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88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24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5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4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58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2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0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72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4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3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34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FDF9A-A66E-468E-9705-360327D6F74E}" type="datetimeFigureOut">
              <a:rPr lang="zh-CN" altLang="en-US" smtClean="0"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D0DC2-D37B-4EE5-9482-52C36F86A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5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6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6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7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7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7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1603375" y="1284288"/>
          <a:ext cx="22494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文档" r:id="rId3" imgW="2305733" imgH="783748" progId="Word.Document.8">
                  <p:embed/>
                </p:oleObj>
              </mc:Choice>
              <mc:Fallback>
                <p:oleObj name="文档" r:id="rId3" imgW="2305733" imgH="7837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1284288"/>
                        <a:ext cx="2249488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1550988" y="2497138"/>
          <a:ext cx="606266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档" r:id="rId5" imgW="6461103" imgH="1309367" progId="Word.Document.8">
                  <p:embed/>
                </p:oleObj>
              </mc:Choice>
              <mc:Fallback>
                <p:oleObj name="文档" r:id="rId5" imgW="6461103" imgH="13093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497138"/>
                        <a:ext cx="6062662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7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34988" y="620713"/>
          <a:ext cx="7869237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文档" r:id="rId3" imgW="8203392" imgH="5742206" progId="Word.Document.8">
                  <p:embed/>
                </p:oleObj>
              </mc:Choice>
              <mc:Fallback>
                <p:oleObj name="文档" r:id="rId3" imgW="8203392" imgH="57422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620713"/>
                        <a:ext cx="7869237" cy="550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11188" y="5949950"/>
          <a:ext cx="23622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文档" r:id="rId5" imgW="2514411" imgH="605182" progId="Word.Document.8">
                  <p:embed/>
                </p:oleObj>
              </mc:Choice>
              <mc:Fallback>
                <p:oleObj name="文档" r:id="rId5" imgW="2514411" imgH="6051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949950"/>
                        <a:ext cx="23622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1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36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6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34988" y="638175"/>
          <a:ext cx="7818437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文档" r:id="rId3" imgW="8236566" imgH="5984135" progId="Word.Document.8">
                  <p:embed/>
                </p:oleObj>
              </mc:Choice>
              <mc:Fallback>
                <p:oleObj name="文档" r:id="rId3" imgW="8236566" imgH="59841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638175"/>
                        <a:ext cx="7818437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40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1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39750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文档" r:id="rId3" imgW="8194511" imgH="5206867" progId="Word.Document.8">
                  <p:embed/>
                </p:oleObj>
              </mc:Choice>
              <mc:Fallback>
                <p:oleObj name="文档" r:id="rId3" imgW="8194511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70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34988" y="831850"/>
          <a:ext cx="7786687" cy="54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文档" r:id="rId3" imgW="8194511" imgH="5708365" progId="Word.Document.8">
                  <p:embed/>
                </p:oleObj>
              </mc:Choice>
              <mc:Fallback>
                <p:oleObj name="文档" r:id="rId3" imgW="8194511" imgH="57083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831850"/>
                        <a:ext cx="7786687" cy="541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083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34988" y="831850"/>
          <a:ext cx="7786687" cy="54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文档" r:id="rId3" imgW="8203392" imgH="5708365" progId="Word.Document.8">
                  <p:embed/>
                </p:oleObj>
              </mc:Choice>
              <mc:Fallback>
                <p:oleObj name="文档" r:id="rId3" imgW="8203392" imgH="57083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831850"/>
                        <a:ext cx="7786687" cy="541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97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文档" r:id="rId3" imgW="8194511" imgH="5206507" progId="Word.Document.8">
                  <p:embed/>
                </p:oleObj>
              </mc:Choice>
              <mc:Fallback>
                <p:oleObj name="文档" r:id="rId3" imgW="8194511" imgH="52065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34988" y="904875"/>
          <a:ext cx="7777162" cy="494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文档" r:id="rId5" imgW="8203392" imgH="5206867" progId="Word.Document.8">
                  <p:embed/>
                </p:oleObj>
              </mc:Choice>
              <mc:Fallback>
                <p:oleObj name="文档" r:id="rId5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777162" cy="494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16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34988" y="904875"/>
          <a:ext cx="7869237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文档" r:id="rId3" imgW="8194511" imgH="5206867" progId="Word.Document.8">
                  <p:embed/>
                </p:oleObj>
              </mc:Choice>
              <mc:Fallback>
                <p:oleObj name="文档" r:id="rId3" imgW="8194511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869237" cy="49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99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38163" y="903288"/>
          <a:ext cx="7777162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文档" r:id="rId3" imgW="8194511" imgH="5206867" progId="Word.Document.8">
                  <p:embed/>
                </p:oleObj>
              </mc:Choice>
              <mc:Fallback>
                <p:oleObj name="文档" r:id="rId3" imgW="8194511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903288"/>
                        <a:ext cx="7777162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538413" y="3040063"/>
          <a:ext cx="2249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文档" r:id="rId5" imgW="2389967" imgH="561980" progId="Word.Document.8">
                  <p:embed/>
                </p:oleObj>
              </mc:Choice>
              <mc:Fallback>
                <p:oleObj name="文档" r:id="rId5" imgW="2389967" imgH="5619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3040063"/>
                        <a:ext cx="22494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034088" y="2420938"/>
          <a:ext cx="23542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文档" r:id="rId7" imgW="2501853" imgH="1438612" progId="Word.Document.8">
                  <p:embed/>
                </p:oleObj>
              </mc:Choice>
              <mc:Fallback>
                <p:oleObj name="文档" r:id="rId7" imgW="2501853" imgH="14386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2420938"/>
                        <a:ext cx="2354262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449763" y="3500438"/>
          <a:ext cx="23542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档" r:id="rId9" imgW="2501853" imgH="1437892" progId="Word.Document.8">
                  <p:embed/>
                </p:oleObj>
              </mc:Choice>
              <mc:Fallback>
                <p:oleObj name="文档" r:id="rId9" imgW="2501853" imgH="14378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3500438"/>
                        <a:ext cx="2354262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638425" y="2587625"/>
          <a:ext cx="234473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档" r:id="rId11" imgW="2501853" imgH="1437892" progId="Word.Document.8">
                  <p:embed/>
                </p:oleObj>
              </mc:Choice>
              <mc:Fallback>
                <p:oleObj name="文档" r:id="rId11" imgW="2501853" imgH="14378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587625"/>
                        <a:ext cx="2344738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1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7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89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34988" y="904875"/>
          <a:ext cx="7777162" cy="494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777162" cy="494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68313" y="5013325"/>
          <a:ext cx="33289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文档" r:id="rId5" imgW="3509345" imgH="1056998" progId="Word.Document.8">
                  <p:embed/>
                </p:oleObj>
              </mc:Choice>
              <mc:Fallback>
                <p:oleObj name="文档" r:id="rId5" imgW="3509345" imgH="10569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13325"/>
                        <a:ext cx="33289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364163" y="3141663"/>
          <a:ext cx="230505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文档" r:id="rId7" imgW="895566" imgH="929553" progId="Word.Document.8">
                  <p:embed/>
                </p:oleObj>
              </mc:Choice>
              <mc:Fallback>
                <p:oleObj name="文档" r:id="rId7" imgW="895566" imgH="9295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141663"/>
                        <a:ext cx="230505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5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22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617913" y="765175"/>
            <a:ext cx="2462212" cy="649288"/>
            <a:chOff x="1946" y="572"/>
            <a:chExt cx="1551" cy="409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1946" y="572"/>
              <a:ext cx="1497" cy="409"/>
              <a:chOff x="703" y="527"/>
              <a:chExt cx="1860" cy="408"/>
            </a:xfrm>
          </p:grpSpPr>
          <p:sp>
            <p:nvSpPr>
              <p:cNvPr id="33796" name="Rectangle 4"/>
              <p:cNvSpPr>
                <a:spLocks noChangeArrowheads="1"/>
              </p:cNvSpPr>
              <p:nvPr/>
            </p:nvSpPr>
            <p:spPr bwMode="auto">
              <a:xfrm>
                <a:off x="748" y="527"/>
                <a:ext cx="1815" cy="4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797" name="AutoShape 5"/>
              <p:cNvSpPr>
                <a:spLocks noChangeArrowheads="1"/>
              </p:cNvSpPr>
              <p:nvPr/>
            </p:nvSpPr>
            <p:spPr bwMode="auto">
              <a:xfrm rot="-1812679">
                <a:off x="703" y="754"/>
                <a:ext cx="272" cy="181"/>
              </a:xfrm>
              <a:prstGeom prst="rightArrow">
                <a:avLst>
                  <a:gd name="adj1" fmla="val 50000"/>
                  <a:gd name="adj2" fmla="val 37569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1021" y="845"/>
                <a:ext cx="1496" cy="0"/>
              </a:xfrm>
              <a:prstGeom prst="line">
                <a:avLst/>
              </a:prstGeom>
              <a:noFill/>
              <a:ln w="635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2031" y="572"/>
              <a:ext cx="14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altLang="zh-CN" sz="2400" b="1">
                  <a:solidFill>
                    <a:srgbClr val="080808"/>
                  </a:solidFill>
                  <a:latin typeface="Times New Roman" pitchFamily="18" charset="0"/>
                </a:rPr>
                <a:t>  </a:t>
              </a:r>
              <a:r>
                <a:rPr lang="zh-CN" altLang="en-US" sz="2400" b="1">
                  <a:solidFill>
                    <a:srgbClr val="080808"/>
                  </a:solidFill>
                  <a:latin typeface="Times New Roman" pitchFamily="18" charset="0"/>
                </a:rPr>
                <a:t>思路方法技巧  </a:t>
              </a:r>
            </a:p>
          </p:txBody>
        </p:sp>
      </p:grp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482600" y="2435225"/>
          <a:ext cx="7972425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文档" r:id="rId3" imgW="8324035" imgH="3757455" progId="Word.Document.8">
                  <p:embed/>
                </p:oleObj>
              </mc:Choice>
              <mc:Fallback>
                <p:oleObj name="文档" r:id="rId3" imgW="8324035" imgH="37574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435225"/>
                        <a:ext cx="7972425" cy="360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0" y="1628775"/>
          <a:ext cx="786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文档" r:id="rId5" imgW="8012992" imgH="677544" progId="Word.Document.8">
                  <p:embed/>
                </p:oleObj>
              </mc:Choice>
              <mc:Fallback>
                <p:oleObj name="文档" r:id="rId5" imgW="8012992" imgH="6775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775"/>
                        <a:ext cx="786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40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文档" r:id="rId3" imgW="8194511" imgH="5206867" progId="Word.Document.8">
                  <p:embed/>
                </p:oleObj>
              </mc:Choice>
              <mc:Fallback>
                <p:oleObj name="文档" r:id="rId3" imgW="8194511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18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34988" y="904875"/>
          <a:ext cx="7869237" cy="541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文档" r:id="rId3" imgW="8203392" imgH="5645003" progId="Word.Document.8">
                  <p:embed/>
                </p:oleObj>
              </mc:Choice>
              <mc:Fallback>
                <p:oleObj name="文档" r:id="rId3" imgW="8203392" imgH="56450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869237" cy="541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7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2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0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34988" y="904875"/>
          <a:ext cx="7869237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869237" cy="49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071813" y="549275"/>
          <a:ext cx="17160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文档" r:id="rId5" imgW="1803997" imgH="792028" progId="Word.Document.8">
                  <p:embed/>
                </p:oleObj>
              </mc:Choice>
              <mc:Fallback>
                <p:oleObj name="文档" r:id="rId5" imgW="1803997" imgH="7920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49275"/>
                        <a:ext cx="17160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971550" y="2174875"/>
          <a:ext cx="1716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文档" r:id="rId7" imgW="1803997" imgH="791668" progId="Word.Document.8">
                  <p:embed/>
                </p:oleObj>
              </mc:Choice>
              <mc:Fallback>
                <p:oleObj name="文档" r:id="rId7" imgW="1803997" imgH="7916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74875"/>
                        <a:ext cx="171608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271588" y="2895600"/>
          <a:ext cx="17160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文档" r:id="rId9" imgW="1803997" imgH="791668" progId="Word.Document.8">
                  <p:embed/>
                </p:oleObj>
              </mc:Choice>
              <mc:Fallback>
                <p:oleObj name="文档" r:id="rId9" imgW="1803997" imgH="7916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895600"/>
                        <a:ext cx="17160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0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44513" y="1047750"/>
          <a:ext cx="7818437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文档" r:id="rId3" imgW="8066654" imgH="4936857" progId="Word.Document.8">
                  <p:embed/>
                </p:oleObj>
              </mc:Choice>
              <mc:Fallback>
                <p:oleObj name="文档" r:id="rId3" imgW="8066654" imgH="493685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047750"/>
                        <a:ext cx="7818437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73075" y="4510088"/>
          <a:ext cx="4335463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文档" r:id="rId5" imgW="4608553" imgH="1411611" progId="Word.Document.8">
                  <p:embed/>
                </p:oleObj>
              </mc:Choice>
              <mc:Fallback>
                <p:oleObj name="文档" r:id="rId5" imgW="4608553" imgH="14116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510088"/>
                        <a:ext cx="4335463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5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534988" y="904875"/>
            <a:ext cx="7869237" cy="4992688"/>
            <a:chOff x="337" y="570"/>
            <a:chExt cx="4957" cy="3145"/>
          </a:xfrm>
        </p:grpSpPr>
        <p:graphicFrame>
          <p:nvGraphicFramePr>
            <p:cNvPr id="39939" name="Object 3"/>
            <p:cNvGraphicFramePr>
              <a:graphicFrameLocks noChangeAspect="1"/>
            </p:cNvGraphicFramePr>
            <p:nvPr/>
          </p:nvGraphicFramePr>
          <p:xfrm>
            <a:off x="337" y="570"/>
            <a:ext cx="4957" cy="3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文档" r:id="rId3" imgW="8203392" imgH="5206867" progId="Word.Document.8">
                    <p:embed/>
                  </p:oleObj>
                </mc:Choice>
                <mc:Fallback>
                  <p:oleObj name="文档" r:id="rId3" imgW="8203392" imgH="5206867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" y="570"/>
                          <a:ext cx="4957" cy="3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981"/>
              <a:ext cx="4707" cy="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22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617913" y="765175"/>
            <a:ext cx="2386012" cy="649288"/>
            <a:chOff x="1946" y="572"/>
            <a:chExt cx="1503" cy="409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946" y="572"/>
              <a:ext cx="1497" cy="409"/>
              <a:chOff x="703" y="527"/>
              <a:chExt cx="1860" cy="408"/>
            </a:xfrm>
          </p:grpSpPr>
          <p:sp>
            <p:nvSpPr>
              <p:cNvPr id="40964" name="Rectangle 4"/>
              <p:cNvSpPr>
                <a:spLocks noChangeArrowheads="1"/>
              </p:cNvSpPr>
              <p:nvPr/>
            </p:nvSpPr>
            <p:spPr bwMode="auto">
              <a:xfrm>
                <a:off x="748" y="527"/>
                <a:ext cx="1815" cy="4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5" name="AutoShape 5"/>
              <p:cNvSpPr>
                <a:spLocks noChangeArrowheads="1"/>
              </p:cNvSpPr>
              <p:nvPr/>
            </p:nvSpPr>
            <p:spPr bwMode="auto">
              <a:xfrm rot="-1812679">
                <a:off x="703" y="754"/>
                <a:ext cx="272" cy="181"/>
              </a:xfrm>
              <a:prstGeom prst="rightArrow">
                <a:avLst>
                  <a:gd name="adj1" fmla="val 50000"/>
                  <a:gd name="adj2" fmla="val 37569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6" name="Line 6"/>
              <p:cNvSpPr>
                <a:spLocks noChangeShapeType="1"/>
              </p:cNvSpPr>
              <p:nvPr/>
            </p:nvSpPr>
            <p:spPr bwMode="auto">
              <a:xfrm>
                <a:off x="1021" y="845"/>
                <a:ext cx="1496" cy="0"/>
              </a:xfrm>
              <a:prstGeom prst="line">
                <a:avLst/>
              </a:prstGeom>
              <a:noFill/>
              <a:ln w="635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2079" y="572"/>
              <a:ext cx="13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altLang="zh-CN" sz="2400" b="1">
                  <a:solidFill>
                    <a:srgbClr val="080808"/>
                  </a:solidFill>
                  <a:latin typeface="Times New Roman" pitchFamily="18" charset="0"/>
                </a:rPr>
                <a:t>  </a:t>
              </a:r>
              <a:r>
                <a:rPr lang="zh-CN" altLang="en-US" sz="2400" b="1">
                  <a:solidFill>
                    <a:srgbClr val="080808"/>
                  </a:solidFill>
                  <a:latin typeface="Times New Roman" pitchFamily="18" charset="0"/>
                </a:rPr>
                <a:t>建模应用引路</a:t>
              </a:r>
            </a:p>
          </p:txBody>
        </p:sp>
      </p:grp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82600" y="2435225"/>
          <a:ext cx="7972425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文档" r:id="rId3" imgW="8324035" imgH="3757455" progId="Word.Document.8">
                  <p:embed/>
                </p:oleObj>
              </mc:Choice>
              <mc:Fallback>
                <p:oleObj name="文档" r:id="rId3" imgW="8324035" imgH="37574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435225"/>
                        <a:ext cx="7972425" cy="360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0" y="1633538"/>
          <a:ext cx="78597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文档" r:id="rId5" imgW="8012992" imgH="677544" progId="Word.Document.8">
                  <p:embed/>
                </p:oleObj>
              </mc:Choice>
              <mc:Fallback>
                <p:oleObj name="文档" r:id="rId5" imgW="8012992" imgH="6775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3538"/>
                        <a:ext cx="78597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333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34988" y="904875"/>
          <a:ext cx="8002587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文档" r:id="rId3" imgW="8347115" imgH="5206867" progId="Word.Document.8">
                  <p:embed/>
                </p:oleObj>
              </mc:Choice>
              <mc:Fallback>
                <p:oleObj name="文档" r:id="rId3" imgW="8347115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8002587" cy="49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070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681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6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1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34988" y="904875"/>
          <a:ext cx="7869237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869237" cy="49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9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345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39750" y="908050"/>
          <a:ext cx="7735888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文档" r:id="rId3" imgW="8066654" imgH="5202187" progId="Word.Document.8">
                  <p:embed/>
                </p:oleObj>
              </mc:Choice>
              <mc:Fallback>
                <p:oleObj name="文档" r:id="rId3" imgW="8066654" imgH="52021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08050"/>
                        <a:ext cx="7735888" cy="49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40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44513" y="688975"/>
          <a:ext cx="7818437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文档" r:id="rId3" imgW="8245839" imgH="5970454" progId="Word.Document.8">
                  <p:embed/>
                </p:oleObj>
              </mc:Choice>
              <mc:Fallback>
                <p:oleObj name="文档" r:id="rId3" imgW="8245839" imgH="59704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688975"/>
                        <a:ext cx="7818437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032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0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3617913" y="765175"/>
            <a:ext cx="2462212" cy="649288"/>
            <a:chOff x="1946" y="572"/>
            <a:chExt cx="1551" cy="409"/>
          </a:xfrm>
        </p:grpSpPr>
        <p:grpSp>
          <p:nvGrpSpPr>
            <p:cNvPr id="50179" name="Group 3"/>
            <p:cNvGrpSpPr>
              <a:grpSpLocks/>
            </p:cNvGrpSpPr>
            <p:nvPr/>
          </p:nvGrpSpPr>
          <p:grpSpPr bwMode="auto">
            <a:xfrm>
              <a:off x="1946" y="572"/>
              <a:ext cx="1497" cy="409"/>
              <a:chOff x="703" y="527"/>
              <a:chExt cx="1860" cy="408"/>
            </a:xfrm>
          </p:grpSpPr>
          <p:sp>
            <p:nvSpPr>
              <p:cNvPr id="50180" name="Rectangle 4"/>
              <p:cNvSpPr>
                <a:spLocks noChangeArrowheads="1"/>
              </p:cNvSpPr>
              <p:nvPr/>
            </p:nvSpPr>
            <p:spPr bwMode="auto">
              <a:xfrm>
                <a:off x="748" y="527"/>
                <a:ext cx="1815" cy="4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181" name="AutoShape 5"/>
              <p:cNvSpPr>
                <a:spLocks noChangeArrowheads="1"/>
              </p:cNvSpPr>
              <p:nvPr/>
            </p:nvSpPr>
            <p:spPr bwMode="auto">
              <a:xfrm rot="-1812679">
                <a:off x="703" y="754"/>
                <a:ext cx="272" cy="181"/>
              </a:xfrm>
              <a:prstGeom prst="rightArrow">
                <a:avLst>
                  <a:gd name="adj1" fmla="val 50000"/>
                  <a:gd name="adj2" fmla="val 37569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182" name="Line 6"/>
              <p:cNvSpPr>
                <a:spLocks noChangeShapeType="1"/>
              </p:cNvSpPr>
              <p:nvPr/>
            </p:nvSpPr>
            <p:spPr bwMode="auto">
              <a:xfrm>
                <a:off x="1021" y="845"/>
                <a:ext cx="1496" cy="0"/>
              </a:xfrm>
              <a:prstGeom prst="line">
                <a:avLst/>
              </a:prstGeom>
              <a:noFill/>
              <a:ln w="635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2031" y="572"/>
              <a:ext cx="14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altLang="zh-CN" sz="2400" b="1">
                  <a:solidFill>
                    <a:srgbClr val="080808"/>
                  </a:solidFill>
                  <a:latin typeface="Times New Roman" pitchFamily="18" charset="0"/>
                </a:rPr>
                <a:t>  </a:t>
              </a:r>
              <a:r>
                <a:rPr lang="zh-CN" altLang="en-US" sz="2400" b="1">
                  <a:solidFill>
                    <a:srgbClr val="080808"/>
                  </a:solidFill>
                  <a:latin typeface="Times New Roman" pitchFamily="18" charset="0"/>
                </a:rPr>
                <a:t>探索延拓创新  </a:t>
              </a:r>
            </a:p>
          </p:txBody>
        </p:sp>
      </p:grp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482600" y="2435225"/>
          <a:ext cx="7972425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文档" r:id="rId3" imgW="8324035" imgH="4113508" progId="Word.Document.8">
                  <p:embed/>
                </p:oleObj>
              </mc:Choice>
              <mc:Fallback>
                <p:oleObj name="文档" r:id="rId3" imgW="8324035" imgH="41135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435225"/>
                        <a:ext cx="7972425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0" y="1633538"/>
          <a:ext cx="78597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文档" r:id="rId5" imgW="8012992" imgH="677544" progId="Word.Document.8">
                  <p:embed/>
                </p:oleObj>
              </mc:Choice>
              <mc:Fallback>
                <p:oleObj name="文档" r:id="rId5" imgW="8012992" imgH="6775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3538"/>
                        <a:ext cx="78597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606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2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184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44513" y="688975"/>
          <a:ext cx="7735887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文档" r:id="rId3" imgW="8066654" imgH="5656163" progId="Word.Document.8">
                  <p:embed/>
                </p:oleObj>
              </mc:Choice>
              <mc:Fallback>
                <p:oleObj name="文档" r:id="rId3" imgW="8066654" imgH="56561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688975"/>
                        <a:ext cx="7735887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39750" y="4941888"/>
          <a:ext cx="773588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文档" r:id="rId5" imgW="8114361" imgH="1165722" progId="Word.Document.8">
                  <p:embed/>
                </p:oleObj>
              </mc:Choice>
              <mc:Fallback>
                <p:oleObj name="文档" r:id="rId5" imgW="8114361" imgH="11657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941888"/>
                        <a:ext cx="773588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9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712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617913" y="765175"/>
            <a:ext cx="2462212" cy="649288"/>
            <a:chOff x="1946" y="572"/>
            <a:chExt cx="1551" cy="409"/>
          </a:xfrm>
        </p:grpSpPr>
        <p:grpSp>
          <p:nvGrpSpPr>
            <p:cNvPr id="55299" name="Group 3"/>
            <p:cNvGrpSpPr>
              <a:grpSpLocks/>
            </p:cNvGrpSpPr>
            <p:nvPr/>
          </p:nvGrpSpPr>
          <p:grpSpPr bwMode="auto">
            <a:xfrm>
              <a:off x="1946" y="572"/>
              <a:ext cx="1497" cy="409"/>
              <a:chOff x="703" y="527"/>
              <a:chExt cx="1860" cy="408"/>
            </a:xfrm>
          </p:grpSpPr>
          <p:sp>
            <p:nvSpPr>
              <p:cNvPr id="55300" name="Rectangle 4"/>
              <p:cNvSpPr>
                <a:spLocks noChangeArrowheads="1"/>
              </p:cNvSpPr>
              <p:nvPr/>
            </p:nvSpPr>
            <p:spPr bwMode="auto">
              <a:xfrm>
                <a:off x="748" y="527"/>
                <a:ext cx="1815" cy="4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01" name="AutoShape 5"/>
              <p:cNvSpPr>
                <a:spLocks noChangeArrowheads="1"/>
              </p:cNvSpPr>
              <p:nvPr/>
            </p:nvSpPr>
            <p:spPr bwMode="auto">
              <a:xfrm rot="-1812679">
                <a:off x="703" y="754"/>
                <a:ext cx="272" cy="181"/>
              </a:xfrm>
              <a:prstGeom prst="rightArrow">
                <a:avLst>
                  <a:gd name="adj1" fmla="val 50000"/>
                  <a:gd name="adj2" fmla="val 37569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02" name="Line 6"/>
              <p:cNvSpPr>
                <a:spLocks noChangeShapeType="1"/>
              </p:cNvSpPr>
              <p:nvPr/>
            </p:nvSpPr>
            <p:spPr bwMode="auto">
              <a:xfrm>
                <a:off x="1021" y="845"/>
                <a:ext cx="1496" cy="0"/>
              </a:xfrm>
              <a:prstGeom prst="line">
                <a:avLst/>
              </a:prstGeom>
              <a:noFill/>
              <a:ln w="635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bg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2031" y="572"/>
              <a:ext cx="14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altLang="zh-CN" sz="2400" b="1">
                  <a:solidFill>
                    <a:srgbClr val="080808"/>
                  </a:solidFill>
                  <a:latin typeface="Times New Roman" pitchFamily="18" charset="0"/>
                </a:rPr>
                <a:t>  </a:t>
              </a:r>
              <a:r>
                <a:rPr lang="zh-CN" altLang="en-US" sz="2400" b="1">
                  <a:solidFill>
                    <a:srgbClr val="080808"/>
                  </a:solidFill>
                  <a:latin typeface="Times New Roman" pitchFamily="18" charset="0"/>
                </a:rPr>
                <a:t>名师辨误作答  </a:t>
              </a:r>
            </a:p>
          </p:txBody>
        </p:sp>
      </p:grp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73075" y="1778000"/>
          <a:ext cx="798195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文档" r:id="rId3" imgW="8426102" imgH="4395758" progId="Word.Document.8">
                  <p:embed/>
                </p:oleObj>
              </mc:Choice>
              <mc:Fallback>
                <p:oleObj name="文档" r:id="rId3" imgW="8426102" imgH="43957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778000"/>
                        <a:ext cx="798195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035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131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110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8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4988" y="904875"/>
          <a:ext cx="7786687" cy="494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194511" imgH="5206867" progId="Word.Document.8">
                  <p:embed/>
                </p:oleObj>
              </mc:Choice>
              <mc:Fallback>
                <p:oleObj name="文档" r:id="rId3" imgW="8194511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786687" cy="494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427538" y="1412875"/>
          <a:ext cx="5349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文档" r:id="rId5" imgW="570626" imgH="453976" progId="Word.Document.8">
                  <p:embed/>
                </p:oleObj>
              </mc:Choice>
              <mc:Fallback>
                <p:oleObj name="文档" r:id="rId5" imgW="570626" imgH="4539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412875"/>
                        <a:ext cx="5349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140200" y="1989138"/>
          <a:ext cx="17256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文档" r:id="rId7" imgW="1803997" imgH="568100" progId="Word.Document.8">
                  <p:embed/>
                </p:oleObj>
              </mc:Choice>
              <mc:Fallback>
                <p:oleObj name="文档" r:id="rId7" imgW="1803997" imgH="568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989138"/>
                        <a:ext cx="1725613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6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39750" y="3429000"/>
          <a:ext cx="26924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5" imgW="2825721" imgH="1090839" progId="Word.Document.8">
                  <p:embed/>
                </p:oleObj>
              </mc:Choice>
              <mc:Fallback>
                <p:oleObj name="文档" r:id="rId5" imgW="2825721" imgH="10908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29000"/>
                        <a:ext cx="26924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6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34988" y="908050"/>
          <a:ext cx="79311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8050"/>
                        <a:ext cx="79311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68313" y="4005263"/>
          <a:ext cx="251618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5" imgW="2641306" imgH="941074" progId="Word.Document.8">
                  <p:embed/>
                </p:oleObj>
              </mc:Choice>
              <mc:Fallback>
                <p:oleObj name="文档" r:id="rId5" imgW="2641306" imgH="941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05263"/>
                        <a:ext cx="2516187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34988" y="904875"/>
          <a:ext cx="7869237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文档" r:id="rId3" imgW="8203392" imgH="5206867" progId="Word.Document.8">
                  <p:embed/>
                </p:oleObj>
              </mc:Choice>
              <mc:Fallback>
                <p:oleObj name="文档" r:id="rId3" imgW="8203392" imgH="52068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869237" cy="49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11188" y="5446713"/>
          <a:ext cx="484981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文档" r:id="rId5" imgW="5144467" imgH="1287406" progId="Word.Document.8">
                  <p:embed/>
                </p:oleObj>
              </mc:Choice>
              <mc:Fallback>
                <p:oleObj name="文档" r:id="rId5" imgW="5144467" imgH="12874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446713"/>
                        <a:ext cx="4849812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89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34988" y="904875"/>
          <a:ext cx="7869237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文档" r:id="rId3" imgW="8203392" imgH="5467876" progId="Word.Document.8">
                  <p:embed/>
                </p:oleObj>
              </mc:Choice>
              <mc:Fallback>
                <p:oleObj name="文档" r:id="rId3" imgW="8203392" imgH="54678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04875"/>
                        <a:ext cx="7869237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4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全屏显示(4:3)</PresentationFormat>
  <Paragraphs>4</Paragraphs>
  <Slides>49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5" baseType="lpstr">
      <vt:lpstr>宋体</vt:lpstr>
      <vt:lpstr>Arial</vt:lpstr>
      <vt:lpstr>Calibri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yuanyuan yuan</cp:lastModifiedBy>
  <cp:revision>1</cp:revision>
  <dcterms:created xsi:type="dcterms:W3CDTF">2015-10-08T02:28:07Z</dcterms:created>
  <dcterms:modified xsi:type="dcterms:W3CDTF">2016-07-21T06:18:24Z</dcterms:modified>
</cp:coreProperties>
</file>