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60" r:id="rId2"/>
    <p:sldId id="256" r:id="rId3"/>
    <p:sldId id="257" r:id="rId4"/>
    <p:sldId id="259" r:id="rId5"/>
    <p:sldId id="258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ADA8621-AAF0-4772-AB5D-B661F0D834E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B3C2F4-0AED-4AE6-970E-42D84B21CBF8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>
                <a:latin typeface="Arial" charset="0"/>
              </a:rPr>
              <a:t>一、引入：让学生听各种声音：歌声、鸟叫、鼓掌、电话铃引入课题。你是怎样听到声音的呢？假如人失去听觉，还能听到动听的歌声吗？今天我们就来一起学习耳和听觉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B0AEE1-6779-48CF-A8B0-00A99CE1AAE1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>
                <a:latin typeface="Arial" charset="0"/>
              </a:rPr>
              <a:t>1</a:t>
            </a:r>
            <a:r>
              <a:rPr lang="zh-CN" altLang="en-US">
                <a:latin typeface="Arial" charset="0"/>
              </a:rPr>
              <a:t>、耳的结构是怎样的？它们怎样适合接受声信号的刺激以致产生听觉的？ （让学生观察耳的结构）</a:t>
            </a:r>
            <a:r>
              <a:rPr lang="en-US" altLang="zh-CN">
                <a:latin typeface="Arial" charset="0"/>
              </a:rPr>
              <a:t>2</a:t>
            </a:r>
            <a:r>
              <a:rPr lang="zh-CN" altLang="en-US">
                <a:latin typeface="Arial" charset="0"/>
              </a:rPr>
              <a:t>、互相观察耳廓，当用手掌挡在耳廓后边时，听到声音的感觉是不是被加强了？想一想耳廓有作用？其他各部分有什么作用？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B29F4B-0837-49BB-AAF4-E0FB024146F8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>
                <a:latin typeface="Arial" charset="0"/>
              </a:rPr>
              <a:t>讲解各部分的作用，听觉的感受器在哪里呢？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29653B-7721-48E8-A076-416C350CFF7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>
                <a:latin typeface="Arial" charset="0"/>
              </a:rPr>
              <a:t>讲解半规管和耳蜗的作用。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DD8907-D0DF-432E-8A10-843B93AA4FD1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>
                <a:latin typeface="Arial" charset="0"/>
              </a:rPr>
              <a:t>先让学生说说听觉是怎样形成的。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84714-68C6-424D-81AE-9DE979E0DFB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86FB-5C61-4CE9-98EB-F8BE3B6D7E3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74AC-489C-47D2-AB92-88A91D0C391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DA2-782E-4B7B-82A6-351BDB7294A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8405-A5DA-448F-AC11-2771D0A9239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6CF7-D83D-4B2A-A0D6-B14A71A6D7F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AB23-4C34-42AA-89B5-88E087D9065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B2D7-D6BA-435E-81FB-39D96D6CC0D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26A3-15FA-4C3F-A36A-8E6B5FB885B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803-3C54-40E7-930C-C2EFF5AEDEA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BE-8A95-462F-A082-E0CEB303EBA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174AC-489C-47D2-AB92-88A91D0C391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 descr="pic_867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1124744"/>
            <a:ext cx="7056437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>
                <a:solidFill>
                  <a:srgbClr val="FF6600"/>
                </a:solidFill>
              </a:rPr>
              <a:t>练习与思考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/>
              <a:t>1</a:t>
            </a:r>
            <a:r>
              <a:rPr lang="zh-CN" altLang="en-US"/>
              <a:t>、能够感受头部位置变动的情况的是（ 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/>
              <a:t>A </a:t>
            </a:r>
            <a:r>
              <a:rPr lang="zh-CN" altLang="en-US" b="1"/>
              <a:t>听小骨   </a:t>
            </a:r>
            <a:r>
              <a:rPr lang="en-US" altLang="zh-CN" b="1"/>
              <a:t>B </a:t>
            </a:r>
            <a:r>
              <a:rPr lang="zh-CN" altLang="en-US" b="1"/>
              <a:t>半规管  </a:t>
            </a:r>
            <a:r>
              <a:rPr lang="en-US" altLang="zh-CN" b="1"/>
              <a:t>C </a:t>
            </a:r>
            <a:r>
              <a:rPr lang="zh-CN" altLang="en-US" b="1"/>
              <a:t>前庭   </a:t>
            </a:r>
            <a:r>
              <a:rPr lang="en-US" altLang="zh-CN" b="1"/>
              <a:t>D </a:t>
            </a:r>
            <a:r>
              <a:rPr lang="zh-CN" altLang="en-US" b="1"/>
              <a:t>耳蜗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b="1"/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2</a:t>
            </a:r>
            <a:r>
              <a:rPr lang="zh-CN" altLang="en-US"/>
              <a:t>、有对声波敏感的感觉细胞的是（    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/>
              <a:t>A </a:t>
            </a:r>
            <a:r>
              <a:rPr lang="zh-CN" altLang="en-US" b="1"/>
              <a:t>听小骨   </a:t>
            </a:r>
            <a:r>
              <a:rPr lang="en-US" altLang="zh-CN" b="1"/>
              <a:t>B </a:t>
            </a:r>
            <a:r>
              <a:rPr lang="zh-CN" altLang="en-US" b="1"/>
              <a:t>半规管  </a:t>
            </a:r>
            <a:r>
              <a:rPr lang="en-US" altLang="zh-CN" b="1"/>
              <a:t>C </a:t>
            </a:r>
            <a:r>
              <a:rPr lang="zh-CN" altLang="en-US" b="1"/>
              <a:t>前庭   </a:t>
            </a:r>
            <a:r>
              <a:rPr lang="en-US" altLang="zh-CN" b="1"/>
              <a:t>D </a:t>
            </a:r>
            <a:r>
              <a:rPr lang="zh-CN" altLang="en-US" b="1"/>
              <a:t>耳蜗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7667625" y="1700213"/>
            <a:ext cx="288925" cy="7413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/>
              <a:ea typeface="宋体"/>
            </a:endParaRP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6804025" y="3284538"/>
            <a:ext cx="479425" cy="804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/>
              <a:t>3</a:t>
            </a:r>
            <a:r>
              <a:rPr lang="zh-CN" altLang="en-US"/>
              <a:t>、听觉形成的过程，下列正确的是（   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A </a:t>
            </a:r>
            <a:r>
              <a:rPr lang="zh-CN" altLang="en-US" sz="3600"/>
              <a:t>声音→外耳道→鼓膜→耳蜗→听小骨→听神经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3600"/>
              <a:t>B </a:t>
            </a:r>
            <a:r>
              <a:rPr lang="zh-CN" altLang="en-US" sz="3600"/>
              <a:t>声音→外耳道→耳蜗→鼓膜→听小骨→听神经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3600"/>
              <a:t>C </a:t>
            </a:r>
            <a:r>
              <a:rPr lang="zh-CN" altLang="en-US" sz="3600"/>
              <a:t>声音→外耳道→鼓膜→耳蜗→听小骨→听神经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7092950" y="1484313"/>
            <a:ext cx="647700" cy="804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/>
                <a:ea typeface="宋体"/>
              </a:rPr>
              <a:t>C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/>
              <a:t>4</a:t>
            </a:r>
            <a:r>
              <a:rPr lang="zh-CN" altLang="en-US"/>
              <a:t>、下列说法不正确的是（     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A </a:t>
            </a:r>
            <a:r>
              <a:rPr lang="zh-CN" altLang="en-US"/>
              <a:t>不要用尖锐的东西挖耳朵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B  </a:t>
            </a:r>
            <a:r>
              <a:rPr lang="zh-CN" altLang="en-US"/>
              <a:t>鼻咽发炎时，容易引起中耳炎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C </a:t>
            </a:r>
            <a:r>
              <a:rPr lang="zh-CN" altLang="en-US"/>
              <a:t>遇到巨大响声，要迅速张开口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D </a:t>
            </a:r>
            <a:r>
              <a:rPr lang="zh-CN" altLang="en-US"/>
              <a:t>噪声对听觉不会造成伤害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5292725" y="1484313"/>
            <a:ext cx="406400" cy="8778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pic_785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954088"/>
            <a:ext cx="82804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619250" y="188913"/>
            <a:ext cx="511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chemeClr val="hlink"/>
                </a:solidFill>
              </a:rPr>
              <a:t>        </a:t>
            </a:r>
            <a:r>
              <a:rPr lang="zh-CN" altLang="en-US" sz="4400" b="1">
                <a:solidFill>
                  <a:schemeClr val="hlink"/>
                </a:solidFill>
              </a:rPr>
              <a:t>耳朵的结构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pic_783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412875"/>
            <a:ext cx="770413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971550" y="260350"/>
            <a:ext cx="561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chemeClr val="hlink"/>
                </a:solidFill>
              </a:rPr>
              <a:t>耳的各部分功能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766763" y="712788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 sz="44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U1018t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468153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7" descr="U1018t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333375"/>
            <a:ext cx="367347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25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125538"/>
            <a:ext cx="7620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331913" y="260350"/>
            <a:ext cx="68405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400" b="1"/>
              <a:t>听觉是怎样形成的呢？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听觉形成的过程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/>
              <a:t>声音→外耳→中耳→耳蜗听觉感受器→听神经→脑内听觉传导通路→大脑皮层听觉中枢</a:t>
            </a:r>
            <a:r>
              <a:rPr lang="en-US" altLang="zh-CN" sz="3600"/>
              <a:t>—</a:t>
            </a:r>
            <a:r>
              <a:rPr lang="zh-CN" altLang="en-US" sz="3600"/>
              <a:t>在此形成听觉意识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耳朵的卫生和保健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1</a:t>
            </a:r>
            <a:r>
              <a:rPr lang="zh-CN" altLang="en-US"/>
              <a:t>、噪声对听觉有什么影响？</a:t>
            </a:r>
          </a:p>
          <a:p>
            <a:pPr eaLnBrk="1" hangingPunct="1"/>
            <a:r>
              <a:rPr lang="en-US" altLang="zh-CN"/>
              <a:t>2</a:t>
            </a:r>
            <a:r>
              <a:rPr lang="zh-CN" altLang="en-US"/>
              <a:t>、怎样保护外耳道？</a:t>
            </a:r>
          </a:p>
          <a:p>
            <a:pPr eaLnBrk="1" hangingPunct="1"/>
            <a:r>
              <a:rPr lang="en-US" altLang="zh-CN"/>
              <a:t>3</a:t>
            </a:r>
            <a:r>
              <a:rPr lang="zh-CN" altLang="en-US"/>
              <a:t>、怎样预防中耳炎？</a:t>
            </a:r>
          </a:p>
          <a:p>
            <a:pPr eaLnBrk="1" hangingPunct="1"/>
            <a:r>
              <a:rPr lang="en-US" altLang="zh-CN"/>
              <a:t>4</a:t>
            </a:r>
            <a:r>
              <a:rPr lang="zh-CN" altLang="en-US"/>
              <a:t>、怎样保护鼓膜？</a:t>
            </a:r>
          </a:p>
        </p:txBody>
      </p:sp>
      <p:pic>
        <p:nvPicPr>
          <p:cNvPr id="14340" name="Picture 4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205038"/>
            <a:ext cx="34925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保护耳和听力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/>
              <a:t>1</a:t>
            </a:r>
            <a:r>
              <a:rPr lang="zh-CN" altLang="en-US"/>
              <a:t>、减少和消除噪声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2</a:t>
            </a:r>
            <a:r>
              <a:rPr lang="zh-CN" altLang="en-US"/>
              <a:t>、不用尖锐的东西挖耳朵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3</a:t>
            </a:r>
            <a:r>
              <a:rPr lang="zh-CN" altLang="en-US"/>
              <a:t>、遇到巨大的声音，迅速张开口，或者堵耳、闭嘴。保持鼓膜大气压力平衡。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4</a:t>
            </a:r>
            <a:r>
              <a:rPr lang="zh-CN" altLang="en-US"/>
              <a:t>、鼻咽部有炎症，及时治疗，避免中耳炎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/>
              <a:t>5</a:t>
            </a:r>
            <a:r>
              <a:rPr lang="zh-CN" altLang="en-US"/>
              <a:t>、不让污水进入外耳道，避免其感染。</a:t>
            </a:r>
          </a:p>
        </p:txBody>
      </p:sp>
      <p:pic>
        <p:nvPicPr>
          <p:cNvPr id="15364" name="Picture 4" descr="j02407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333375"/>
            <a:ext cx="2016125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j02975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33963"/>
            <a:ext cx="1835150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还有那些感觉器官？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鼻子   闻</a:t>
            </a:r>
          </a:p>
          <a:p>
            <a:pPr eaLnBrk="1" hangingPunct="1"/>
            <a:r>
              <a:rPr lang="zh-CN" altLang="en-US" b="1"/>
              <a:t>舌头   尝</a:t>
            </a:r>
          </a:p>
          <a:p>
            <a:pPr eaLnBrk="1" hangingPunct="1"/>
            <a:r>
              <a:rPr lang="zh-CN" altLang="en-US" b="1"/>
              <a:t>皮肤   冷、热、痛等刺激</a:t>
            </a:r>
          </a:p>
          <a:p>
            <a:pPr eaLnBrk="1" hangingPunct="1"/>
            <a:endParaRPr lang="en-US" altLang="zh-CN" b="1"/>
          </a:p>
        </p:txBody>
      </p:sp>
      <p:pic>
        <p:nvPicPr>
          <p:cNvPr id="17412" name="Picture 6" descr="j01958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0138" y="3810000"/>
            <a:ext cx="29638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449</Words>
  <Application>Microsoft Office PowerPoint</Application>
  <PresentationFormat>全屏显示(4:3)</PresentationFormat>
  <Paragraphs>49</Paragraphs>
  <Slides>12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听觉形成的过程</vt:lpstr>
      <vt:lpstr>耳朵的卫生和保健</vt:lpstr>
      <vt:lpstr>保护耳和听力</vt:lpstr>
      <vt:lpstr>还有那些感觉器官？</vt:lpstr>
      <vt:lpstr>练习与思考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1</cp:revision>
  <dcterms:created xsi:type="dcterms:W3CDTF">2006-04-19T13:38:22Z</dcterms:created>
  <dcterms:modified xsi:type="dcterms:W3CDTF">2016-07-14T06:24:12Z</dcterms:modified>
</cp:coreProperties>
</file>