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542" r:id="rId5"/>
    <p:sldId id="550" r:id="rId6"/>
    <p:sldId id="258" r:id="rId7"/>
    <p:sldId id="549" r:id="rId8"/>
    <p:sldId id="565" r:id="rId9"/>
    <p:sldId id="580" r:id="rId10"/>
    <p:sldId id="588" r:id="rId11"/>
    <p:sldId id="576" r:id="rId12"/>
    <p:sldId id="577" r:id="rId13"/>
    <p:sldId id="578" r:id="rId14"/>
    <p:sldId id="581" r:id="rId15"/>
    <p:sldId id="582" r:id="rId16"/>
    <p:sldId id="583" r:id="rId17"/>
    <p:sldId id="587" r:id="rId18"/>
    <p:sldId id="584" r:id="rId19"/>
    <p:sldId id="585" r:id="rId20"/>
    <p:sldId id="586" r:id="rId21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33CC"/>
    <a:srgbClr val="000000"/>
    <a:srgbClr val="34421A"/>
    <a:srgbClr val="1A210D"/>
    <a:srgbClr val="67603B"/>
    <a:srgbClr val="AEB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9" autoAdjust="0"/>
    <p:restoredTop sz="85146" autoAdjust="0"/>
  </p:normalViewPr>
  <p:slideViewPr>
    <p:cSldViewPr snapToGrid="0" snapToObjects="1">
      <p:cViewPr varScale="1">
        <p:scale>
          <a:sx n="108" d="100"/>
          <a:sy n="108" d="100"/>
        </p:scale>
        <p:origin x="-180" y="-84"/>
      </p:cViewPr>
      <p:guideLst>
        <p:guide orient="horz" pos="2167"/>
        <p:guide pos="4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498033-CD7B-4DE0-827A-FDCFB4838B4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FB0F67D-A17B-495F-85FF-5C813A81198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6B9E1A6C-995C-4339-97F0-EDB5FA68840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4B7E1DDF-36DB-4A95-B964-3F2E1AD87356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41180E4-C271-437E-912C-74273184D4B0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DBB9220-E7CE-45B9-92DD-C60CC42EDAFD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87A46A3-90B7-4AD8-832A-9B3CE0C151BA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6521690" y="107460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3338"/>
          <p:cNvGrpSpPr/>
          <p:nvPr/>
        </p:nvGrpSpPr>
        <p:grpSpPr bwMode="auto">
          <a:xfrm>
            <a:off x="2057400" y="569385"/>
            <a:ext cx="5080000" cy="1491465"/>
            <a:chOff x="2356495" y="874501"/>
            <a:chExt cx="5080151" cy="1235090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3788463" y="1062053"/>
              <a:ext cx="3648183" cy="7646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solidFill>
                    <a:srgbClr val="CC0000"/>
                  </a:solidFill>
                  <a:latin typeface="+mn-lt"/>
                  <a:ea typeface="黑体" panose="02010609060101010101" charset="-122"/>
                  <a:cs typeface="黑体" panose="02010609060101010101" charset="-122"/>
                </a:rPr>
                <a:t>古诗词三首</a:t>
              </a:r>
              <a:endParaRPr lang="zh-CN" altLang="en-US" sz="5400" b="1" dirty="0">
                <a:solidFill>
                  <a:srgbClr val="CC0000"/>
                </a:solidFill>
                <a:latin typeface="+mn-lt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8208" name="组合 13337"/>
            <p:cNvGrpSpPr/>
            <p:nvPr/>
          </p:nvGrpSpPr>
          <p:grpSpPr bwMode="auto">
            <a:xfrm>
              <a:off x="2356495" y="874501"/>
              <a:ext cx="1203897" cy="1235090"/>
              <a:chOff x="2510870" y="705876"/>
              <a:chExt cx="1203897" cy="1235090"/>
            </a:xfrm>
          </p:grpSpPr>
          <p:sp>
            <p:nvSpPr>
              <p:cNvPr id="8209" name="AutoShape 11"/>
              <p:cNvSpPr>
                <a:spLocks noChangeArrowheads="1"/>
              </p:cNvSpPr>
              <p:nvPr/>
            </p:nvSpPr>
            <p:spPr bwMode="gray">
              <a:xfrm>
                <a:off x="2533650" y="760747"/>
                <a:ext cx="1181117" cy="1180219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10" name="文本框 13"/>
              <p:cNvSpPr txBox="1">
                <a:spLocks noChangeArrowheads="1"/>
              </p:cNvSpPr>
              <p:nvPr/>
            </p:nvSpPr>
            <p:spPr bwMode="auto">
              <a:xfrm>
                <a:off x="2510870" y="705876"/>
                <a:ext cx="1050319" cy="993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7200" b="1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 3</a:t>
                </a:r>
                <a:endParaRPr lang="zh-CN" altLang="en-US" sz="72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pic>
        <p:nvPicPr>
          <p:cNvPr id="21" name="图片 46" descr="枫叶副本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4451" y="2897890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 bwMode="auto">
          <a:xfrm>
            <a:off x="3055938" y="3037223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一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grpSp>
        <p:nvGrpSpPr>
          <p:cNvPr id="8200" name="组合 18"/>
          <p:cNvGrpSpPr/>
          <p:nvPr/>
        </p:nvGrpSpPr>
        <p:grpSpPr bwMode="auto">
          <a:xfrm>
            <a:off x="884239" y="4704725"/>
            <a:ext cx="7419975" cy="831849"/>
            <a:chOff x="884838" y="4055610"/>
            <a:chExt cx="7419213" cy="623887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4060889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初读感知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6443515" y="4121250"/>
              <a:ext cx="1860536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3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37163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7457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1608565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助读资料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6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8483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52988" y="4881034"/>
            <a:ext cx="38544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 smtClean="0">
                <a:latin typeface="+mj-ea"/>
                <a:ea typeface="+mj-ea"/>
              </a:rPr>
              <a:t>：</a:t>
            </a:r>
            <a:r>
              <a:rPr lang="zh-CN" altLang="zh-CN" sz="2200" b="1" dirty="0"/>
              <a:t>昔字上边扁宽、第二横和竖都稍长、日字窄小，鸟字窄长、上框内有一点。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3100" y="3913718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3100" y="4965700"/>
            <a:ext cx="3538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声名鹊起  鹊桥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3100" y="5490633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zh-CN" sz="2200" b="1" dirty="0"/>
              <a:t>好几只喜鹊在大树上叽叽喳喳地叫着。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3100" y="4440767"/>
            <a:ext cx="3030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Q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鸟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8439" name="矩形 4"/>
          <p:cNvSpPr>
            <a:spLocks noChangeArrowheads="1"/>
          </p:cNvSpPr>
          <p:nvPr/>
        </p:nvSpPr>
        <p:spPr bwMode="auto">
          <a:xfrm>
            <a:off x="3279775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鹊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8474" name="Group 42"/>
          <p:cNvGraphicFramePr>
            <a:graphicFrameLocks noGrp="1"/>
          </p:cNvGraphicFramePr>
          <p:nvPr/>
        </p:nvGraphicFramePr>
        <p:xfrm>
          <a:off x="5478463" y="1786467"/>
          <a:ext cx="2590800" cy="3039534"/>
        </p:xfrm>
        <a:graphic>
          <a:graphicData uri="http://schemas.openxmlformats.org/drawingml/2006/table">
            <a:tbl>
              <a:tblPr/>
              <a:tblGrid>
                <a:gridCol w="1284287"/>
                <a:gridCol w="1306513"/>
              </a:tblGrid>
              <a:tr h="15134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373438" y="1528234"/>
            <a:ext cx="119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què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7085" name="Freeform 45"/>
          <p:cNvSpPr/>
          <p:nvPr/>
        </p:nvSpPr>
        <p:spPr bwMode="auto">
          <a:xfrm>
            <a:off x="6049963" y="2726267"/>
            <a:ext cx="635000" cy="211667"/>
          </a:xfrm>
          <a:custGeom>
            <a:avLst/>
            <a:gdLst>
              <a:gd name="T0" fmla="*/ 2147483647 w 1000"/>
              <a:gd name="T1" fmla="*/ 2147483647 h 250"/>
              <a:gd name="T2" fmla="*/ 2147483647 w 1000"/>
              <a:gd name="T3" fmla="*/ 2147483647 h 250"/>
              <a:gd name="T4" fmla="*/ 2147483647 w 1000"/>
              <a:gd name="T5" fmla="*/ 2147483647 h 250"/>
              <a:gd name="T6" fmla="*/ 2147483647 w 1000"/>
              <a:gd name="T7" fmla="*/ 2147483647 h 250"/>
              <a:gd name="T8" fmla="*/ 2147483647 w 1000"/>
              <a:gd name="T9" fmla="*/ 2147483647 h 250"/>
              <a:gd name="T10" fmla="*/ 2147483647 w 1000"/>
              <a:gd name="T11" fmla="*/ 2147483647 h 250"/>
              <a:gd name="T12" fmla="*/ 2147483647 w 1000"/>
              <a:gd name="T13" fmla="*/ 2147483647 h 250"/>
              <a:gd name="T14" fmla="*/ 2147483647 w 1000"/>
              <a:gd name="T15" fmla="*/ 0 h 250"/>
              <a:gd name="T16" fmla="*/ 2147483647 w 1000"/>
              <a:gd name="T17" fmla="*/ 0 h 250"/>
              <a:gd name="T18" fmla="*/ 2147483647 w 1000"/>
              <a:gd name="T19" fmla="*/ 0 h 250"/>
              <a:gd name="T20" fmla="*/ 2147483647 w 1000"/>
              <a:gd name="T21" fmla="*/ 2147483647 h 250"/>
              <a:gd name="T22" fmla="*/ 2147483647 w 1000"/>
              <a:gd name="T23" fmla="*/ 2147483647 h 250"/>
              <a:gd name="T24" fmla="*/ 2147483647 w 1000"/>
              <a:gd name="T25" fmla="*/ 2147483647 h 250"/>
              <a:gd name="T26" fmla="*/ 2147483647 w 1000"/>
              <a:gd name="T27" fmla="*/ 2147483647 h 250"/>
              <a:gd name="T28" fmla="*/ 2147483647 w 1000"/>
              <a:gd name="T29" fmla="*/ 2147483647 h 250"/>
              <a:gd name="T30" fmla="*/ 2147483647 w 1000"/>
              <a:gd name="T31" fmla="*/ 2147483647 h 250"/>
              <a:gd name="T32" fmla="*/ 2147483647 w 1000"/>
              <a:gd name="T33" fmla="*/ 2147483647 h 250"/>
              <a:gd name="T34" fmla="*/ 2147483647 w 1000"/>
              <a:gd name="T35" fmla="*/ 2147483647 h 250"/>
              <a:gd name="T36" fmla="*/ 2147483647 w 1000"/>
              <a:gd name="T37" fmla="*/ 2147483647 h 250"/>
              <a:gd name="T38" fmla="*/ 2147483647 w 1000"/>
              <a:gd name="T39" fmla="*/ 2147483647 h 250"/>
              <a:gd name="T40" fmla="*/ 2147483647 w 1000"/>
              <a:gd name="T41" fmla="*/ 2147483647 h 250"/>
              <a:gd name="T42" fmla="*/ 2147483647 w 1000"/>
              <a:gd name="T43" fmla="*/ 2147483647 h 250"/>
              <a:gd name="T44" fmla="*/ 2147483647 w 1000"/>
              <a:gd name="T45" fmla="*/ 2147483647 h 250"/>
              <a:gd name="T46" fmla="*/ 2147483647 w 1000"/>
              <a:gd name="T47" fmla="*/ 2147483647 h 250"/>
              <a:gd name="T48" fmla="*/ 2147483647 w 1000"/>
              <a:gd name="T49" fmla="*/ 2147483647 h 250"/>
              <a:gd name="T50" fmla="*/ 2147483647 w 1000"/>
              <a:gd name="T51" fmla="*/ 2147483647 h 250"/>
              <a:gd name="T52" fmla="*/ 2147483647 w 1000"/>
              <a:gd name="T53" fmla="*/ 2147483647 h 250"/>
              <a:gd name="T54" fmla="*/ 2147483647 w 1000"/>
              <a:gd name="T55" fmla="*/ 2147483647 h 250"/>
              <a:gd name="T56" fmla="*/ 2147483647 w 1000"/>
              <a:gd name="T57" fmla="*/ 2147483647 h 250"/>
              <a:gd name="T58" fmla="*/ 2147483647 w 1000"/>
              <a:gd name="T59" fmla="*/ 2147483647 h 250"/>
              <a:gd name="T60" fmla="*/ 2147483647 w 1000"/>
              <a:gd name="T61" fmla="*/ 2147483647 h 250"/>
              <a:gd name="T62" fmla="*/ 2147483647 w 1000"/>
              <a:gd name="T63" fmla="*/ 2147483647 h 250"/>
              <a:gd name="T64" fmla="*/ 2147483647 w 1000"/>
              <a:gd name="T65" fmla="*/ 2147483647 h 250"/>
              <a:gd name="T66" fmla="*/ 2147483647 w 1000"/>
              <a:gd name="T67" fmla="*/ 2147483647 h 250"/>
              <a:gd name="T68" fmla="*/ 2147483647 w 1000"/>
              <a:gd name="T69" fmla="*/ 2147483647 h 250"/>
              <a:gd name="T70" fmla="*/ 2147483647 w 1000"/>
              <a:gd name="T71" fmla="*/ 2147483647 h 250"/>
              <a:gd name="T72" fmla="*/ 2147483647 w 1000"/>
              <a:gd name="T73" fmla="*/ 2147483647 h 250"/>
              <a:gd name="T74" fmla="*/ 2147483647 w 1000"/>
              <a:gd name="T75" fmla="*/ 2147483647 h 250"/>
              <a:gd name="T76" fmla="*/ 2147483647 w 1000"/>
              <a:gd name="T77" fmla="*/ 2147483647 h 250"/>
              <a:gd name="T78" fmla="*/ 2147483647 w 1000"/>
              <a:gd name="T79" fmla="*/ 2147483647 h 250"/>
              <a:gd name="T80" fmla="*/ 2147483647 w 1000"/>
              <a:gd name="T81" fmla="*/ 2147483647 h 250"/>
              <a:gd name="T82" fmla="*/ 2147483647 w 1000"/>
              <a:gd name="T83" fmla="*/ 2147483647 h 250"/>
              <a:gd name="T84" fmla="*/ 2147483647 w 1000"/>
              <a:gd name="T85" fmla="*/ 2147483647 h 250"/>
              <a:gd name="T86" fmla="*/ 0 w 1000"/>
              <a:gd name="T87" fmla="*/ 2147483647 h 250"/>
              <a:gd name="T88" fmla="*/ 2147483647 w 1000"/>
              <a:gd name="T89" fmla="*/ 2147483647 h 250"/>
              <a:gd name="T90" fmla="*/ 2147483647 w 1000"/>
              <a:gd name="T91" fmla="*/ 2147483647 h 250"/>
              <a:gd name="T92" fmla="*/ 2147483647 w 1000"/>
              <a:gd name="T93" fmla="*/ 2147483647 h 250"/>
              <a:gd name="T94" fmla="*/ 2147483647 w 1000"/>
              <a:gd name="T95" fmla="*/ 2147483647 h 250"/>
              <a:gd name="T96" fmla="*/ 2147483647 w 1000"/>
              <a:gd name="T97" fmla="*/ 2147483647 h 250"/>
              <a:gd name="T98" fmla="*/ 2147483647 w 1000"/>
              <a:gd name="T99" fmla="*/ 2147483647 h 250"/>
              <a:gd name="T100" fmla="*/ 2147483647 w 1000"/>
              <a:gd name="T101" fmla="*/ 2147483647 h 250"/>
              <a:gd name="T102" fmla="*/ 2147483647 w 1000"/>
              <a:gd name="T103" fmla="*/ 2147483647 h 250"/>
              <a:gd name="T104" fmla="*/ 2147483647 w 1000"/>
              <a:gd name="T105" fmla="*/ 2147483647 h 2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00" h="250">
                <a:moveTo>
                  <a:pt x="619" y="65"/>
                </a:moveTo>
                <a:lnTo>
                  <a:pt x="674" y="54"/>
                </a:lnTo>
                <a:lnTo>
                  <a:pt x="717" y="44"/>
                </a:lnTo>
                <a:lnTo>
                  <a:pt x="761" y="33"/>
                </a:lnTo>
                <a:lnTo>
                  <a:pt x="793" y="22"/>
                </a:lnTo>
                <a:lnTo>
                  <a:pt x="826" y="11"/>
                </a:lnTo>
                <a:lnTo>
                  <a:pt x="848" y="11"/>
                </a:lnTo>
                <a:lnTo>
                  <a:pt x="869" y="0"/>
                </a:lnTo>
                <a:lnTo>
                  <a:pt x="880" y="0"/>
                </a:lnTo>
                <a:lnTo>
                  <a:pt x="913" y="0"/>
                </a:lnTo>
                <a:lnTo>
                  <a:pt x="935" y="11"/>
                </a:lnTo>
                <a:lnTo>
                  <a:pt x="956" y="11"/>
                </a:lnTo>
                <a:lnTo>
                  <a:pt x="978" y="22"/>
                </a:lnTo>
                <a:lnTo>
                  <a:pt x="989" y="33"/>
                </a:lnTo>
                <a:lnTo>
                  <a:pt x="989" y="44"/>
                </a:lnTo>
                <a:lnTo>
                  <a:pt x="1000" y="54"/>
                </a:lnTo>
                <a:lnTo>
                  <a:pt x="989" y="65"/>
                </a:lnTo>
                <a:lnTo>
                  <a:pt x="989" y="76"/>
                </a:lnTo>
                <a:lnTo>
                  <a:pt x="967" y="87"/>
                </a:lnTo>
                <a:lnTo>
                  <a:pt x="946" y="87"/>
                </a:lnTo>
                <a:lnTo>
                  <a:pt x="924" y="98"/>
                </a:lnTo>
                <a:lnTo>
                  <a:pt x="891" y="109"/>
                </a:lnTo>
                <a:lnTo>
                  <a:pt x="859" y="120"/>
                </a:lnTo>
                <a:lnTo>
                  <a:pt x="815" y="131"/>
                </a:lnTo>
                <a:lnTo>
                  <a:pt x="706" y="163"/>
                </a:lnTo>
                <a:lnTo>
                  <a:pt x="609" y="185"/>
                </a:lnTo>
                <a:lnTo>
                  <a:pt x="500" y="207"/>
                </a:lnTo>
                <a:lnTo>
                  <a:pt x="402" y="229"/>
                </a:lnTo>
                <a:lnTo>
                  <a:pt x="348" y="239"/>
                </a:lnTo>
                <a:lnTo>
                  <a:pt x="293" y="250"/>
                </a:lnTo>
                <a:lnTo>
                  <a:pt x="250" y="250"/>
                </a:lnTo>
                <a:lnTo>
                  <a:pt x="206" y="250"/>
                </a:lnTo>
                <a:lnTo>
                  <a:pt x="174" y="250"/>
                </a:lnTo>
                <a:lnTo>
                  <a:pt x="141" y="250"/>
                </a:lnTo>
                <a:lnTo>
                  <a:pt x="119" y="239"/>
                </a:lnTo>
                <a:lnTo>
                  <a:pt x="87" y="239"/>
                </a:lnTo>
                <a:lnTo>
                  <a:pt x="76" y="229"/>
                </a:lnTo>
                <a:lnTo>
                  <a:pt x="54" y="229"/>
                </a:lnTo>
                <a:lnTo>
                  <a:pt x="43" y="218"/>
                </a:lnTo>
                <a:lnTo>
                  <a:pt x="32" y="218"/>
                </a:lnTo>
                <a:lnTo>
                  <a:pt x="21" y="207"/>
                </a:lnTo>
                <a:lnTo>
                  <a:pt x="11" y="196"/>
                </a:lnTo>
                <a:lnTo>
                  <a:pt x="11" y="185"/>
                </a:lnTo>
                <a:lnTo>
                  <a:pt x="0" y="185"/>
                </a:lnTo>
                <a:lnTo>
                  <a:pt x="98" y="163"/>
                </a:lnTo>
                <a:lnTo>
                  <a:pt x="185" y="152"/>
                </a:lnTo>
                <a:lnTo>
                  <a:pt x="272" y="142"/>
                </a:lnTo>
                <a:lnTo>
                  <a:pt x="348" y="120"/>
                </a:lnTo>
                <a:lnTo>
                  <a:pt x="424" y="109"/>
                </a:lnTo>
                <a:lnTo>
                  <a:pt x="489" y="98"/>
                </a:lnTo>
                <a:lnTo>
                  <a:pt x="554" y="87"/>
                </a:lnTo>
                <a:lnTo>
                  <a:pt x="619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7" name="Freeform 47"/>
          <p:cNvSpPr/>
          <p:nvPr/>
        </p:nvSpPr>
        <p:spPr bwMode="auto">
          <a:xfrm>
            <a:off x="6132514" y="3397251"/>
            <a:ext cx="84137" cy="774700"/>
          </a:xfrm>
          <a:custGeom>
            <a:avLst/>
            <a:gdLst>
              <a:gd name="T0" fmla="*/ 2147483647 w 131"/>
              <a:gd name="T1" fmla="*/ 2147483647 h 915"/>
              <a:gd name="T2" fmla="*/ 2147483647 w 131"/>
              <a:gd name="T3" fmla="*/ 2147483647 h 915"/>
              <a:gd name="T4" fmla="*/ 2147483647 w 131"/>
              <a:gd name="T5" fmla="*/ 2147483647 h 915"/>
              <a:gd name="T6" fmla="*/ 2147483647 w 131"/>
              <a:gd name="T7" fmla="*/ 2147483647 h 915"/>
              <a:gd name="T8" fmla="*/ 2147483647 w 131"/>
              <a:gd name="T9" fmla="*/ 2147483647 h 915"/>
              <a:gd name="T10" fmla="*/ 2147483647 w 131"/>
              <a:gd name="T11" fmla="*/ 2147483647 h 915"/>
              <a:gd name="T12" fmla="*/ 2147483647 w 131"/>
              <a:gd name="T13" fmla="*/ 2147483647 h 915"/>
              <a:gd name="T14" fmla="*/ 2147483647 w 131"/>
              <a:gd name="T15" fmla="*/ 2147483647 h 915"/>
              <a:gd name="T16" fmla="*/ 2147483647 w 131"/>
              <a:gd name="T17" fmla="*/ 2147483647 h 915"/>
              <a:gd name="T18" fmla="*/ 2147483647 w 131"/>
              <a:gd name="T19" fmla="*/ 2147483647 h 915"/>
              <a:gd name="T20" fmla="*/ 2147483647 w 131"/>
              <a:gd name="T21" fmla="*/ 2147483647 h 915"/>
              <a:gd name="T22" fmla="*/ 2147483647 w 131"/>
              <a:gd name="T23" fmla="*/ 2147483647 h 915"/>
              <a:gd name="T24" fmla="*/ 2147483647 w 131"/>
              <a:gd name="T25" fmla="*/ 2147483647 h 915"/>
              <a:gd name="T26" fmla="*/ 2147483647 w 131"/>
              <a:gd name="T27" fmla="*/ 2147483647 h 915"/>
              <a:gd name="T28" fmla="*/ 2147483647 w 131"/>
              <a:gd name="T29" fmla="*/ 2147483647 h 915"/>
              <a:gd name="T30" fmla="*/ 2147483647 w 131"/>
              <a:gd name="T31" fmla="*/ 2147483647 h 915"/>
              <a:gd name="T32" fmla="*/ 2147483647 w 131"/>
              <a:gd name="T33" fmla="*/ 2147483647 h 915"/>
              <a:gd name="T34" fmla="*/ 2147483647 w 131"/>
              <a:gd name="T35" fmla="*/ 2147483647 h 915"/>
              <a:gd name="T36" fmla="*/ 2147483647 w 131"/>
              <a:gd name="T37" fmla="*/ 2147483647 h 915"/>
              <a:gd name="T38" fmla="*/ 2147483647 w 131"/>
              <a:gd name="T39" fmla="*/ 2147483647 h 915"/>
              <a:gd name="T40" fmla="*/ 2147483647 w 131"/>
              <a:gd name="T41" fmla="*/ 2147483647 h 915"/>
              <a:gd name="T42" fmla="*/ 2147483647 w 131"/>
              <a:gd name="T43" fmla="*/ 2147483647 h 915"/>
              <a:gd name="T44" fmla="*/ 2147483647 w 131"/>
              <a:gd name="T45" fmla="*/ 2147483647 h 915"/>
              <a:gd name="T46" fmla="*/ 2147483647 w 131"/>
              <a:gd name="T47" fmla="*/ 2147483647 h 915"/>
              <a:gd name="T48" fmla="*/ 2147483647 w 131"/>
              <a:gd name="T49" fmla="*/ 2147483647 h 915"/>
              <a:gd name="T50" fmla="*/ 2147483647 w 131"/>
              <a:gd name="T51" fmla="*/ 2147483647 h 915"/>
              <a:gd name="T52" fmla="*/ 2147483647 w 131"/>
              <a:gd name="T53" fmla="*/ 2147483647 h 915"/>
              <a:gd name="T54" fmla="*/ 2147483647 w 131"/>
              <a:gd name="T55" fmla="*/ 2147483647 h 915"/>
              <a:gd name="T56" fmla="*/ 2147483647 w 131"/>
              <a:gd name="T57" fmla="*/ 2147483647 h 915"/>
              <a:gd name="T58" fmla="*/ 2147483647 w 131"/>
              <a:gd name="T59" fmla="*/ 2147483647 h 915"/>
              <a:gd name="T60" fmla="*/ 2147483647 w 131"/>
              <a:gd name="T61" fmla="*/ 2147483647 h 915"/>
              <a:gd name="T62" fmla="*/ 2147483647 w 131"/>
              <a:gd name="T63" fmla="*/ 2147483647 h 915"/>
              <a:gd name="T64" fmla="*/ 2147483647 w 131"/>
              <a:gd name="T65" fmla="*/ 2147483647 h 915"/>
              <a:gd name="T66" fmla="*/ 2147483647 w 131"/>
              <a:gd name="T67" fmla="*/ 2147483647 h 915"/>
              <a:gd name="T68" fmla="*/ 2147483647 w 131"/>
              <a:gd name="T69" fmla="*/ 2147483647 h 915"/>
              <a:gd name="T70" fmla="*/ 2147483647 w 131"/>
              <a:gd name="T71" fmla="*/ 2147483647 h 915"/>
              <a:gd name="T72" fmla="*/ 2147483647 w 131"/>
              <a:gd name="T73" fmla="*/ 2147483647 h 915"/>
              <a:gd name="T74" fmla="*/ 2147483647 w 131"/>
              <a:gd name="T75" fmla="*/ 2147483647 h 915"/>
              <a:gd name="T76" fmla="*/ 2147483647 w 131"/>
              <a:gd name="T77" fmla="*/ 2147483647 h 915"/>
              <a:gd name="T78" fmla="*/ 2147483647 w 131"/>
              <a:gd name="T79" fmla="*/ 2147483647 h 915"/>
              <a:gd name="T80" fmla="*/ 2147483647 w 131"/>
              <a:gd name="T81" fmla="*/ 2147483647 h 915"/>
              <a:gd name="T82" fmla="*/ 2147483647 w 131"/>
              <a:gd name="T83" fmla="*/ 2147483647 h 915"/>
              <a:gd name="T84" fmla="*/ 2147483647 w 131"/>
              <a:gd name="T85" fmla="*/ 2147483647 h 915"/>
              <a:gd name="T86" fmla="*/ 2147483647 w 131"/>
              <a:gd name="T87" fmla="*/ 2147483647 h 915"/>
              <a:gd name="T88" fmla="*/ 0 w 131"/>
              <a:gd name="T89" fmla="*/ 2147483647 h 915"/>
              <a:gd name="T90" fmla="*/ 0 w 131"/>
              <a:gd name="T91" fmla="*/ 2147483647 h 915"/>
              <a:gd name="T92" fmla="*/ 0 w 131"/>
              <a:gd name="T93" fmla="*/ 2147483647 h 915"/>
              <a:gd name="T94" fmla="*/ 0 w 131"/>
              <a:gd name="T95" fmla="*/ 2147483647 h 915"/>
              <a:gd name="T96" fmla="*/ 0 w 131"/>
              <a:gd name="T97" fmla="*/ 2147483647 h 915"/>
              <a:gd name="T98" fmla="*/ 0 w 131"/>
              <a:gd name="T99" fmla="*/ 2147483647 h 915"/>
              <a:gd name="T100" fmla="*/ 0 w 131"/>
              <a:gd name="T101" fmla="*/ 0 h 915"/>
              <a:gd name="T102" fmla="*/ 2147483647 w 131"/>
              <a:gd name="T103" fmla="*/ 0 h 915"/>
              <a:gd name="T104" fmla="*/ 2147483647 w 131"/>
              <a:gd name="T105" fmla="*/ 0 h 915"/>
              <a:gd name="T106" fmla="*/ 2147483647 w 131"/>
              <a:gd name="T107" fmla="*/ 0 h 915"/>
              <a:gd name="T108" fmla="*/ 2147483647 w 131"/>
              <a:gd name="T109" fmla="*/ 0 h 915"/>
              <a:gd name="T110" fmla="*/ 2147483647 w 131"/>
              <a:gd name="T111" fmla="*/ 0 h 915"/>
              <a:gd name="T112" fmla="*/ 2147483647 w 131"/>
              <a:gd name="T113" fmla="*/ 0 h 915"/>
              <a:gd name="T114" fmla="*/ 2147483647 w 131"/>
              <a:gd name="T115" fmla="*/ 2147483647 h 915"/>
              <a:gd name="T116" fmla="*/ 2147483647 w 131"/>
              <a:gd name="T117" fmla="*/ 2147483647 h 915"/>
              <a:gd name="T118" fmla="*/ 2147483647 w 131"/>
              <a:gd name="T119" fmla="*/ 2147483647 h 9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1" h="915">
                <a:moveTo>
                  <a:pt x="131" y="11"/>
                </a:moveTo>
                <a:lnTo>
                  <a:pt x="131" y="109"/>
                </a:lnTo>
                <a:lnTo>
                  <a:pt x="131" y="207"/>
                </a:lnTo>
                <a:lnTo>
                  <a:pt x="131" y="283"/>
                </a:lnTo>
                <a:lnTo>
                  <a:pt x="131" y="370"/>
                </a:lnTo>
                <a:lnTo>
                  <a:pt x="131" y="447"/>
                </a:lnTo>
                <a:lnTo>
                  <a:pt x="131" y="512"/>
                </a:lnTo>
                <a:lnTo>
                  <a:pt x="131" y="577"/>
                </a:lnTo>
                <a:lnTo>
                  <a:pt x="131" y="632"/>
                </a:lnTo>
                <a:lnTo>
                  <a:pt x="131" y="675"/>
                </a:lnTo>
                <a:lnTo>
                  <a:pt x="131" y="719"/>
                </a:lnTo>
                <a:lnTo>
                  <a:pt x="131" y="762"/>
                </a:lnTo>
                <a:lnTo>
                  <a:pt x="131" y="795"/>
                </a:lnTo>
                <a:lnTo>
                  <a:pt x="131" y="817"/>
                </a:lnTo>
                <a:lnTo>
                  <a:pt x="131" y="838"/>
                </a:lnTo>
                <a:lnTo>
                  <a:pt x="131" y="860"/>
                </a:lnTo>
                <a:lnTo>
                  <a:pt x="120" y="860"/>
                </a:lnTo>
                <a:lnTo>
                  <a:pt x="120" y="882"/>
                </a:lnTo>
                <a:lnTo>
                  <a:pt x="109" y="904"/>
                </a:lnTo>
                <a:lnTo>
                  <a:pt x="98" y="904"/>
                </a:lnTo>
                <a:lnTo>
                  <a:pt x="87" y="915"/>
                </a:lnTo>
                <a:lnTo>
                  <a:pt x="87" y="904"/>
                </a:lnTo>
                <a:lnTo>
                  <a:pt x="76" y="904"/>
                </a:lnTo>
                <a:lnTo>
                  <a:pt x="65" y="893"/>
                </a:lnTo>
                <a:lnTo>
                  <a:pt x="65" y="882"/>
                </a:lnTo>
                <a:lnTo>
                  <a:pt x="55" y="871"/>
                </a:lnTo>
                <a:lnTo>
                  <a:pt x="55" y="849"/>
                </a:lnTo>
                <a:lnTo>
                  <a:pt x="44" y="828"/>
                </a:lnTo>
                <a:lnTo>
                  <a:pt x="44" y="817"/>
                </a:lnTo>
                <a:lnTo>
                  <a:pt x="33" y="784"/>
                </a:lnTo>
                <a:lnTo>
                  <a:pt x="33" y="762"/>
                </a:lnTo>
                <a:lnTo>
                  <a:pt x="22" y="719"/>
                </a:lnTo>
                <a:lnTo>
                  <a:pt x="22" y="686"/>
                </a:lnTo>
                <a:lnTo>
                  <a:pt x="22" y="643"/>
                </a:lnTo>
                <a:lnTo>
                  <a:pt x="22" y="588"/>
                </a:lnTo>
                <a:lnTo>
                  <a:pt x="22" y="545"/>
                </a:lnTo>
                <a:lnTo>
                  <a:pt x="33" y="436"/>
                </a:lnTo>
                <a:lnTo>
                  <a:pt x="33" y="338"/>
                </a:lnTo>
                <a:lnTo>
                  <a:pt x="22" y="283"/>
                </a:lnTo>
                <a:lnTo>
                  <a:pt x="22" y="240"/>
                </a:lnTo>
                <a:lnTo>
                  <a:pt x="22" y="196"/>
                </a:lnTo>
                <a:lnTo>
                  <a:pt x="11" y="164"/>
                </a:lnTo>
                <a:lnTo>
                  <a:pt x="11" y="120"/>
                </a:lnTo>
                <a:lnTo>
                  <a:pt x="0" y="98"/>
                </a:lnTo>
                <a:lnTo>
                  <a:pt x="0" y="66"/>
                </a:lnTo>
                <a:lnTo>
                  <a:pt x="0" y="44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5" y="0"/>
                </a:lnTo>
                <a:lnTo>
                  <a:pt x="87" y="0"/>
                </a:lnTo>
                <a:lnTo>
                  <a:pt x="109" y="11"/>
                </a:lnTo>
                <a:lnTo>
                  <a:pt x="131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8" name="Freeform 48"/>
          <p:cNvSpPr/>
          <p:nvPr/>
        </p:nvSpPr>
        <p:spPr bwMode="auto">
          <a:xfrm>
            <a:off x="6161089" y="3325285"/>
            <a:ext cx="434975" cy="865716"/>
          </a:xfrm>
          <a:custGeom>
            <a:avLst/>
            <a:gdLst>
              <a:gd name="T0" fmla="*/ 2147483647 w 685"/>
              <a:gd name="T1" fmla="*/ 2147483647 h 1023"/>
              <a:gd name="T2" fmla="*/ 2147483647 w 685"/>
              <a:gd name="T3" fmla="*/ 2147483647 h 1023"/>
              <a:gd name="T4" fmla="*/ 2147483647 w 685"/>
              <a:gd name="T5" fmla="*/ 2147483647 h 1023"/>
              <a:gd name="T6" fmla="*/ 2147483647 w 685"/>
              <a:gd name="T7" fmla="*/ 2147483647 h 1023"/>
              <a:gd name="T8" fmla="*/ 2147483647 w 685"/>
              <a:gd name="T9" fmla="*/ 2147483647 h 1023"/>
              <a:gd name="T10" fmla="*/ 2147483647 w 685"/>
              <a:gd name="T11" fmla="*/ 2147483647 h 1023"/>
              <a:gd name="T12" fmla="*/ 2147483647 w 685"/>
              <a:gd name="T13" fmla="*/ 2147483647 h 1023"/>
              <a:gd name="T14" fmla="*/ 2147483647 w 685"/>
              <a:gd name="T15" fmla="*/ 2147483647 h 1023"/>
              <a:gd name="T16" fmla="*/ 2147483647 w 685"/>
              <a:gd name="T17" fmla="*/ 2147483647 h 1023"/>
              <a:gd name="T18" fmla="*/ 2147483647 w 685"/>
              <a:gd name="T19" fmla="*/ 2147483647 h 1023"/>
              <a:gd name="T20" fmla="*/ 2147483647 w 685"/>
              <a:gd name="T21" fmla="*/ 2147483647 h 1023"/>
              <a:gd name="T22" fmla="*/ 2147483647 w 685"/>
              <a:gd name="T23" fmla="*/ 2147483647 h 1023"/>
              <a:gd name="T24" fmla="*/ 2147483647 w 685"/>
              <a:gd name="T25" fmla="*/ 2147483647 h 1023"/>
              <a:gd name="T26" fmla="*/ 2147483647 w 685"/>
              <a:gd name="T27" fmla="*/ 2147483647 h 1023"/>
              <a:gd name="T28" fmla="*/ 2147483647 w 685"/>
              <a:gd name="T29" fmla="*/ 2147483647 h 1023"/>
              <a:gd name="T30" fmla="*/ 2147483647 w 685"/>
              <a:gd name="T31" fmla="*/ 2147483647 h 1023"/>
              <a:gd name="T32" fmla="*/ 2147483647 w 685"/>
              <a:gd name="T33" fmla="*/ 2147483647 h 1023"/>
              <a:gd name="T34" fmla="*/ 2147483647 w 685"/>
              <a:gd name="T35" fmla="*/ 2147483647 h 1023"/>
              <a:gd name="T36" fmla="*/ 2147483647 w 685"/>
              <a:gd name="T37" fmla="*/ 2147483647 h 1023"/>
              <a:gd name="T38" fmla="*/ 2147483647 w 685"/>
              <a:gd name="T39" fmla="*/ 2147483647 h 1023"/>
              <a:gd name="T40" fmla="*/ 2147483647 w 685"/>
              <a:gd name="T41" fmla="*/ 2147483647 h 1023"/>
              <a:gd name="T42" fmla="*/ 2147483647 w 685"/>
              <a:gd name="T43" fmla="*/ 2147483647 h 1023"/>
              <a:gd name="T44" fmla="*/ 2147483647 w 685"/>
              <a:gd name="T45" fmla="*/ 2147483647 h 1023"/>
              <a:gd name="T46" fmla="*/ 2147483647 w 685"/>
              <a:gd name="T47" fmla="*/ 2147483647 h 1023"/>
              <a:gd name="T48" fmla="*/ 2147483647 w 685"/>
              <a:gd name="T49" fmla="*/ 2147483647 h 1023"/>
              <a:gd name="T50" fmla="*/ 2147483647 w 685"/>
              <a:gd name="T51" fmla="*/ 2147483647 h 1023"/>
              <a:gd name="T52" fmla="*/ 2147483647 w 685"/>
              <a:gd name="T53" fmla="*/ 2147483647 h 1023"/>
              <a:gd name="T54" fmla="*/ 2147483647 w 685"/>
              <a:gd name="T55" fmla="*/ 2147483647 h 1023"/>
              <a:gd name="T56" fmla="*/ 2147483647 w 685"/>
              <a:gd name="T57" fmla="*/ 2147483647 h 1023"/>
              <a:gd name="T58" fmla="*/ 0 w 685"/>
              <a:gd name="T59" fmla="*/ 2147483647 h 1023"/>
              <a:gd name="T60" fmla="*/ 2147483647 w 685"/>
              <a:gd name="T61" fmla="*/ 2147483647 h 1023"/>
              <a:gd name="T62" fmla="*/ 2147483647 w 685"/>
              <a:gd name="T63" fmla="*/ 2147483647 h 1023"/>
              <a:gd name="T64" fmla="*/ 2147483647 w 685"/>
              <a:gd name="T65" fmla="*/ 2147483647 h 1023"/>
              <a:gd name="T66" fmla="*/ 2147483647 w 685"/>
              <a:gd name="T67" fmla="*/ 2147483647 h 1023"/>
              <a:gd name="T68" fmla="*/ 2147483647 w 685"/>
              <a:gd name="T69" fmla="*/ 2147483647 h 1023"/>
              <a:gd name="T70" fmla="*/ 2147483647 w 685"/>
              <a:gd name="T71" fmla="*/ 2147483647 h 1023"/>
              <a:gd name="T72" fmla="*/ 2147483647 w 685"/>
              <a:gd name="T73" fmla="*/ 2147483647 h 1023"/>
              <a:gd name="T74" fmla="*/ 2147483647 w 685"/>
              <a:gd name="T75" fmla="*/ 0 h 1023"/>
              <a:gd name="T76" fmla="*/ 2147483647 w 685"/>
              <a:gd name="T77" fmla="*/ 2147483647 h 1023"/>
              <a:gd name="T78" fmla="*/ 2147483647 w 685"/>
              <a:gd name="T79" fmla="*/ 2147483647 h 1023"/>
              <a:gd name="T80" fmla="*/ 2147483647 w 685"/>
              <a:gd name="T81" fmla="*/ 2147483647 h 1023"/>
              <a:gd name="T82" fmla="*/ 2147483647 w 685"/>
              <a:gd name="T83" fmla="*/ 2147483647 h 1023"/>
              <a:gd name="T84" fmla="*/ 2147483647 w 685"/>
              <a:gd name="T85" fmla="*/ 2147483647 h 1023"/>
              <a:gd name="T86" fmla="*/ 2147483647 w 685"/>
              <a:gd name="T87" fmla="*/ 2147483647 h 1023"/>
              <a:gd name="T88" fmla="*/ 2147483647 w 685"/>
              <a:gd name="T89" fmla="*/ 2147483647 h 1023"/>
              <a:gd name="T90" fmla="*/ 2147483647 w 685"/>
              <a:gd name="T91" fmla="*/ 2147483647 h 1023"/>
              <a:gd name="T92" fmla="*/ 2147483647 w 685"/>
              <a:gd name="T93" fmla="*/ 2147483647 h 1023"/>
              <a:gd name="T94" fmla="*/ 2147483647 w 685"/>
              <a:gd name="T95" fmla="*/ 2147483647 h 1023"/>
              <a:gd name="T96" fmla="*/ 2147483647 w 685"/>
              <a:gd name="T97" fmla="*/ 2147483647 h 1023"/>
              <a:gd name="T98" fmla="*/ 2147483647 w 685"/>
              <a:gd name="T99" fmla="*/ 2147483647 h 1023"/>
              <a:gd name="T100" fmla="*/ 2147483647 w 685"/>
              <a:gd name="T101" fmla="*/ 2147483647 h 1023"/>
              <a:gd name="T102" fmla="*/ 2147483647 w 685"/>
              <a:gd name="T103" fmla="*/ 2147483647 h 1023"/>
              <a:gd name="T104" fmla="*/ 2147483647 w 685"/>
              <a:gd name="T105" fmla="*/ 2147483647 h 1023"/>
              <a:gd name="T106" fmla="*/ 2147483647 w 685"/>
              <a:gd name="T107" fmla="*/ 2147483647 h 102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85" h="1023">
                <a:moveTo>
                  <a:pt x="565" y="947"/>
                </a:moveTo>
                <a:lnTo>
                  <a:pt x="543" y="980"/>
                </a:lnTo>
                <a:lnTo>
                  <a:pt x="532" y="1002"/>
                </a:lnTo>
                <a:lnTo>
                  <a:pt x="511" y="1012"/>
                </a:lnTo>
                <a:lnTo>
                  <a:pt x="500" y="1023"/>
                </a:lnTo>
                <a:lnTo>
                  <a:pt x="489" y="1023"/>
                </a:lnTo>
                <a:lnTo>
                  <a:pt x="478" y="1023"/>
                </a:lnTo>
                <a:lnTo>
                  <a:pt x="478" y="1012"/>
                </a:lnTo>
                <a:lnTo>
                  <a:pt x="467" y="1012"/>
                </a:lnTo>
                <a:lnTo>
                  <a:pt x="467" y="1002"/>
                </a:lnTo>
                <a:lnTo>
                  <a:pt x="467" y="991"/>
                </a:lnTo>
                <a:lnTo>
                  <a:pt x="467" y="969"/>
                </a:lnTo>
                <a:lnTo>
                  <a:pt x="467" y="947"/>
                </a:lnTo>
                <a:lnTo>
                  <a:pt x="456" y="936"/>
                </a:lnTo>
                <a:lnTo>
                  <a:pt x="445" y="915"/>
                </a:lnTo>
                <a:lnTo>
                  <a:pt x="445" y="893"/>
                </a:lnTo>
                <a:lnTo>
                  <a:pt x="424" y="860"/>
                </a:lnTo>
                <a:lnTo>
                  <a:pt x="413" y="827"/>
                </a:lnTo>
                <a:lnTo>
                  <a:pt x="391" y="795"/>
                </a:lnTo>
                <a:lnTo>
                  <a:pt x="380" y="762"/>
                </a:lnTo>
                <a:lnTo>
                  <a:pt x="358" y="730"/>
                </a:lnTo>
                <a:lnTo>
                  <a:pt x="391" y="730"/>
                </a:lnTo>
                <a:lnTo>
                  <a:pt x="402" y="730"/>
                </a:lnTo>
                <a:lnTo>
                  <a:pt x="435" y="730"/>
                </a:lnTo>
                <a:lnTo>
                  <a:pt x="445" y="730"/>
                </a:lnTo>
                <a:lnTo>
                  <a:pt x="445" y="719"/>
                </a:lnTo>
                <a:lnTo>
                  <a:pt x="456" y="708"/>
                </a:lnTo>
                <a:lnTo>
                  <a:pt x="456" y="697"/>
                </a:lnTo>
                <a:lnTo>
                  <a:pt x="456" y="686"/>
                </a:lnTo>
                <a:lnTo>
                  <a:pt x="467" y="664"/>
                </a:lnTo>
                <a:lnTo>
                  <a:pt x="467" y="653"/>
                </a:lnTo>
                <a:lnTo>
                  <a:pt x="467" y="632"/>
                </a:lnTo>
                <a:lnTo>
                  <a:pt x="467" y="610"/>
                </a:lnTo>
                <a:lnTo>
                  <a:pt x="467" y="588"/>
                </a:lnTo>
                <a:lnTo>
                  <a:pt x="467" y="555"/>
                </a:lnTo>
                <a:lnTo>
                  <a:pt x="478" y="523"/>
                </a:lnTo>
                <a:lnTo>
                  <a:pt x="478" y="490"/>
                </a:lnTo>
                <a:lnTo>
                  <a:pt x="478" y="457"/>
                </a:lnTo>
                <a:lnTo>
                  <a:pt x="478" y="392"/>
                </a:lnTo>
                <a:lnTo>
                  <a:pt x="467" y="338"/>
                </a:lnTo>
                <a:lnTo>
                  <a:pt x="467" y="294"/>
                </a:lnTo>
                <a:lnTo>
                  <a:pt x="467" y="251"/>
                </a:lnTo>
                <a:lnTo>
                  <a:pt x="456" y="218"/>
                </a:lnTo>
                <a:lnTo>
                  <a:pt x="456" y="185"/>
                </a:lnTo>
                <a:lnTo>
                  <a:pt x="445" y="164"/>
                </a:lnTo>
                <a:lnTo>
                  <a:pt x="445" y="153"/>
                </a:lnTo>
                <a:lnTo>
                  <a:pt x="435" y="153"/>
                </a:lnTo>
                <a:lnTo>
                  <a:pt x="413" y="153"/>
                </a:lnTo>
                <a:lnTo>
                  <a:pt x="402" y="153"/>
                </a:lnTo>
                <a:lnTo>
                  <a:pt x="380" y="153"/>
                </a:lnTo>
                <a:lnTo>
                  <a:pt x="348" y="153"/>
                </a:lnTo>
                <a:lnTo>
                  <a:pt x="326" y="153"/>
                </a:lnTo>
                <a:lnTo>
                  <a:pt x="293" y="164"/>
                </a:lnTo>
                <a:lnTo>
                  <a:pt x="250" y="164"/>
                </a:lnTo>
                <a:lnTo>
                  <a:pt x="185" y="185"/>
                </a:lnTo>
                <a:lnTo>
                  <a:pt x="119" y="185"/>
                </a:lnTo>
                <a:lnTo>
                  <a:pt x="54" y="185"/>
                </a:lnTo>
                <a:lnTo>
                  <a:pt x="0" y="175"/>
                </a:lnTo>
                <a:lnTo>
                  <a:pt x="0" y="98"/>
                </a:lnTo>
                <a:lnTo>
                  <a:pt x="76" y="98"/>
                </a:lnTo>
                <a:lnTo>
                  <a:pt x="141" y="98"/>
                </a:lnTo>
                <a:lnTo>
                  <a:pt x="282" y="77"/>
                </a:lnTo>
                <a:lnTo>
                  <a:pt x="304" y="77"/>
                </a:lnTo>
                <a:lnTo>
                  <a:pt x="337" y="66"/>
                </a:lnTo>
                <a:lnTo>
                  <a:pt x="358" y="66"/>
                </a:lnTo>
                <a:lnTo>
                  <a:pt x="380" y="55"/>
                </a:lnTo>
                <a:lnTo>
                  <a:pt x="402" y="44"/>
                </a:lnTo>
                <a:lnTo>
                  <a:pt x="413" y="44"/>
                </a:lnTo>
                <a:lnTo>
                  <a:pt x="435" y="33"/>
                </a:lnTo>
                <a:lnTo>
                  <a:pt x="445" y="22"/>
                </a:lnTo>
                <a:lnTo>
                  <a:pt x="445" y="11"/>
                </a:lnTo>
                <a:lnTo>
                  <a:pt x="467" y="11"/>
                </a:lnTo>
                <a:lnTo>
                  <a:pt x="478" y="0"/>
                </a:lnTo>
                <a:lnTo>
                  <a:pt x="500" y="0"/>
                </a:lnTo>
                <a:lnTo>
                  <a:pt x="511" y="11"/>
                </a:lnTo>
                <a:lnTo>
                  <a:pt x="532" y="22"/>
                </a:lnTo>
                <a:lnTo>
                  <a:pt x="565" y="44"/>
                </a:lnTo>
                <a:lnTo>
                  <a:pt x="609" y="66"/>
                </a:lnTo>
                <a:lnTo>
                  <a:pt x="630" y="98"/>
                </a:lnTo>
                <a:lnTo>
                  <a:pt x="652" y="120"/>
                </a:lnTo>
                <a:lnTo>
                  <a:pt x="674" y="142"/>
                </a:lnTo>
                <a:lnTo>
                  <a:pt x="685" y="153"/>
                </a:lnTo>
                <a:lnTo>
                  <a:pt x="674" y="175"/>
                </a:lnTo>
                <a:lnTo>
                  <a:pt x="674" y="185"/>
                </a:lnTo>
                <a:lnTo>
                  <a:pt x="663" y="196"/>
                </a:lnTo>
                <a:lnTo>
                  <a:pt x="652" y="196"/>
                </a:lnTo>
                <a:lnTo>
                  <a:pt x="641" y="207"/>
                </a:lnTo>
                <a:lnTo>
                  <a:pt x="630" y="218"/>
                </a:lnTo>
                <a:lnTo>
                  <a:pt x="630" y="240"/>
                </a:lnTo>
                <a:lnTo>
                  <a:pt x="619" y="262"/>
                </a:lnTo>
                <a:lnTo>
                  <a:pt x="619" y="283"/>
                </a:lnTo>
                <a:lnTo>
                  <a:pt x="619" y="316"/>
                </a:lnTo>
                <a:lnTo>
                  <a:pt x="619" y="360"/>
                </a:lnTo>
                <a:lnTo>
                  <a:pt x="630" y="403"/>
                </a:lnTo>
                <a:lnTo>
                  <a:pt x="630" y="490"/>
                </a:lnTo>
                <a:lnTo>
                  <a:pt x="619" y="577"/>
                </a:lnTo>
                <a:lnTo>
                  <a:pt x="619" y="664"/>
                </a:lnTo>
                <a:lnTo>
                  <a:pt x="619" y="740"/>
                </a:lnTo>
                <a:lnTo>
                  <a:pt x="609" y="773"/>
                </a:lnTo>
                <a:lnTo>
                  <a:pt x="609" y="806"/>
                </a:lnTo>
                <a:lnTo>
                  <a:pt x="598" y="838"/>
                </a:lnTo>
                <a:lnTo>
                  <a:pt x="587" y="871"/>
                </a:lnTo>
                <a:lnTo>
                  <a:pt x="587" y="893"/>
                </a:lnTo>
                <a:lnTo>
                  <a:pt x="576" y="915"/>
                </a:lnTo>
                <a:lnTo>
                  <a:pt x="565" y="936"/>
                </a:lnTo>
                <a:lnTo>
                  <a:pt x="565" y="94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9" name="Freeform 49"/>
          <p:cNvSpPr/>
          <p:nvPr/>
        </p:nvSpPr>
        <p:spPr bwMode="auto">
          <a:xfrm>
            <a:off x="6196014" y="3611034"/>
            <a:ext cx="212725" cy="118533"/>
          </a:xfrm>
          <a:custGeom>
            <a:avLst/>
            <a:gdLst>
              <a:gd name="T0" fmla="*/ 0 w 337"/>
              <a:gd name="T1" fmla="*/ 2147483647 h 141"/>
              <a:gd name="T2" fmla="*/ 0 w 337"/>
              <a:gd name="T3" fmla="*/ 2147483647 h 141"/>
              <a:gd name="T4" fmla="*/ 2147483647 w 337"/>
              <a:gd name="T5" fmla="*/ 2147483647 h 141"/>
              <a:gd name="T6" fmla="*/ 2147483647 w 337"/>
              <a:gd name="T7" fmla="*/ 2147483647 h 141"/>
              <a:gd name="T8" fmla="*/ 2147483647 w 337"/>
              <a:gd name="T9" fmla="*/ 2147483647 h 141"/>
              <a:gd name="T10" fmla="*/ 2147483647 w 337"/>
              <a:gd name="T11" fmla="*/ 2147483647 h 141"/>
              <a:gd name="T12" fmla="*/ 2147483647 w 337"/>
              <a:gd name="T13" fmla="*/ 2147483647 h 141"/>
              <a:gd name="T14" fmla="*/ 2147483647 w 337"/>
              <a:gd name="T15" fmla="*/ 0 h 141"/>
              <a:gd name="T16" fmla="*/ 2147483647 w 337"/>
              <a:gd name="T17" fmla="*/ 2147483647 h 141"/>
              <a:gd name="T18" fmla="*/ 2147483647 w 337"/>
              <a:gd name="T19" fmla="*/ 2147483647 h 141"/>
              <a:gd name="T20" fmla="*/ 2147483647 w 337"/>
              <a:gd name="T21" fmla="*/ 2147483647 h 141"/>
              <a:gd name="T22" fmla="*/ 2147483647 w 337"/>
              <a:gd name="T23" fmla="*/ 2147483647 h 141"/>
              <a:gd name="T24" fmla="*/ 2147483647 w 337"/>
              <a:gd name="T25" fmla="*/ 2147483647 h 141"/>
              <a:gd name="T26" fmla="*/ 2147483647 w 337"/>
              <a:gd name="T27" fmla="*/ 2147483647 h 141"/>
              <a:gd name="T28" fmla="*/ 2147483647 w 337"/>
              <a:gd name="T29" fmla="*/ 2147483647 h 141"/>
              <a:gd name="T30" fmla="*/ 2147483647 w 337"/>
              <a:gd name="T31" fmla="*/ 2147483647 h 141"/>
              <a:gd name="T32" fmla="*/ 2147483647 w 337"/>
              <a:gd name="T33" fmla="*/ 2147483647 h 141"/>
              <a:gd name="T34" fmla="*/ 2147483647 w 337"/>
              <a:gd name="T35" fmla="*/ 2147483647 h 141"/>
              <a:gd name="T36" fmla="*/ 2147483647 w 337"/>
              <a:gd name="T37" fmla="*/ 2147483647 h 141"/>
              <a:gd name="T38" fmla="*/ 2147483647 w 337"/>
              <a:gd name="T39" fmla="*/ 2147483647 h 141"/>
              <a:gd name="T40" fmla="*/ 2147483647 w 337"/>
              <a:gd name="T41" fmla="*/ 2147483647 h 141"/>
              <a:gd name="T42" fmla="*/ 2147483647 w 337"/>
              <a:gd name="T43" fmla="*/ 2147483647 h 141"/>
              <a:gd name="T44" fmla="*/ 2147483647 w 337"/>
              <a:gd name="T45" fmla="*/ 2147483647 h 141"/>
              <a:gd name="T46" fmla="*/ 2147483647 w 337"/>
              <a:gd name="T47" fmla="*/ 2147483647 h 141"/>
              <a:gd name="T48" fmla="*/ 2147483647 w 337"/>
              <a:gd name="T49" fmla="*/ 2147483647 h 141"/>
              <a:gd name="T50" fmla="*/ 2147483647 w 337"/>
              <a:gd name="T51" fmla="*/ 2147483647 h 141"/>
              <a:gd name="T52" fmla="*/ 2147483647 w 337"/>
              <a:gd name="T53" fmla="*/ 2147483647 h 141"/>
              <a:gd name="T54" fmla="*/ 2147483647 w 337"/>
              <a:gd name="T55" fmla="*/ 2147483647 h 141"/>
              <a:gd name="T56" fmla="*/ 2147483647 w 337"/>
              <a:gd name="T57" fmla="*/ 2147483647 h 141"/>
              <a:gd name="T58" fmla="*/ 0 w 337"/>
              <a:gd name="T59" fmla="*/ 2147483647 h 141"/>
              <a:gd name="T60" fmla="*/ 0 w 337"/>
              <a:gd name="T61" fmla="*/ 2147483647 h 1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37" h="141">
                <a:moveTo>
                  <a:pt x="0" y="141"/>
                </a:moveTo>
                <a:lnTo>
                  <a:pt x="0" y="43"/>
                </a:lnTo>
                <a:lnTo>
                  <a:pt x="65" y="32"/>
                </a:lnTo>
                <a:lnTo>
                  <a:pt x="109" y="22"/>
                </a:lnTo>
                <a:lnTo>
                  <a:pt x="163" y="11"/>
                </a:lnTo>
                <a:lnTo>
                  <a:pt x="196" y="11"/>
                </a:lnTo>
                <a:lnTo>
                  <a:pt x="228" y="11"/>
                </a:lnTo>
                <a:lnTo>
                  <a:pt x="250" y="0"/>
                </a:lnTo>
                <a:lnTo>
                  <a:pt x="272" y="11"/>
                </a:lnTo>
                <a:lnTo>
                  <a:pt x="294" y="11"/>
                </a:lnTo>
                <a:lnTo>
                  <a:pt x="304" y="22"/>
                </a:lnTo>
                <a:lnTo>
                  <a:pt x="326" y="43"/>
                </a:lnTo>
                <a:lnTo>
                  <a:pt x="326" y="54"/>
                </a:lnTo>
                <a:lnTo>
                  <a:pt x="337" y="65"/>
                </a:lnTo>
                <a:lnTo>
                  <a:pt x="326" y="65"/>
                </a:lnTo>
                <a:lnTo>
                  <a:pt x="326" y="76"/>
                </a:lnTo>
                <a:lnTo>
                  <a:pt x="315" y="76"/>
                </a:lnTo>
                <a:lnTo>
                  <a:pt x="304" y="76"/>
                </a:lnTo>
                <a:lnTo>
                  <a:pt x="283" y="87"/>
                </a:lnTo>
                <a:lnTo>
                  <a:pt x="272" y="87"/>
                </a:lnTo>
                <a:lnTo>
                  <a:pt x="250" y="98"/>
                </a:lnTo>
                <a:lnTo>
                  <a:pt x="228" y="98"/>
                </a:lnTo>
                <a:lnTo>
                  <a:pt x="207" y="109"/>
                </a:lnTo>
                <a:lnTo>
                  <a:pt x="174" y="109"/>
                </a:lnTo>
                <a:lnTo>
                  <a:pt x="152" y="119"/>
                </a:lnTo>
                <a:lnTo>
                  <a:pt x="120" y="119"/>
                </a:lnTo>
                <a:lnTo>
                  <a:pt x="87" y="130"/>
                </a:lnTo>
                <a:lnTo>
                  <a:pt x="44" y="141"/>
                </a:lnTo>
                <a:lnTo>
                  <a:pt x="0" y="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0" name="Freeform 50"/>
          <p:cNvSpPr/>
          <p:nvPr/>
        </p:nvSpPr>
        <p:spPr bwMode="auto">
          <a:xfrm>
            <a:off x="6173788" y="3905250"/>
            <a:ext cx="304800" cy="110067"/>
          </a:xfrm>
          <a:custGeom>
            <a:avLst/>
            <a:gdLst>
              <a:gd name="T0" fmla="*/ 2147483647 w 479"/>
              <a:gd name="T1" fmla="*/ 2147483647 h 131"/>
              <a:gd name="T2" fmla="*/ 2147483647 w 479"/>
              <a:gd name="T3" fmla="*/ 2147483647 h 131"/>
              <a:gd name="T4" fmla="*/ 2147483647 w 479"/>
              <a:gd name="T5" fmla="*/ 2147483647 h 131"/>
              <a:gd name="T6" fmla="*/ 2147483647 w 479"/>
              <a:gd name="T7" fmla="*/ 2147483647 h 131"/>
              <a:gd name="T8" fmla="*/ 0 w 479"/>
              <a:gd name="T9" fmla="*/ 2147483647 h 131"/>
              <a:gd name="T10" fmla="*/ 0 w 479"/>
              <a:gd name="T11" fmla="*/ 2147483647 h 131"/>
              <a:gd name="T12" fmla="*/ 2147483647 w 479"/>
              <a:gd name="T13" fmla="*/ 2147483647 h 131"/>
              <a:gd name="T14" fmla="*/ 2147483647 w 479"/>
              <a:gd name="T15" fmla="*/ 2147483647 h 131"/>
              <a:gd name="T16" fmla="*/ 2147483647 w 479"/>
              <a:gd name="T17" fmla="*/ 2147483647 h 131"/>
              <a:gd name="T18" fmla="*/ 2147483647 w 479"/>
              <a:gd name="T19" fmla="*/ 0 h 131"/>
              <a:gd name="T20" fmla="*/ 2147483647 w 479"/>
              <a:gd name="T21" fmla="*/ 0 h 131"/>
              <a:gd name="T22" fmla="*/ 2147483647 w 479"/>
              <a:gd name="T23" fmla="*/ 0 h 131"/>
              <a:gd name="T24" fmla="*/ 2147483647 w 479"/>
              <a:gd name="T25" fmla="*/ 0 h 131"/>
              <a:gd name="T26" fmla="*/ 2147483647 w 479"/>
              <a:gd name="T27" fmla="*/ 0 h 131"/>
              <a:gd name="T28" fmla="*/ 2147483647 w 479"/>
              <a:gd name="T29" fmla="*/ 0 h 131"/>
              <a:gd name="T30" fmla="*/ 2147483647 w 479"/>
              <a:gd name="T31" fmla="*/ 0 h 131"/>
              <a:gd name="T32" fmla="*/ 2147483647 w 479"/>
              <a:gd name="T33" fmla="*/ 2147483647 h 131"/>
              <a:gd name="T34" fmla="*/ 2147483647 w 479"/>
              <a:gd name="T35" fmla="*/ 2147483647 h 131"/>
              <a:gd name="T36" fmla="*/ 2147483647 w 479"/>
              <a:gd name="T37" fmla="*/ 2147483647 h 131"/>
              <a:gd name="T38" fmla="*/ 2147483647 w 479"/>
              <a:gd name="T39" fmla="*/ 2147483647 h 131"/>
              <a:gd name="T40" fmla="*/ 2147483647 w 479"/>
              <a:gd name="T41" fmla="*/ 2147483647 h 131"/>
              <a:gd name="T42" fmla="*/ 2147483647 w 479"/>
              <a:gd name="T43" fmla="*/ 2147483647 h 131"/>
              <a:gd name="T44" fmla="*/ 2147483647 w 479"/>
              <a:gd name="T45" fmla="*/ 2147483647 h 1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9" h="131">
                <a:moveTo>
                  <a:pt x="479" y="98"/>
                </a:moveTo>
                <a:lnTo>
                  <a:pt x="370" y="98"/>
                </a:lnTo>
                <a:lnTo>
                  <a:pt x="250" y="109"/>
                </a:lnTo>
                <a:lnTo>
                  <a:pt x="131" y="120"/>
                </a:lnTo>
                <a:lnTo>
                  <a:pt x="0" y="131"/>
                </a:lnTo>
                <a:lnTo>
                  <a:pt x="0" y="33"/>
                </a:lnTo>
                <a:lnTo>
                  <a:pt x="55" y="22"/>
                </a:lnTo>
                <a:lnTo>
                  <a:pt x="109" y="11"/>
                </a:lnTo>
                <a:lnTo>
                  <a:pt x="153" y="11"/>
                </a:lnTo>
                <a:lnTo>
                  <a:pt x="196" y="0"/>
                </a:lnTo>
                <a:lnTo>
                  <a:pt x="229" y="0"/>
                </a:lnTo>
                <a:lnTo>
                  <a:pt x="261" y="0"/>
                </a:lnTo>
                <a:lnTo>
                  <a:pt x="283" y="0"/>
                </a:lnTo>
                <a:lnTo>
                  <a:pt x="316" y="0"/>
                </a:lnTo>
                <a:lnTo>
                  <a:pt x="327" y="0"/>
                </a:lnTo>
                <a:lnTo>
                  <a:pt x="348" y="0"/>
                </a:lnTo>
                <a:lnTo>
                  <a:pt x="370" y="11"/>
                </a:lnTo>
                <a:lnTo>
                  <a:pt x="392" y="22"/>
                </a:lnTo>
                <a:lnTo>
                  <a:pt x="414" y="33"/>
                </a:lnTo>
                <a:lnTo>
                  <a:pt x="435" y="54"/>
                </a:lnTo>
                <a:lnTo>
                  <a:pt x="457" y="76"/>
                </a:lnTo>
                <a:lnTo>
                  <a:pt x="479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1" name="Freeform 51"/>
          <p:cNvSpPr/>
          <p:nvPr/>
        </p:nvSpPr>
        <p:spPr bwMode="auto">
          <a:xfrm>
            <a:off x="6589714" y="3757084"/>
            <a:ext cx="661987" cy="203200"/>
          </a:xfrm>
          <a:custGeom>
            <a:avLst/>
            <a:gdLst>
              <a:gd name="T0" fmla="*/ 2147483647 w 1043"/>
              <a:gd name="T1" fmla="*/ 2147483647 h 239"/>
              <a:gd name="T2" fmla="*/ 2147483647 w 1043"/>
              <a:gd name="T3" fmla="*/ 2147483647 h 239"/>
              <a:gd name="T4" fmla="*/ 2147483647 w 1043"/>
              <a:gd name="T5" fmla="*/ 2147483647 h 239"/>
              <a:gd name="T6" fmla="*/ 2147483647 w 1043"/>
              <a:gd name="T7" fmla="*/ 2147483647 h 239"/>
              <a:gd name="T8" fmla="*/ 2147483647 w 1043"/>
              <a:gd name="T9" fmla="*/ 2147483647 h 239"/>
              <a:gd name="T10" fmla="*/ 2147483647 w 1043"/>
              <a:gd name="T11" fmla="*/ 2147483647 h 239"/>
              <a:gd name="T12" fmla="*/ 2147483647 w 1043"/>
              <a:gd name="T13" fmla="*/ 2147483647 h 239"/>
              <a:gd name="T14" fmla="*/ 2147483647 w 1043"/>
              <a:gd name="T15" fmla="*/ 2147483647 h 239"/>
              <a:gd name="T16" fmla="*/ 2147483647 w 1043"/>
              <a:gd name="T17" fmla="*/ 2147483647 h 239"/>
              <a:gd name="T18" fmla="*/ 2147483647 w 1043"/>
              <a:gd name="T19" fmla="*/ 2147483647 h 239"/>
              <a:gd name="T20" fmla="*/ 2147483647 w 1043"/>
              <a:gd name="T21" fmla="*/ 2147483647 h 239"/>
              <a:gd name="T22" fmla="*/ 2147483647 w 1043"/>
              <a:gd name="T23" fmla="*/ 2147483647 h 239"/>
              <a:gd name="T24" fmla="*/ 2147483647 w 1043"/>
              <a:gd name="T25" fmla="*/ 2147483647 h 239"/>
              <a:gd name="T26" fmla="*/ 2147483647 w 1043"/>
              <a:gd name="T27" fmla="*/ 2147483647 h 239"/>
              <a:gd name="T28" fmla="*/ 2147483647 w 1043"/>
              <a:gd name="T29" fmla="*/ 2147483647 h 239"/>
              <a:gd name="T30" fmla="*/ 2147483647 w 1043"/>
              <a:gd name="T31" fmla="*/ 2147483647 h 239"/>
              <a:gd name="T32" fmla="*/ 0 w 1043"/>
              <a:gd name="T33" fmla="*/ 2147483647 h 239"/>
              <a:gd name="T34" fmla="*/ 2147483647 w 1043"/>
              <a:gd name="T35" fmla="*/ 2147483647 h 239"/>
              <a:gd name="T36" fmla="*/ 2147483647 w 1043"/>
              <a:gd name="T37" fmla="*/ 2147483647 h 239"/>
              <a:gd name="T38" fmla="*/ 2147483647 w 1043"/>
              <a:gd name="T39" fmla="*/ 2147483647 h 239"/>
              <a:gd name="T40" fmla="*/ 2147483647 w 1043"/>
              <a:gd name="T41" fmla="*/ 2147483647 h 239"/>
              <a:gd name="T42" fmla="*/ 2147483647 w 1043"/>
              <a:gd name="T43" fmla="*/ 2147483647 h 239"/>
              <a:gd name="T44" fmla="*/ 2147483647 w 1043"/>
              <a:gd name="T45" fmla="*/ 2147483647 h 239"/>
              <a:gd name="T46" fmla="*/ 2147483647 w 1043"/>
              <a:gd name="T47" fmla="*/ 2147483647 h 239"/>
              <a:gd name="T48" fmla="*/ 2147483647 w 1043"/>
              <a:gd name="T49" fmla="*/ 2147483647 h 239"/>
              <a:gd name="T50" fmla="*/ 2147483647 w 1043"/>
              <a:gd name="T51" fmla="*/ 2147483647 h 239"/>
              <a:gd name="T52" fmla="*/ 2147483647 w 1043"/>
              <a:gd name="T53" fmla="*/ 2147483647 h 239"/>
              <a:gd name="T54" fmla="*/ 2147483647 w 1043"/>
              <a:gd name="T55" fmla="*/ 2147483647 h 239"/>
              <a:gd name="T56" fmla="*/ 2147483647 w 1043"/>
              <a:gd name="T57" fmla="*/ 2147483647 h 239"/>
              <a:gd name="T58" fmla="*/ 2147483647 w 1043"/>
              <a:gd name="T59" fmla="*/ 2147483647 h 239"/>
              <a:gd name="T60" fmla="*/ 2147483647 w 1043"/>
              <a:gd name="T61" fmla="*/ 2147483647 h 239"/>
              <a:gd name="T62" fmla="*/ 2147483647 w 1043"/>
              <a:gd name="T63" fmla="*/ 0 h 239"/>
              <a:gd name="T64" fmla="*/ 2147483647 w 1043"/>
              <a:gd name="T65" fmla="*/ 0 h 239"/>
              <a:gd name="T66" fmla="*/ 2147483647 w 1043"/>
              <a:gd name="T67" fmla="*/ 0 h 239"/>
              <a:gd name="T68" fmla="*/ 2147483647 w 1043"/>
              <a:gd name="T69" fmla="*/ 0 h 239"/>
              <a:gd name="T70" fmla="*/ 2147483647 w 1043"/>
              <a:gd name="T71" fmla="*/ 2147483647 h 239"/>
              <a:gd name="T72" fmla="*/ 2147483647 w 1043"/>
              <a:gd name="T73" fmla="*/ 2147483647 h 239"/>
              <a:gd name="T74" fmla="*/ 2147483647 w 1043"/>
              <a:gd name="T75" fmla="*/ 2147483647 h 239"/>
              <a:gd name="T76" fmla="*/ 2147483647 w 1043"/>
              <a:gd name="T77" fmla="*/ 2147483647 h 239"/>
              <a:gd name="T78" fmla="*/ 2147483647 w 1043"/>
              <a:gd name="T79" fmla="*/ 2147483647 h 239"/>
              <a:gd name="T80" fmla="*/ 2147483647 w 1043"/>
              <a:gd name="T81" fmla="*/ 2147483647 h 239"/>
              <a:gd name="T82" fmla="*/ 2147483647 w 1043"/>
              <a:gd name="T83" fmla="*/ 2147483647 h 239"/>
              <a:gd name="T84" fmla="*/ 2147483647 w 1043"/>
              <a:gd name="T85" fmla="*/ 2147483647 h 239"/>
              <a:gd name="T86" fmla="*/ 2147483647 w 1043"/>
              <a:gd name="T87" fmla="*/ 2147483647 h 239"/>
              <a:gd name="T88" fmla="*/ 2147483647 w 1043"/>
              <a:gd name="T89" fmla="*/ 2147483647 h 239"/>
              <a:gd name="T90" fmla="*/ 2147483647 w 1043"/>
              <a:gd name="T91" fmla="*/ 2147483647 h 239"/>
              <a:gd name="T92" fmla="*/ 2147483647 w 1043"/>
              <a:gd name="T93" fmla="*/ 2147483647 h 239"/>
              <a:gd name="T94" fmla="*/ 2147483647 w 1043"/>
              <a:gd name="T95" fmla="*/ 2147483647 h 239"/>
              <a:gd name="T96" fmla="*/ 2147483647 w 1043"/>
              <a:gd name="T97" fmla="*/ 2147483647 h 239"/>
              <a:gd name="T98" fmla="*/ 2147483647 w 1043"/>
              <a:gd name="T99" fmla="*/ 2147483647 h 239"/>
              <a:gd name="T100" fmla="*/ 2147483647 w 1043"/>
              <a:gd name="T101" fmla="*/ 2147483647 h 239"/>
              <a:gd name="T102" fmla="*/ 2147483647 w 1043"/>
              <a:gd name="T103" fmla="*/ 2147483647 h 239"/>
              <a:gd name="T104" fmla="*/ 2147483647 w 1043"/>
              <a:gd name="T105" fmla="*/ 2147483647 h 239"/>
              <a:gd name="T106" fmla="*/ 2147483647 w 1043"/>
              <a:gd name="T107" fmla="*/ 2147483647 h 239"/>
              <a:gd name="T108" fmla="*/ 2147483647 w 1043"/>
              <a:gd name="T109" fmla="*/ 2147483647 h 239"/>
              <a:gd name="T110" fmla="*/ 2147483647 w 1043"/>
              <a:gd name="T111" fmla="*/ 2147483647 h 239"/>
              <a:gd name="T112" fmla="*/ 2147483647 w 1043"/>
              <a:gd name="T113" fmla="*/ 2147483647 h 239"/>
              <a:gd name="T114" fmla="*/ 2147483647 w 1043"/>
              <a:gd name="T115" fmla="*/ 2147483647 h 239"/>
              <a:gd name="T116" fmla="*/ 2147483647 w 1043"/>
              <a:gd name="T117" fmla="*/ 2147483647 h 239"/>
              <a:gd name="T118" fmla="*/ 2147483647 w 1043"/>
              <a:gd name="T119" fmla="*/ 2147483647 h 2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43" h="239">
                <a:moveTo>
                  <a:pt x="304" y="207"/>
                </a:moveTo>
                <a:lnTo>
                  <a:pt x="261" y="218"/>
                </a:lnTo>
                <a:lnTo>
                  <a:pt x="228" y="218"/>
                </a:lnTo>
                <a:lnTo>
                  <a:pt x="195" y="228"/>
                </a:lnTo>
                <a:lnTo>
                  <a:pt x="174" y="228"/>
                </a:lnTo>
                <a:lnTo>
                  <a:pt x="152" y="228"/>
                </a:lnTo>
                <a:lnTo>
                  <a:pt x="130" y="239"/>
                </a:lnTo>
                <a:lnTo>
                  <a:pt x="119" y="239"/>
                </a:lnTo>
                <a:lnTo>
                  <a:pt x="108" y="239"/>
                </a:lnTo>
                <a:lnTo>
                  <a:pt x="98" y="239"/>
                </a:lnTo>
                <a:lnTo>
                  <a:pt x="87" y="228"/>
                </a:lnTo>
                <a:lnTo>
                  <a:pt x="76" y="228"/>
                </a:lnTo>
                <a:lnTo>
                  <a:pt x="65" y="218"/>
                </a:lnTo>
                <a:lnTo>
                  <a:pt x="43" y="207"/>
                </a:lnTo>
                <a:lnTo>
                  <a:pt x="32" y="185"/>
                </a:lnTo>
                <a:lnTo>
                  <a:pt x="11" y="174"/>
                </a:lnTo>
                <a:lnTo>
                  <a:pt x="0" y="152"/>
                </a:lnTo>
                <a:lnTo>
                  <a:pt x="32" y="141"/>
                </a:lnTo>
                <a:lnTo>
                  <a:pt x="65" y="141"/>
                </a:lnTo>
                <a:lnTo>
                  <a:pt x="108" y="130"/>
                </a:lnTo>
                <a:lnTo>
                  <a:pt x="163" y="120"/>
                </a:lnTo>
                <a:lnTo>
                  <a:pt x="217" y="109"/>
                </a:lnTo>
                <a:lnTo>
                  <a:pt x="282" y="87"/>
                </a:lnTo>
                <a:lnTo>
                  <a:pt x="348" y="76"/>
                </a:lnTo>
                <a:lnTo>
                  <a:pt x="424" y="54"/>
                </a:lnTo>
                <a:lnTo>
                  <a:pt x="500" y="43"/>
                </a:lnTo>
                <a:lnTo>
                  <a:pt x="565" y="33"/>
                </a:lnTo>
                <a:lnTo>
                  <a:pt x="630" y="22"/>
                </a:lnTo>
                <a:lnTo>
                  <a:pt x="685" y="22"/>
                </a:lnTo>
                <a:lnTo>
                  <a:pt x="728" y="11"/>
                </a:lnTo>
                <a:lnTo>
                  <a:pt x="772" y="11"/>
                </a:lnTo>
                <a:lnTo>
                  <a:pt x="815" y="0"/>
                </a:lnTo>
                <a:lnTo>
                  <a:pt x="848" y="0"/>
                </a:lnTo>
                <a:lnTo>
                  <a:pt x="869" y="0"/>
                </a:lnTo>
                <a:lnTo>
                  <a:pt x="902" y="0"/>
                </a:lnTo>
                <a:lnTo>
                  <a:pt x="924" y="11"/>
                </a:lnTo>
                <a:lnTo>
                  <a:pt x="935" y="11"/>
                </a:lnTo>
                <a:lnTo>
                  <a:pt x="967" y="22"/>
                </a:lnTo>
                <a:lnTo>
                  <a:pt x="1000" y="33"/>
                </a:lnTo>
                <a:lnTo>
                  <a:pt x="1022" y="54"/>
                </a:lnTo>
                <a:lnTo>
                  <a:pt x="1033" y="76"/>
                </a:lnTo>
                <a:lnTo>
                  <a:pt x="1043" y="98"/>
                </a:lnTo>
                <a:lnTo>
                  <a:pt x="1043" y="109"/>
                </a:lnTo>
                <a:lnTo>
                  <a:pt x="1022" y="120"/>
                </a:lnTo>
                <a:lnTo>
                  <a:pt x="1011" y="120"/>
                </a:lnTo>
                <a:lnTo>
                  <a:pt x="978" y="130"/>
                </a:lnTo>
                <a:lnTo>
                  <a:pt x="956" y="130"/>
                </a:lnTo>
                <a:lnTo>
                  <a:pt x="924" y="130"/>
                </a:lnTo>
                <a:lnTo>
                  <a:pt x="902" y="130"/>
                </a:lnTo>
                <a:lnTo>
                  <a:pt x="859" y="130"/>
                </a:lnTo>
                <a:lnTo>
                  <a:pt x="826" y="141"/>
                </a:lnTo>
                <a:lnTo>
                  <a:pt x="782" y="141"/>
                </a:lnTo>
                <a:lnTo>
                  <a:pt x="728" y="141"/>
                </a:lnTo>
                <a:lnTo>
                  <a:pt x="685" y="152"/>
                </a:lnTo>
                <a:lnTo>
                  <a:pt x="576" y="163"/>
                </a:lnTo>
                <a:lnTo>
                  <a:pt x="478" y="174"/>
                </a:lnTo>
                <a:lnTo>
                  <a:pt x="391" y="185"/>
                </a:lnTo>
                <a:lnTo>
                  <a:pt x="304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2" name="Freeform 52"/>
          <p:cNvSpPr/>
          <p:nvPr/>
        </p:nvSpPr>
        <p:spPr bwMode="auto">
          <a:xfrm>
            <a:off x="6865938" y="2190751"/>
            <a:ext cx="241300" cy="469900"/>
          </a:xfrm>
          <a:custGeom>
            <a:avLst/>
            <a:gdLst>
              <a:gd name="T0" fmla="*/ 2147483647 w 380"/>
              <a:gd name="T1" fmla="*/ 2147483647 h 555"/>
              <a:gd name="T2" fmla="*/ 2147483647 w 380"/>
              <a:gd name="T3" fmla="*/ 2147483647 h 555"/>
              <a:gd name="T4" fmla="*/ 2147483647 w 380"/>
              <a:gd name="T5" fmla="*/ 2147483647 h 555"/>
              <a:gd name="T6" fmla="*/ 2147483647 w 380"/>
              <a:gd name="T7" fmla="*/ 2147483647 h 555"/>
              <a:gd name="T8" fmla="*/ 2147483647 w 380"/>
              <a:gd name="T9" fmla="*/ 2147483647 h 555"/>
              <a:gd name="T10" fmla="*/ 2147483647 w 380"/>
              <a:gd name="T11" fmla="*/ 2147483647 h 555"/>
              <a:gd name="T12" fmla="*/ 2147483647 w 380"/>
              <a:gd name="T13" fmla="*/ 2147483647 h 555"/>
              <a:gd name="T14" fmla="*/ 2147483647 w 380"/>
              <a:gd name="T15" fmla="*/ 2147483647 h 555"/>
              <a:gd name="T16" fmla="*/ 2147483647 w 380"/>
              <a:gd name="T17" fmla="*/ 2147483647 h 555"/>
              <a:gd name="T18" fmla="*/ 2147483647 w 380"/>
              <a:gd name="T19" fmla="*/ 2147483647 h 555"/>
              <a:gd name="T20" fmla="*/ 2147483647 w 380"/>
              <a:gd name="T21" fmla="*/ 2147483647 h 555"/>
              <a:gd name="T22" fmla="*/ 2147483647 w 380"/>
              <a:gd name="T23" fmla="*/ 2147483647 h 555"/>
              <a:gd name="T24" fmla="*/ 2147483647 w 380"/>
              <a:gd name="T25" fmla="*/ 2147483647 h 555"/>
              <a:gd name="T26" fmla="*/ 2147483647 w 380"/>
              <a:gd name="T27" fmla="*/ 2147483647 h 555"/>
              <a:gd name="T28" fmla="*/ 2147483647 w 380"/>
              <a:gd name="T29" fmla="*/ 2147483647 h 555"/>
              <a:gd name="T30" fmla="*/ 2147483647 w 380"/>
              <a:gd name="T31" fmla="*/ 2147483647 h 555"/>
              <a:gd name="T32" fmla="*/ 2147483647 w 380"/>
              <a:gd name="T33" fmla="*/ 2147483647 h 555"/>
              <a:gd name="T34" fmla="*/ 2147483647 w 380"/>
              <a:gd name="T35" fmla="*/ 2147483647 h 555"/>
              <a:gd name="T36" fmla="*/ 2147483647 w 380"/>
              <a:gd name="T37" fmla="*/ 2147483647 h 555"/>
              <a:gd name="T38" fmla="*/ 2147483647 w 380"/>
              <a:gd name="T39" fmla="*/ 2147483647 h 555"/>
              <a:gd name="T40" fmla="*/ 0 w 380"/>
              <a:gd name="T41" fmla="*/ 2147483647 h 555"/>
              <a:gd name="T42" fmla="*/ 2147483647 w 380"/>
              <a:gd name="T43" fmla="*/ 2147483647 h 555"/>
              <a:gd name="T44" fmla="*/ 2147483647 w 380"/>
              <a:gd name="T45" fmla="*/ 2147483647 h 555"/>
              <a:gd name="T46" fmla="*/ 2147483647 w 380"/>
              <a:gd name="T47" fmla="*/ 2147483647 h 555"/>
              <a:gd name="T48" fmla="*/ 2147483647 w 380"/>
              <a:gd name="T49" fmla="*/ 2147483647 h 555"/>
              <a:gd name="T50" fmla="*/ 2147483647 w 380"/>
              <a:gd name="T51" fmla="*/ 2147483647 h 555"/>
              <a:gd name="T52" fmla="*/ 2147483647 w 380"/>
              <a:gd name="T53" fmla="*/ 2147483647 h 555"/>
              <a:gd name="T54" fmla="*/ 2147483647 w 380"/>
              <a:gd name="T55" fmla="*/ 2147483647 h 555"/>
              <a:gd name="T56" fmla="*/ 2147483647 w 380"/>
              <a:gd name="T57" fmla="*/ 2147483647 h 555"/>
              <a:gd name="T58" fmla="*/ 2147483647 w 380"/>
              <a:gd name="T59" fmla="*/ 2147483647 h 555"/>
              <a:gd name="T60" fmla="*/ 2147483647 w 380"/>
              <a:gd name="T61" fmla="*/ 2147483647 h 555"/>
              <a:gd name="T62" fmla="*/ 2147483647 w 380"/>
              <a:gd name="T63" fmla="*/ 2147483647 h 555"/>
              <a:gd name="T64" fmla="*/ 2147483647 w 380"/>
              <a:gd name="T65" fmla="*/ 2147483647 h 555"/>
              <a:gd name="T66" fmla="*/ 2147483647 w 380"/>
              <a:gd name="T67" fmla="*/ 2147483647 h 555"/>
              <a:gd name="T68" fmla="*/ 2147483647 w 380"/>
              <a:gd name="T69" fmla="*/ 2147483647 h 555"/>
              <a:gd name="T70" fmla="*/ 2147483647 w 380"/>
              <a:gd name="T71" fmla="*/ 2147483647 h 555"/>
              <a:gd name="T72" fmla="*/ 2147483647 w 380"/>
              <a:gd name="T73" fmla="*/ 2147483647 h 555"/>
              <a:gd name="T74" fmla="*/ 2147483647 w 380"/>
              <a:gd name="T75" fmla="*/ 2147483647 h 555"/>
              <a:gd name="T76" fmla="*/ 2147483647 w 380"/>
              <a:gd name="T77" fmla="*/ 2147483647 h 555"/>
              <a:gd name="T78" fmla="*/ 2147483647 w 380"/>
              <a:gd name="T79" fmla="*/ 2147483647 h 555"/>
              <a:gd name="T80" fmla="*/ 2147483647 w 380"/>
              <a:gd name="T81" fmla="*/ 2147483647 h 555"/>
              <a:gd name="T82" fmla="*/ 2147483647 w 380"/>
              <a:gd name="T83" fmla="*/ 0 h 555"/>
              <a:gd name="T84" fmla="*/ 2147483647 w 380"/>
              <a:gd name="T85" fmla="*/ 2147483647 h 555"/>
              <a:gd name="T86" fmla="*/ 2147483647 w 380"/>
              <a:gd name="T87" fmla="*/ 2147483647 h 555"/>
              <a:gd name="T88" fmla="*/ 2147483647 w 380"/>
              <a:gd name="T89" fmla="*/ 2147483647 h 555"/>
              <a:gd name="T90" fmla="*/ 2147483647 w 380"/>
              <a:gd name="T91" fmla="*/ 2147483647 h 5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80" h="555">
                <a:moveTo>
                  <a:pt x="293" y="43"/>
                </a:moveTo>
                <a:lnTo>
                  <a:pt x="326" y="54"/>
                </a:lnTo>
                <a:lnTo>
                  <a:pt x="347" y="65"/>
                </a:lnTo>
                <a:lnTo>
                  <a:pt x="358" y="76"/>
                </a:lnTo>
                <a:lnTo>
                  <a:pt x="369" y="87"/>
                </a:lnTo>
                <a:lnTo>
                  <a:pt x="369" y="98"/>
                </a:lnTo>
                <a:lnTo>
                  <a:pt x="380" y="109"/>
                </a:lnTo>
                <a:lnTo>
                  <a:pt x="380" y="120"/>
                </a:lnTo>
                <a:lnTo>
                  <a:pt x="369" y="141"/>
                </a:lnTo>
                <a:lnTo>
                  <a:pt x="358" y="174"/>
                </a:lnTo>
                <a:lnTo>
                  <a:pt x="337" y="218"/>
                </a:lnTo>
                <a:lnTo>
                  <a:pt x="315" y="261"/>
                </a:lnTo>
                <a:lnTo>
                  <a:pt x="293" y="294"/>
                </a:lnTo>
                <a:lnTo>
                  <a:pt x="271" y="315"/>
                </a:lnTo>
                <a:lnTo>
                  <a:pt x="239" y="348"/>
                </a:lnTo>
                <a:lnTo>
                  <a:pt x="217" y="392"/>
                </a:lnTo>
                <a:lnTo>
                  <a:pt x="184" y="424"/>
                </a:lnTo>
                <a:lnTo>
                  <a:pt x="152" y="468"/>
                </a:lnTo>
                <a:lnTo>
                  <a:pt x="108" y="511"/>
                </a:lnTo>
                <a:lnTo>
                  <a:pt x="76" y="555"/>
                </a:lnTo>
                <a:lnTo>
                  <a:pt x="0" y="544"/>
                </a:lnTo>
                <a:lnTo>
                  <a:pt x="32" y="479"/>
                </a:lnTo>
                <a:lnTo>
                  <a:pt x="65" y="424"/>
                </a:lnTo>
                <a:lnTo>
                  <a:pt x="97" y="370"/>
                </a:lnTo>
                <a:lnTo>
                  <a:pt x="119" y="326"/>
                </a:lnTo>
                <a:lnTo>
                  <a:pt x="141" y="283"/>
                </a:lnTo>
                <a:lnTo>
                  <a:pt x="163" y="250"/>
                </a:lnTo>
                <a:lnTo>
                  <a:pt x="174" y="218"/>
                </a:lnTo>
                <a:lnTo>
                  <a:pt x="184" y="185"/>
                </a:lnTo>
                <a:lnTo>
                  <a:pt x="184" y="141"/>
                </a:lnTo>
                <a:lnTo>
                  <a:pt x="184" y="98"/>
                </a:lnTo>
                <a:lnTo>
                  <a:pt x="184" y="76"/>
                </a:lnTo>
                <a:lnTo>
                  <a:pt x="174" y="54"/>
                </a:lnTo>
                <a:lnTo>
                  <a:pt x="163" y="43"/>
                </a:lnTo>
                <a:lnTo>
                  <a:pt x="152" y="33"/>
                </a:lnTo>
                <a:lnTo>
                  <a:pt x="152" y="22"/>
                </a:lnTo>
                <a:lnTo>
                  <a:pt x="152" y="11"/>
                </a:lnTo>
                <a:lnTo>
                  <a:pt x="163" y="11"/>
                </a:lnTo>
                <a:lnTo>
                  <a:pt x="174" y="11"/>
                </a:lnTo>
                <a:lnTo>
                  <a:pt x="195" y="0"/>
                </a:lnTo>
                <a:lnTo>
                  <a:pt x="228" y="11"/>
                </a:lnTo>
                <a:lnTo>
                  <a:pt x="250" y="22"/>
                </a:lnTo>
                <a:lnTo>
                  <a:pt x="293" y="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3" name="Freeform 53"/>
          <p:cNvSpPr/>
          <p:nvPr/>
        </p:nvSpPr>
        <p:spPr bwMode="auto">
          <a:xfrm>
            <a:off x="6940551" y="2800351"/>
            <a:ext cx="131763" cy="192616"/>
          </a:xfrm>
          <a:custGeom>
            <a:avLst/>
            <a:gdLst>
              <a:gd name="T0" fmla="*/ 0 w 207"/>
              <a:gd name="T1" fmla="*/ 2147483647 h 229"/>
              <a:gd name="T2" fmla="*/ 2147483647 w 207"/>
              <a:gd name="T3" fmla="*/ 2147483647 h 229"/>
              <a:gd name="T4" fmla="*/ 2147483647 w 207"/>
              <a:gd name="T5" fmla="*/ 2147483647 h 229"/>
              <a:gd name="T6" fmla="*/ 2147483647 w 207"/>
              <a:gd name="T7" fmla="*/ 2147483647 h 229"/>
              <a:gd name="T8" fmla="*/ 2147483647 w 207"/>
              <a:gd name="T9" fmla="*/ 0 h 229"/>
              <a:gd name="T10" fmla="*/ 2147483647 w 207"/>
              <a:gd name="T11" fmla="*/ 2147483647 h 229"/>
              <a:gd name="T12" fmla="*/ 2147483647 w 207"/>
              <a:gd name="T13" fmla="*/ 2147483647 h 229"/>
              <a:gd name="T14" fmla="*/ 2147483647 w 207"/>
              <a:gd name="T15" fmla="*/ 2147483647 h 229"/>
              <a:gd name="T16" fmla="*/ 2147483647 w 207"/>
              <a:gd name="T17" fmla="*/ 2147483647 h 229"/>
              <a:gd name="T18" fmla="*/ 2147483647 w 207"/>
              <a:gd name="T19" fmla="*/ 2147483647 h 229"/>
              <a:gd name="T20" fmla="*/ 2147483647 w 207"/>
              <a:gd name="T21" fmla="*/ 2147483647 h 229"/>
              <a:gd name="T22" fmla="*/ 2147483647 w 207"/>
              <a:gd name="T23" fmla="*/ 2147483647 h 229"/>
              <a:gd name="T24" fmla="*/ 2147483647 w 207"/>
              <a:gd name="T25" fmla="*/ 2147483647 h 229"/>
              <a:gd name="T26" fmla="*/ 2147483647 w 207"/>
              <a:gd name="T27" fmla="*/ 2147483647 h 229"/>
              <a:gd name="T28" fmla="*/ 2147483647 w 207"/>
              <a:gd name="T29" fmla="*/ 2147483647 h 229"/>
              <a:gd name="T30" fmla="*/ 2147483647 w 207"/>
              <a:gd name="T31" fmla="*/ 2147483647 h 229"/>
              <a:gd name="T32" fmla="*/ 2147483647 w 207"/>
              <a:gd name="T33" fmla="*/ 2147483647 h 229"/>
              <a:gd name="T34" fmla="*/ 2147483647 w 207"/>
              <a:gd name="T35" fmla="*/ 2147483647 h 229"/>
              <a:gd name="T36" fmla="*/ 2147483647 w 207"/>
              <a:gd name="T37" fmla="*/ 2147483647 h 229"/>
              <a:gd name="T38" fmla="*/ 2147483647 w 207"/>
              <a:gd name="T39" fmla="*/ 2147483647 h 229"/>
              <a:gd name="T40" fmla="*/ 2147483647 w 207"/>
              <a:gd name="T41" fmla="*/ 2147483647 h 229"/>
              <a:gd name="T42" fmla="*/ 2147483647 w 207"/>
              <a:gd name="T43" fmla="*/ 2147483647 h 229"/>
              <a:gd name="T44" fmla="*/ 2147483647 w 207"/>
              <a:gd name="T45" fmla="*/ 2147483647 h 229"/>
              <a:gd name="T46" fmla="*/ 2147483647 w 207"/>
              <a:gd name="T47" fmla="*/ 2147483647 h 229"/>
              <a:gd name="T48" fmla="*/ 0 w 207"/>
              <a:gd name="T49" fmla="*/ 2147483647 h 229"/>
              <a:gd name="T50" fmla="*/ 0 w 207"/>
              <a:gd name="T51" fmla="*/ 2147483647 h 2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7" h="229">
                <a:moveTo>
                  <a:pt x="0" y="33"/>
                </a:moveTo>
                <a:lnTo>
                  <a:pt x="11" y="22"/>
                </a:lnTo>
                <a:lnTo>
                  <a:pt x="33" y="11"/>
                </a:lnTo>
                <a:lnTo>
                  <a:pt x="44" y="11"/>
                </a:lnTo>
                <a:lnTo>
                  <a:pt x="65" y="0"/>
                </a:lnTo>
                <a:lnTo>
                  <a:pt x="76" y="11"/>
                </a:lnTo>
                <a:lnTo>
                  <a:pt x="98" y="11"/>
                </a:lnTo>
                <a:lnTo>
                  <a:pt x="120" y="33"/>
                </a:lnTo>
                <a:lnTo>
                  <a:pt x="152" y="44"/>
                </a:lnTo>
                <a:lnTo>
                  <a:pt x="174" y="76"/>
                </a:lnTo>
                <a:lnTo>
                  <a:pt x="185" y="98"/>
                </a:lnTo>
                <a:lnTo>
                  <a:pt x="196" y="120"/>
                </a:lnTo>
                <a:lnTo>
                  <a:pt x="207" y="152"/>
                </a:lnTo>
                <a:lnTo>
                  <a:pt x="207" y="174"/>
                </a:lnTo>
                <a:lnTo>
                  <a:pt x="196" y="196"/>
                </a:lnTo>
                <a:lnTo>
                  <a:pt x="185" y="218"/>
                </a:lnTo>
                <a:lnTo>
                  <a:pt x="174" y="229"/>
                </a:lnTo>
                <a:lnTo>
                  <a:pt x="163" y="229"/>
                </a:lnTo>
                <a:lnTo>
                  <a:pt x="152" y="218"/>
                </a:lnTo>
                <a:lnTo>
                  <a:pt x="131" y="207"/>
                </a:lnTo>
                <a:lnTo>
                  <a:pt x="109" y="185"/>
                </a:lnTo>
                <a:lnTo>
                  <a:pt x="87" y="163"/>
                </a:lnTo>
                <a:lnTo>
                  <a:pt x="65" y="131"/>
                </a:lnTo>
                <a:lnTo>
                  <a:pt x="33" y="87"/>
                </a:lnTo>
                <a:lnTo>
                  <a:pt x="0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4" name="Freeform 54"/>
          <p:cNvSpPr/>
          <p:nvPr/>
        </p:nvSpPr>
        <p:spPr bwMode="auto">
          <a:xfrm>
            <a:off x="6831014" y="2533651"/>
            <a:ext cx="496887" cy="800100"/>
          </a:xfrm>
          <a:custGeom>
            <a:avLst/>
            <a:gdLst>
              <a:gd name="T0" fmla="*/ 2147483647 w 783"/>
              <a:gd name="T1" fmla="*/ 2147483647 h 946"/>
              <a:gd name="T2" fmla="*/ 2147483647 w 783"/>
              <a:gd name="T3" fmla="*/ 0 h 946"/>
              <a:gd name="T4" fmla="*/ 2147483647 w 783"/>
              <a:gd name="T5" fmla="*/ 0 h 946"/>
              <a:gd name="T6" fmla="*/ 2147483647 w 783"/>
              <a:gd name="T7" fmla="*/ 0 h 946"/>
              <a:gd name="T8" fmla="*/ 2147483647 w 783"/>
              <a:gd name="T9" fmla="*/ 2147483647 h 946"/>
              <a:gd name="T10" fmla="*/ 2147483647 w 783"/>
              <a:gd name="T11" fmla="*/ 2147483647 h 946"/>
              <a:gd name="T12" fmla="*/ 2147483647 w 783"/>
              <a:gd name="T13" fmla="*/ 2147483647 h 946"/>
              <a:gd name="T14" fmla="*/ 2147483647 w 783"/>
              <a:gd name="T15" fmla="*/ 2147483647 h 946"/>
              <a:gd name="T16" fmla="*/ 2147483647 w 783"/>
              <a:gd name="T17" fmla="*/ 2147483647 h 946"/>
              <a:gd name="T18" fmla="*/ 2147483647 w 783"/>
              <a:gd name="T19" fmla="*/ 2147483647 h 946"/>
              <a:gd name="T20" fmla="*/ 2147483647 w 783"/>
              <a:gd name="T21" fmla="*/ 2147483647 h 946"/>
              <a:gd name="T22" fmla="*/ 2147483647 w 783"/>
              <a:gd name="T23" fmla="*/ 2147483647 h 946"/>
              <a:gd name="T24" fmla="*/ 2147483647 w 783"/>
              <a:gd name="T25" fmla="*/ 2147483647 h 946"/>
              <a:gd name="T26" fmla="*/ 2147483647 w 783"/>
              <a:gd name="T27" fmla="*/ 2147483647 h 946"/>
              <a:gd name="T28" fmla="*/ 2147483647 w 783"/>
              <a:gd name="T29" fmla="*/ 2147483647 h 946"/>
              <a:gd name="T30" fmla="*/ 2147483647 w 783"/>
              <a:gd name="T31" fmla="*/ 2147483647 h 946"/>
              <a:gd name="T32" fmla="*/ 2147483647 w 783"/>
              <a:gd name="T33" fmla="*/ 2147483647 h 946"/>
              <a:gd name="T34" fmla="*/ 2147483647 w 783"/>
              <a:gd name="T35" fmla="*/ 2147483647 h 946"/>
              <a:gd name="T36" fmla="*/ 2147483647 w 783"/>
              <a:gd name="T37" fmla="*/ 2147483647 h 946"/>
              <a:gd name="T38" fmla="*/ 2147483647 w 783"/>
              <a:gd name="T39" fmla="*/ 2147483647 h 946"/>
              <a:gd name="T40" fmla="*/ 2147483647 w 783"/>
              <a:gd name="T41" fmla="*/ 2147483647 h 946"/>
              <a:gd name="T42" fmla="*/ 2147483647 w 783"/>
              <a:gd name="T43" fmla="*/ 2147483647 h 946"/>
              <a:gd name="T44" fmla="*/ 2147483647 w 783"/>
              <a:gd name="T45" fmla="*/ 2147483647 h 946"/>
              <a:gd name="T46" fmla="*/ 2147483647 w 783"/>
              <a:gd name="T47" fmla="*/ 2147483647 h 946"/>
              <a:gd name="T48" fmla="*/ 2147483647 w 783"/>
              <a:gd name="T49" fmla="*/ 2147483647 h 946"/>
              <a:gd name="T50" fmla="*/ 2147483647 w 783"/>
              <a:gd name="T51" fmla="*/ 2147483647 h 946"/>
              <a:gd name="T52" fmla="*/ 2147483647 w 783"/>
              <a:gd name="T53" fmla="*/ 2147483647 h 946"/>
              <a:gd name="T54" fmla="*/ 2147483647 w 783"/>
              <a:gd name="T55" fmla="*/ 2147483647 h 946"/>
              <a:gd name="T56" fmla="*/ 2147483647 w 783"/>
              <a:gd name="T57" fmla="*/ 2147483647 h 946"/>
              <a:gd name="T58" fmla="*/ 2147483647 w 783"/>
              <a:gd name="T59" fmla="*/ 2147483647 h 946"/>
              <a:gd name="T60" fmla="*/ 2147483647 w 783"/>
              <a:gd name="T61" fmla="*/ 2147483647 h 946"/>
              <a:gd name="T62" fmla="*/ 2147483647 w 783"/>
              <a:gd name="T63" fmla="*/ 2147483647 h 946"/>
              <a:gd name="T64" fmla="*/ 2147483647 w 783"/>
              <a:gd name="T65" fmla="*/ 2147483647 h 946"/>
              <a:gd name="T66" fmla="*/ 2147483647 w 783"/>
              <a:gd name="T67" fmla="*/ 2147483647 h 946"/>
              <a:gd name="T68" fmla="*/ 2147483647 w 783"/>
              <a:gd name="T69" fmla="*/ 2147483647 h 946"/>
              <a:gd name="T70" fmla="*/ 2147483647 w 783"/>
              <a:gd name="T71" fmla="*/ 2147483647 h 946"/>
              <a:gd name="T72" fmla="*/ 2147483647 w 783"/>
              <a:gd name="T73" fmla="*/ 2147483647 h 946"/>
              <a:gd name="T74" fmla="*/ 2147483647 w 783"/>
              <a:gd name="T75" fmla="*/ 2147483647 h 946"/>
              <a:gd name="T76" fmla="*/ 2147483647 w 783"/>
              <a:gd name="T77" fmla="*/ 2147483647 h 946"/>
              <a:gd name="T78" fmla="*/ 2147483647 w 783"/>
              <a:gd name="T79" fmla="*/ 2147483647 h 946"/>
              <a:gd name="T80" fmla="*/ 2147483647 w 783"/>
              <a:gd name="T81" fmla="*/ 2147483647 h 946"/>
              <a:gd name="T82" fmla="*/ 2147483647 w 783"/>
              <a:gd name="T83" fmla="*/ 2147483647 h 946"/>
              <a:gd name="T84" fmla="*/ 2147483647 w 783"/>
              <a:gd name="T85" fmla="*/ 2147483647 h 946"/>
              <a:gd name="T86" fmla="*/ 2147483647 w 783"/>
              <a:gd name="T87" fmla="*/ 2147483647 h 946"/>
              <a:gd name="T88" fmla="*/ 2147483647 w 783"/>
              <a:gd name="T89" fmla="*/ 2147483647 h 946"/>
              <a:gd name="T90" fmla="*/ 2147483647 w 783"/>
              <a:gd name="T91" fmla="*/ 2147483647 h 946"/>
              <a:gd name="T92" fmla="*/ 2147483647 w 783"/>
              <a:gd name="T93" fmla="*/ 2147483647 h 946"/>
              <a:gd name="T94" fmla="*/ 2147483647 w 783"/>
              <a:gd name="T95" fmla="*/ 2147483647 h 946"/>
              <a:gd name="T96" fmla="*/ 2147483647 w 783"/>
              <a:gd name="T97" fmla="*/ 2147483647 h 946"/>
              <a:gd name="T98" fmla="*/ 2147483647 w 783"/>
              <a:gd name="T99" fmla="*/ 2147483647 h 946"/>
              <a:gd name="T100" fmla="*/ 2147483647 w 783"/>
              <a:gd name="T101" fmla="*/ 2147483647 h 946"/>
              <a:gd name="T102" fmla="*/ 2147483647 w 783"/>
              <a:gd name="T103" fmla="*/ 2147483647 h 946"/>
              <a:gd name="T104" fmla="*/ 2147483647 w 783"/>
              <a:gd name="T105" fmla="*/ 2147483647 h 946"/>
              <a:gd name="T106" fmla="*/ 0 w 783"/>
              <a:gd name="T107" fmla="*/ 2147483647 h 946"/>
              <a:gd name="T108" fmla="*/ 2147483647 w 783"/>
              <a:gd name="T109" fmla="*/ 2147483647 h 946"/>
              <a:gd name="T110" fmla="*/ 2147483647 w 783"/>
              <a:gd name="T111" fmla="*/ 2147483647 h 946"/>
              <a:gd name="T112" fmla="*/ 2147483647 w 783"/>
              <a:gd name="T113" fmla="*/ 2147483647 h 946"/>
              <a:gd name="T114" fmla="*/ 2147483647 w 783"/>
              <a:gd name="T115" fmla="*/ 2147483647 h 946"/>
              <a:gd name="T116" fmla="*/ 2147483647 w 783"/>
              <a:gd name="T117" fmla="*/ 2147483647 h 946"/>
              <a:gd name="T118" fmla="*/ 2147483647 w 783"/>
              <a:gd name="T119" fmla="*/ 2147483647 h 946"/>
              <a:gd name="T120" fmla="*/ 2147483647 w 783"/>
              <a:gd name="T121" fmla="*/ 2147483647 h 946"/>
              <a:gd name="T122" fmla="*/ 2147483647 w 783"/>
              <a:gd name="T123" fmla="*/ 2147483647 h 94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83" h="946">
                <a:moveTo>
                  <a:pt x="533" y="21"/>
                </a:moveTo>
                <a:lnTo>
                  <a:pt x="544" y="10"/>
                </a:lnTo>
                <a:lnTo>
                  <a:pt x="555" y="0"/>
                </a:lnTo>
                <a:lnTo>
                  <a:pt x="566" y="0"/>
                </a:lnTo>
                <a:lnTo>
                  <a:pt x="576" y="0"/>
                </a:lnTo>
                <a:lnTo>
                  <a:pt x="587" y="0"/>
                </a:lnTo>
                <a:lnTo>
                  <a:pt x="598" y="0"/>
                </a:lnTo>
                <a:lnTo>
                  <a:pt x="620" y="10"/>
                </a:lnTo>
                <a:lnTo>
                  <a:pt x="631" y="21"/>
                </a:lnTo>
                <a:lnTo>
                  <a:pt x="653" y="32"/>
                </a:lnTo>
                <a:lnTo>
                  <a:pt x="696" y="54"/>
                </a:lnTo>
                <a:lnTo>
                  <a:pt x="729" y="87"/>
                </a:lnTo>
                <a:lnTo>
                  <a:pt x="750" y="97"/>
                </a:lnTo>
                <a:lnTo>
                  <a:pt x="761" y="108"/>
                </a:lnTo>
                <a:lnTo>
                  <a:pt x="772" y="119"/>
                </a:lnTo>
                <a:lnTo>
                  <a:pt x="772" y="130"/>
                </a:lnTo>
                <a:lnTo>
                  <a:pt x="783" y="130"/>
                </a:lnTo>
                <a:lnTo>
                  <a:pt x="783" y="141"/>
                </a:lnTo>
                <a:lnTo>
                  <a:pt x="783" y="152"/>
                </a:lnTo>
                <a:lnTo>
                  <a:pt x="772" y="163"/>
                </a:lnTo>
                <a:lnTo>
                  <a:pt x="761" y="174"/>
                </a:lnTo>
                <a:lnTo>
                  <a:pt x="750" y="185"/>
                </a:lnTo>
                <a:lnTo>
                  <a:pt x="740" y="195"/>
                </a:lnTo>
                <a:lnTo>
                  <a:pt x="729" y="206"/>
                </a:lnTo>
                <a:lnTo>
                  <a:pt x="718" y="217"/>
                </a:lnTo>
                <a:lnTo>
                  <a:pt x="718" y="239"/>
                </a:lnTo>
                <a:lnTo>
                  <a:pt x="707" y="272"/>
                </a:lnTo>
                <a:lnTo>
                  <a:pt x="707" y="304"/>
                </a:lnTo>
                <a:lnTo>
                  <a:pt x="696" y="337"/>
                </a:lnTo>
                <a:lnTo>
                  <a:pt x="696" y="370"/>
                </a:lnTo>
                <a:lnTo>
                  <a:pt x="685" y="467"/>
                </a:lnTo>
                <a:lnTo>
                  <a:pt x="674" y="544"/>
                </a:lnTo>
                <a:lnTo>
                  <a:pt x="663" y="620"/>
                </a:lnTo>
                <a:lnTo>
                  <a:pt x="642" y="696"/>
                </a:lnTo>
                <a:lnTo>
                  <a:pt x="631" y="740"/>
                </a:lnTo>
                <a:lnTo>
                  <a:pt x="620" y="772"/>
                </a:lnTo>
                <a:lnTo>
                  <a:pt x="598" y="794"/>
                </a:lnTo>
                <a:lnTo>
                  <a:pt x="587" y="816"/>
                </a:lnTo>
                <a:lnTo>
                  <a:pt x="576" y="837"/>
                </a:lnTo>
                <a:lnTo>
                  <a:pt x="555" y="859"/>
                </a:lnTo>
                <a:lnTo>
                  <a:pt x="544" y="881"/>
                </a:lnTo>
                <a:lnTo>
                  <a:pt x="533" y="892"/>
                </a:lnTo>
                <a:lnTo>
                  <a:pt x="511" y="914"/>
                </a:lnTo>
                <a:lnTo>
                  <a:pt x="479" y="935"/>
                </a:lnTo>
                <a:lnTo>
                  <a:pt x="468" y="946"/>
                </a:lnTo>
                <a:lnTo>
                  <a:pt x="446" y="946"/>
                </a:lnTo>
                <a:lnTo>
                  <a:pt x="435" y="946"/>
                </a:lnTo>
                <a:lnTo>
                  <a:pt x="424" y="925"/>
                </a:lnTo>
                <a:lnTo>
                  <a:pt x="413" y="914"/>
                </a:lnTo>
                <a:lnTo>
                  <a:pt x="424" y="881"/>
                </a:lnTo>
                <a:lnTo>
                  <a:pt x="424" y="870"/>
                </a:lnTo>
                <a:lnTo>
                  <a:pt x="413" y="848"/>
                </a:lnTo>
                <a:lnTo>
                  <a:pt x="413" y="837"/>
                </a:lnTo>
                <a:lnTo>
                  <a:pt x="402" y="827"/>
                </a:lnTo>
                <a:lnTo>
                  <a:pt x="381" y="805"/>
                </a:lnTo>
                <a:lnTo>
                  <a:pt x="370" y="794"/>
                </a:lnTo>
                <a:lnTo>
                  <a:pt x="348" y="783"/>
                </a:lnTo>
                <a:lnTo>
                  <a:pt x="326" y="772"/>
                </a:lnTo>
                <a:lnTo>
                  <a:pt x="305" y="750"/>
                </a:lnTo>
                <a:lnTo>
                  <a:pt x="283" y="740"/>
                </a:lnTo>
                <a:lnTo>
                  <a:pt x="261" y="729"/>
                </a:lnTo>
                <a:lnTo>
                  <a:pt x="250" y="718"/>
                </a:lnTo>
                <a:lnTo>
                  <a:pt x="239" y="707"/>
                </a:lnTo>
                <a:lnTo>
                  <a:pt x="239" y="696"/>
                </a:lnTo>
                <a:lnTo>
                  <a:pt x="239" y="685"/>
                </a:lnTo>
                <a:lnTo>
                  <a:pt x="250" y="685"/>
                </a:lnTo>
                <a:lnTo>
                  <a:pt x="272" y="685"/>
                </a:lnTo>
                <a:lnTo>
                  <a:pt x="294" y="696"/>
                </a:lnTo>
                <a:lnTo>
                  <a:pt x="337" y="696"/>
                </a:lnTo>
                <a:lnTo>
                  <a:pt x="370" y="707"/>
                </a:lnTo>
                <a:lnTo>
                  <a:pt x="402" y="707"/>
                </a:lnTo>
                <a:lnTo>
                  <a:pt x="435" y="707"/>
                </a:lnTo>
                <a:lnTo>
                  <a:pt x="457" y="685"/>
                </a:lnTo>
                <a:lnTo>
                  <a:pt x="468" y="674"/>
                </a:lnTo>
                <a:lnTo>
                  <a:pt x="468" y="663"/>
                </a:lnTo>
                <a:lnTo>
                  <a:pt x="479" y="652"/>
                </a:lnTo>
                <a:lnTo>
                  <a:pt x="489" y="631"/>
                </a:lnTo>
                <a:lnTo>
                  <a:pt x="500" y="609"/>
                </a:lnTo>
                <a:lnTo>
                  <a:pt x="500" y="576"/>
                </a:lnTo>
                <a:lnTo>
                  <a:pt x="511" y="555"/>
                </a:lnTo>
                <a:lnTo>
                  <a:pt x="522" y="522"/>
                </a:lnTo>
                <a:lnTo>
                  <a:pt x="533" y="457"/>
                </a:lnTo>
                <a:lnTo>
                  <a:pt x="544" y="391"/>
                </a:lnTo>
                <a:lnTo>
                  <a:pt x="555" y="337"/>
                </a:lnTo>
                <a:lnTo>
                  <a:pt x="555" y="272"/>
                </a:lnTo>
                <a:lnTo>
                  <a:pt x="555" y="250"/>
                </a:lnTo>
                <a:lnTo>
                  <a:pt x="555" y="217"/>
                </a:lnTo>
                <a:lnTo>
                  <a:pt x="555" y="195"/>
                </a:lnTo>
                <a:lnTo>
                  <a:pt x="555" y="185"/>
                </a:lnTo>
                <a:lnTo>
                  <a:pt x="555" y="163"/>
                </a:lnTo>
                <a:lnTo>
                  <a:pt x="544" y="152"/>
                </a:lnTo>
                <a:lnTo>
                  <a:pt x="544" y="141"/>
                </a:lnTo>
                <a:lnTo>
                  <a:pt x="533" y="141"/>
                </a:lnTo>
                <a:lnTo>
                  <a:pt x="522" y="141"/>
                </a:lnTo>
                <a:lnTo>
                  <a:pt x="500" y="141"/>
                </a:lnTo>
                <a:lnTo>
                  <a:pt x="479" y="141"/>
                </a:lnTo>
                <a:lnTo>
                  <a:pt x="446" y="141"/>
                </a:lnTo>
                <a:lnTo>
                  <a:pt x="413" y="152"/>
                </a:lnTo>
                <a:lnTo>
                  <a:pt x="381" y="152"/>
                </a:lnTo>
                <a:lnTo>
                  <a:pt x="337" y="163"/>
                </a:lnTo>
                <a:lnTo>
                  <a:pt x="239" y="174"/>
                </a:lnTo>
                <a:lnTo>
                  <a:pt x="152" y="185"/>
                </a:lnTo>
                <a:lnTo>
                  <a:pt x="76" y="195"/>
                </a:lnTo>
                <a:lnTo>
                  <a:pt x="0" y="195"/>
                </a:lnTo>
                <a:lnTo>
                  <a:pt x="0" y="119"/>
                </a:lnTo>
                <a:lnTo>
                  <a:pt x="22" y="119"/>
                </a:lnTo>
                <a:lnTo>
                  <a:pt x="65" y="119"/>
                </a:lnTo>
                <a:lnTo>
                  <a:pt x="98" y="108"/>
                </a:lnTo>
                <a:lnTo>
                  <a:pt x="131" y="108"/>
                </a:lnTo>
                <a:lnTo>
                  <a:pt x="174" y="97"/>
                </a:lnTo>
                <a:lnTo>
                  <a:pt x="218" y="97"/>
                </a:lnTo>
                <a:lnTo>
                  <a:pt x="316" y="76"/>
                </a:lnTo>
                <a:lnTo>
                  <a:pt x="359" y="65"/>
                </a:lnTo>
                <a:lnTo>
                  <a:pt x="402" y="54"/>
                </a:lnTo>
                <a:lnTo>
                  <a:pt x="435" y="43"/>
                </a:lnTo>
                <a:lnTo>
                  <a:pt x="468" y="43"/>
                </a:lnTo>
                <a:lnTo>
                  <a:pt x="489" y="32"/>
                </a:lnTo>
                <a:lnTo>
                  <a:pt x="511" y="32"/>
                </a:lnTo>
                <a:lnTo>
                  <a:pt x="522" y="21"/>
                </a:lnTo>
                <a:lnTo>
                  <a:pt x="533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95" name="Freeform 55"/>
          <p:cNvSpPr/>
          <p:nvPr/>
        </p:nvSpPr>
        <p:spPr bwMode="auto">
          <a:xfrm>
            <a:off x="6734175" y="2614084"/>
            <a:ext cx="800100" cy="1843616"/>
          </a:xfrm>
          <a:custGeom>
            <a:avLst/>
            <a:gdLst>
              <a:gd name="T0" fmla="*/ 2147483647 w 1261"/>
              <a:gd name="T1" fmla="*/ 2147483647 h 2177"/>
              <a:gd name="T2" fmla="*/ 2147483647 w 1261"/>
              <a:gd name="T3" fmla="*/ 2147483647 h 2177"/>
              <a:gd name="T4" fmla="*/ 2147483647 w 1261"/>
              <a:gd name="T5" fmla="*/ 2147483647 h 2177"/>
              <a:gd name="T6" fmla="*/ 2147483647 w 1261"/>
              <a:gd name="T7" fmla="*/ 2147483647 h 2177"/>
              <a:gd name="T8" fmla="*/ 2147483647 w 1261"/>
              <a:gd name="T9" fmla="*/ 2147483647 h 2177"/>
              <a:gd name="T10" fmla="*/ 2147483647 w 1261"/>
              <a:gd name="T11" fmla="*/ 2147483647 h 2177"/>
              <a:gd name="T12" fmla="*/ 2147483647 w 1261"/>
              <a:gd name="T13" fmla="*/ 2147483647 h 2177"/>
              <a:gd name="T14" fmla="*/ 2147483647 w 1261"/>
              <a:gd name="T15" fmla="*/ 2147483647 h 2177"/>
              <a:gd name="T16" fmla="*/ 2147483647 w 1261"/>
              <a:gd name="T17" fmla="*/ 2147483647 h 2177"/>
              <a:gd name="T18" fmla="*/ 2147483647 w 1261"/>
              <a:gd name="T19" fmla="*/ 2147483647 h 2177"/>
              <a:gd name="T20" fmla="*/ 2147483647 w 1261"/>
              <a:gd name="T21" fmla="*/ 2147483647 h 2177"/>
              <a:gd name="T22" fmla="*/ 2147483647 w 1261"/>
              <a:gd name="T23" fmla="*/ 2147483647 h 2177"/>
              <a:gd name="T24" fmla="*/ 2147483647 w 1261"/>
              <a:gd name="T25" fmla="*/ 2147483647 h 2177"/>
              <a:gd name="T26" fmla="*/ 2147483647 w 1261"/>
              <a:gd name="T27" fmla="*/ 2147483647 h 2177"/>
              <a:gd name="T28" fmla="*/ 2147483647 w 1261"/>
              <a:gd name="T29" fmla="*/ 2147483647 h 2177"/>
              <a:gd name="T30" fmla="*/ 2147483647 w 1261"/>
              <a:gd name="T31" fmla="*/ 2147483647 h 2177"/>
              <a:gd name="T32" fmla="*/ 2147483647 w 1261"/>
              <a:gd name="T33" fmla="*/ 2147483647 h 2177"/>
              <a:gd name="T34" fmla="*/ 2147483647 w 1261"/>
              <a:gd name="T35" fmla="*/ 2147483647 h 2177"/>
              <a:gd name="T36" fmla="*/ 2147483647 w 1261"/>
              <a:gd name="T37" fmla="*/ 2147483647 h 2177"/>
              <a:gd name="T38" fmla="*/ 2147483647 w 1261"/>
              <a:gd name="T39" fmla="*/ 2147483647 h 2177"/>
              <a:gd name="T40" fmla="*/ 2147483647 w 1261"/>
              <a:gd name="T41" fmla="*/ 2147483647 h 2177"/>
              <a:gd name="T42" fmla="*/ 2147483647 w 1261"/>
              <a:gd name="T43" fmla="*/ 2147483647 h 2177"/>
              <a:gd name="T44" fmla="*/ 2147483647 w 1261"/>
              <a:gd name="T45" fmla="*/ 2147483647 h 2177"/>
              <a:gd name="T46" fmla="*/ 2147483647 w 1261"/>
              <a:gd name="T47" fmla="*/ 2147483647 h 2177"/>
              <a:gd name="T48" fmla="*/ 2147483647 w 1261"/>
              <a:gd name="T49" fmla="*/ 2147483647 h 2177"/>
              <a:gd name="T50" fmla="*/ 2147483647 w 1261"/>
              <a:gd name="T51" fmla="*/ 2147483647 h 2177"/>
              <a:gd name="T52" fmla="*/ 2147483647 w 1261"/>
              <a:gd name="T53" fmla="*/ 2147483647 h 2177"/>
              <a:gd name="T54" fmla="*/ 2147483647 w 1261"/>
              <a:gd name="T55" fmla="*/ 2147483647 h 2177"/>
              <a:gd name="T56" fmla="*/ 2147483647 w 1261"/>
              <a:gd name="T57" fmla="*/ 2147483647 h 2177"/>
              <a:gd name="T58" fmla="*/ 2147483647 w 1261"/>
              <a:gd name="T59" fmla="*/ 2147483647 h 2177"/>
              <a:gd name="T60" fmla="*/ 2147483647 w 1261"/>
              <a:gd name="T61" fmla="*/ 2147483647 h 2177"/>
              <a:gd name="T62" fmla="*/ 2147483647 w 1261"/>
              <a:gd name="T63" fmla="*/ 2147483647 h 2177"/>
              <a:gd name="T64" fmla="*/ 2147483647 w 1261"/>
              <a:gd name="T65" fmla="*/ 2147483647 h 2177"/>
              <a:gd name="T66" fmla="*/ 2147483647 w 1261"/>
              <a:gd name="T67" fmla="*/ 2147483647 h 2177"/>
              <a:gd name="T68" fmla="*/ 2147483647 w 1261"/>
              <a:gd name="T69" fmla="*/ 2147483647 h 2177"/>
              <a:gd name="T70" fmla="*/ 2147483647 w 1261"/>
              <a:gd name="T71" fmla="*/ 2147483647 h 2177"/>
              <a:gd name="T72" fmla="*/ 2147483647 w 1261"/>
              <a:gd name="T73" fmla="*/ 2147483647 h 2177"/>
              <a:gd name="T74" fmla="*/ 2147483647 w 1261"/>
              <a:gd name="T75" fmla="*/ 2147483647 h 2177"/>
              <a:gd name="T76" fmla="*/ 2147483647 w 1261"/>
              <a:gd name="T77" fmla="*/ 2147483647 h 2177"/>
              <a:gd name="T78" fmla="*/ 2147483647 w 1261"/>
              <a:gd name="T79" fmla="*/ 2147483647 h 2177"/>
              <a:gd name="T80" fmla="*/ 2147483647 w 1261"/>
              <a:gd name="T81" fmla="*/ 2147483647 h 2177"/>
              <a:gd name="T82" fmla="*/ 2147483647 w 1261"/>
              <a:gd name="T83" fmla="*/ 2147483647 h 2177"/>
              <a:gd name="T84" fmla="*/ 0 w 1261"/>
              <a:gd name="T85" fmla="*/ 2147483647 h 2177"/>
              <a:gd name="T86" fmla="*/ 2147483647 w 1261"/>
              <a:gd name="T87" fmla="*/ 2147483647 h 2177"/>
              <a:gd name="T88" fmla="*/ 2147483647 w 1261"/>
              <a:gd name="T89" fmla="*/ 2147483647 h 2177"/>
              <a:gd name="T90" fmla="*/ 2147483647 w 1261"/>
              <a:gd name="T91" fmla="*/ 2147483647 h 2177"/>
              <a:gd name="T92" fmla="*/ 2147483647 w 1261"/>
              <a:gd name="T93" fmla="*/ 2147483647 h 2177"/>
              <a:gd name="T94" fmla="*/ 2147483647 w 1261"/>
              <a:gd name="T95" fmla="*/ 2147483647 h 2177"/>
              <a:gd name="T96" fmla="*/ 2147483647 w 1261"/>
              <a:gd name="T97" fmla="*/ 2147483647 h 2177"/>
              <a:gd name="T98" fmla="*/ 2147483647 w 1261"/>
              <a:gd name="T99" fmla="*/ 2147483647 h 2177"/>
              <a:gd name="T100" fmla="*/ 2147483647 w 1261"/>
              <a:gd name="T101" fmla="*/ 0 h 2177"/>
              <a:gd name="T102" fmla="*/ 2147483647 w 1261"/>
              <a:gd name="T103" fmla="*/ 2147483647 h 2177"/>
              <a:gd name="T104" fmla="*/ 2147483647 w 1261"/>
              <a:gd name="T105" fmla="*/ 2147483647 h 2177"/>
              <a:gd name="T106" fmla="*/ 2147483647 w 1261"/>
              <a:gd name="T107" fmla="*/ 2147483647 h 2177"/>
              <a:gd name="T108" fmla="*/ 2147483647 w 1261"/>
              <a:gd name="T109" fmla="*/ 2147483647 h 21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61" h="2177">
                <a:moveTo>
                  <a:pt x="217" y="773"/>
                </a:moveTo>
                <a:lnTo>
                  <a:pt x="207" y="828"/>
                </a:lnTo>
                <a:lnTo>
                  <a:pt x="207" y="871"/>
                </a:lnTo>
                <a:lnTo>
                  <a:pt x="207" y="915"/>
                </a:lnTo>
                <a:lnTo>
                  <a:pt x="207" y="947"/>
                </a:lnTo>
                <a:lnTo>
                  <a:pt x="207" y="980"/>
                </a:lnTo>
                <a:lnTo>
                  <a:pt x="207" y="991"/>
                </a:lnTo>
                <a:lnTo>
                  <a:pt x="207" y="1013"/>
                </a:lnTo>
                <a:lnTo>
                  <a:pt x="217" y="1013"/>
                </a:lnTo>
                <a:lnTo>
                  <a:pt x="217" y="1023"/>
                </a:lnTo>
                <a:lnTo>
                  <a:pt x="239" y="1023"/>
                </a:lnTo>
                <a:lnTo>
                  <a:pt x="250" y="1023"/>
                </a:lnTo>
                <a:lnTo>
                  <a:pt x="283" y="1023"/>
                </a:lnTo>
                <a:lnTo>
                  <a:pt x="315" y="1013"/>
                </a:lnTo>
                <a:lnTo>
                  <a:pt x="348" y="1013"/>
                </a:lnTo>
                <a:lnTo>
                  <a:pt x="391" y="1002"/>
                </a:lnTo>
                <a:lnTo>
                  <a:pt x="446" y="991"/>
                </a:lnTo>
                <a:lnTo>
                  <a:pt x="500" y="991"/>
                </a:lnTo>
                <a:lnTo>
                  <a:pt x="544" y="980"/>
                </a:lnTo>
                <a:lnTo>
                  <a:pt x="587" y="969"/>
                </a:lnTo>
                <a:lnTo>
                  <a:pt x="631" y="969"/>
                </a:lnTo>
                <a:lnTo>
                  <a:pt x="718" y="958"/>
                </a:lnTo>
                <a:lnTo>
                  <a:pt x="794" y="947"/>
                </a:lnTo>
                <a:lnTo>
                  <a:pt x="826" y="947"/>
                </a:lnTo>
                <a:lnTo>
                  <a:pt x="848" y="936"/>
                </a:lnTo>
                <a:lnTo>
                  <a:pt x="881" y="936"/>
                </a:lnTo>
                <a:lnTo>
                  <a:pt x="902" y="936"/>
                </a:lnTo>
                <a:lnTo>
                  <a:pt x="913" y="925"/>
                </a:lnTo>
                <a:lnTo>
                  <a:pt x="935" y="925"/>
                </a:lnTo>
                <a:lnTo>
                  <a:pt x="946" y="925"/>
                </a:lnTo>
                <a:lnTo>
                  <a:pt x="957" y="915"/>
                </a:lnTo>
                <a:lnTo>
                  <a:pt x="968" y="904"/>
                </a:lnTo>
                <a:lnTo>
                  <a:pt x="978" y="904"/>
                </a:lnTo>
                <a:lnTo>
                  <a:pt x="989" y="893"/>
                </a:lnTo>
                <a:lnTo>
                  <a:pt x="1011" y="893"/>
                </a:lnTo>
                <a:lnTo>
                  <a:pt x="1022" y="893"/>
                </a:lnTo>
                <a:lnTo>
                  <a:pt x="1033" y="904"/>
                </a:lnTo>
                <a:lnTo>
                  <a:pt x="1044" y="904"/>
                </a:lnTo>
                <a:lnTo>
                  <a:pt x="1065" y="915"/>
                </a:lnTo>
                <a:lnTo>
                  <a:pt x="1076" y="925"/>
                </a:lnTo>
                <a:lnTo>
                  <a:pt x="1098" y="947"/>
                </a:lnTo>
                <a:lnTo>
                  <a:pt x="1131" y="958"/>
                </a:lnTo>
                <a:lnTo>
                  <a:pt x="1152" y="980"/>
                </a:lnTo>
                <a:lnTo>
                  <a:pt x="1174" y="1002"/>
                </a:lnTo>
                <a:lnTo>
                  <a:pt x="1196" y="1023"/>
                </a:lnTo>
                <a:lnTo>
                  <a:pt x="1218" y="1045"/>
                </a:lnTo>
                <a:lnTo>
                  <a:pt x="1239" y="1056"/>
                </a:lnTo>
                <a:lnTo>
                  <a:pt x="1250" y="1078"/>
                </a:lnTo>
                <a:lnTo>
                  <a:pt x="1250" y="1089"/>
                </a:lnTo>
                <a:lnTo>
                  <a:pt x="1261" y="1100"/>
                </a:lnTo>
                <a:lnTo>
                  <a:pt x="1261" y="1110"/>
                </a:lnTo>
                <a:lnTo>
                  <a:pt x="1261" y="1121"/>
                </a:lnTo>
                <a:lnTo>
                  <a:pt x="1250" y="1132"/>
                </a:lnTo>
                <a:lnTo>
                  <a:pt x="1239" y="1143"/>
                </a:lnTo>
                <a:lnTo>
                  <a:pt x="1218" y="1143"/>
                </a:lnTo>
                <a:lnTo>
                  <a:pt x="1207" y="1143"/>
                </a:lnTo>
                <a:lnTo>
                  <a:pt x="1196" y="1154"/>
                </a:lnTo>
                <a:lnTo>
                  <a:pt x="1185" y="1176"/>
                </a:lnTo>
                <a:lnTo>
                  <a:pt x="1174" y="1198"/>
                </a:lnTo>
                <a:lnTo>
                  <a:pt x="1163" y="1230"/>
                </a:lnTo>
                <a:lnTo>
                  <a:pt x="1152" y="1263"/>
                </a:lnTo>
                <a:lnTo>
                  <a:pt x="1142" y="1306"/>
                </a:lnTo>
                <a:lnTo>
                  <a:pt x="1142" y="1350"/>
                </a:lnTo>
                <a:lnTo>
                  <a:pt x="1131" y="1459"/>
                </a:lnTo>
                <a:lnTo>
                  <a:pt x="1109" y="1557"/>
                </a:lnTo>
                <a:lnTo>
                  <a:pt x="1087" y="1655"/>
                </a:lnTo>
                <a:lnTo>
                  <a:pt x="1055" y="1742"/>
                </a:lnTo>
                <a:lnTo>
                  <a:pt x="1033" y="1796"/>
                </a:lnTo>
                <a:lnTo>
                  <a:pt x="1022" y="1840"/>
                </a:lnTo>
                <a:lnTo>
                  <a:pt x="1000" y="1883"/>
                </a:lnTo>
                <a:lnTo>
                  <a:pt x="978" y="1927"/>
                </a:lnTo>
                <a:lnTo>
                  <a:pt x="957" y="1970"/>
                </a:lnTo>
                <a:lnTo>
                  <a:pt x="946" y="2003"/>
                </a:lnTo>
                <a:lnTo>
                  <a:pt x="924" y="2035"/>
                </a:lnTo>
                <a:lnTo>
                  <a:pt x="902" y="2068"/>
                </a:lnTo>
                <a:lnTo>
                  <a:pt x="881" y="2101"/>
                </a:lnTo>
                <a:lnTo>
                  <a:pt x="859" y="2123"/>
                </a:lnTo>
                <a:lnTo>
                  <a:pt x="837" y="2144"/>
                </a:lnTo>
                <a:lnTo>
                  <a:pt x="815" y="2155"/>
                </a:lnTo>
                <a:lnTo>
                  <a:pt x="805" y="2166"/>
                </a:lnTo>
                <a:lnTo>
                  <a:pt x="783" y="2177"/>
                </a:lnTo>
                <a:lnTo>
                  <a:pt x="772" y="2177"/>
                </a:lnTo>
                <a:lnTo>
                  <a:pt x="761" y="2177"/>
                </a:lnTo>
                <a:lnTo>
                  <a:pt x="739" y="2166"/>
                </a:lnTo>
                <a:lnTo>
                  <a:pt x="728" y="2155"/>
                </a:lnTo>
                <a:lnTo>
                  <a:pt x="718" y="2144"/>
                </a:lnTo>
                <a:lnTo>
                  <a:pt x="718" y="2123"/>
                </a:lnTo>
                <a:lnTo>
                  <a:pt x="718" y="2112"/>
                </a:lnTo>
                <a:lnTo>
                  <a:pt x="718" y="2090"/>
                </a:lnTo>
                <a:lnTo>
                  <a:pt x="718" y="2068"/>
                </a:lnTo>
                <a:lnTo>
                  <a:pt x="707" y="2046"/>
                </a:lnTo>
                <a:lnTo>
                  <a:pt x="707" y="2025"/>
                </a:lnTo>
                <a:lnTo>
                  <a:pt x="685" y="2003"/>
                </a:lnTo>
                <a:lnTo>
                  <a:pt x="674" y="1992"/>
                </a:lnTo>
                <a:lnTo>
                  <a:pt x="652" y="1970"/>
                </a:lnTo>
                <a:lnTo>
                  <a:pt x="631" y="1948"/>
                </a:lnTo>
                <a:lnTo>
                  <a:pt x="609" y="1927"/>
                </a:lnTo>
                <a:lnTo>
                  <a:pt x="576" y="1905"/>
                </a:lnTo>
                <a:lnTo>
                  <a:pt x="554" y="1872"/>
                </a:lnTo>
                <a:lnTo>
                  <a:pt x="533" y="1861"/>
                </a:lnTo>
                <a:lnTo>
                  <a:pt x="522" y="1840"/>
                </a:lnTo>
                <a:lnTo>
                  <a:pt x="500" y="1829"/>
                </a:lnTo>
                <a:lnTo>
                  <a:pt x="500" y="1818"/>
                </a:lnTo>
                <a:lnTo>
                  <a:pt x="489" y="1807"/>
                </a:lnTo>
                <a:lnTo>
                  <a:pt x="489" y="1796"/>
                </a:lnTo>
                <a:lnTo>
                  <a:pt x="500" y="1796"/>
                </a:lnTo>
                <a:lnTo>
                  <a:pt x="511" y="1796"/>
                </a:lnTo>
                <a:lnTo>
                  <a:pt x="522" y="1796"/>
                </a:lnTo>
                <a:lnTo>
                  <a:pt x="544" y="1796"/>
                </a:lnTo>
                <a:lnTo>
                  <a:pt x="565" y="1796"/>
                </a:lnTo>
                <a:lnTo>
                  <a:pt x="598" y="1807"/>
                </a:lnTo>
                <a:lnTo>
                  <a:pt x="631" y="1807"/>
                </a:lnTo>
                <a:lnTo>
                  <a:pt x="663" y="1818"/>
                </a:lnTo>
                <a:lnTo>
                  <a:pt x="685" y="1829"/>
                </a:lnTo>
                <a:lnTo>
                  <a:pt x="718" y="1840"/>
                </a:lnTo>
                <a:lnTo>
                  <a:pt x="739" y="1840"/>
                </a:lnTo>
                <a:lnTo>
                  <a:pt x="761" y="1840"/>
                </a:lnTo>
                <a:lnTo>
                  <a:pt x="772" y="1840"/>
                </a:lnTo>
                <a:lnTo>
                  <a:pt x="794" y="1840"/>
                </a:lnTo>
                <a:lnTo>
                  <a:pt x="805" y="1840"/>
                </a:lnTo>
                <a:lnTo>
                  <a:pt x="815" y="1829"/>
                </a:lnTo>
                <a:lnTo>
                  <a:pt x="826" y="1818"/>
                </a:lnTo>
                <a:lnTo>
                  <a:pt x="837" y="1796"/>
                </a:lnTo>
                <a:lnTo>
                  <a:pt x="848" y="1774"/>
                </a:lnTo>
                <a:lnTo>
                  <a:pt x="859" y="1742"/>
                </a:lnTo>
                <a:lnTo>
                  <a:pt x="870" y="1709"/>
                </a:lnTo>
                <a:lnTo>
                  <a:pt x="881" y="1665"/>
                </a:lnTo>
                <a:lnTo>
                  <a:pt x="892" y="1622"/>
                </a:lnTo>
                <a:lnTo>
                  <a:pt x="913" y="1535"/>
                </a:lnTo>
                <a:lnTo>
                  <a:pt x="935" y="1448"/>
                </a:lnTo>
                <a:lnTo>
                  <a:pt x="957" y="1361"/>
                </a:lnTo>
                <a:lnTo>
                  <a:pt x="968" y="1274"/>
                </a:lnTo>
                <a:lnTo>
                  <a:pt x="968" y="1241"/>
                </a:lnTo>
                <a:lnTo>
                  <a:pt x="968" y="1208"/>
                </a:lnTo>
                <a:lnTo>
                  <a:pt x="978" y="1176"/>
                </a:lnTo>
                <a:lnTo>
                  <a:pt x="978" y="1154"/>
                </a:lnTo>
                <a:lnTo>
                  <a:pt x="968" y="1121"/>
                </a:lnTo>
                <a:lnTo>
                  <a:pt x="968" y="1100"/>
                </a:lnTo>
                <a:lnTo>
                  <a:pt x="968" y="1089"/>
                </a:lnTo>
                <a:lnTo>
                  <a:pt x="957" y="1078"/>
                </a:lnTo>
                <a:lnTo>
                  <a:pt x="935" y="1056"/>
                </a:lnTo>
                <a:lnTo>
                  <a:pt x="913" y="1045"/>
                </a:lnTo>
                <a:lnTo>
                  <a:pt x="881" y="1045"/>
                </a:lnTo>
                <a:lnTo>
                  <a:pt x="848" y="1034"/>
                </a:lnTo>
                <a:lnTo>
                  <a:pt x="826" y="1045"/>
                </a:lnTo>
                <a:lnTo>
                  <a:pt x="794" y="1045"/>
                </a:lnTo>
                <a:lnTo>
                  <a:pt x="772" y="1045"/>
                </a:lnTo>
                <a:lnTo>
                  <a:pt x="728" y="1045"/>
                </a:lnTo>
                <a:lnTo>
                  <a:pt x="696" y="1056"/>
                </a:lnTo>
                <a:lnTo>
                  <a:pt x="641" y="1056"/>
                </a:lnTo>
                <a:lnTo>
                  <a:pt x="598" y="1067"/>
                </a:lnTo>
                <a:lnTo>
                  <a:pt x="544" y="1078"/>
                </a:lnTo>
                <a:lnTo>
                  <a:pt x="478" y="1078"/>
                </a:lnTo>
                <a:lnTo>
                  <a:pt x="424" y="1089"/>
                </a:lnTo>
                <a:lnTo>
                  <a:pt x="381" y="1100"/>
                </a:lnTo>
                <a:lnTo>
                  <a:pt x="337" y="1110"/>
                </a:lnTo>
                <a:lnTo>
                  <a:pt x="294" y="1132"/>
                </a:lnTo>
                <a:lnTo>
                  <a:pt x="261" y="1143"/>
                </a:lnTo>
                <a:lnTo>
                  <a:pt x="239" y="1154"/>
                </a:lnTo>
                <a:lnTo>
                  <a:pt x="217" y="1176"/>
                </a:lnTo>
                <a:lnTo>
                  <a:pt x="174" y="1208"/>
                </a:lnTo>
                <a:lnTo>
                  <a:pt x="130" y="1219"/>
                </a:lnTo>
                <a:lnTo>
                  <a:pt x="109" y="1241"/>
                </a:lnTo>
                <a:lnTo>
                  <a:pt x="87" y="1241"/>
                </a:lnTo>
                <a:lnTo>
                  <a:pt x="65" y="1241"/>
                </a:lnTo>
                <a:lnTo>
                  <a:pt x="54" y="1219"/>
                </a:lnTo>
                <a:lnTo>
                  <a:pt x="44" y="1208"/>
                </a:lnTo>
                <a:lnTo>
                  <a:pt x="33" y="1176"/>
                </a:lnTo>
                <a:lnTo>
                  <a:pt x="11" y="1154"/>
                </a:lnTo>
                <a:lnTo>
                  <a:pt x="11" y="1121"/>
                </a:lnTo>
                <a:lnTo>
                  <a:pt x="0" y="1110"/>
                </a:lnTo>
                <a:lnTo>
                  <a:pt x="11" y="1100"/>
                </a:lnTo>
                <a:lnTo>
                  <a:pt x="11" y="1089"/>
                </a:lnTo>
                <a:lnTo>
                  <a:pt x="22" y="1067"/>
                </a:lnTo>
                <a:lnTo>
                  <a:pt x="33" y="1056"/>
                </a:lnTo>
                <a:lnTo>
                  <a:pt x="54" y="1034"/>
                </a:lnTo>
                <a:lnTo>
                  <a:pt x="54" y="1023"/>
                </a:lnTo>
                <a:lnTo>
                  <a:pt x="65" y="1013"/>
                </a:lnTo>
                <a:lnTo>
                  <a:pt x="76" y="991"/>
                </a:lnTo>
                <a:lnTo>
                  <a:pt x="87" y="958"/>
                </a:lnTo>
                <a:lnTo>
                  <a:pt x="87" y="925"/>
                </a:lnTo>
                <a:lnTo>
                  <a:pt x="98" y="893"/>
                </a:lnTo>
                <a:lnTo>
                  <a:pt x="98" y="849"/>
                </a:lnTo>
                <a:lnTo>
                  <a:pt x="109" y="795"/>
                </a:lnTo>
                <a:lnTo>
                  <a:pt x="109" y="686"/>
                </a:lnTo>
                <a:lnTo>
                  <a:pt x="109" y="577"/>
                </a:lnTo>
                <a:lnTo>
                  <a:pt x="109" y="458"/>
                </a:lnTo>
                <a:lnTo>
                  <a:pt x="109" y="349"/>
                </a:lnTo>
                <a:lnTo>
                  <a:pt x="98" y="294"/>
                </a:lnTo>
                <a:lnTo>
                  <a:pt x="98" y="240"/>
                </a:lnTo>
                <a:lnTo>
                  <a:pt x="98" y="196"/>
                </a:lnTo>
                <a:lnTo>
                  <a:pt x="87" y="164"/>
                </a:lnTo>
                <a:lnTo>
                  <a:pt x="87" y="131"/>
                </a:lnTo>
                <a:lnTo>
                  <a:pt x="76" y="98"/>
                </a:lnTo>
                <a:lnTo>
                  <a:pt x="76" y="77"/>
                </a:lnTo>
                <a:lnTo>
                  <a:pt x="76" y="66"/>
                </a:lnTo>
                <a:lnTo>
                  <a:pt x="65" y="44"/>
                </a:lnTo>
                <a:lnTo>
                  <a:pt x="65" y="22"/>
                </a:lnTo>
                <a:lnTo>
                  <a:pt x="76" y="11"/>
                </a:lnTo>
                <a:lnTo>
                  <a:pt x="87" y="0"/>
                </a:lnTo>
                <a:lnTo>
                  <a:pt x="98" y="0"/>
                </a:lnTo>
                <a:lnTo>
                  <a:pt x="109" y="0"/>
                </a:lnTo>
                <a:lnTo>
                  <a:pt x="120" y="0"/>
                </a:lnTo>
                <a:lnTo>
                  <a:pt x="130" y="0"/>
                </a:lnTo>
                <a:lnTo>
                  <a:pt x="163" y="22"/>
                </a:lnTo>
                <a:lnTo>
                  <a:pt x="207" y="44"/>
                </a:lnTo>
                <a:lnTo>
                  <a:pt x="207" y="55"/>
                </a:lnTo>
                <a:lnTo>
                  <a:pt x="217" y="66"/>
                </a:lnTo>
                <a:lnTo>
                  <a:pt x="217" y="88"/>
                </a:lnTo>
                <a:lnTo>
                  <a:pt x="217" y="120"/>
                </a:lnTo>
                <a:lnTo>
                  <a:pt x="228" y="164"/>
                </a:lnTo>
                <a:lnTo>
                  <a:pt x="228" y="207"/>
                </a:lnTo>
                <a:lnTo>
                  <a:pt x="228" y="240"/>
                </a:lnTo>
                <a:lnTo>
                  <a:pt x="228" y="262"/>
                </a:lnTo>
                <a:lnTo>
                  <a:pt x="228" y="523"/>
                </a:lnTo>
                <a:lnTo>
                  <a:pt x="217" y="643"/>
                </a:lnTo>
                <a:lnTo>
                  <a:pt x="217" y="77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3" name="Freeform 43"/>
          <p:cNvSpPr/>
          <p:nvPr/>
        </p:nvSpPr>
        <p:spPr bwMode="auto">
          <a:xfrm>
            <a:off x="6132513" y="2495552"/>
            <a:ext cx="158750" cy="690033"/>
          </a:xfrm>
          <a:custGeom>
            <a:avLst/>
            <a:gdLst>
              <a:gd name="T0" fmla="*/ 2147483647 w 250"/>
              <a:gd name="T1" fmla="*/ 0 h 816"/>
              <a:gd name="T2" fmla="*/ 2147483647 w 250"/>
              <a:gd name="T3" fmla="*/ 2147483647 h 816"/>
              <a:gd name="T4" fmla="*/ 2147483647 w 250"/>
              <a:gd name="T5" fmla="*/ 2147483647 h 816"/>
              <a:gd name="T6" fmla="*/ 2147483647 w 250"/>
              <a:gd name="T7" fmla="*/ 2147483647 h 816"/>
              <a:gd name="T8" fmla="*/ 2147483647 w 250"/>
              <a:gd name="T9" fmla="*/ 2147483647 h 816"/>
              <a:gd name="T10" fmla="*/ 2147483647 w 250"/>
              <a:gd name="T11" fmla="*/ 2147483647 h 816"/>
              <a:gd name="T12" fmla="*/ 2147483647 w 250"/>
              <a:gd name="T13" fmla="*/ 2147483647 h 816"/>
              <a:gd name="T14" fmla="*/ 2147483647 w 250"/>
              <a:gd name="T15" fmla="*/ 2147483647 h 816"/>
              <a:gd name="T16" fmla="*/ 2147483647 w 250"/>
              <a:gd name="T17" fmla="*/ 2147483647 h 816"/>
              <a:gd name="T18" fmla="*/ 2147483647 w 250"/>
              <a:gd name="T19" fmla="*/ 2147483647 h 816"/>
              <a:gd name="T20" fmla="*/ 2147483647 w 250"/>
              <a:gd name="T21" fmla="*/ 2147483647 h 816"/>
              <a:gd name="T22" fmla="*/ 2147483647 w 250"/>
              <a:gd name="T23" fmla="*/ 2147483647 h 816"/>
              <a:gd name="T24" fmla="*/ 2147483647 w 250"/>
              <a:gd name="T25" fmla="*/ 2147483647 h 816"/>
              <a:gd name="T26" fmla="*/ 2147483647 w 250"/>
              <a:gd name="T27" fmla="*/ 2147483647 h 816"/>
              <a:gd name="T28" fmla="*/ 2147483647 w 250"/>
              <a:gd name="T29" fmla="*/ 2147483647 h 816"/>
              <a:gd name="T30" fmla="*/ 2147483647 w 250"/>
              <a:gd name="T31" fmla="*/ 2147483647 h 816"/>
              <a:gd name="T32" fmla="*/ 2147483647 w 250"/>
              <a:gd name="T33" fmla="*/ 2147483647 h 816"/>
              <a:gd name="T34" fmla="*/ 2147483647 w 250"/>
              <a:gd name="T35" fmla="*/ 2147483647 h 816"/>
              <a:gd name="T36" fmla="*/ 2147483647 w 250"/>
              <a:gd name="T37" fmla="*/ 2147483647 h 816"/>
              <a:gd name="T38" fmla="*/ 2147483647 w 250"/>
              <a:gd name="T39" fmla="*/ 2147483647 h 816"/>
              <a:gd name="T40" fmla="*/ 2147483647 w 250"/>
              <a:gd name="T41" fmla="*/ 2147483647 h 816"/>
              <a:gd name="T42" fmla="*/ 2147483647 w 250"/>
              <a:gd name="T43" fmla="*/ 2147483647 h 816"/>
              <a:gd name="T44" fmla="*/ 2147483647 w 250"/>
              <a:gd name="T45" fmla="*/ 2147483647 h 816"/>
              <a:gd name="T46" fmla="*/ 2147483647 w 250"/>
              <a:gd name="T47" fmla="*/ 2147483647 h 816"/>
              <a:gd name="T48" fmla="*/ 2147483647 w 250"/>
              <a:gd name="T49" fmla="*/ 2147483647 h 816"/>
              <a:gd name="T50" fmla="*/ 2147483647 w 250"/>
              <a:gd name="T51" fmla="*/ 2147483647 h 816"/>
              <a:gd name="T52" fmla="*/ 2147483647 w 250"/>
              <a:gd name="T53" fmla="*/ 2147483647 h 816"/>
              <a:gd name="T54" fmla="*/ 2147483647 w 250"/>
              <a:gd name="T55" fmla="*/ 2147483647 h 816"/>
              <a:gd name="T56" fmla="*/ 2147483647 w 250"/>
              <a:gd name="T57" fmla="*/ 2147483647 h 816"/>
              <a:gd name="T58" fmla="*/ 2147483647 w 250"/>
              <a:gd name="T59" fmla="*/ 2147483647 h 816"/>
              <a:gd name="T60" fmla="*/ 2147483647 w 250"/>
              <a:gd name="T61" fmla="*/ 2147483647 h 816"/>
              <a:gd name="T62" fmla="*/ 2147483647 w 250"/>
              <a:gd name="T63" fmla="*/ 2147483647 h 816"/>
              <a:gd name="T64" fmla="*/ 2147483647 w 250"/>
              <a:gd name="T65" fmla="*/ 2147483647 h 816"/>
              <a:gd name="T66" fmla="*/ 2147483647 w 250"/>
              <a:gd name="T67" fmla="*/ 2147483647 h 816"/>
              <a:gd name="T68" fmla="*/ 2147483647 w 250"/>
              <a:gd name="T69" fmla="*/ 2147483647 h 816"/>
              <a:gd name="T70" fmla="*/ 2147483647 w 250"/>
              <a:gd name="T71" fmla="*/ 2147483647 h 816"/>
              <a:gd name="T72" fmla="*/ 2147483647 w 250"/>
              <a:gd name="T73" fmla="*/ 2147483647 h 816"/>
              <a:gd name="T74" fmla="*/ 2147483647 w 250"/>
              <a:gd name="T75" fmla="*/ 2147483647 h 816"/>
              <a:gd name="T76" fmla="*/ 2147483647 w 250"/>
              <a:gd name="T77" fmla="*/ 2147483647 h 816"/>
              <a:gd name="T78" fmla="*/ 2147483647 w 250"/>
              <a:gd name="T79" fmla="*/ 2147483647 h 816"/>
              <a:gd name="T80" fmla="*/ 2147483647 w 250"/>
              <a:gd name="T81" fmla="*/ 2147483647 h 816"/>
              <a:gd name="T82" fmla="*/ 2147483647 w 250"/>
              <a:gd name="T83" fmla="*/ 2147483647 h 816"/>
              <a:gd name="T84" fmla="*/ 2147483647 w 250"/>
              <a:gd name="T85" fmla="*/ 2147483647 h 816"/>
              <a:gd name="T86" fmla="*/ 2147483647 w 250"/>
              <a:gd name="T87" fmla="*/ 2147483647 h 816"/>
              <a:gd name="T88" fmla="*/ 2147483647 w 250"/>
              <a:gd name="T89" fmla="*/ 2147483647 h 816"/>
              <a:gd name="T90" fmla="*/ 0 w 250"/>
              <a:gd name="T91" fmla="*/ 2147483647 h 816"/>
              <a:gd name="T92" fmla="*/ 0 w 250"/>
              <a:gd name="T93" fmla="*/ 2147483647 h 816"/>
              <a:gd name="T94" fmla="*/ 0 w 250"/>
              <a:gd name="T95" fmla="*/ 0 h 816"/>
              <a:gd name="T96" fmla="*/ 2147483647 w 250"/>
              <a:gd name="T97" fmla="*/ 0 h 816"/>
              <a:gd name="T98" fmla="*/ 2147483647 w 250"/>
              <a:gd name="T99" fmla="*/ 0 h 816"/>
              <a:gd name="T100" fmla="*/ 2147483647 w 250"/>
              <a:gd name="T101" fmla="*/ 0 h 816"/>
              <a:gd name="T102" fmla="*/ 2147483647 w 250"/>
              <a:gd name="T103" fmla="*/ 0 h 816"/>
              <a:gd name="T104" fmla="*/ 2147483647 w 250"/>
              <a:gd name="T105" fmla="*/ 0 h 8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0" h="816">
                <a:moveTo>
                  <a:pt x="76" y="0"/>
                </a:moveTo>
                <a:lnTo>
                  <a:pt x="142" y="22"/>
                </a:lnTo>
                <a:lnTo>
                  <a:pt x="174" y="33"/>
                </a:lnTo>
                <a:lnTo>
                  <a:pt x="196" y="44"/>
                </a:lnTo>
                <a:lnTo>
                  <a:pt x="218" y="44"/>
                </a:lnTo>
                <a:lnTo>
                  <a:pt x="239" y="65"/>
                </a:lnTo>
                <a:lnTo>
                  <a:pt x="250" y="76"/>
                </a:lnTo>
                <a:lnTo>
                  <a:pt x="250" y="87"/>
                </a:lnTo>
                <a:lnTo>
                  <a:pt x="250" y="109"/>
                </a:lnTo>
                <a:lnTo>
                  <a:pt x="250" y="131"/>
                </a:lnTo>
                <a:lnTo>
                  <a:pt x="250" y="163"/>
                </a:lnTo>
                <a:lnTo>
                  <a:pt x="250" y="207"/>
                </a:lnTo>
                <a:lnTo>
                  <a:pt x="239" y="218"/>
                </a:lnTo>
                <a:lnTo>
                  <a:pt x="239" y="239"/>
                </a:lnTo>
                <a:lnTo>
                  <a:pt x="239" y="250"/>
                </a:lnTo>
                <a:lnTo>
                  <a:pt x="239" y="272"/>
                </a:lnTo>
                <a:lnTo>
                  <a:pt x="239" y="305"/>
                </a:lnTo>
                <a:lnTo>
                  <a:pt x="239" y="326"/>
                </a:lnTo>
                <a:lnTo>
                  <a:pt x="239" y="359"/>
                </a:lnTo>
                <a:lnTo>
                  <a:pt x="239" y="403"/>
                </a:lnTo>
                <a:lnTo>
                  <a:pt x="239" y="435"/>
                </a:lnTo>
                <a:lnTo>
                  <a:pt x="250" y="479"/>
                </a:lnTo>
                <a:lnTo>
                  <a:pt x="250" y="533"/>
                </a:lnTo>
                <a:lnTo>
                  <a:pt x="250" y="577"/>
                </a:lnTo>
                <a:lnTo>
                  <a:pt x="250" y="631"/>
                </a:lnTo>
                <a:lnTo>
                  <a:pt x="250" y="686"/>
                </a:lnTo>
                <a:lnTo>
                  <a:pt x="250" y="751"/>
                </a:lnTo>
                <a:lnTo>
                  <a:pt x="250" y="816"/>
                </a:lnTo>
                <a:lnTo>
                  <a:pt x="152" y="816"/>
                </a:lnTo>
                <a:lnTo>
                  <a:pt x="152" y="751"/>
                </a:lnTo>
                <a:lnTo>
                  <a:pt x="142" y="675"/>
                </a:lnTo>
                <a:lnTo>
                  <a:pt x="142" y="599"/>
                </a:lnTo>
                <a:lnTo>
                  <a:pt x="131" y="522"/>
                </a:lnTo>
                <a:lnTo>
                  <a:pt x="120" y="370"/>
                </a:lnTo>
                <a:lnTo>
                  <a:pt x="109" y="294"/>
                </a:lnTo>
                <a:lnTo>
                  <a:pt x="87" y="218"/>
                </a:lnTo>
                <a:lnTo>
                  <a:pt x="87" y="185"/>
                </a:lnTo>
                <a:lnTo>
                  <a:pt x="76" y="152"/>
                </a:lnTo>
                <a:lnTo>
                  <a:pt x="65" y="120"/>
                </a:lnTo>
                <a:lnTo>
                  <a:pt x="55" y="98"/>
                </a:lnTo>
                <a:lnTo>
                  <a:pt x="55" y="76"/>
                </a:lnTo>
                <a:lnTo>
                  <a:pt x="44" y="65"/>
                </a:lnTo>
                <a:lnTo>
                  <a:pt x="33" y="54"/>
                </a:lnTo>
                <a:lnTo>
                  <a:pt x="22" y="54"/>
                </a:lnTo>
                <a:lnTo>
                  <a:pt x="11" y="44"/>
                </a:lnTo>
                <a:lnTo>
                  <a:pt x="0" y="33"/>
                </a:lnTo>
                <a:lnTo>
                  <a:pt x="0" y="22"/>
                </a:lnTo>
                <a:lnTo>
                  <a:pt x="0" y="0"/>
                </a:lnTo>
                <a:lnTo>
                  <a:pt x="11" y="0"/>
                </a:lnTo>
                <a:lnTo>
                  <a:pt x="33" y="0"/>
                </a:lnTo>
                <a:lnTo>
                  <a:pt x="55" y="0"/>
                </a:lnTo>
                <a:lnTo>
                  <a:pt x="76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4" name="Freeform 44"/>
          <p:cNvSpPr/>
          <p:nvPr/>
        </p:nvSpPr>
        <p:spPr bwMode="auto">
          <a:xfrm>
            <a:off x="6423025" y="2300818"/>
            <a:ext cx="166688" cy="829733"/>
          </a:xfrm>
          <a:custGeom>
            <a:avLst/>
            <a:gdLst>
              <a:gd name="T0" fmla="*/ 2147483647 w 261"/>
              <a:gd name="T1" fmla="*/ 2147483647 h 980"/>
              <a:gd name="T2" fmla="*/ 2147483647 w 261"/>
              <a:gd name="T3" fmla="*/ 2147483647 h 980"/>
              <a:gd name="T4" fmla="*/ 2147483647 w 261"/>
              <a:gd name="T5" fmla="*/ 2147483647 h 980"/>
              <a:gd name="T6" fmla="*/ 2147483647 w 261"/>
              <a:gd name="T7" fmla="*/ 2147483647 h 980"/>
              <a:gd name="T8" fmla="*/ 2147483647 w 261"/>
              <a:gd name="T9" fmla="*/ 2147483647 h 980"/>
              <a:gd name="T10" fmla="*/ 2147483647 w 261"/>
              <a:gd name="T11" fmla="*/ 2147483647 h 980"/>
              <a:gd name="T12" fmla="*/ 2147483647 w 261"/>
              <a:gd name="T13" fmla="*/ 2147483647 h 980"/>
              <a:gd name="T14" fmla="*/ 2147483647 w 261"/>
              <a:gd name="T15" fmla="*/ 2147483647 h 980"/>
              <a:gd name="T16" fmla="*/ 2147483647 w 261"/>
              <a:gd name="T17" fmla="*/ 2147483647 h 980"/>
              <a:gd name="T18" fmla="*/ 0 w 261"/>
              <a:gd name="T19" fmla="*/ 2147483647 h 980"/>
              <a:gd name="T20" fmla="*/ 0 w 261"/>
              <a:gd name="T21" fmla="*/ 2147483647 h 980"/>
              <a:gd name="T22" fmla="*/ 2147483647 w 261"/>
              <a:gd name="T23" fmla="*/ 2147483647 h 980"/>
              <a:gd name="T24" fmla="*/ 2147483647 w 261"/>
              <a:gd name="T25" fmla="*/ 2147483647 h 980"/>
              <a:gd name="T26" fmla="*/ 2147483647 w 261"/>
              <a:gd name="T27" fmla="*/ 2147483647 h 980"/>
              <a:gd name="T28" fmla="*/ 2147483647 w 261"/>
              <a:gd name="T29" fmla="*/ 2147483647 h 980"/>
              <a:gd name="T30" fmla="*/ 2147483647 w 261"/>
              <a:gd name="T31" fmla="*/ 2147483647 h 980"/>
              <a:gd name="T32" fmla="*/ 2147483647 w 261"/>
              <a:gd name="T33" fmla="*/ 2147483647 h 980"/>
              <a:gd name="T34" fmla="*/ 2147483647 w 261"/>
              <a:gd name="T35" fmla="*/ 2147483647 h 980"/>
              <a:gd name="T36" fmla="*/ 2147483647 w 261"/>
              <a:gd name="T37" fmla="*/ 2147483647 h 980"/>
              <a:gd name="T38" fmla="*/ 2147483647 w 261"/>
              <a:gd name="T39" fmla="*/ 2147483647 h 980"/>
              <a:gd name="T40" fmla="*/ 2147483647 w 261"/>
              <a:gd name="T41" fmla="*/ 2147483647 h 980"/>
              <a:gd name="T42" fmla="*/ 2147483647 w 261"/>
              <a:gd name="T43" fmla="*/ 2147483647 h 980"/>
              <a:gd name="T44" fmla="*/ 2147483647 w 261"/>
              <a:gd name="T45" fmla="*/ 2147483647 h 980"/>
              <a:gd name="T46" fmla="*/ 2147483647 w 261"/>
              <a:gd name="T47" fmla="*/ 2147483647 h 980"/>
              <a:gd name="T48" fmla="*/ 2147483647 w 261"/>
              <a:gd name="T49" fmla="*/ 2147483647 h 980"/>
              <a:gd name="T50" fmla="*/ 2147483647 w 261"/>
              <a:gd name="T51" fmla="*/ 2147483647 h 980"/>
              <a:gd name="T52" fmla="*/ 2147483647 w 261"/>
              <a:gd name="T53" fmla="*/ 2147483647 h 980"/>
              <a:gd name="T54" fmla="*/ 2147483647 w 261"/>
              <a:gd name="T55" fmla="*/ 2147483647 h 980"/>
              <a:gd name="T56" fmla="*/ 2147483647 w 261"/>
              <a:gd name="T57" fmla="*/ 2147483647 h 980"/>
              <a:gd name="T58" fmla="*/ 2147483647 w 261"/>
              <a:gd name="T59" fmla="*/ 2147483647 h 980"/>
              <a:gd name="T60" fmla="*/ 2147483647 w 261"/>
              <a:gd name="T61" fmla="*/ 2147483647 h 980"/>
              <a:gd name="T62" fmla="*/ 2147483647 w 261"/>
              <a:gd name="T63" fmla="*/ 2147483647 h 980"/>
              <a:gd name="T64" fmla="*/ 2147483647 w 261"/>
              <a:gd name="T65" fmla="*/ 2147483647 h 980"/>
              <a:gd name="T66" fmla="*/ 2147483647 w 261"/>
              <a:gd name="T67" fmla="*/ 0 h 980"/>
              <a:gd name="T68" fmla="*/ 2147483647 w 261"/>
              <a:gd name="T69" fmla="*/ 0 h 980"/>
              <a:gd name="T70" fmla="*/ 2147483647 w 261"/>
              <a:gd name="T71" fmla="*/ 0 h 980"/>
              <a:gd name="T72" fmla="*/ 2147483647 w 261"/>
              <a:gd name="T73" fmla="*/ 0 h 980"/>
              <a:gd name="T74" fmla="*/ 2147483647 w 261"/>
              <a:gd name="T75" fmla="*/ 2147483647 h 980"/>
              <a:gd name="T76" fmla="*/ 2147483647 w 261"/>
              <a:gd name="T77" fmla="*/ 2147483647 h 980"/>
              <a:gd name="T78" fmla="*/ 2147483647 w 261"/>
              <a:gd name="T79" fmla="*/ 2147483647 h 980"/>
              <a:gd name="T80" fmla="*/ 2147483647 w 261"/>
              <a:gd name="T81" fmla="*/ 2147483647 h 980"/>
              <a:gd name="T82" fmla="*/ 2147483647 w 261"/>
              <a:gd name="T83" fmla="*/ 2147483647 h 980"/>
              <a:gd name="T84" fmla="*/ 2147483647 w 261"/>
              <a:gd name="T85" fmla="*/ 2147483647 h 980"/>
              <a:gd name="T86" fmla="*/ 2147483647 w 261"/>
              <a:gd name="T87" fmla="*/ 2147483647 h 980"/>
              <a:gd name="T88" fmla="*/ 2147483647 w 261"/>
              <a:gd name="T89" fmla="*/ 2147483647 h 980"/>
              <a:gd name="T90" fmla="*/ 2147483647 w 261"/>
              <a:gd name="T91" fmla="*/ 2147483647 h 980"/>
              <a:gd name="T92" fmla="*/ 2147483647 w 261"/>
              <a:gd name="T93" fmla="*/ 2147483647 h 980"/>
              <a:gd name="T94" fmla="*/ 2147483647 w 261"/>
              <a:gd name="T95" fmla="*/ 2147483647 h 980"/>
              <a:gd name="T96" fmla="*/ 2147483647 w 261"/>
              <a:gd name="T97" fmla="*/ 2147483647 h 980"/>
              <a:gd name="T98" fmla="*/ 2147483647 w 261"/>
              <a:gd name="T99" fmla="*/ 2147483647 h 980"/>
              <a:gd name="T100" fmla="*/ 2147483647 w 261"/>
              <a:gd name="T101" fmla="*/ 2147483647 h 980"/>
              <a:gd name="T102" fmla="*/ 2147483647 w 261"/>
              <a:gd name="T103" fmla="*/ 2147483647 h 980"/>
              <a:gd name="T104" fmla="*/ 2147483647 w 261"/>
              <a:gd name="T105" fmla="*/ 2147483647 h 980"/>
              <a:gd name="T106" fmla="*/ 2147483647 w 261"/>
              <a:gd name="T107" fmla="*/ 2147483647 h 980"/>
              <a:gd name="T108" fmla="*/ 2147483647 w 261"/>
              <a:gd name="T109" fmla="*/ 2147483647 h 980"/>
              <a:gd name="T110" fmla="*/ 2147483647 w 261"/>
              <a:gd name="T111" fmla="*/ 2147483647 h 9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61" h="980">
                <a:moveTo>
                  <a:pt x="174" y="436"/>
                </a:moveTo>
                <a:lnTo>
                  <a:pt x="163" y="479"/>
                </a:lnTo>
                <a:lnTo>
                  <a:pt x="152" y="545"/>
                </a:lnTo>
                <a:lnTo>
                  <a:pt x="152" y="599"/>
                </a:lnTo>
                <a:lnTo>
                  <a:pt x="141" y="664"/>
                </a:lnTo>
                <a:lnTo>
                  <a:pt x="130" y="740"/>
                </a:lnTo>
                <a:lnTo>
                  <a:pt x="109" y="817"/>
                </a:lnTo>
                <a:lnTo>
                  <a:pt x="98" y="893"/>
                </a:lnTo>
                <a:lnTo>
                  <a:pt x="87" y="980"/>
                </a:lnTo>
                <a:lnTo>
                  <a:pt x="0" y="980"/>
                </a:lnTo>
                <a:lnTo>
                  <a:pt x="0" y="925"/>
                </a:lnTo>
                <a:lnTo>
                  <a:pt x="11" y="871"/>
                </a:lnTo>
                <a:lnTo>
                  <a:pt x="11" y="817"/>
                </a:lnTo>
                <a:lnTo>
                  <a:pt x="22" y="762"/>
                </a:lnTo>
                <a:lnTo>
                  <a:pt x="32" y="664"/>
                </a:lnTo>
                <a:lnTo>
                  <a:pt x="43" y="566"/>
                </a:lnTo>
                <a:lnTo>
                  <a:pt x="54" y="490"/>
                </a:lnTo>
                <a:lnTo>
                  <a:pt x="54" y="414"/>
                </a:lnTo>
                <a:lnTo>
                  <a:pt x="65" y="349"/>
                </a:lnTo>
                <a:lnTo>
                  <a:pt x="76" y="294"/>
                </a:lnTo>
                <a:lnTo>
                  <a:pt x="76" y="240"/>
                </a:lnTo>
                <a:lnTo>
                  <a:pt x="76" y="196"/>
                </a:lnTo>
                <a:lnTo>
                  <a:pt x="76" y="164"/>
                </a:lnTo>
                <a:lnTo>
                  <a:pt x="76" y="131"/>
                </a:lnTo>
                <a:lnTo>
                  <a:pt x="65" y="109"/>
                </a:lnTo>
                <a:lnTo>
                  <a:pt x="65" y="88"/>
                </a:lnTo>
                <a:lnTo>
                  <a:pt x="54" y="77"/>
                </a:lnTo>
                <a:lnTo>
                  <a:pt x="54" y="66"/>
                </a:lnTo>
                <a:lnTo>
                  <a:pt x="32" y="55"/>
                </a:lnTo>
                <a:lnTo>
                  <a:pt x="22" y="44"/>
                </a:lnTo>
                <a:lnTo>
                  <a:pt x="11" y="33"/>
                </a:lnTo>
                <a:lnTo>
                  <a:pt x="22" y="22"/>
                </a:lnTo>
                <a:lnTo>
                  <a:pt x="22" y="11"/>
                </a:lnTo>
                <a:lnTo>
                  <a:pt x="43" y="0"/>
                </a:lnTo>
                <a:lnTo>
                  <a:pt x="65" y="0"/>
                </a:lnTo>
                <a:lnTo>
                  <a:pt x="87" y="0"/>
                </a:lnTo>
                <a:lnTo>
                  <a:pt x="109" y="0"/>
                </a:lnTo>
                <a:lnTo>
                  <a:pt x="141" y="11"/>
                </a:lnTo>
                <a:lnTo>
                  <a:pt x="174" y="22"/>
                </a:lnTo>
                <a:lnTo>
                  <a:pt x="206" y="44"/>
                </a:lnTo>
                <a:lnTo>
                  <a:pt x="228" y="66"/>
                </a:lnTo>
                <a:lnTo>
                  <a:pt x="239" y="88"/>
                </a:lnTo>
                <a:lnTo>
                  <a:pt x="250" y="109"/>
                </a:lnTo>
                <a:lnTo>
                  <a:pt x="261" y="120"/>
                </a:lnTo>
                <a:lnTo>
                  <a:pt x="239" y="153"/>
                </a:lnTo>
                <a:lnTo>
                  <a:pt x="228" y="175"/>
                </a:lnTo>
                <a:lnTo>
                  <a:pt x="228" y="196"/>
                </a:lnTo>
                <a:lnTo>
                  <a:pt x="217" y="218"/>
                </a:lnTo>
                <a:lnTo>
                  <a:pt x="217" y="229"/>
                </a:lnTo>
                <a:lnTo>
                  <a:pt x="206" y="262"/>
                </a:lnTo>
                <a:lnTo>
                  <a:pt x="196" y="283"/>
                </a:lnTo>
                <a:lnTo>
                  <a:pt x="196" y="316"/>
                </a:lnTo>
                <a:lnTo>
                  <a:pt x="185" y="349"/>
                </a:lnTo>
                <a:lnTo>
                  <a:pt x="174" y="392"/>
                </a:lnTo>
                <a:lnTo>
                  <a:pt x="174" y="43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86" name="Freeform 46"/>
          <p:cNvSpPr/>
          <p:nvPr/>
        </p:nvSpPr>
        <p:spPr bwMode="auto">
          <a:xfrm>
            <a:off x="5837239" y="3028951"/>
            <a:ext cx="896937" cy="287867"/>
          </a:xfrm>
          <a:custGeom>
            <a:avLst/>
            <a:gdLst>
              <a:gd name="T0" fmla="*/ 2147483647 w 1413"/>
              <a:gd name="T1" fmla="*/ 2147483647 h 338"/>
              <a:gd name="T2" fmla="*/ 2147483647 w 1413"/>
              <a:gd name="T3" fmla="*/ 2147483647 h 338"/>
              <a:gd name="T4" fmla="*/ 2147483647 w 1413"/>
              <a:gd name="T5" fmla="*/ 2147483647 h 338"/>
              <a:gd name="T6" fmla="*/ 2147483647 w 1413"/>
              <a:gd name="T7" fmla="*/ 2147483647 h 338"/>
              <a:gd name="T8" fmla="*/ 2147483647 w 1413"/>
              <a:gd name="T9" fmla="*/ 2147483647 h 338"/>
              <a:gd name="T10" fmla="*/ 2147483647 w 1413"/>
              <a:gd name="T11" fmla="*/ 2147483647 h 338"/>
              <a:gd name="T12" fmla="*/ 2147483647 w 1413"/>
              <a:gd name="T13" fmla="*/ 2147483647 h 338"/>
              <a:gd name="T14" fmla="*/ 2147483647 w 1413"/>
              <a:gd name="T15" fmla="*/ 2147483647 h 338"/>
              <a:gd name="T16" fmla="*/ 2147483647 w 1413"/>
              <a:gd name="T17" fmla="*/ 2147483647 h 338"/>
              <a:gd name="T18" fmla="*/ 2147483647 w 1413"/>
              <a:gd name="T19" fmla="*/ 2147483647 h 338"/>
              <a:gd name="T20" fmla="*/ 2147483647 w 1413"/>
              <a:gd name="T21" fmla="*/ 2147483647 h 338"/>
              <a:gd name="T22" fmla="*/ 2147483647 w 1413"/>
              <a:gd name="T23" fmla="*/ 2147483647 h 338"/>
              <a:gd name="T24" fmla="*/ 2147483647 w 1413"/>
              <a:gd name="T25" fmla="*/ 0 h 338"/>
              <a:gd name="T26" fmla="*/ 2147483647 w 1413"/>
              <a:gd name="T27" fmla="*/ 0 h 338"/>
              <a:gd name="T28" fmla="*/ 2147483647 w 1413"/>
              <a:gd name="T29" fmla="*/ 0 h 338"/>
              <a:gd name="T30" fmla="*/ 2147483647 w 1413"/>
              <a:gd name="T31" fmla="*/ 0 h 338"/>
              <a:gd name="T32" fmla="*/ 2147483647 w 1413"/>
              <a:gd name="T33" fmla="*/ 2147483647 h 338"/>
              <a:gd name="T34" fmla="*/ 2147483647 w 1413"/>
              <a:gd name="T35" fmla="*/ 2147483647 h 338"/>
              <a:gd name="T36" fmla="*/ 2147483647 w 1413"/>
              <a:gd name="T37" fmla="*/ 2147483647 h 338"/>
              <a:gd name="T38" fmla="*/ 2147483647 w 1413"/>
              <a:gd name="T39" fmla="*/ 2147483647 h 338"/>
              <a:gd name="T40" fmla="*/ 2147483647 w 1413"/>
              <a:gd name="T41" fmla="*/ 2147483647 h 338"/>
              <a:gd name="T42" fmla="*/ 2147483647 w 1413"/>
              <a:gd name="T43" fmla="*/ 2147483647 h 338"/>
              <a:gd name="T44" fmla="*/ 2147483647 w 1413"/>
              <a:gd name="T45" fmla="*/ 2147483647 h 338"/>
              <a:gd name="T46" fmla="*/ 2147483647 w 1413"/>
              <a:gd name="T47" fmla="*/ 2147483647 h 338"/>
              <a:gd name="T48" fmla="*/ 2147483647 w 1413"/>
              <a:gd name="T49" fmla="*/ 2147483647 h 338"/>
              <a:gd name="T50" fmla="*/ 2147483647 w 1413"/>
              <a:gd name="T51" fmla="*/ 2147483647 h 338"/>
              <a:gd name="T52" fmla="*/ 2147483647 w 1413"/>
              <a:gd name="T53" fmla="*/ 2147483647 h 338"/>
              <a:gd name="T54" fmla="*/ 2147483647 w 1413"/>
              <a:gd name="T55" fmla="*/ 2147483647 h 338"/>
              <a:gd name="T56" fmla="*/ 2147483647 w 1413"/>
              <a:gd name="T57" fmla="*/ 2147483647 h 338"/>
              <a:gd name="T58" fmla="*/ 2147483647 w 1413"/>
              <a:gd name="T59" fmla="*/ 2147483647 h 338"/>
              <a:gd name="T60" fmla="*/ 2147483647 w 1413"/>
              <a:gd name="T61" fmla="*/ 2147483647 h 338"/>
              <a:gd name="T62" fmla="*/ 2147483647 w 1413"/>
              <a:gd name="T63" fmla="*/ 2147483647 h 338"/>
              <a:gd name="T64" fmla="*/ 2147483647 w 1413"/>
              <a:gd name="T65" fmla="*/ 2147483647 h 338"/>
              <a:gd name="T66" fmla="*/ 2147483647 w 1413"/>
              <a:gd name="T67" fmla="*/ 2147483647 h 338"/>
              <a:gd name="T68" fmla="*/ 2147483647 w 1413"/>
              <a:gd name="T69" fmla="*/ 2147483647 h 338"/>
              <a:gd name="T70" fmla="*/ 2147483647 w 1413"/>
              <a:gd name="T71" fmla="*/ 2147483647 h 338"/>
              <a:gd name="T72" fmla="*/ 2147483647 w 1413"/>
              <a:gd name="T73" fmla="*/ 2147483647 h 338"/>
              <a:gd name="T74" fmla="*/ 2147483647 w 1413"/>
              <a:gd name="T75" fmla="*/ 2147483647 h 338"/>
              <a:gd name="T76" fmla="*/ 2147483647 w 1413"/>
              <a:gd name="T77" fmla="*/ 2147483647 h 338"/>
              <a:gd name="T78" fmla="*/ 2147483647 w 1413"/>
              <a:gd name="T79" fmla="*/ 2147483647 h 338"/>
              <a:gd name="T80" fmla="*/ 2147483647 w 1413"/>
              <a:gd name="T81" fmla="*/ 2147483647 h 338"/>
              <a:gd name="T82" fmla="*/ 2147483647 w 1413"/>
              <a:gd name="T83" fmla="*/ 2147483647 h 338"/>
              <a:gd name="T84" fmla="*/ 2147483647 w 1413"/>
              <a:gd name="T85" fmla="*/ 2147483647 h 338"/>
              <a:gd name="T86" fmla="*/ 2147483647 w 1413"/>
              <a:gd name="T87" fmla="*/ 2147483647 h 338"/>
              <a:gd name="T88" fmla="*/ 2147483647 w 1413"/>
              <a:gd name="T89" fmla="*/ 2147483647 h 338"/>
              <a:gd name="T90" fmla="*/ 2147483647 w 1413"/>
              <a:gd name="T91" fmla="*/ 2147483647 h 338"/>
              <a:gd name="T92" fmla="*/ 2147483647 w 1413"/>
              <a:gd name="T93" fmla="*/ 2147483647 h 338"/>
              <a:gd name="T94" fmla="*/ 2147483647 w 1413"/>
              <a:gd name="T95" fmla="*/ 2147483647 h 338"/>
              <a:gd name="T96" fmla="*/ 2147483647 w 1413"/>
              <a:gd name="T97" fmla="*/ 2147483647 h 338"/>
              <a:gd name="T98" fmla="*/ 2147483647 w 1413"/>
              <a:gd name="T99" fmla="*/ 2147483647 h 338"/>
              <a:gd name="T100" fmla="*/ 2147483647 w 1413"/>
              <a:gd name="T101" fmla="*/ 2147483647 h 338"/>
              <a:gd name="T102" fmla="*/ 2147483647 w 1413"/>
              <a:gd name="T103" fmla="*/ 2147483647 h 338"/>
              <a:gd name="T104" fmla="*/ 2147483647 w 1413"/>
              <a:gd name="T105" fmla="*/ 2147483647 h 338"/>
              <a:gd name="T106" fmla="*/ 2147483647 w 1413"/>
              <a:gd name="T107" fmla="*/ 2147483647 h 338"/>
              <a:gd name="T108" fmla="*/ 2147483647 w 1413"/>
              <a:gd name="T109" fmla="*/ 2147483647 h 338"/>
              <a:gd name="T110" fmla="*/ 0 w 1413"/>
              <a:gd name="T111" fmla="*/ 2147483647 h 338"/>
              <a:gd name="T112" fmla="*/ 2147483647 w 1413"/>
              <a:gd name="T113" fmla="*/ 2147483647 h 338"/>
              <a:gd name="T114" fmla="*/ 2147483647 w 1413"/>
              <a:gd name="T115" fmla="*/ 2147483647 h 338"/>
              <a:gd name="T116" fmla="*/ 2147483647 w 1413"/>
              <a:gd name="T117" fmla="*/ 2147483647 h 338"/>
              <a:gd name="T118" fmla="*/ 2147483647 w 1413"/>
              <a:gd name="T119" fmla="*/ 2147483647 h 338"/>
              <a:gd name="T120" fmla="*/ 2147483647 w 1413"/>
              <a:gd name="T121" fmla="*/ 2147483647 h 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13" h="338">
                <a:moveTo>
                  <a:pt x="511" y="153"/>
                </a:moveTo>
                <a:lnTo>
                  <a:pt x="587" y="142"/>
                </a:lnTo>
                <a:lnTo>
                  <a:pt x="652" y="131"/>
                </a:lnTo>
                <a:lnTo>
                  <a:pt x="706" y="120"/>
                </a:lnTo>
                <a:lnTo>
                  <a:pt x="772" y="109"/>
                </a:lnTo>
                <a:lnTo>
                  <a:pt x="891" y="87"/>
                </a:lnTo>
                <a:lnTo>
                  <a:pt x="1000" y="55"/>
                </a:lnTo>
                <a:lnTo>
                  <a:pt x="1043" y="44"/>
                </a:lnTo>
                <a:lnTo>
                  <a:pt x="1087" y="33"/>
                </a:lnTo>
                <a:lnTo>
                  <a:pt x="1130" y="22"/>
                </a:lnTo>
                <a:lnTo>
                  <a:pt x="1163" y="11"/>
                </a:lnTo>
                <a:lnTo>
                  <a:pt x="1185" y="11"/>
                </a:lnTo>
                <a:lnTo>
                  <a:pt x="1217" y="0"/>
                </a:lnTo>
                <a:lnTo>
                  <a:pt x="1228" y="0"/>
                </a:lnTo>
                <a:lnTo>
                  <a:pt x="1250" y="0"/>
                </a:lnTo>
                <a:lnTo>
                  <a:pt x="1272" y="0"/>
                </a:lnTo>
                <a:lnTo>
                  <a:pt x="1293" y="11"/>
                </a:lnTo>
                <a:lnTo>
                  <a:pt x="1326" y="11"/>
                </a:lnTo>
                <a:lnTo>
                  <a:pt x="1359" y="22"/>
                </a:lnTo>
                <a:lnTo>
                  <a:pt x="1380" y="44"/>
                </a:lnTo>
                <a:lnTo>
                  <a:pt x="1391" y="55"/>
                </a:lnTo>
                <a:lnTo>
                  <a:pt x="1402" y="55"/>
                </a:lnTo>
                <a:lnTo>
                  <a:pt x="1413" y="65"/>
                </a:lnTo>
                <a:lnTo>
                  <a:pt x="1402" y="76"/>
                </a:lnTo>
                <a:lnTo>
                  <a:pt x="1402" y="87"/>
                </a:lnTo>
                <a:lnTo>
                  <a:pt x="1391" y="98"/>
                </a:lnTo>
                <a:lnTo>
                  <a:pt x="1370" y="98"/>
                </a:lnTo>
                <a:lnTo>
                  <a:pt x="1348" y="109"/>
                </a:lnTo>
                <a:lnTo>
                  <a:pt x="1326" y="109"/>
                </a:lnTo>
                <a:lnTo>
                  <a:pt x="1304" y="120"/>
                </a:lnTo>
                <a:lnTo>
                  <a:pt x="1261" y="131"/>
                </a:lnTo>
                <a:lnTo>
                  <a:pt x="1217" y="131"/>
                </a:lnTo>
                <a:lnTo>
                  <a:pt x="1174" y="142"/>
                </a:lnTo>
                <a:lnTo>
                  <a:pt x="1120" y="153"/>
                </a:lnTo>
                <a:lnTo>
                  <a:pt x="1054" y="163"/>
                </a:lnTo>
                <a:lnTo>
                  <a:pt x="913" y="196"/>
                </a:lnTo>
                <a:lnTo>
                  <a:pt x="761" y="218"/>
                </a:lnTo>
                <a:lnTo>
                  <a:pt x="619" y="250"/>
                </a:lnTo>
                <a:lnTo>
                  <a:pt x="456" y="283"/>
                </a:lnTo>
                <a:lnTo>
                  <a:pt x="391" y="305"/>
                </a:lnTo>
                <a:lnTo>
                  <a:pt x="326" y="316"/>
                </a:lnTo>
                <a:lnTo>
                  <a:pt x="261" y="327"/>
                </a:lnTo>
                <a:lnTo>
                  <a:pt x="217" y="338"/>
                </a:lnTo>
                <a:lnTo>
                  <a:pt x="174" y="338"/>
                </a:lnTo>
                <a:lnTo>
                  <a:pt x="152" y="338"/>
                </a:lnTo>
                <a:lnTo>
                  <a:pt x="130" y="338"/>
                </a:lnTo>
                <a:lnTo>
                  <a:pt x="119" y="338"/>
                </a:lnTo>
                <a:lnTo>
                  <a:pt x="108" y="338"/>
                </a:lnTo>
                <a:lnTo>
                  <a:pt x="98" y="327"/>
                </a:lnTo>
                <a:lnTo>
                  <a:pt x="87" y="327"/>
                </a:lnTo>
                <a:lnTo>
                  <a:pt x="76" y="316"/>
                </a:lnTo>
                <a:lnTo>
                  <a:pt x="65" y="305"/>
                </a:lnTo>
                <a:lnTo>
                  <a:pt x="43" y="283"/>
                </a:lnTo>
                <a:lnTo>
                  <a:pt x="32" y="261"/>
                </a:lnTo>
                <a:lnTo>
                  <a:pt x="21" y="240"/>
                </a:lnTo>
                <a:lnTo>
                  <a:pt x="0" y="218"/>
                </a:lnTo>
                <a:lnTo>
                  <a:pt x="130" y="207"/>
                </a:lnTo>
                <a:lnTo>
                  <a:pt x="261" y="196"/>
                </a:lnTo>
                <a:lnTo>
                  <a:pt x="380" y="174"/>
                </a:lnTo>
                <a:lnTo>
                  <a:pt x="511" y="1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466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喜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鹊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87085" grpId="0" animBg="1"/>
      <p:bldP spid="87087" grpId="0" animBg="1"/>
      <p:bldP spid="87088" grpId="0" animBg="1"/>
      <p:bldP spid="87089" grpId="0" animBg="1"/>
      <p:bldP spid="87090" grpId="0" animBg="1"/>
      <p:bldP spid="87091" grpId="0" animBg="1"/>
      <p:bldP spid="87092" grpId="0" animBg="1"/>
      <p:bldP spid="87093" grpId="0" animBg="1"/>
      <p:bldP spid="87094" grpId="0" animBg="1"/>
      <p:bldP spid="87095" grpId="0" animBg="1"/>
      <p:bldP spid="87083" grpId="0" animBg="1"/>
      <p:bldP spid="87084" grpId="0" animBg="1"/>
      <p:bldP spid="870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5027084"/>
            <a:ext cx="35131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 smtClean="0">
                <a:latin typeface="+mj-ea"/>
                <a:ea typeface="+mj-ea"/>
              </a:rPr>
              <a:t>：“虫”要写得窄一些，第五笔是提。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0400" y="3894667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0400" y="4946651"/>
            <a:ext cx="3030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蝉联  蝉蜕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0400" y="5471584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zh-CN" sz="2200" b="1" dirty="0"/>
              <a:t>小明使了一个金蝉脱壳的计策，顺利地逃跑了。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0400" y="4421718"/>
            <a:ext cx="3030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C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虫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9463" name="矩形 4"/>
          <p:cNvSpPr>
            <a:spLocks noChangeArrowheads="1"/>
          </p:cNvSpPr>
          <p:nvPr/>
        </p:nvSpPr>
        <p:spPr bwMode="auto">
          <a:xfrm>
            <a:off x="3279775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蝉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9499" name="Group 43"/>
          <p:cNvGraphicFramePr>
            <a:graphicFrameLocks noGrp="1"/>
          </p:cNvGraphicFramePr>
          <p:nvPr/>
        </p:nvGraphicFramePr>
        <p:xfrm>
          <a:off x="5478463" y="1786467"/>
          <a:ext cx="2590800" cy="3039534"/>
        </p:xfrm>
        <a:graphic>
          <a:graphicData uri="http://schemas.openxmlformats.org/drawingml/2006/table">
            <a:tbl>
              <a:tblPr/>
              <a:tblGrid>
                <a:gridCol w="1284287"/>
                <a:gridCol w="1306513"/>
              </a:tblGrid>
              <a:tr h="15134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79776" y="1528234"/>
            <a:ext cx="138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chán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9144" name="Freeform 56"/>
          <p:cNvSpPr/>
          <p:nvPr/>
        </p:nvSpPr>
        <p:spPr bwMode="auto">
          <a:xfrm>
            <a:off x="6721475" y="2465918"/>
            <a:ext cx="185738" cy="258233"/>
          </a:xfrm>
          <a:custGeom>
            <a:avLst/>
            <a:gdLst>
              <a:gd name="T0" fmla="*/ 2147483647 w 294"/>
              <a:gd name="T1" fmla="*/ 2147483647 h 304"/>
              <a:gd name="T2" fmla="*/ 2147483647 w 294"/>
              <a:gd name="T3" fmla="*/ 2147483647 h 304"/>
              <a:gd name="T4" fmla="*/ 0 w 294"/>
              <a:gd name="T5" fmla="*/ 2147483647 h 304"/>
              <a:gd name="T6" fmla="*/ 0 w 294"/>
              <a:gd name="T7" fmla="*/ 2147483647 h 304"/>
              <a:gd name="T8" fmla="*/ 0 w 294"/>
              <a:gd name="T9" fmla="*/ 2147483647 h 304"/>
              <a:gd name="T10" fmla="*/ 2147483647 w 294"/>
              <a:gd name="T11" fmla="*/ 2147483647 h 304"/>
              <a:gd name="T12" fmla="*/ 2147483647 w 294"/>
              <a:gd name="T13" fmla="*/ 2147483647 h 304"/>
              <a:gd name="T14" fmla="*/ 2147483647 w 294"/>
              <a:gd name="T15" fmla="*/ 0 h 304"/>
              <a:gd name="T16" fmla="*/ 2147483647 w 294"/>
              <a:gd name="T17" fmla="*/ 0 h 304"/>
              <a:gd name="T18" fmla="*/ 2147483647 w 294"/>
              <a:gd name="T19" fmla="*/ 2147483647 h 304"/>
              <a:gd name="T20" fmla="*/ 2147483647 w 294"/>
              <a:gd name="T21" fmla="*/ 2147483647 h 304"/>
              <a:gd name="T22" fmla="*/ 2147483647 w 294"/>
              <a:gd name="T23" fmla="*/ 2147483647 h 304"/>
              <a:gd name="T24" fmla="*/ 2147483647 w 294"/>
              <a:gd name="T25" fmla="*/ 2147483647 h 304"/>
              <a:gd name="T26" fmla="*/ 2147483647 w 294"/>
              <a:gd name="T27" fmla="*/ 2147483647 h 304"/>
              <a:gd name="T28" fmla="*/ 2147483647 w 294"/>
              <a:gd name="T29" fmla="*/ 2147483647 h 304"/>
              <a:gd name="T30" fmla="*/ 2147483647 w 294"/>
              <a:gd name="T31" fmla="*/ 2147483647 h 304"/>
              <a:gd name="T32" fmla="*/ 2147483647 w 294"/>
              <a:gd name="T33" fmla="*/ 2147483647 h 304"/>
              <a:gd name="T34" fmla="*/ 2147483647 w 294"/>
              <a:gd name="T35" fmla="*/ 2147483647 h 304"/>
              <a:gd name="T36" fmla="*/ 2147483647 w 294"/>
              <a:gd name="T37" fmla="*/ 2147483647 h 304"/>
              <a:gd name="T38" fmla="*/ 2147483647 w 294"/>
              <a:gd name="T39" fmla="*/ 2147483647 h 304"/>
              <a:gd name="T40" fmla="*/ 2147483647 w 294"/>
              <a:gd name="T41" fmla="*/ 2147483647 h 304"/>
              <a:gd name="T42" fmla="*/ 2147483647 w 294"/>
              <a:gd name="T43" fmla="*/ 2147483647 h 304"/>
              <a:gd name="T44" fmla="*/ 2147483647 w 294"/>
              <a:gd name="T45" fmla="*/ 2147483647 h 304"/>
              <a:gd name="T46" fmla="*/ 2147483647 w 294"/>
              <a:gd name="T47" fmla="*/ 2147483647 h 304"/>
              <a:gd name="T48" fmla="*/ 2147483647 w 294"/>
              <a:gd name="T49" fmla="*/ 2147483647 h 304"/>
              <a:gd name="T50" fmla="*/ 2147483647 w 294"/>
              <a:gd name="T51" fmla="*/ 2147483647 h 304"/>
              <a:gd name="T52" fmla="*/ 2147483647 w 294"/>
              <a:gd name="T53" fmla="*/ 2147483647 h 304"/>
              <a:gd name="T54" fmla="*/ 2147483647 w 294"/>
              <a:gd name="T55" fmla="*/ 2147483647 h 304"/>
              <a:gd name="T56" fmla="*/ 2147483647 w 294"/>
              <a:gd name="T57" fmla="*/ 2147483647 h 304"/>
              <a:gd name="T58" fmla="*/ 2147483647 w 294"/>
              <a:gd name="T59" fmla="*/ 2147483647 h 304"/>
              <a:gd name="T60" fmla="*/ 2147483647 w 294"/>
              <a:gd name="T61" fmla="*/ 2147483647 h 304"/>
              <a:gd name="T62" fmla="*/ 2147483647 w 294"/>
              <a:gd name="T63" fmla="*/ 2147483647 h 304"/>
              <a:gd name="T64" fmla="*/ 2147483647 w 294"/>
              <a:gd name="T65" fmla="*/ 2147483647 h 304"/>
              <a:gd name="T66" fmla="*/ 2147483647 w 294"/>
              <a:gd name="T67" fmla="*/ 2147483647 h 304"/>
              <a:gd name="T68" fmla="*/ 2147483647 w 294"/>
              <a:gd name="T69" fmla="*/ 2147483647 h 304"/>
              <a:gd name="T70" fmla="*/ 2147483647 w 294"/>
              <a:gd name="T71" fmla="*/ 2147483647 h 304"/>
              <a:gd name="T72" fmla="*/ 2147483647 w 294"/>
              <a:gd name="T73" fmla="*/ 2147483647 h 3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4" h="304">
                <a:moveTo>
                  <a:pt x="22" y="109"/>
                </a:moveTo>
                <a:lnTo>
                  <a:pt x="11" y="76"/>
                </a:lnTo>
                <a:lnTo>
                  <a:pt x="0" y="54"/>
                </a:lnTo>
                <a:lnTo>
                  <a:pt x="0" y="32"/>
                </a:lnTo>
                <a:lnTo>
                  <a:pt x="0" y="21"/>
                </a:lnTo>
                <a:lnTo>
                  <a:pt x="11" y="21"/>
                </a:lnTo>
                <a:lnTo>
                  <a:pt x="22" y="11"/>
                </a:lnTo>
                <a:lnTo>
                  <a:pt x="44" y="0"/>
                </a:lnTo>
                <a:lnTo>
                  <a:pt x="66" y="0"/>
                </a:lnTo>
                <a:lnTo>
                  <a:pt x="109" y="11"/>
                </a:lnTo>
                <a:lnTo>
                  <a:pt x="142" y="32"/>
                </a:lnTo>
                <a:lnTo>
                  <a:pt x="185" y="43"/>
                </a:lnTo>
                <a:lnTo>
                  <a:pt x="218" y="65"/>
                </a:lnTo>
                <a:lnTo>
                  <a:pt x="240" y="87"/>
                </a:lnTo>
                <a:lnTo>
                  <a:pt x="261" y="109"/>
                </a:lnTo>
                <a:lnTo>
                  <a:pt x="272" y="119"/>
                </a:lnTo>
                <a:lnTo>
                  <a:pt x="283" y="141"/>
                </a:lnTo>
                <a:lnTo>
                  <a:pt x="294" y="152"/>
                </a:lnTo>
                <a:lnTo>
                  <a:pt x="294" y="163"/>
                </a:lnTo>
                <a:lnTo>
                  <a:pt x="294" y="185"/>
                </a:lnTo>
                <a:lnTo>
                  <a:pt x="294" y="196"/>
                </a:lnTo>
                <a:lnTo>
                  <a:pt x="294" y="217"/>
                </a:lnTo>
                <a:lnTo>
                  <a:pt x="294" y="239"/>
                </a:lnTo>
                <a:lnTo>
                  <a:pt x="272" y="294"/>
                </a:lnTo>
                <a:lnTo>
                  <a:pt x="272" y="304"/>
                </a:lnTo>
                <a:lnTo>
                  <a:pt x="261" y="304"/>
                </a:lnTo>
                <a:lnTo>
                  <a:pt x="240" y="304"/>
                </a:lnTo>
                <a:lnTo>
                  <a:pt x="229" y="304"/>
                </a:lnTo>
                <a:lnTo>
                  <a:pt x="218" y="294"/>
                </a:lnTo>
                <a:lnTo>
                  <a:pt x="196" y="283"/>
                </a:lnTo>
                <a:lnTo>
                  <a:pt x="174" y="272"/>
                </a:lnTo>
                <a:lnTo>
                  <a:pt x="153" y="250"/>
                </a:lnTo>
                <a:lnTo>
                  <a:pt x="109" y="206"/>
                </a:lnTo>
                <a:lnTo>
                  <a:pt x="76" y="163"/>
                </a:lnTo>
                <a:lnTo>
                  <a:pt x="44" y="130"/>
                </a:lnTo>
                <a:lnTo>
                  <a:pt x="22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5" name="Freeform 57"/>
          <p:cNvSpPr/>
          <p:nvPr/>
        </p:nvSpPr>
        <p:spPr bwMode="auto">
          <a:xfrm>
            <a:off x="7045325" y="2254252"/>
            <a:ext cx="242888" cy="486833"/>
          </a:xfrm>
          <a:custGeom>
            <a:avLst/>
            <a:gdLst>
              <a:gd name="T0" fmla="*/ 2147483647 w 381"/>
              <a:gd name="T1" fmla="*/ 2147483647 h 577"/>
              <a:gd name="T2" fmla="*/ 2147483647 w 381"/>
              <a:gd name="T3" fmla="*/ 2147483647 h 577"/>
              <a:gd name="T4" fmla="*/ 2147483647 w 381"/>
              <a:gd name="T5" fmla="*/ 2147483647 h 577"/>
              <a:gd name="T6" fmla="*/ 2147483647 w 381"/>
              <a:gd name="T7" fmla="*/ 2147483647 h 577"/>
              <a:gd name="T8" fmla="*/ 2147483647 w 381"/>
              <a:gd name="T9" fmla="*/ 2147483647 h 577"/>
              <a:gd name="T10" fmla="*/ 2147483647 w 381"/>
              <a:gd name="T11" fmla="*/ 2147483647 h 577"/>
              <a:gd name="T12" fmla="*/ 2147483647 w 381"/>
              <a:gd name="T13" fmla="*/ 2147483647 h 577"/>
              <a:gd name="T14" fmla="*/ 2147483647 w 381"/>
              <a:gd name="T15" fmla="*/ 2147483647 h 577"/>
              <a:gd name="T16" fmla="*/ 2147483647 w 381"/>
              <a:gd name="T17" fmla="*/ 2147483647 h 577"/>
              <a:gd name="T18" fmla="*/ 2147483647 w 381"/>
              <a:gd name="T19" fmla="*/ 2147483647 h 577"/>
              <a:gd name="T20" fmla="*/ 2147483647 w 381"/>
              <a:gd name="T21" fmla="*/ 2147483647 h 577"/>
              <a:gd name="T22" fmla="*/ 2147483647 w 381"/>
              <a:gd name="T23" fmla="*/ 2147483647 h 577"/>
              <a:gd name="T24" fmla="*/ 2147483647 w 381"/>
              <a:gd name="T25" fmla="*/ 2147483647 h 577"/>
              <a:gd name="T26" fmla="*/ 2147483647 w 381"/>
              <a:gd name="T27" fmla="*/ 2147483647 h 577"/>
              <a:gd name="T28" fmla="*/ 2147483647 w 381"/>
              <a:gd name="T29" fmla="*/ 2147483647 h 577"/>
              <a:gd name="T30" fmla="*/ 2147483647 w 381"/>
              <a:gd name="T31" fmla="*/ 2147483647 h 577"/>
              <a:gd name="T32" fmla="*/ 2147483647 w 381"/>
              <a:gd name="T33" fmla="*/ 2147483647 h 577"/>
              <a:gd name="T34" fmla="*/ 2147483647 w 381"/>
              <a:gd name="T35" fmla="*/ 2147483647 h 577"/>
              <a:gd name="T36" fmla="*/ 2147483647 w 381"/>
              <a:gd name="T37" fmla="*/ 2147483647 h 577"/>
              <a:gd name="T38" fmla="*/ 2147483647 w 381"/>
              <a:gd name="T39" fmla="*/ 2147483647 h 577"/>
              <a:gd name="T40" fmla="*/ 0 w 381"/>
              <a:gd name="T41" fmla="*/ 2147483647 h 577"/>
              <a:gd name="T42" fmla="*/ 0 w 381"/>
              <a:gd name="T43" fmla="*/ 2147483647 h 577"/>
              <a:gd name="T44" fmla="*/ 0 w 381"/>
              <a:gd name="T45" fmla="*/ 2147483647 h 577"/>
              <a:gd name="T46" fmla="*/ 0 w 381"/>
              <a:gd name="T47" fmla="*/ 2147483647 h 577"/>
              <a:gd name="T48" fmla="*/ 2147483647 w 381"/>
              <a:gd name="T49" fmla="*/ 2147483647 h 577"/>
              <a:gd name="T50" fmla="*/ 2147483647 w 381"/>
              <a:gd name="T51" fmla="*/ 2147483647 h 577"/>
              <a:gd name="T52" fmla="*/ 2147483647 w 381"/>
              <a:gd name="T53" fmla="*/ 2147483647 h 577"/>
              <a:gd name="T54" fmla="*/ 2147483647 w 381"/>
              <a:gd name="T55" fmla="*/ 2147483647 h 577"/>
              <a:gd name="T56" fmla="*/ 2147483647 w 381"/>
              <a:gd name="T57" fmla="*/ 2147483647 h 577"/>
              <a:gd name="T58" fmla="*/ 2147483647 w 381"/>
              <a:gd name="T59" fmla="*/ 2147483647 h 577"/>
              <a:gd name="T60" fmla="*/ 2147483647 w 381"/>
              <a:gd name="T61" fmla="*/ 2147483647 h 577"/>
              <a:gd name="T62" fmla="*/ 2147483647 w 381"/>
              <a:gd name="T63" fmla="*/ 2147483647 h 577"/>
              <a:gd name="T64" fmla="*/ 2147483647 w 381"/>
              <a:gd name="T65" fmla="*/ 2147483647 h 577"/>
              <a:gd name="T66" fmla="*/ 2147483647 w 381"/>
              <a:gd name="T67" fmla="*/ 2147483647 h 577"/>
              <a:gd name="T68" fmla="*/ 2147483647 w 381"/>
              <a:gd name="T69" fmla="*/ 2147483647 h 577"/>
              <a:gd name="T70" fmla="*/ 2147483647 w 381"/>
              <a:gd name="T71" fmla="*/ 2147483647 h 577"/>
              <a:gd name="T72" fmla="*/ 2147483647 w 381"/>
              <a:gd name="T73" fmla="*/ 2147483647 h 577"/>
              <a:gd name="T74" fmla="*/ 2147483647 w 381"/>
              <a:gd name="T75" fmla="*/ 2147483647 h 577"/>
              <a:gd name="T76" fmla="*/ 2147483647 w 381"/>
              <a:gd name="T77" fmla="*/ 2147483647 h 577"/>
              <a:gd name="T78" fmla="*/ 2147483647 w 381"/>
              <a:gd name="T79" fmla="*/ 2147483647 h 577"/>
              <a:gd name="T80" fmla="*/ 2147483647 w 381"/>
              <a:gd name="T81" fmla="*/ 2147483647 h 577"/>
              <a:gd name="T82" fmla="*/ 2147483647 w 381"/>
              <a:gd name="T83" fmla="*/ 0 h 577"/>
              <a:gd name="T84" fmla="*/ 2147483647 w 381"/>
              <a:gd name="T85" fmla="*/ 0 h 577"/>
              <a:gd name="T86" fmla="*/ 2147483647 w 381"/>
              <a:gd name="T87" fmla="*/ 0 h 577"/>
              <a:gd name="T88" fmla="*/ 2147483647 w 381"/>
              <a:gd name="T89" fmla="*/ 0 h 577"/>
              <a:gd name="T90" fmla="*/ 2147483647 w 381"/>
              <a:gd name="T91" fmla="*/ 2147483647 h 577"/>
              <a:gd name="T92" fmla="*/ 2147483647 w 381"/>
              <a:gd name="T93" fmla="*/ 2147483647 h 577"/>
              <a:gd name="T94" fmla="*/ 2147483647 w 381"/>
              <a:gd name="T95" fmla="*/ 2147483647 h 577"/>
              <a:gd name="T96" fmla="*/ 2147483647 w 381"/>
              <a:gd name="T97" fmla="*/ 2147483647 h 577"/>
              <a:gd name="T98" fmla="*/ 2147483647 w 381"/>
              <a:gd name="T99" fmla="*/ 2147483647 h 577"/>
              <a:gd name="T100" fmla="*/ 2147483647 w 381"/>
              <a:gd name="T101" fmla="*/ 2147483647 h 577"/>
              <a:gd name="T102" fmla="*/ 2147483647 w 381"/>
              <a:gd name="T103" fmla="*/ 2147483647 h 577"/>
              <a:gd name="T104" fmla="*/ 2147483647 w 381"/>
              <a:gd name="T105" fmla="*/ 2147483647 h 577"/>
              <a:gd name="T106" fmla="*/ 2147483647 w 381"/>
              <a:gd name="T107" fmla="*/ 2147483647 h 577"/>
              <a:gd name="T108" fmla="*/ 2147483647 w 381"/>
              <a:gd name="T109" fmla="*/ 2147483647 h 577"/>
              <a:gd name="T110" fmla="*/ 2147483647 w 381"/>
              <a:gd name="T111" fmla="*/ 2147483647 h 5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1" h="577">
                <a:moveTo>
                  <a:pt x="370" y="175"/>
                </a:moveTo>
                <a:lnTo>
                  <a:pt x="359" y="185"/>
                </a:lnTo>
                <a:lnTo>
                  <a:pt x="348" y="207"/>
                </a:lnTo>
                <a:lnTo>
                  <a:pt x="337" y="218"/>
                </a:lnTo>
                <a:lnTo>
                  <a:pt x="326" y="240"/>
                </a:lnTo>
                <a:lnTo>
                  <a:pt x="294" y="283"/>
                </a:lnTo>
                <a:lnTo>
                  <a:pt x="261" y="349"/>
                </a:lnTo>
                <a:lnTo>
                  <a:pt x="218" y="403"/>
                </a:lnTo>
                <a:lnTo>
                  <a:pt x="174" y="447"/>
                </a:lnTo>
                <a:lnTo>
                  <a:pt x="153" y="468"/>
                </a:lnTo>
                <a:lnTo>
                  <a:pt x="131" y="490"/>
                </a:lnTo>
                <a:lnTo>
                  <a:pt x="109" y="512"/>
                </a:lnTo>
                <a:lnTo>
                  <a:pt x="98" y="523"/>
                </a:lnTo>
                <a:lnTo>
                  <a:pt x="76" y="534"/>
                </a:lnTo>
                <a:lnTo>
                  <a:pt x="55" y="555"/>
                </a:lnTo>
                <a:lnTo>
                  <a:pt x="44" y="566"/>
                </a:lnTo>
                <a:lnTo>
                  <a:pt x="33" y="566"/>
                </a:lnTo>
                <a:lnTo>
                  <a:pt x="22" y="577"/>
                </a:lnTo>
                <a:lnTo>
                  <a:pt x="11" y="577"/>
                </a:lnTo>
                <a:lnTo>
                  <a:pt x="0" y="577"/>
                </a:lnTo>
                <a:lnTo>
                  <a:pt x="0" y="566"/>
                </a:lnTo>
                <a:lnTo>
                  <a:pt x="0" y="555"/>
                </a:lnTo>
                <a:lnTo>
                  <a:pt x="11" y="534"/>
                </a:lnTo>
                <a:lnTo>
                  <a:pt x="11" y="523"/>
                </a:lnTo>
                <a:lnTo>
                  <a:pt x="22" y="501"/>
                </a:lnTo>
                <a:lnTo>
                  <a:pt x="44" y="468"/>
                </a:lnTo>
                <a:lnTo>
                  <a:pt x="66" y="447"/>
                </a:lnTo>
                <a:lnTo>
                  <a:pt x="98" y="381"/>
                </a:lnTo>
                <a:lnTo>
                  <a:pt x="120" y="327"/>
                </a:lnTo>
                <a:lnTo>
                  <a:pt x="142" y="272"/>
                </a:lnTo>
                <a:lnTo>
                  <a:pt x="163" y="207"/>
                </a:lnTo>
                <a:lnTo>
                  <a:pt x="163" y="164"/>
                </a:lnTo>
                <a:lnTo>
                  <a:pt x="163" y="120"/>
                </a:lnTo>
                <a:lnTo>
                  <a:pt x="163" y="87"/>
                </a:lnTo>
                <a:lnTo>
                  <a:pt x="163" y="66"/>
                </a:lnTo>
                <a:lnTo>
                  <a:pt x="142" y="44"/>
                </a:lnTo>
                <a:lnTo>
                  <a:pt x="142" y="22"/>
                </a:lnTo>
                <a:lnTo>
                  <a:pt x="142" y="11"/>
                </a:lnTo>
                <a:lnTo>
                  <a:pt x="163" y="11"/>
                </a:lnTo>
                <a:lnTo>
                  <a:pt x="163" y="0"/>
                </a:lnTo>
                <a:lnTo>
                  <a:pt x="174" y="0"/>
                </a:lnTo>
                <a:lnTo>
                  <a:pt x="185" y="0"/>
                </a:lnTo>
                <a:lnTo>
                  <a:pt x="196" y="0"/>
                </a:lnTo>
                <a:lnTo>
                  <a:pt x="229" y="11"/>
                </a:lnTo>
                <a:lnTo>
                  <a:pt x="272" y="22"/>
                </a:lnTo>
                <a:lnTo>
                  <a:pt x="305" y="33"/>
                </a:lnTo>
                <a:lnTo>
                  <a:pt x="337" y="55"/>
                </a:lnTo>
                <a:lnTo>
                  <a:pt x="359" y="66"/>
                </a:lnTo>
                <a:lnTo>
                  <a:pt x="381" y="87"/>
                </a:lnTo>
                <a:lnTo>
                  <a:pt x="381" y="109"/>
                </a:lnTo>
                <a:lnTo>
                  <a:pt x="381" y="131"/>
                </a:lnTo>
                <a:lnTo>
                  <a:pt x="381" y="153"/>
                </a:lnTo>
                <a:lnTo>
                  <a:pt x="370" y="1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6" name="Freeform 58"/>
          <p:cNvSpPr/>
          <p:nvPr/>
        </p:nvSpPr>
        <p:spPr bwMode="auto">
          <a:xfrm>
            <a:off x="6486526" y="3543301"/>
            <a:ext cx="1146175" cy="277284"/>
          </a:xfrm>
          <a:custGeom>
            <a:avLst/>
            <a:gdLst>
              <a:gd name="T0" fmla="*/ 2147483647 w 1804"/>
              <a:gd name="T1" fmla="*/ 2147483647 h 326"/>
              <a:gd name="T2" fmla="*/ 2147483647 w 1804"/>
              <a:gd name="T3" fmla="*/ 2147483647 h 326"/>
              <a:gd name="T4" fmla="*/ 0 w 1804"/>
              <a:gd name="T5" fmla="*/ 2147483647 h 326"/>
              <a:gd name="T6" fmla="*/ 2147483647 w 1804"/>
              <a:gd name="T7" fmla="*/ 2147483647 h 326"/>
              <a:gd name="T8" fmla="*/ 2147483647 w 1804"/>
              <a:gd name="T9" fmla="*/ 2147483647 h 326"/>
              <a:gd name="T10" fmla="*/ 2147483647 w 1804"/>
              <a:gd name="T11" fmla="*/ 2147483647 h 326"/>
              <a:gd name="T12" fmla="*/ 2147483647 w 1804"/>
              <a:gd name="T13" fmla="*/ 2147483647 h 326"/>
              <a:gd name="T14" fmla="*/ 2147483647 w 1804"/>
              <a:gd name="T15" fmla="*/ 2147483647 h 326"/>
              <a:gd name="T16" fmla="*/ 2147483647 w 1804"/>
              <a:gd name="T17" fmla="*/ 2147483647 h 326"/>
              <a:gd name="T18" fmla="*/ 2147483647 w 1804"/>
              <a:gd name="T19" fmla="*/ 2147483647 h 326"/>
              <a:gd name="T20" fmla="*/ 2147483647 w 1804"/>
              <a:gd name="T21" fmla="*/ 2147483647 h 326"/>
              <a:gd name="T22" fmla="*/ 2147483647 w 1804"/>
              <a:gd name="T23" fmla="*/ 2147483647 h 326"/>
              <a:gd name="T24" fmla="*/ 2147483647 w 1804"/>
              <a:gd name="T25" fmla="*/ 2147483647 h 326"/>
              <a:gd name="T26" fmla="*/ 2147483647 w 1804"/>
              <a:gd name="T27" fmla="*/ 2147483647 h 326"/>
              <a:gd name="T28" fmla="*/ 2147483647 w 1804"/>
              <a:gd name="T29" fmla="*/ 2147483647 h 326"/>
              <a:gd name="T30" fmla="*/ 2147483647 w 1804"/>
              <a:gd name="T31" fmla="*/ 2147483647 h 326"/>
              <a:gd name="T32" fmla="*/ 2147483647 w 1804"/>
              <a:gd name="T33" fmla="*/ 2147483647 h 326"/>
              <a:gd name="T34" fmla="*/ 2147483647 w 1804"/>
              <a:gd name="T35" fmla="*/ 2147483647 h 326"/>
              <a:gd name="T36" fmla="*/ 2147483647 w 1804"/>
              <a:gd name="T37" fmla="*/ 2147483647 h 326"/>
              <a:gd name="T38" fmla="*/ 2147483647 w 1804"/>
              <a:gd name="T39" fmla="*/ 0 h 326"/>
              <a:gd name="T40" fmla="*/ 2147483647 w 1804"/>
              <a:gd name="T41" fmla="*/ 0 h 326"/>
              <a:gd name="T42" fmla="*/ 2147483647 w 1804"/>
              <a:gd name="T43" fmla="*/ 0 h 326"/>
              <a:gd name="T44" fmla="*/ 2147483647 w 1804"/>
              <a:gd name="T45" fmla="*/ 0 h 326"/>
              <a:gd name="T46" fmla="*/ 2147483647 w 1804"/>
              <a:gd name="T47" fmla="*/ 2147483647 h 326"/>
              <a:gd name="T48" fmla="*/ 2147483647 w 1804"/>
              <a:gd name="T49" fmla="*/ 2147483647 h 326"/>
              <a:gd name="T50" fmla="*/ 2147483647 w 1804"/>
              <a:gd name="T51" fmla="*/ 2147483647 h 326"/>
              <a:gd name="T52" fmla="*/ 2147483647 w 1804"/>
              <a:gd name="T53" fmla="*/ 2147483647 h 326"/>
              <a:gd name="T54" fmla="*/ 2147483647 w 1804"/>
              <a:gd name="T55" fmla="*/ 2147483647 h 326"/>
              <a:gd name="T56" fmla="*/ 2147483647 w 1804"/>
              <a:gd name="T57" fmla="*/ 2147483647 h 326"/>
              <a:gd name="T58" fmla="*/ 2147483647 w 1804"/>
              <a:gd name="T59" fmla="*/ 2147483647 h 326"/>
              <a:gd name="T60" fmla="*/ 2147483647 w 1804"/>
              <a:gd name="T61" fmla="*/ 2147483647 h 326"/>
              <a:gd name="T62" fmla="*/ 2147483647 w 1804"/>
              <a:gd name="T63" fmla="*/ 2147483647 h 326"/>
              <a:gd name="T64" fmla="*/ 2147483647 w 1804"/>
              <a:gd name="T65" fmla="*/ 2147483647 h 326"/>
              <a:gd name="T66" fmla="*/ 2147483647 w 1804"/>
              <a:gd name="T67" fmla="*/ 2147483647 h 326"/>
              <a:gd name="T68" fmla="*/ 2147483647 w 1804"/>
              <a:gd name="T69" fmla="*/ 2147483647 h 326"/>
              <a:gd name="T70" fmla="*/ 2147483647 w 1804"/>
              <a:gd name="T71" fmla="*/ 2147483647 h 326"/>
              <a:gd name="T72" fmla="*/ 2147483647 w 1804"/>
              <a:gd name="T73" fmla="*/ 2147483647 h 326"/>
              <a:gd name="T74" fmla="*/ 2147483647 w 1804"/>
              <a:gd name="T75" fmla="*/ 2147483647 h 326"/>
              <a:gd name="T76" fmla="*/ 2147483647 w 1804"/>
              <a:gd name="T77" fmla="*/ 2147483647 h 326"/>
              <a:gd name="T78" fmla="*/ 2147483647 w 1804"/>
              <a:gd name="T79" fmla="*/ 2147483647 h 326"/>
              <a:gd name="T80" fmla="*/ 2147483647 w 1804"/>
              <a:gd name="T81" fmla="*/ 2147483647 h 326"/>
              <a:gd name="T82" fmla="*/ 2147483647 w 1804"/>
              <a:gd name="T83" fmla="*/ 2147483647 h 326"/>
              <a:gd name="T84" fmla="*/ 2147483647 w 1804"/>
              <a:gd name="T85" fmla="*/ 2147483647 h 326"/>
              <a:gd name="T86" fmla="*/ 2147483647 w 1804"/>
              <a:gd name="T87" fmla="*/ 2147483647 h 326"/>
              <a:gd name="T88" fmla="*/ 2147483647 w 1804"/>
              <a:gd name="T89" fmla="*/ 2147483647 h 326"/>
              <a:gd name="T90" fmla="*/ 2147483647 w 1804"/>
              <a:gd name="T91" fmla="*/ 2147483647 h 326"/>
              <a:gd name="T92" fmla="*/ 2147483647 w 1804"/>
              <a:gd name="T93" fmla="*/ 2147483647 h 326"/>
              <a:gd name="T94" fmla="*/ 2147483647 w 1804"/>
              <a:gd name="T95" fmla="*/ 2147483647 h 326"/>
              <a:gd name="T96" fmla="*/ 2147483647 w 1804"/>
              <a:gd name="T97" fmla="*/ 2147483647 h 326"/>
              <a:gd name="T98" fmla="*/ 2147483647 w 1804"/>
              <a:gd name="T99" fmla="*/ 2147483647 h 326"/>
              <a:gd name="T100" fmla="*/ 2147483647 w 1804"/>
              <a:gd name="T101" fmla="*/ 2147483647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804" h="326">
                <a:moveTo>
                  <a:pt x="65" y="294"/>
                </a:moveTo>
                <a:lnTo>
                  <a:pt x="43" y="283"/>
                </a:lnTo>
                <a:lnTo>
                  <a:pt x="21" y="261"/>
                </a:lnTo>
                <a:lnTo>
                  <a:pt x="11" y="250"/>
                </a:lnTo>
                <a:lnTo>
                  <a:pt x="0" y="239"/>
                </a:lnTo>
                <a:lnTo>
                  <a:pt x="11" y="239"/>
                </a:lnTo>
                <a:lnTo>
                  <a:pt x="21" y="228"/>
                </a:lnTo>
                <a:lnTo>
                  <a:pt x="32" y="228"/>
                </a:lnTo>
                <a:lnTo>
                  <a:pt x="43" y="228"/>
                </a:lnTo>
                <a:lnTo>
                  <a:pt x="54" y="228"/>
                </a:lnTo>
                <a:lnTo>
                  <a:pt x="76" y="218"/>
                </a:lnTo>
                <a:lnTo>
                  <a:pt x="98" y="218"/>
                </a:lnTo>
                <a:lnTo>
                  <a:pt x="119" y="218"/>
                </a:lnTo>
                <a:lnTo>
                  <a:pt x="141" y="207"/>
                </a:lnTo>
                <a:lnTo>
                  <a:pt x="163" y="207"/>
                </a:lnTo>
                <a:lnTo>
                  <a:pt x="195" y="207"/>
                </a:lnTo>
                <a:lnTo>
                  <a:pt x="228" y="196"/>
                </a:lnTo>
                <a:lnTo>
                  <a:pt x="261" y="196"/>
                </a:lnTo>
                <a:lnTo>
                  <a:pt x="293" y="185"/>
                </a:lnTo>
                <a:lnTo>
                  <a:pt x="369" y="174"/>
                </a:lnTo>
                <a:lnTo>
                  <a:pt x="445" y="163"/>
                </a:lnTo>
                <a:lnTo>
                  <a:pt x="532" y="141"/>
                </a:lnTo>
                <a:lnTo>
                  <a:pt x="619" y="131"/>
                </a:lnTo>
                <a:lnTo>
                  <a:pt x="706" y="120"/>
                </a:lnTo>
                <a:lnTo>
                  <a:pt x="804" y="98"/>
                </a:lnTo>
                <a:lnTo>
                  <a:pt x="902" y="87"/>
                </a:lnTo>
                <a:lnTo>
                  <a:pt x="1011" y="65"/>
                </a:lnTo>
                <a:lnTo>
                  <a:pt x="1054" y="54"/>
                </a:lnTo>
                <a:lnTo>
                  <a:pt x="1109" y="43"/>
                </a:lnTo>
                <a:lnTo>
                  <a:pt x="1152" y="43"/>
                </a:lnTo>
                <a:lnTo>
                  <a:pt x="1196" y="33"/>
                </a:lnTo>
                <a:lnTo>
                  <a:pt x="1239" y="22"/>
                </a:lnTo>
                <a:lnTo>
                  <a:pt x="1283" y="22"/>
                </a:lnTo>
                <a:lnTo>
                  <a:pt x="1315" y="11"/>
                </a:lnTo>
                <a:lnTo>
                  <a:pt x="1348" y="11"/>
                </a:lnTo>
                <a:lnTo>
                  <a:pt x="1380" y="11"/>
                </a:lnTo>
                <a:lnTo>
                  <a:pt x="1413" y="0"/>
                </a:lnTo>
                <a:lnTo>
                  <a:pt x="1435" y="0"/>
                </a:lnTo>
                <a:lnTo>
                  <a:pt x="1456" y="0"/>
                </a:lnTo>
                <a:lnTo>
                  <a:pt x="1478" y="0"/>
                </a:lnTo>
                <a:lnTo>
                  <a:pt x="1500" y="0"/>
                </a:lnTo>
                <a:lnTo>
                  <a:pt x="1511" y="0"/>
                </a:lnTo>
                <a:lnTo>
                  <a:pt x="1533" y="0"/>
                </a:lnTo>
                <a:lnTo>
                  <a:pt x="1576" y="0"/>
                </a:lnTo>
                <a:lnTo>
                  <a:pt x="1630" y="0"/>
                </a:lnTo>
                <a:lnTo>
                  <a:pt x="1674" y="22"/>
                </a:lnTo>
                <a:lnTo>
                  <a:pt x="1717" y="43"/>
                </a:lnTo>
                <a:lnTo>
                  <a:pt x="1750" y="65"/>
                </a:lnTo>
                <a:lnTo>
                  <a:pt x="1761" y="76"/>
                </a:lnTo>
                <a:lnTo>
                  <a:pt x="1783" y="87"/>
                </a:lnTo>
                <a:lnTo>
                  <a:pt x="1794" y="98"/>
                </a:lnTo>
                <a:lnTo>
                  <a:pt x="1804" y="98"/>
                </a:lnTo>
                <a:lnTo>
                  <a:pt x="1804" y="109"/>
                </a:lnTo>
                <a:lnTo>
                  <a:pt x="1804" y="120"/>
                </a:lnTo>
                <a:lnTo>
                  <a:pt x="1794" y="131"/>
                </a:lnTo>
                <a:lnTo>
                  <a:pt x="1783" y="141"/>
                </a:lnTo>
                <a:lnTo>
                  <a:pt x="1761" y="152"/>
                </a:lnTo>
                <a:lnTo>
                  <a:pt x="1728" y="163"/>
                </a:lnTo>
                <a:lnTo>
                  <a:pt x="1696" y="163"/>
                </a:lnTo>
                <a:lnTo>
                  <a:pt x="1674" y="163"/>
                </a:lnTo>
                <a:lnTo>
                  <a:pt x="1652" y="163"/>
                </a:lnTo>
                <a:lnTo>
                  <a:pt x="1630" y="152"/>
                </a:lnTo>
                <a:lnTo>
                  <a:pt x="1609" y="152"/>
                </a:lnTo>
                <a:lnTo>
                  <a:pt x="1576" y="152"/>
                </a:lnTo>
                <a:lnTo>
                  <a:pt x="1543" y="141"/>
                </a:lnTo>
                <a:lnTo>
                  <a:pt x="1511" y="141"/>
                </a:lnTo>
                <a:lnTo>
                  <a:pt x="1467" y="141"/>
                </a:lnTo>
                <a:lnTo>
                  <a:pt x="1424" y="141"/>
                </a:lnTo>
                <a:lnTo>
                  <a:pt x="1380" y="141"/>
                </a:lnTo>
                <a:lnTo>
                  <a:pt x="1293" y="152"/>
                </a:lnTo>
                <a:lnTo>
                  <a:pt x="1239" y="152"/>
                </a:lnTo>
                <a:lnTo>
                  <a:pt x="1174" y="163"/>
                </a:lnTo>
                <a:lnTo>
                  <a:pt x="1119" y="174"/>
                </a:lnTo>
                <a:lnTo>
                  <a:pt x="1054" y="174"/>
                </a:lnTo>
                <a:lnTo>
                  <a:pt x="1000" y="185"/>
                </a:lnTo>
                <a:lnTo>
                  <a:pt x="924" y="196"/>
                </a:lnTo>
                <a:lnTo>
                  <a:pt x="859" y="207"/>
                </a:lnTo>
                <a:lnTo>
                  <a:pt x="782" y="218"/>
                </a:lnTo>
                <a:lnTo>
                  <a:pt x="717" y="228"/>
                </a:lnTo>
                <a:lnTo>
                  <a:pt x="652" y="239"/>
                </a:lnTo>
                <a:lnTo>
                  <a:pt x="587" y="250"/>
                </a:lnTo>
                <a:lnTo>
                  <a:pt x="532" y="261"/>
                </a:lnTo>
                <a:lnTo>
                  <a:pt x="478" y="272"/>
                </a:lnTo>
                <a:lnTo>
                  <a:pt x="424" y="283"/>
                </a:lnTo>
                <a:lnTo>
                  <a:pt x="380" y="294"/>
                </a:lnTo>
                <a:lnTo>
                  <a:pt x="337" y="294"/>
                </a:lnTo>
                <a:lnTo>
                  <a:pt x="304" y="305"/>
                </a:lnTo>
                <a:lnTo>
                  <a:pt x="271" y="316"/>
                </a:lnTo>
                <a:lnTo>
                  <a:pt x="239" y="316"/>
                </a:lnTo>
                <a:lnTo>
                  <a:pt x="206" y="326"/>
                </a:lnTo>
                <a:lnTo>
                  <a:pt x="185" y="326"/>
                </a:lnTo>
                <a:lnTo>
                  <a:pt x="174" y="326"/>
                </a:lnTo>
                <a:lnTo>
                  <a:pt x="163" y="326"/>
                </a:lnTo>
                <a:lnTo>
                  <a:pt x="152" y="326"/>
                </a:lnTo>
                <a:lnTo>
                  <a:pt x="141" y="326"/>
                </a:lnTo>
                <a:lnTo>
                  <a:pt x="119" y="326"/>
                </a:lnTo>
                <a:lnTo>
                  <a:pt x="98" y="316"/>
                </a:lnTo>
                <a:lnTo>
                  <a:pt x="65" y="2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7" name="Freeform 59"/>
          <p:cNvSpPr/>
          <p:nvPr/>
        </p:nvSpPr>
        <p:spPr bwMode="auto">
          <a:xfrm>
            <a:off x="6624639" y="2872317"/>
            <a:ext cx="173037" cy="635000"/>
          </a:xfrm>
          <a:custGeom>
            <a:avLst/>
            <a:gdLst>
              <a:gd name="T0" fmla="*/ 2147483647 w 272"/>
              <a:gd name="T1" fmla="*/ 2147483647 h 750"/>
              <a:gd name="T2" fmla="*/ 2147483647 w 272"/>
              <a:gd name="T3" fmla="*/ 2147483647 h 750"/>
              <a:gd name="T4" fmla="*/ 2147483647 w 272"/>
              <a:gd name="T5" fmla="*/ 2147483647 h 750"/>
              <a:gd name="T6" fmla="*/ 2147483647 w 272"/>
              <a:gd name="T7" fmla="*/ 2147483647 h 750"/>
              <a:gd name="T8" fmla="*/ 2147483647 w 272"/>
              <a:gd name="T9" fmla="*/ 2147483647 h 750"/>
              <a:gd name="T10" fmla="*/ 2147483647 w 272"/>
              <a:gd name="T11" fmla="*/ 2147483647 h 750"/>
              <a:gd name="T12" fmla="*/ 0 w 272"/>
              <a:gd name="T13" fmla="*/ 2147483647 h 750"/>
              <a:gd name="T14" fmla="*/ 0 w 272"/>
              <a:gd name="T15" fmla="*/ 2147483647 h 750"/>
              <a:gd name="T16" fmla="*/ 0 w 272"/>
              <a:gd name="T17" fmla="*/ 2147483647 h 750"/>
              <a:gd name="T18" fmla="*/ 2147483647 w 272"/>
              <a:gd name="T19" fmla="*/ 2147483647 h 750"/>
              <a:gd name="T20" fmla="*/ 2147483647 w 272"/>
              <a:gd name="T21" fmla="*/ 2147483647 h 750"/>
              <a:gd name="T22" fmla="*/ 2147483647 w 272"/>
              <a:gd name="T23" fmla="*/ 2147483647 h 750"/>
              <a:gd name="T24" fmla="*/ 2147483647 w 272"/>
              <a:gd name="T25" fmla="*/ 2147483647 h 750"/>
              <a:gd name="T26" fmla="*/ 2147483647 w 272"/>
              <a:gd name="T27" fmla="*/ 2147483647 h 750"/>
              <a:gd name="T28" fmla="*/ 2147483647 w 272"/>
              <a:gd name="T29" fmla="*/ 2147483647 h 750"/>
              <a:gd name="T30" fmla="*/ 2147483647 w 272"/>
              <a:gd name="T31" fmla="*/ 2147483647 h 750"/>
              <a:gd name="T32" fmla="*/ 2147483647 w 272"/>
              <a:gd name="T33" fmla="*/ 0 h 750"/>
              <a:gd name="T34" fmla="*/ 2147483647 w 272"/>
              <a:gd name="T35" fmla="*/ 2147483647 h 750"/>
              <a:gd name="T36" fmla="*/ 2147483647 w 272"/>
              <a:gd name="T37" fmla="*/ 2147483647 h 750"/>
              <a:gd name="T38" fmla="*/ 2147483647 w 272"/>
              <a:gd name="T39" fmla="*/ 2147483647 h 750"/>
              <a:gd name="T40" fmla="*/ 2147483647 w 272"/>
              <a:gd name="T41" fmla="*/ 2147483647 h 750"/>
              <a:gd name="T42" fmla="*/ 2147483647 w 272"/>
              <a:gd name="T43" fmla="*/ 2147483647 h 750"/>
              <a:gd name="T44" fmla="*/ 2147483647 w 272"/>
              <a:gd name="T45" fmla="*/ 2147483647 h 750"/>
              <a:gd name="T46" fmla="*/ 2147483647 w 272"/>
              <a:gd name="T47" fmla="*/ 2147483647 h 750"/>
              <a:gd name="T48" fmla="*/ 2147483647 w 272"/>
              <a:gd name="T49" fmla="*/ 2147483647 h 750"/>
              <a:gd name="T50" fmla="*/ 2147483647 w 272"/>
              <a:gd name="T51" fmla="*/ 2147483647 h 750"/>
              <a:gd name="T52" fmla="*/ 2147483647 w 272"/>
              <a:gd name="T53" fmla="*/ 2147483647 h 750"/>
              <a:gd name="T54" fmla="*/ 2147483647 w 272"/>
              <a:gd name="T55" fmla="*/ 2147483647 h 750"/>
              <a:gd name="T56" fmla="*/ 2147483647 w 272"/>
              <a:gd name="T57" fmla="*/ 2147483647 h 750"/>
              <a:gd name="T58" fmla="*/ 2147483647 w 272"/>
              <a:gd name="T59" fmla="*/ 2147483647 h 750"/>
              <a:gd name="T60" fmla="*/ 2147483647 w 272"/>
              <a:gd name="T61" fmla="*/ 2147483647 h 750"/>
              <a:gd name="T62" fmla="*/ 2147483647 w 272"/>
              <a:gd name="T63" fmla="*/ 2147483647 h 750"/>
              <a:gd name="T64" fmla="*/ 2147483647 w 272"/>
              <a:gd name="T65" fmla="*/ 2147483647 h 750"/>
              <a:gd name="T66" fmla="*/ 2147483647 w 272"/>
              <a:gd name="T67" fmla="*/ 2147483647 h 750"/>
              <a:gd name="T68" fmla="*/ 2147483647 w 272"/>
              <a:gd name="T69" fmla="*/ 2147483647 h 750"/>
              <a:gd name="T70" fmla="*/ 2147483647 w 272"/>
              <a:gd name="T71" fmla="*/ 2147483647 h 750"/>
              <a:gd name="T72" fmla="*/ 2147483647 w 272"/>
              <a:gd name="T73" fmla="*/ 2147483647 h 750"/>
              <a:gd name="T74" fmla="*/ 2147483647 w 272"/>
              <a:gd name="T75" fmla="*/ 2147483647 h 750"/>
              <a:gd name="T76" fmla="*/ 2147483647 w 272"/>
              <a:gd name="T77" fmla="*/ 2147483647 h 750"/>
              <a:gd name="T78" fmla="*/ 2147483647 w 272"/>
              <a:gd name="T79" fmla="*/ 2147483647 h 750"/>
              <a:gd name="T80" fmla="*/ 2147483647 w 272"/>
              <a:gd name="T81" fmla="*/ 2147483647 h 750"/>
              <a:gd name="T82" fmla="*/ 2147483647 w 272"/>
              <a:gd name="T83" fmla="*/ 2147483647 h 750"/>
              <a:gd name="T84" fmla="*/ 2147483647 w 272"/>
              <a:gd name="T85" fmla="*/ 2147483647 h 750"/>
              <a:gd name="T86" fmla="*/ 2147483647 w 272"/>
              <a:gd name="T87" fmla="*/ 2147483647 h 750"/>
              <a:gd name="T88" fmla="*/ 2147483647 w 272"/>
              <a:gd name="T89" fmla="*/ 2147483647 h 750"/>
              <a:gd name="T90" fmla="*/ 2147483647 w 272"/>
              <a:gd name="T91" fmla="*/ 2147483647 h 750"/>
              <a:gd name="T92" fmla="*/ 2147483647 w 272"/>
              <a:gd name="T93" fmla="*/ 2147483647 h 750"/>
              <a:gd name="T94" fmla="*/ 2147483647 w 272"/>
              <a:gd name="T95" fmla="*/ 2147483647 h 750"/>
              <a:gd name="T96" fmla="*/ 2147483647 w 272"/>
              <a:gd name="T97" fmla="*/ 2147483647 h 750"/>
              <a:gd name="T98" fmla="*/ 2147483647 w 272"/>
              <a:gd name="T99" fmla="*/ 2147483647 h 750"/>
              <a:gd name="T100" fmla="*/ 2147483647 w 272"/>
              <a:gd name="T101" fmla="*/ 2147483647 h 750"/>
              <a:gd name="T102" fmla="*/ 2147483647 w 272"/>
              <a:gd name="T103" fmla="*/ 2147483647 h 750"/>
              <a:gd name="T104" fmla="*/ 2147483647 w 272"/>
              <a:gd name="T105" fmla="*/ 2147483647 h 7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72" h="750">
                <a:moveTo>
                  <a:pt x="76" y="239"/>
                </a:moveTo>
                <a:lnTo>
                  <a:pt x="65" y="195"/>
                </a:lnTo>
                <a:lnTo>
                  <a:pt x="54" y="152"/>
                </a:lnTo>
                <a:lnTo>
                  <a:pt x="44" y="130"/>
                </a:lnTo>
                <a:lnTo>
                  <a:pt x="22" y="108"/>
                </a:lnTo>
                <a:lnTo>
                  <a:pt x="11" y="97"/>
                </a:lnTo>
                <a:lnTo>
                  <a:pt x="0" y="76"/>
                </a:lnTo>
                <a:lnTo>
                  <a:pt x="0" y="65"/>
                </a:lnTo>
                <a:lnTo>
                  <a:pt x="0" y="43"/>
                </a:lnTo>
                <a:lnTo>
                  <a:pt x="11" y="32"/>
                </a:lnTo>
                <a:lnTo>
                  <a:pt x="22" y="21"/>
                </a:lnTo>
                <a:lnTo>
                  <a:pt x="33" y="21"/>
                </a:lnTo>
                <a:lnTo>
                  <a:pt x="54" y="10"/>
                </a:lnTo>
                <a:lnTo>
                  <a:pt x="76" y="10"/>
                </a:lnTo>
                <a:lnTo>
                  <a:pt x="98" y="10"/>
                </a:lnTo>
                <a:lnTo>
                  <a:pt x="131" y="10"/>
                </a:lnTo>
                <a:lnTo>
                  <a:pt x="163" y="0"/>
                </a:lnTo>
                <a:lnTo>
                  <a:pt x="185" y="97"/>
                </a:lnTo>
                <a:lnTo>
                  <a:pt x="196" y="174"/>
                </a:lnTo>
                <a:lnTo>
                  <a:pt x="207" y="250"/>
                </a:lnTo>
                <a:lnTo>
                  <a:pt x="218" y="315"/>
                </a:lnTo>
                <a:lnTo>
                  <a:pt x="228" y="380"/>
                </a:lnTo>
                <a:lnTo>
                  <a:pt x="239" y="446"/>
                </a:lnTo>
                <a:lnTo>
                  <a:pt x="239" y="500"/>
                </a:lnTo>
                <a:lnTo>
                  <a:pt x="250" y="544"/>
                </a:lnTo>
                <a:lnTo>
                  <a:pt x="250" y="587"/>
                </a:lnTo>
                <a:lnTo>
                  <a:pt x="261" y="620"/>
                </a:lnTo>
                <a:lnTo>
                  <a:pt x="261" y="652"/>
                </a:lnTo>
                <a:lnTo>
                  <a:pt x="261" y="685"/>
                </a:lnTo>
                <a:lnTo>
                  <a:pt x="272" y="707"/>
                </a:lnTo>
                <a:lnTo>
                  <a:pt x="272" y="718"/>
                </a:lnTo>
                <a:lnTo>
                  <a:pt x="272" y="729"/>
                </a:lnTo>
                <a:lnTo>
                  <a:pt x="261" y="729"/>
                </a:lnTo>
                <a:lnTo>
                  <a:pt x="250" y="750"/>
                </a:lnTo>
                <a:lnTo>
                  <a:pt x="239" y="750"/>
                </a:lnTo>
                <a:lnTo>
                  <a:pt x="218" y="750"/>
                </a:lnTo>
                <a:lnTo>
                  <a:pt x="207" y="750"/>
                </a:lnTo>
                <a:lnTo>
                  <a:pt x="196" y="740"/>
                </a:lnTo>
                <a:lnTo>
                  <a:pt x="185" y="729"/>
                </a:lnTo>
                <a:lnTo>
                  <a:pt x="174" y="707"/>
                </a:lnTo>
                <a:lnTo>
                  <a:pt x="174" y="674"/>
                </a:lnTo>
                <a:lnTo>
                  <a:pt x="163" y="642"/>
                </a:lnTo>
                <a:lnTo>
                  <a:pt x="152" y="598"/>
                </a:lnTo>
                <a:lnTo>
                  <a:pt x="141" y="544"/>
                </a:lnTo>
                <a:lnTo>
                  <a:pt x="131" y="489"/>
                </a:lnTo>
                <a:lnTo>
                  <a:pt x="120" y="446"/>
                </a:lnTo>
                <a:lnTo>
                  <a:pt x="109" y="402"/>
                </a:lnTo>
                <a:lnTo>
                  <a:pt x="109" y="370"/>
                </a:lnTo>
                <a:lnTo>
                  <a:pt x="98" y="326"/>
                </a:lnTo>
                <a:lnTo>
                  <a:pt x="87" y="293"/>
                </a:lnTo>
                <a:lnTo>
                  <a:pt x="87" y="272"/>
                </a:lnTo>
                <a:lnTo>
                  <a:pt x="76" y="2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8" name="Freeform 60"/>
          <p:cNvSpPr/>
          <p:nvPr/>
        </p:nvSpPr>
        <p:spPr bwMode="auto">
          <a:xfrm>
            <a:off x="6686551" y="2715684"/>
            <a:ext cx="746125" cy="717549"/>
          </a:xfrm>
          <a:custGeom>
            <a:avLst/>
            <a:gdLst>
              <a:gd name="T0" fmla="*/ 2147483647 w 1174"/>
              <a:gd name="T1" fmla="*/ 2147483647 h 848"/>
              <a:gd name="T2" fmla="*/ 2147483647 w 1174"/>
              <a:gd name="T3" fmla="*/ 2147483647 h 848"/>
              <a:gd name="T4" fmla="*/ 2147483647 w 1174"/>
              <a:gd name="T5" fmla="*/ 2147483647 h 848"/>
              <a:gd name="T6" fmla="*/ 2147483647 w 1174"/>
              <a:gd name="T7" fmla="*/ 2147483647 h 848"/>
              <a:gd name="T8" fmla="*/ 2147483647 w 1174"/>
              <a:gd name="T9" fmla="*/ 2147483647 h 848"/>
              <a:gd name="T10" fmla="*/ 2147483647 w 1174"/>
              <a:gd name="T11" fmla="*/ 2147483647 h 848"/>
              <a:gd name="T12" fmla="*/ 2147483647 w 1174"/>
              <a:gd name="T13" fmla="*/ 2147483647 h 848"/>
              <a:gd name="T14" fmla="*/ 2147483647 w 1174"/>
              <a:gd name="T15" fmla="*/ 2147483647 h 848"/>
              <a:gd name="T16" fmla="*/ 2147483647 w 1174"/>
              <a:gd name="T17" fmla="*/ 2147483647 h 848"/>
              <a:gd name="T18" fmla="*/ 2147483647 w 1174"/>
              <a:gd name="T19" fmla="*/ 2147483647 h 848"/>
              <a:gd name="T20" fmla="*/ 2147483647 w 1174"/>
              <a:gd name="T21" fmla="*/ 2147483647 h 848"/>
              <a:gd name="T22" fmla="*/ 2147483647 w 1174"/>
              <a:gd name="T23" fmla="*/ 2147483647 h 848"/>
              <a:gd name="T24" fmla="*/ 2147483647 w 1174"/>
              <a:gd name="T25" fmla="*/ 0 h 848"/>
              <a:gd name="T26" fmla="*/ 2147483647 w 1174"/>
              <a:gd name="T27" fmla="*/ 0 h 848"/>
              <a:gd name="T28" fmla="*/ 2147483647 w 1174"/>
              <a:gd name="T29" fmla="*/ 2147483647 h 848"/>
              <a:gd name="T30" fmla="*/ 2147483647 w 1174"/>
              <a:gd name="T31" fmla="*/ 2147483647 h 848"/>
              <a:gd name="T32" fmla="*/ 2147483647 w 1174"/>
              <a:gd name="T33" fmla="*/ 2147483647 h 848"/>
              <a:gd name="T34" fmla="*/ 2147483647 w 1174"/>
              <a:gd name="T35" fmla="*/ 2147483647 h 848"/>
              <a:gd name="T36" fmla="*/ 2147483647 w 1174"/>
              <a:gd name="T37" fmla="*/ 2147483647 h 848"/>
              <a:gd name="T38" fmla="*/ 2147483647 w 1174"/>
              <a:gd name="T39" fmla="*/ 2147483647 h 848"/>
              <a:gd name="T40" fmla="*/ 2147483647 w 1174"/>
              <a:gd name="T41" fmla="*/ 2147483647 h 848"/>
              <a:gd name="T42" fmla="*/ 2147483647 w 1174"/>
              <a:gd name="T43" fmla="*/ 2147483647 h 848"/>
              <a:gd name="T44" fmla="*/ 2147483647 w 1174"/>
              <a:gd name="T45" fmla="*/ 2147483647 h 848"/>
              <a:gd name="T46" fmla="*/ 2147483647 w 1174"/>
              <a:gd name="T47" fmla="*/ 2147483647 h 848"/>
              <a:gd name="T48" fmla="*/ 2147483647 w 1174"/>
              <a:gd name="T49" fmla="*/ 2147483647 h 848"/>
              <a:gd name="T50" fmla="*/ 2147483647 w 1174"/>
              <a:gd name="T51" fmla="*/ 2147483647 h 848"/>
              <a:gd name="T52" fmla="*/ 2147483647 w 1174"/>
              <a:gd name="T53" fmla="*/ 2147483647 h 848"/>
              <a:gd name="T54" fmla="*/ 2147483647 w 1174"/>
              <a:gd name="T55" fmla="*/ 2147483647 h 848"/>
              <a:gd name="T56" fmla="*/ 2147483647 w 1174"/>
              <a:gd name="T57" fmla="*/ 2147483647 h 848"/>
              <a:gd name="T58" fmla="*/ 2147483647 w 1174"/>
              <a:gd name="T59" fmla="*/ 2147483647 h 848"/>
              <a:gd name="T60" fmla="*/ 2147483647 w 1174"/>
              <a:gd name="T61" fmla="*/ 2147483647 h 848"/>
              <a:gd name="T62" fmla="*/ 2147483647 w 1174"/>
              <a:gd name="T63" fmla="*/ 2147483647 h 848"/>
              <a:gd name="T64" fmla="*/ 2147483647 w 1174"/>
              <a:gd name="T65" fmla="*/ 2147483647 h 848"/>
              <a:gd name="T66" fmla="*/ 2147483647 w 1174"/>
              <a:gd name="T67" fmla="*/ 2147483647 h 848"/>
              <a:gd name="T68" fmla="*/ 2147483647 w 1174"/>
              <a:gd name="T69" fmla="*/ 2147483647 h 848"/>
              <a:gd name="T70" fmla="*/ 2147483647 w 1174"/>
              <a:gd name="T71" fmla="*/ 2147483647 h 848"/>
              <a:gd name="T72" fmla="*/ 2147483647 w 1174"/>
              <a:gd name="T73" fmla="*/ 2147483647 h 848"/>
              <a:gd name="T74" fmla="*/ 2147483647 w 1174"/>
              <a:gd name="T75" fmla="*/ 2147483647 h 848"/>
              <a:gd name="T76" fmla="*/ 2147483647 w 1174"/>
              <a:gd name="T77" fmla="*/ 2147483647 h 848"/>
              <a:gd name="T78" fmla="*/ 2147483647 w 1174"/>
              <a:gd name="T79" fmla="*/ 2147483647 h 848"/>
              <a:gd name="T80" fmla="*/ 2147483647 w 1174"/>
              <a:gd name="T81" fmla="*/ 2147483647 h 848"/>
              <a:gd name="T82" fmla="*/ 2147483647 w 1174"/>
              <a:gd name="T83" fmla="*/ 2147483647 h 848"/>
              <a:gd name="T84" fmla="*/ 2147483647 w 1174"/>
              <a:gd name="T85" fmla="*/ 2147483647 h 848"/>
              <a:gd name="T86" fmla="*/ 2147483647 w 1174"/>
              <a:gd name="T87" fmla="*/ 2147483647 h 848"/>
              <a:gd name="T88" fmla="*/ 2147483647 w 1174"/>
              <a:gd name="T89" fmla="*/ 2147483647 h 848"/>
              <a:gd name="T90" fmla="*/ 2147483647 w 1174"/>
              <a:gd name="T91" fmla="*/ 2147483647 h 848"/>
              <a:gd name="T92" fmla="*/ 2147483647 w 1174"/>
              <a:gd name="T93" fmla="*/ 2147483647 h 848"/>
              <a:gd name="T94" fmla="*/ 2147483647 w 1174"/>
              <a:gd name="T95" fmla="*/ 2147483647 h 848"/>
              <a:gd name="T96" fmla="*/ 2147483647 w 1174"/>
              <a:gd name="T97" fmla="*/ 2147483647 h 848"/>
              <a:gd name="T98" fmla="*/ 2147483647 w 1174"/>
              <a:gd name="T99" fmla="*/ 2147483647 h 848"/>
              <a:gd name="T100" fmla="*/ 2147483647 w 1174"/>
              <a:gd name="T101" fmla="*/ 2147483647 h 848"/>
              <a:gd name="T102" fmla="*/ 2147483647 w 1174"/>
              <a:gd name="T103" fmla="*/ 2147483647 h 848"/>
              <a:gd name="T104" fmla="*/ 2147483647 w 1174"/>
              <a:gd name="T105" fmla="*/ 2147483647 h 848"/>
              <a:gd name="T106" fmla="*/ 0 w 1174"/>
              <a:gd name="T107" fmla="*/ 2147483647 h 8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74" h="848">
                <a:moveTo>
                  <a:pt x="0" y="206"/>
                </a:moveTo>
                <a:lnTo>
                  <a:pt x="22" y="206"/>
                </a:lnTo>
                <a:lnTo>
                  <a:pt x="33" y="195"/>
                </a:lnTo>
                <a:lnTo>
                  <a:pt x="54" y="195"/>
                </a:lnTo>
                <a:lnTo>
                  <a:pt x="76" y="195"/>
                </a:lnTo>
                <a:lnTo>
                  <a:pt x="98" y="185"/>
                </a:lnTo>
                <a:lnTo>
                  <a:pt x="130" y="185"/>
                </a:lnTo>
                <a:lnTo>
                  <a:pt x="152" y="174"/>
                </a:lnTo>
                <a:lnTo>
                  <a:pt x="185" y="163"/>
                </a:lnTo>
                <a:lnTo>
                  <a:pt x="228" y="163"/>
                </a:lnTo>
                <a:lnTo>
                  <a:pt x="261" y="152"/>
                </a:lnTo>
                <a:lnTo>
                  <a:pt x="304" y="152"/>
                </a:lnTo>
                <a:lnTo>
                  <a:pt x="348" y="141"/>
                </a:lnTo>
                <a:lnTo>
                  <a:pt x="402" y="130"/>
                </a:lnTo>
                <a:lnTo>
                  <a:pt x="457" y="119"/>
                </a:lnTo>
                <a:lnTo>
                  <a:pt x="511" y="97"/>
                </a:lnTo>
                <a:lnTo>
                  <a:pt x="565" y="87"/>
                </a:lnTo>
                <a:lnTo>
                  <a:pt x="631" y="76"/>
                </a:lnTo>
                <a:lnTo>
                  <a:pt x="685" y="65"/>
                </a:lnTo>
                <a:lnTo>
                  <a:pt x="728" y="54"/>
                </a:lnTo>
                <a:lnTo>
                  <a:pt x="772" y="43"/>
                </a:lnTo>
                <a:lnTo>
                  <a:pt x="804" y="32"/>
                </a:lnTo>
                <a:lnTo>
                  <a:pt x="826" y="21"/>
                </a:lnTo>
                <a:lnTo>
                  <a:pt x="848" y="21"/>
                </a:lnTo>
                <a:lnTo>
                  <a:pt x="870" y="10"/>
                </a:lnTo>
                <a:lnTo>
                  <a:pt x="891" y="0"/>
                </a:lnTo>
                <a:lnTo>
                  <a:pt x="913" y="0"/>
                </a:lnTo>
                <a:lnTo>
                  <a:pt x="935" y="0"/>
                </a:lnTo>
                <a:lnTo>
                  <a:pt x="968" y="0"/>
                </a:lnTo>
                <a:lnTo>
                  <a:pt x="989" y="10"/>
                </a:lnTo>
                <a:lnTo>
                  <a:pt x="1022" y="21"/>
                </a:lnTo>
                <a:lnTo>
                  <a:pt x="1055" y="54"/>
                </a:lnTo>
                <a:lnTo>
                  <a:pt x="1098" y="76"/>
                </a:lnTo>
                <a:lnTo>
                  <a:pt x="1109" y="97"/>
                </a:lnTo>
                <a:lnTo>
                  <a:pt x="1131" y="119"/>
                </a:lnTo>
                <a:lnTo>
                  <a:pt x="1141" y="130"/>
                </a:lnTo>
                <a:lnTo>
                  <a:pt x="1152" y="152"/>
                </a:lnTo>
                <a:lnTo>
                  <a:pt x="1163" y="163"/>
                </a:lnTo>
                <a:lnTo>
                  <a:pt x="1163" y="174"/>
                </a:lnTo>
                <a:lnTo>
                  <a:pt x="1174" y="185"/>
                </a:lnTo>
                <a:lnTo>
                  <a:pt x="1163" y="206"/>
                </a:lnTo>
                <a:lnTo>
                  <a:pt x="1163" y="217"/>
                </a:lnTo>
                <a:lnTo>
                  <a:pt x="1152" y="239"/>
                </a:lnTo>
                <a:lnTo>
                  <a:pt x="1131" y="250"/>
                </a:lnTo>
                <a:lnTo>
                  <a:pt x="1109" y="261"/>
                </a:lnTo>
                <a:lnTo>
                  <a:pt x="1098" y="282"/>
                </a:lnTo>
                <a:lnTo>
                  <a:pt x="1076" y="304"/>
                </a:lnTo>
                <a:lnTo>
                  <a:pt x="1065" y="337"/>
                </a:lnTo>
                <a:lnTo>
                  <a:pt x="1044" y="380"/>
                </a:lnTo>
                <a:lnTo>
                  <a:pt x="1022" y="435"/>
                </a:lnTo>
                <a:lnTo>
                  <a:pt x="1000" y="489"/>
                </a:lnTo>
                <a:lnTo>
                  <a:pt x="989" y="555"/>
                </a:lnTo>
                <a:lnTo>
                  <a:pt x="968" y="631"/>
                </a:lnTo>
                <a:lnTo>
                  <a:pt x="946" y="685"/>
                </a:lnTo>
                <a:lnTo>
                  <a:pt x="924" y="740"/>
                </a:lnTo>
                <a:lnTo>
                  <a:pt x="902" y="772"/>
                </a:lnTo>
                <a:lnTo>
                  <a:pt x="891" y="805"/>
                </a:lnTo>
                <a:lnTo>
                  <a:pt x="870" y="827"/>
                </a:lnTo>
                <a:lnTo>
                  <a:pt x="859" y="837"/>
                </a:lnTo>
                <a:lnTo>
                  <a:pt x="859" y="848"/>
                </a:lnTo>
                <a:lnTo>
                  <a:pt x="848" y="848"/>
                </a:lnTo>
                <a:lnTo>
                  <a:pt x="837" y="848"/>
                </a:lnTo>
                <a:lnTo>
                  <a:pt x="826" y="837"/>
                </a:lnTo>
                <a:lnTo>
                  <a:pt x="815" y="827"/>
                </a:lnTo>
                <a:lnTo>
                  <a:pt x="815" y="816"/>
                </a:lnTo>
                <a:lnTo>
                  <a:pt x="815" y="794"/>
                </a:lnTo>
                <a:lnTo>
                  <a:pt x="815" y="772"/>
                </a:lnTo>
                <a:lnTo>
                  <a:pt x="826" y="740"/>
                </a:lnTo>
                <a:lnTo>
                  <a:pt x="837" y="707"/>
                </a:lnTo>
                <a:lnTo>
                  <a:pt x="859" y="631"/>
                </a:lnTo>
                <a:lnTo>
                  <a:pt x="870" y="555"/>
                </a:lnTo>
                <a:lnTo>
                  <a:pt x="891" y="478"/>
                </a:lnTo>
                <a:lnTo>
                  <a:pt x="913" y="391"/>
                </a:lnTo>
                <a:lnTo>
                  <a:pt x="913" y="359"/>
                </a:lnTo>
                <a:lnTo>
                  <a:pt x="913" y="326"/>
                </a:lnTo>
                <a:lnTo>
                  <a:pt x="924" y="293"/>
                </a:lnTo>
                <a:lnTo>
                  <a:pt x="924" y="272"/>
                </a:lnTo>
                <a:lnTo>
                  <a:pt x="924" y="250"/>
                </a:lnTo>
                <a:lnTo>
                  <a:pt x="924" y="228"/>
                </a:lnTo>
                <a:lnTo>
                  <a:pt x="935" y="217"/>
                </a:lnTo>
                <a:lnTo>
                  <a:pt x="935" y="206"/>
                </a:lnTo>
                <a:lnTo>
                  <a:pt x="924" y="185"/>
                </a:lnTo>
                <a:lnTo>
                  <a:pt x="913" y="174"/>
                </a:lnTo>
                <a:lnTo>
                  <a:pt x="891" y="152"/>
                </a:lnTo>
                <a:lnTo>
                  <a:pt x="881" y="141"/>
                </a:lnTo>
                <a:lnTo>
                  <a:pt x="848" y="141"/>
                </a:lnTo>
                <a:lnTo>
                  <a:pt x="815" y="141"/>
                </a:lnTo>
                <a:lnTo>
                  <a:pt x="783" y="141"/>
                </a:lnTo>
                <a:lnTo>
                  <a:pt x="750" y="141"/>
                </a:lnTo>
                <a:lnTo>
                  <a:pt x="728" y="152"/>
                </a:lnTo>
                <a:lnTo>
                  <a:pt x="718" y="152"/>
                </a:lnTo>
                <a:lnTo>
                  <a:pt x="696" y="152"/>
                </a:lnTo>
                <a:lnTo>
                  <a:pt x="663" y="163"/>
                </a:lnTo>
                <a:lnTo>
                  <a:pt x="641" y="174"/>
                </a:lnTo>
                <a:lnTo>
                  <a:pt x="598" y="174"/>
                </a:lnTo>
                <a:lnTo>
                  <a:pt x="565" y="185"/>
                </a:lnTo>
                <a:lnTo>
                  <a:pt x="522" y="195"/>
                </a:lnTo>
                <a:lnTo>
                  <a:pt x="467" y="206"/>
                </a:lnTo>
                <a:lnTo>
                  <a:pt x="413" y="217"/>
                </a:lnTo>
                <a:lnTo>
                  <a:pt x="359" y="228"/>
                </a:lnTo>
                <a:lnTo>
                  <a:pt x="294" y="239"/>
                </a:lnTo>
                <a:lnTo>
                  <a:pt x="228" y="250"/>
                </a:lnTo>
                <a:lnTo>
                  <a:pt x="163" y="272"/>
                </a:lnTo>
                <a:lnTo>
                  <a:pt x="87" y="282"/>
                </a:lnTo>
                <a:lnTo>
                  <a:pt x="0" y="304"/>
                </a:lnTo>
                <a:lnTo>
                  <a:pt x="0" y="20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9" name="Freeform 61"/>
          <p:cNvSpPr/>
          <p:nvPr/>
        </p:nvSpPr>
        <p:spPr bwMode="auto">
          <a:xfrm>
            <a:off x="6818314" y="3028951"/>
            <a:ext cx="358775" cy="137583"/>
          </a:xfrm>
          <a:custGeom>
            <a:avLst/>
            <a:gdLst>
              <a:gd name="T0" fmla="*/ 2147483647 w 565"/>
              <a:gd name="T1" fmla="*/ 2147483647 h 163"/>
              <a:gd name="T2" fmla="*/ 2147483647 w 565"/>
              <a:gd name="T3" fmla="*/ 2147483647 h 163"/>
              <a:gd name="T4" fmla="*/ 2147483647 w 565"/>
              <a:gd name="T5" fmla="*/ 2147483647 h 163"/>
              <a:gd name="T6" fmla="*/ 2147483647 w 565"/>
              <a:gd name="T7" fmla="*/ 2147483647 h 163"/>
              <a:gd name="T8" fmla="*/ 2147483647 w 565"/>
              <a:gd name="T9" fmla="*/ 2147483647 h 163"/>
              <a:gd name="T10" fmla="*/ 2147483647 w 565"/>
              <a:gd name="T11" fmla="*/ 2147483647 h 163"/>
              <a:gd name="T12" fmla="*/ 2147483647 w 565"/>
              <a:gd name="T13" fmla="*/ 2147483647 h 163"/>
              <a:gd name="T14" fmla="*/ 2147483647 w 565"/>
              <a:gd name="T15" fmla="*/ 2147483647 h 163"/>
              <a:gd name="T16" fmla="*/ 0 w 565"/>
              <a:gd name="T17" fmla="*/ 2147483647 h 163"/>
              <a:gd name="T18" fmla="*/ 2147483647 w 565"/>
              <a:gd name="T19" fmla="*/ 2147483647 h 163"/>
              <a:gd name="T20" fmla="*/ 2147483647 w 565"/>
              <a:gd name="T21" fmla="*/ 2147483647 h 163"/>
              <a:gd name="T22" fmla="*/ 2147483647 w 565"/>
              <a:gd name="T23" fmla="*/ 2147483647 h 163"/>
              <a:gd name="T24" fmla="*/ 2147483647 w 565"/>
              <a:gd name="T25" fmla="*/ 2147483647 h 163"/>
              <a:gd name="T26" fmla="*/ 2147483647 w 565"/>
              <a:gd name="T27" fmla="*/ 2147483647 h 163"/>
              <a:gd name="T28" fmla="*/ 2147483647 w 565"/>
              <a:gd name="T29" fmla="*/ 2147483647 h 163"/>
              <a:gd name="T30" fmla="*/ 2147483647 w 565"/>
              <a:gd name="T31" fmla="*/ 2147483647 h 163"/>
              <a:gd name="T32" fmla="*/ 2147483647 w 565"/>
              <a:gd name="T33" fmla="*/ 2147483647 h 163"/>
              <a:gd name="T34" fmla="*/ 2147483647 w 565"/>
              <a:gd name="T35" fmla="*/ 0 h 163"/>
              <a:gd name="T36" fmla="*/ 2147483647 w 565"/>
              <a:gd name="T37" fmla="*/ 0 h 163"/>
              <a:gd name="T38" fmla="*/ 2147483647 w 565"/>
              <a:gd name="T39" fmla="*/ 0 h 163"/>
              <a:gd name="T40" fmla="*/ 2147483647 w 565"/>
              <a:gd name="T41" fmla="*/ 0 h 163"/>
              <a:gd name="T42" fmla="*/ 2147483647 w 565"/>
              <a:gd name="T43" fmla="*/ 0 h 163"/>
              <a:gd name="T44" fmla="*/ 2147483647 w 565"/>
              <a:gd name="T45" fmla="*/ 2147483647 h 163"/>
              <a:gd name="T46" fmla="*/ 2147483647 w 565"/>
              <a:gd name="T47" fmla="*/ 2147483647 h 163"/>
              <a:gd name="T48" fmla="*/ 2147483647 w 565"/>
              <a:gd name="T49" fmla="*/ 2147483647 h 163"/>
              <a:gd name="T50" fmla="*/ 2147483647 w 565"/>
              <a:gd name="T51" fmla="*/ 2147483647 h 163"/>
              <a:gd name="T52" fmla="*/ 2147483647 w 565"/>
              <a:gd name="T53" fmla="*/ 2147483647 h 163"/>
              <a:gd name="T54" fmla="*/ 2147483647 w 565"/>
              <a:gd name="T55" fmla="*/ 2147483647 h 163"/>
              <a:gd name="T56" fmla="*/ 2147483647 w 565"/>
              <a:gd name="T57" fmla="*/ 2147483647 h 163"/>
              <a:gd name="T58" fmla="*/ 2147483647 w 565"/>
              <a:gd name="T59" fmla="*/ 2147483647 h 163"/>
              <a:gd name="T60" fmla="*/ 2147483647 w 565"/>
              <a:gd name="T61" fmla="*/ 2147483647 h 163"/>
              <a:gd name="T62" fmla="*/ 2147483647 w 565"/>
              <a:gd name="T63" fmla="*/ 2147483647 h 163"/>
              <a:gd name="T64" fmla="*/ 2147483647 w 565"/>
              <a:gd name="T65" fmla="*/ 2147483647 h 163"/>
              <a:gd name="T66" fmla="*/ 2147483647 w 565"/>
              <a:gd name="T67" fmla="*/ 2147483647 h 163"/>
              <a:gd name="T68" fmla="*/ 2147483647 w 565"/>
              <a:gd name="T69" fmla="*/ 2147483647 h 163"/>
              <a:gd name="T70" fmla="*/ 2147483647 w 565"/>
              <a:gd name="T71" fmla="*/ 2147483647 h 163"/>
              <a:gd name="T72" fmla="*/ 2147483647 w 565"/>
              <a:gd name="T73" fmla="*/ 2147483647 h 163"/>
              <a:gd name="T74" fmla="*/ 2147483647 w 565"/>
              <a:gd name="T75" fmla="*/ 2147483647 h 163"/>
              <a:gd name="T76" fmla="*/ 2147483647 w 565"/>
              <a:gd name="T77" fmla="*/ 2147483647 h 163"/>
              <a:gd name="T78" fmla="*/ 2147483647 w 565"/>
              <a:gd name="T79" fmla="*/ 2147483647 h 163"/>
              <a:gd name="T80" fmla="*/ 2147483647 w 565"/>
              <a:gd name="T81" fmla="*/ 2147483647 h 163"/>
              <a:gd name="T82" fmla="*/ 2147483647 w 565"/>
              <a:gd name="T83" fmla="*/ 2147483647 h 163"/>
              <a:gd name="T84" fmla="*/ 2147483647 w 565"/>
              <a:gd name="T85" fmla="*/ 2147483647 h 163"/>
              <a:gd name="T86" fmla="*/ 2147483647 w 565"/>
              <a:gd name="T87" fmla="*/ 2147483647 h 163"/>
              <a:gd name="T88" fmla="*/ 2147483647 w 565"/>
              <a:gd name="T89" fmla="*/ 2147483647 h 163"/>
              <a:gd name="T90" fmla="*/ 2147483647 w 565"/>
              <a:gd name="T91" fmla="*/ 2147483647 h 1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5" h="163">
                <a:moveTo>
                  <a:pt x="76" y="163"/>
                </a:moveTo>
                <a:lnTo>
                  <a:pt x="76" y="163"/>
                </a:lnTo>
                <a:lnTo>
                  <a:pt x="65" y="163"/>
                </a:lnTo>
                <a:lnTo>
                  <a:pt x="54" y="152"/>
                </a:lnTo>
                <a:lnTo>
                  <a:pt x="43" y="152"/>
                </a:lnTo>
                <a:lnTo>
                  <a:pt x="32" y="141"/>
                </a:lnTo>
                <a:lnTo>
                  <a:pt x="21" y="130"/>
                </a:lnTo>
                <a:lnTo>
                  <a:pt x="10" y="108"/>
                </a:lnTo>
                <a:lnTo>
                  <a:pt x="0" y="87"/>
                </a:lnTo>
                <a:lnTo>
                  <a:pt x="87" y="65"/>
                </a:lnTo>
                <a:lnTo>
                  <a:pt x="163" y="43"/>
                </a:lnTo>
                <a:lnTo>
                  <a:pt x="239" y="32"/>
                </a:lnTo>
                <a:lnTo>
                  <a:pt x="293" y="21"/>
                </a:lnTo>
                <a:lnTo>
                  <a:pt x="326" y="21"/>
                </a:lnTo>
                <a:lnTo>
                  <a:pt x="347" y="10"/>
                </a:lnTo>
                <a:lnTo>
                  <a:pt x="369" y="10"/>
                </a:lnTo>
                <a:lnTo>
                  <a:pt x="391" y="10"/>
                </a:lnTo>
                <a:lnTo>
                  <a:pt x="402" y="0"/>
                </a:lnTo>
                <a:lnTo>
                  <a:pt x="424" y="0"/>
                </a:lnTo>
                <a:lnTo>
                  <a:pt x="434" y="0"/>
                </a:lnTo>
                <a:lnTo>
                  <a:pt x="445" y="0"/>
                </a:lnTo>
                <a:lnTo>
                  <a:pt x="456" y="0"/>
                </a:lnTo>
                <a:lnTo>
                  <a:pt x="478" y="10"/>
                </a:lnTo>
                <a:lnTo>
                  <a:pt x="489" y="10"/>
                </a:lnTo>
                <a:lnTo>
                  <a:pt x="521" y="21"/>
                </a:lnTo>
                <a:lnTo>
                  <a:pt x="532" y="32"/>
                </a:lnTo>
                <a:lnTo>
                  <a:pt x="554" y="43"/>
                </a:lnTo>
                <a:lnTo>
                  <a:pt x="554" y="54"/>
                </a:lnTo>
                <a:lnTo>
                  <a:pt x="565" y="65"/>
                </a:lnTo>
                <a:lnTo>
                  <a:pt x="554" y="76"/>
                </a:lnTo>
                <a:lnTo>
                  <a:pt x="543" y="76"/>
                </a:lnTo>
                <a:lnTo>
                  <a:pt x="532" y="87"/>
                </a:lnTo>
                <a:lnTo>
                  <a:pt x="500" y="87"/>
                </a:lnTo>
                <a:lnTo>
                  <a:pt x="478" y="97"/>
                </a:lnTo>
                <a:lnTo>
                  <a:pt x="434" y="108"/>
                </a:lnTo>
                <a:lnTo>
                  <a:pt x="391" y="119"/>
                </a:lnTo>
                <a:lnTo>
                  <a:pt x="337" y="119"/>
                </a:lnTo>
                <a:lnTo>
                  <a:pt x="293" y="130"/>
                </a:lnTo>
                <a:lnTo>
                  <a:pt x="250" y="141"/>
                </a:lnTo>
                <a:lnTo>
                  <a:pt x="206" y="141"/>
                </a:lnTo>
                <a:lnTo>
                  <a:pt x="173" y="152"/>
                </a:lnTo>
                <a:lnTo>
                  <a:pt x="141" y="152"/>
                </a:lnTo>
                <a:lnTo>
                  <a:pt x="119" y="163"/>
                </a:lnTo>
                <a:lnTo>
                  <a:pt x="97" y="163"/>
                </a:lnTo>
                <a:lnTo>
                  <a:pt x="76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50" name="Freeform 62"/>
          <p:cNvSpPr/>
          <p:nvPr/>
        </p:nvSpPr>
        <p:spPr bwMode="auto">
          <a:xfrm>
            <a:off x="6762750" y="3276601"/>
            <a:ext cx="490538" cy="184151"/>
          </a:xfrm>
          <a:custGeom>
            <a:avLst/>
            <a:gdLst>
              <a:gd name="T0" fmla="*/ 2147483647 w 771"/>
              <a:gd name="T1" fmla="*/ 2147483647 h 218"/>
              <a:gd name="T2" fmla="*/ 0 w 771"/>
              <a:gd name="T3" fmla="*/ 2147483647 h 218"/>
              <a:gd name="T4" fmla="*/ 2147483647 w 771"/>
              <a:gd name="T5" fmla="*/ 2147483647 h 218"/>
              <a:gd name="T6" fmla="*/ 2147483647 w 771"/>
              <a:gd name="T7" fmla="*/ 2147483647 h 218"/>
              <a:gd name="T8" fmla="*/ 2147483647 w 771"/>
              <a:gd name="T9" fmla="*/ 2147483647 h 218"/>
              <a:gd name="T10" fmla="*/ 2147483647 w 771"/>
              <a:gd name="T11" fmla="*/ 2147483647 h 218"/>
              <a:gd name="T12" fmla="*/ 2147483647 w 771"/>
              <a:gd name="T13" fmla="*/ 2147483647 h 218"/>
              <a:gd name="T14" fmla="*/ 2147483647 w 771"/>
              <a:gd name="T15" fmla="*/ 2147483647 h 218"/>
              <a:gd name="T16" fmla="*/ 2147483647 w 771"/>
              <a:gd name="T17" fmla="*/ 2147483647 h 218"/>
              <a:gd name="T18" fmla="*/ 2147483647 w 771"/>
              <a:gd name="T19" fmla="*/ 2147483647 h 218"/>
              <a:gd name="T20" fmla="*/ 2147483647 w 771"/>
              <a:gd name="T21" fmla="*/ 2147483647 h 218"/>
              <a:gd name="T22" fmla="*/ 2147483647 w 771"/>
              <a:gd name="T23" fmla="*/ 2147483647 h 218"/>
              <a:gd name="T24" fmla="*/ 2147483647 w 771"/>
              <a:gd name="T25" fmla="*/ 2147483647 h 218"/>
              <a:gd name="T26" fmla="*/ 2147483647 w 771"/>
              <a:gd name="T27" fmla="*/ 2147483647 h 218"/>
              <a:gd name="T28" fmla="*/ 2147483647 w 771"/>
              <a:gd name="T29" fmla="*/ 2147483647 h 218"/>
              <a:gd name="T30" fmla="*/ 2147483647 w 771"/>
              <a:gd name="T31" fmla="*/ 2147483647 h 218"/>
              <a:gd name="T32" fmla="*/ 2147483647 w 771"/>
              <a:gd name="T33" fmla="*/ 2147483647 h 218"/>
              <a:gd name="T34" fmla="*/ 2147483647 w 771"/>
              <a:gd name="T35" fmla="*/ 0 h 218"/>
              <a:gd name="T36" fmla="*/ 2147483647 w 771"/>
              <a:gd name="T37" fmla="*/ 2147483647 h 218"/>
              <a:gd name="T38" fmla="*/ 2147483647 w 771"/>
              <a:gd name="T39" fmla="*/ 2147483647 h 218"/>
              <a:gd name="T40" fmla="*/ 2147483647 w 771"/>
              <a:gd name="T41" fmla="*/ 2147483647 h 218"/>
              <a:gd name="T42" fmla="*/ 2147483647 w 771"/>
              <a:gd name="T43" fmla="*/ 2147483647 h 218"/>
              <a:gd name="T44" fmla="*/ 2147483647 w 771"/>
              <a:gd name="T45" fmla="*/ 2147483647 h 218"/>
              <a:gd name="T46" fmla="*/ 2147483647 w 771"/>
              <a:gd name="T47" fmla="*/ 2147483647 h 218"/>
              <a:gd name="T48" fmla="*/ 2147483647 w 771"/>
              <a:gd name="T49" fmla="*/ 2147483647 h 218"/>
              <a:gd name="T50" fmla="*/ 2147483647 w 771"/>
              <a:gd name="T51" fmla="*/ 2147483647 h 218"/>
              <a:gd name="T52" fmla="*/ 2147483647 w 771"/>
              <a:gd name="T53" fmla="*/ 2147483647 h 218"/>
              <a:gd name="T54" fmla="*/ 2147483647 w 771"/>
              <a:gd name="T55" fmla="*/ 2147483647 h 218"/>
              <a:gd name="T56" fmla="*/ 2147483647 w 771"/>
              <a:gd name="T57" fmla="*/ 2147483647 h 218"/>
              <a:gd name="T58" fmla="*/ 2147483647 w 771"/>
              <a:gd name="T59" fmla="*/ 2147483647 h 218"/>
              <a:gd name="T60" fmla="*/ 2147483647 w 771"/>
              <a:gd name="T61" fmla="*/ 2147483647 h 218"/>
              <a:gd name="T62" fmla="*/ 2147483647 w 771"/>
              <a:gd name="T63" fmla="*/ 2147483647 h 218"/>
              <a:gd name="T64" fmla="*/ 2147483647 w 771"/>
              <a:gd name="T65" fmla="*/ 2147483647 h 218"/>
              <a:gd name="T66" fmla="*/ 2147483647 w 771"/>
              <a:gd name="T67" fmla="*/ 2147483647 h 218"/>
              <a:gd name="T68" fmla="*/ 2147483647 w 771"/>
              <a:gd name="T69" fmla="*/ 2147483647 h 218"/>
              <a:gd name="T70" fmla="*/ 2147483647 w 771"/>
              <a:gd name="T71" fmla="*/ 2147483647 h 2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1" h="218">
                <a:moveTo>
                  <a:pt x="10" y="218"/>
                </a:moveTo>
                <a:lnTo>
                  <a:pt x="0" y="120"/>
                </a:lnTo>
                <a:lnTo>
                  <a:pt x="21" y="120"/>
                </a:lnTo>
                <a:lnTo>
                  <a:pt x="43" y="120"/>
                </a:lnTo>
                <a:lnTo>
                  <a:pt x="65" y="120"/>
                </a:lnTo>
                <a:lnTo>
                  <a:pt x="97" y="109"/>
                </a:lnTo>
                <a:lnTo>
                  <a:pt x="130" y="109"/>
                </a:lnTo>
                <a:lnTo>
                  <a:pt x="163" y="98"/>
                </a:lnTo>
                <a:lnTo>
                  <a:pt x="206" y="98"/>
                </a:lnTo>
                <a:lnTo>
                  <a:pt x="250" y="87"/>
                </a:lnTo>
                <a:lnTo>
                  <a:pt x="304" y="77"/>
                </a:lnTo>
                <a:lnTo>
                  <a:pt x="358" y="77"/>
                </a:lnTo>
                <a:lnTo>
                  <a:pt x="413" y="66"/>
                </a:lnTo>
                <a:lnTo>
                  <a:pt x="478" y="55"/>
                </a:lnTo>
                <a:lnTo>
                  <a:pt x="543" y="44"/>
                </a:lnTo>
                <a:lnTo>
                  <a:pt x="619" y="22"/>
                </a:lnTo>
                <a:lnTo>
                  <a:pt x="684" y="11"/>
                </a:lnTo>
                <a:lnTo>
                  <a:pt x="771" y="0"/>
                </a:lnTo>
                <a:lnTo>
                  <a:pt x="761" y="98"/>
                </a:lnTo>
                <a:lnTo>
                  <a:pt x="739" y="98"/>
                </a:lnTo>
                <a:lnTo>
                  <a:pt x="717" y="98"/>
                </a:lnTo>
                <a:lnTo>
                  <a:pt x="695" y="109"/>
                </a:lnTo>
                <a:lnTo>
                  <a:pt x="663" y="109"/>
                </a:lnTo>
                <a:lnTo>
                  <a:pt x="641" y="120"/>
                </a:lnTo>
                <a:lnTo>
                  <a:pt x="598" y="120"/>
                </a:lnTo>
                <a:lnTo>
                  <a:pt x="565" y="131"/>
                </a:lnTo>
                <a:lnTo>
                  <a:pt x="521" y="131"/>
                </a:lnTo>
                <a:lnTo>
                  <a:pt x="467" y="142"/>
                </a:lnTo>
                <a:lnTo>
                  <a:pt x="413" y="153"/>
                </a:lnTo>
                <a:lnTo>
                  <a:pt x="358" y="164"/>
                </a:lnTo>
                <a:lnTo>
                  <a:pt x="304" y="174"/>
                </a:lnTo>
                <a:lnTo>
                  <a:pt x="239" y="185"/>
                </a:lnTo>
                <a:lnTo>
                  <a:pt x="163" y="196"/>
                </a:lnTo>
                <a:lnTo>
                  <a:pt x="87" y="207"/>
                </a:lnTo>
                <a:lnTo>
                  <a:pt x="10" y="21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51" name="Freeform 63"/>
          <p:cNvSpPr/>
          <p:nvPr/>
        </p:nvSpPr>
        <p:spPr bwMode="auto">
          <a:xfrm>
            <a:off x="6927850" y="2825751"/>
            <a:ext cx="104775" cy="1722967"/>
          </a:xfrm>
          <a:custGeom>
            <a:avLst/>
            <a:gdLst>
              <a:gd name="T0" fmla="*/ 2147483647 w 164"/>
              <a:gd name="T1" fmla="*/ 2147483647 h 2035"/>
              <a:gd name="T2" fmla="*/ 2147483647 w 164"/>
              <a:gd name="T3" fmla="*/ 2147483647 h 2035"/>
              <a:gd name="T4" fmla="*/ 2147483647 w 164"/>
              <a:gd name="T5" fmla="*/ 2147483647 h 2035"/>
              <a:gd name="T6" fmla="*/ 2147483647 w 164"/>
              <a:gd name="T7" fmla="*/ 2147483647 h 2035"/>
              <a:gd name="T8" fmla="*/ 2147483647 w 164"/>
              <a:gd name="T9" fmla="*/ 2147483647 h 2035"/>
              <a:gd name="T10" fmla="*/ 2147483647 w 164"/>
              <a:gd name="T11" fmla="*/ 2147483647 h 2035"/>
              <a:gd name="T12" fmla="*/ 2147483647 w 164"/>
              <a:gd name="T13" fmla="*/ 2147483647 h 2035"/>
              <a:gd name="T14" fmla="*/ 2147483647 w 164"/>
              <a:gd name="T15" fmla="*/ 2147483647 h 2035"/>
              <a:gd name="T16" fmla="*/ 2147483647 w 164"/>
              <a:gd name="T17" fmla="*/ 2147483647 h 2035"/>
              <a:gd name="T18" fmla="*/ 2147483647 w 164"/>
              <a:gd name="T19" fmla="*/ 2147483647 h 2035"/>
              <a:gd name="T20" fmla="*/ 2147483647 w 164"/>
              <a:gd name="T21" fmla="*/ 2147483647 h 2035"/>
              <a:gd name="T22" fmla="*/ 2147483647 w 164"/>
              <a:gd name="T23" fmla="*/ 2147483647 h 2035"/>
              <a:gd name="T24" fmla="*/ 2147483647 w 164"/>
              <a:gd name="T25" fmla="*/ 2147483647 h 2035"/>
              <a:gd name="T26" fmla="*/ 2147483647 w 164"/>
              <a:gd name="T27" fmla="*/ 2147483647 h 2035"/>
              <a:gd name="T28" fmla="*/ 2147483647 w 164"/>
              <a:gd name="T29" fmla="*/ 2147483647 h 2035"/>
              <a:gd name="T30" fmla="*/ 2147483647 w 164"/>
              <a:gd name="T31" fmla="*/ 2147483647 h 2035"/>
              <a:gd name="T32" fmla="*/ 2147483647 w 164"/>
              <a:gd name="T33" fmla="*/ 2147483647 h 2035"/>
              <a:gd name="T34" fmla="*/ 2147483647 w 164"/>
              <a:gd name="T35" fmla="*/ 2147483647 h 2035"/>
              <a:gd name="T36" fmla="*/ 2147483647 w 164"/>
              <a:gd name="T37" fmla="*/ 2147483647 h 2035"/>
              <a:gd name="T38" fmla="*/ 2147483647 w 164"/>
              <a:gd name="T39" fmla="*/ 2147483647 h 2035"/>
              <a:gd name="T40" fmla="*/ 2147483647 w 164"/>
              <a:gd name="T41" fmla="*/ 0 h 2035"/>
              <a:gd name="T42" fmla="*/ 2147483647 w 164"/>
              <a:gd name="T43" fmla="*/ 2147483647 h 2035"/>
              <a:gd name="T44" fmla="*/ 2147483647 w 164"/>
              <a:gd name="T45" fmla="*/ 2147483647 h 2035"/>
              <a:gd name="T46" fmla="*/ 2147483647 w 164"/>
              <a:gd name="T47" fmla="*/ 2147483647 h 2035"/>
              <a:gd name="T48" fmla="*/ 2147483647 w 164"/>
              <a:gd name="T49" fmla="*/ 2147483647 h 2035"/>
              <a:gd name="T50" fmla="*/ 2147483647 w 164"/>
              <a:gd name="T51" fmla="*/ 2147483647 h 2035"/>
              <a:gd name="T52" fmla="*/ 2147483647 w 164"/>
              <a:gd name="T53" fmla="*/ 2147483647 h 2035"/>
              <a:gd name="T54" fmla="*/ 2147483647 w 164"/>
              <a:gd name="T55" fmla="*/ 2147483647 h 2035"/>
              <a:gd name="T56" fmla="*/ 2147483647 w 164"/>
              <a:gd name="T57" fmla="*/ 2147483647 h 2035"/>
              <a:gd name="T58" fmla="*/ 2147483647 w 164"/>
              <a:gd name="T59" fmla="*/ 2147483647 h 2035"/>
              <a:gd name="T60" fmla="*/ 2147483647 w 164"/>
              <a:gd name="T61" fmla="*/ 2147483647 h 2035"/>
              <a:gd name="T62" fmla="*/ 2147483647 w 164"/>
              <a:gd name="T63" fmla="*/ 2147483647 h 2035"/>
              <a:gd name="T64" fmla="*/ 2147483647 w 164"/>
              <a:gd name="T65" fmla="*/ 2147483647 h 2035"/>
              <a:gd name="T66" fmla="*/ 2147483647 w 164"/>
              <a:gd name="T67" fmla="*/ 2147483647 h 2035"/>
              <a:gd name="T68" fmla="*/ 2147483647 w 164"/>
              <a:gd name="T69" fmla="*/ 2147483647 h 2035"/>
              <a:gd name="T70" fmla="*/ 2147483647 w 164"/>
              <a:gd name="T71" fmla="*/ 2147483647 h 2035"/>
              <a:gd name="T72" fmla="*/ 2147483647 w 164"/>
              <a:gd name="T73" fmla="*/ 2147483647 h 20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4" h="2035">
                <a:moveTo>
                  <a:pt x="131" y="1915"/>
                </a:moveTo>
                <a:lnTo>
                  <a:pt x="131" y="1948"/>
                </a:lnTo>
                <a:lnTo>
                  <a:pt x="131" y="1970"/>
                </a:lnTo>
                <a:lnTo>
                  <a:pt x="120" y="1992"/>
                </a:lnTo>
                <a:lnTo>
                  <a:pt x="109" y="2002"/>
                </a:lnTo>
                <a:lnTo>
                  <a:pt x="109" y="2013"/>
                </a:lnTo>
                <a:lnTo>
                  <a:pt x="98" y="2024"/>
                </a:lnTo>
                <a:lnTo>
                  <a:pt x="87" y="2035"/>
                </a:lnTo>
                <a:lnTo>
                  <a:pt x="87" y="2024"/>
                </a:lnTo>
                <a:lnTo>
                  <a:pt x="77" y="2013"/>
                </a:lnTo>
                <a:lnTo>
                  <a:pt x="66" y="2002"/>
                </a:lnTo>
                <a:lnTo>
                  <a:pt x="66" y="1981"/>
                </a:lnTo>
                <a:lnTo>
                  <a:pt x="55" y="1948"/>
                </a:lnTo>
                <a:lnTo>
                  <a:pt x="44" y="1915"/>
                </a:lnTo>
                <a:lnTo>
                  <a:pt x="44" y="1872"/>
                </a:lnTo>
                <a:lnTo>
                  <a:pt x="33" y="1828"/>
                </a:lnTo>
                <a:lnTo>
                  <a:pt x="33" y="1796"/>
                </a:lnTo>
                <a:lnTo>
                  <a:pt x="33" y="1774"/>
                </a:lnTo>
                <a:lnTo>
                  <a:pt x="33" y="1730"/>
                </a:lnTo>
                <a:lnTo>
                  <a:pt x="33" y="1698"/>
                </a:lnTo>
                <a:lnTo>
                  <a:pt x="33" y="1665"/>
                </a:lnTo>
                <a:lnTo>
                  <a:pt x="22" y="1622"/>
                </a:lnTo>
                <a:lnTo>
                  <a:pt x="22" y="1578"/>
                </a:lnTo>
                <a:lnTo>
                  <a:pt x="22" y="1524"/>
                </a:lnTo>
                <a:lnTo>
                  <a:pt x="22" y="1480"/>
                </a:lnTo>
                <a:lnTo>
                  <a:pt x="22" y="1426"/>
                </a:lnTo>
                <a:lnTo>
                  <a:pt x="22" y="1371"/>
                </a:lnTo>
                <a:lnTo>
                  <a:pt x="22" y="1317"/>
                </a:lnTo>
                <a:lnTo>
                  <a:pt x="22" y="1252"/>
                </a:lnTo>
                <a:lnTo>
                  <a:pt x="22" y="1186"/>
                </a:lnTo>
                <a:lnTo>
                  <a:pt x="22" y="1121"/>
                </a:lnTo>
                <a:lnTo>
                  <a:pt x="22" y="1056"/>
                </a:lnTo>
                <a:lnTo>
                  <a:pt x="33" y="925"/>
                </a:lnTo>
                <a:lnTo>
                  <a:pt x="33" y="784"/>
                </a:lnTo>
                <a:lnTo>
                  <a:pt x="33" y="653"/>
                </a:lnTo>
                <a:lnTo>
                  <a:pt x="33" y="522"/>
                </a:lnTo>
                <a:lnTo>
                  <a:pt x="22" y="403"/>
                </a:lnTo>
                <a:lnTo>
                  <a:pt x="22" y="272"/>
                </a:lnTo>
                <a:lnTo>
                  <a:pt x="11" y="152"/>
                </a:lnTo>
                <a:lnTo>
                  <a:pt x="0" y="33"/>
                </a:lnTo>
                <a:lnTo>
                  <a:pt x="153" y="0"/>
                </a:lnTo>
                <a:lnTo>
                  <a:pt x="164" y="120"/>
                </a:lnTo>
                <a:lnTo>
                  <a:pt x="164" y="218"/>
                </a:lnTo>
                <a:lnTo>
                  <a:pt x="164" y="327"/>
                </a:lnTo>
                <a:lnTo>
                  <a:pt x="164" y="425"/>
                </a:lnTo>
                <a:lnTo>
                  <a:pt x="164" y="522"/>
                </a:lnTo>
                <a:lnTo>
                  <a:pt x="164" y="620"/>
                </a:lnTo>
                <a:lnTo>
                  <a:pt x="164" y="707"/>
                </a:lnTo>
                <a:lnTo>
                  <a:pt x="164" y="795"/>
                </a:lnTo>
                <a:lnTo>
                  <a:pt x="164" y="882"/>
                </a:lnTo>
                <a:lnTo>
                  <a:pt x="164" y="969"/>
                </a:lnTo>
                <a:lnTo>
                  <a:pt x="164" y="1045"/>
                </a:lnTo>
                <a:lnTo>
                  <a:pt x="164" y="1121"/>
                </a:lnTo>
                <a:lnTo>
                  <a:pt x="164" y="1186"/>
                </a:lnTo>
                <a:lnTo>
                  <a:pt x="164" y="1252"/>
                </a:lnTo>
                <a:lnTo>
                  <a:pt x="164" y="1317"/>
                </a:lnTo>
                <a:lnTo>
                  <a:pt x="164" y="1382"/>
                </a:lnTo>
                <a:lnTo>
                  <a:pt x="164" y="1437"/>
                </a:lnTo>
                <a:lnTo>
                  <a:pt x="153" y="1491"/>
                </a:lnTo>
                <a:lnTo>
                  <a:pt x="153" y="1545"/>
                </a:lnTo>
                <a:lnTo>
                  <a:pt x="153" y="1589"/>
                </a:lnTo>
                <a:lnTo>
                  <a:pt x="153" y="1643"/>
                </a:lnTo>
                <a:lnTo>
                  <a:pt x="153" y="1676"/>
                </a:lnTo>
                <a:lnTo>
                  <a:pt x="153" y="1720"/>
                </a:lnTo>
                <a:lnTo>
                  <a:pt x="153" y="1752"/>
                </a:lnTo>
                <a:lnTo>
                  <a:pt x="153" y="1785"/>
                </a:lnTo>
                <a:lnTo>
                  <a:pt x="142" y="1817"/>
                </a:lnTo>
                <a:lnTo>
                  <a:pt x="142" y="1839"/>
                </a:lnTo>
                <a:lnTo>
                  <a:pt x="142" y="1861"/>
                </a:lnTo>
                <a:lnTo>
                  <a:pt x="142" y="1883"/>
                </a:lnTo>
                <a:lnTo>
                  <a:pt x="142" y="1894"/>
                </a:lnTo>
                <a:lnTo>
                  <a:pt x="142" y="1905"/>
                </a:lnTo>
                <a:lnTo>
                  <a:pt x="131" y="19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55" name="Freeform 67"/>
          <p:cNvSpPr/>
          <p:nvPr/>
        </p:nvSpPr>
        <p:spPr bwMode="auto">
          <a:xfrm>
            <a:off x="5969001" y="2963333"/>
            <a:ext cx="200025" cy="442384"/>
          </a:xfrm>
          <a:custGeom>
            <a:avLst/>
            <a:gdLst>
              <a:gd name="T0" fmla="*/ 0 w 316"/>
              <a:gd name="T1" fmla="*/ 2147483647 h 523"/>
              <a:gd name="T2" fmla="*/ 0 w 316"/>
              <a:gd name="T3" fmla="*/ 2147483647 h 523"/>
              <a:gd name="T4" fmla="*/ 2147483647 w 316"/>
              <a:gd name="T5" fmla="*/ 2147483647 h 523"/>
              <a:gd name="T6" fmla="*/ 2147483647 w 316"/>
              <a:gd name="T7" fmla="*/ 2147483647 h 523"/>
              <a:gd name="T8" fmla="*/ 2147483647 w 316"/>
              <a:gd name="T9" fmla="*/ 0 h 523"/>
              <a:gd name="T10" fmla="*/ 2147483647 w 316"/>
              <a:gd name="T11" fmla="*/ 0 h 523"/>
              <a:gd name="T12" fmla="*/ 2147483647 w 316"/>
              <a:gd name="T13" fmla="*/ 2147483647 h 523"/>
              <a:gd name="T14" fmla="*/ 2147483647 w 316"/>
              <a:gd name="T15" fmla="*/ 2147483647 h 523"/>
              <a:gd name="T16" fmla="*/ 2147483647 w 316"/>
              <a:gd name="T17" fmla="*/ 2147483647 h 523"/>
              <a:gd name="T18" fmla="*/ 2147483647 w 316"/>
              <a:gd name="T19" fmla="*/ 2147483647 h 523"/>
              <a:gd name="T20" fmla="*/ 2147483647 w 316"/>
              <a:gd name="T21" fmla="*/ 2147483647 h 523"/>
              <a:gd name="T22" fmla="*/ 2147483647 w 316"/>
              <a:gd name="T23" fmla="*/ 2147483647 h 523"/>
              <a:gd name="T24" fmla="*/ 2147483647 w 316"/>
              <a:gd name="T25" fmla="*/ 2147483647 h 523"/>
              <a:gd name="T26" fmla="*/ 2147483647 w 316"/>
              <a:gd name="T27" fmla="*/ 2147483647 h 523"/>
              <a:gd name="T28" fmla="*/ 2147483647 w 316"/>
              <a:gd name="T29" fmla="*/ 2147483647 h 523"/>
              <a:gd name="T30" fmla="*/ 2147483647 w 316"/>
              <a:gd name="T31" fmla="*/ 2147483647 h 523"/>
              <a:gd name="T32" fmla="*/ 2147483647 w 316"/>
              <a:gd name="T33" fmla="*/ 2147483647 h 523"/>
              <a:gd name="T34" fmla="*/ 2147483647 w 316"/>
              <a:gd name="T35" fmla="*/ 2147483647 h 523"/>
              <a:gd name="T36" fmla="*/ 2147483647 w 316"/>
              <a:gd name="T37" fmla="*/ 2147483647 h 523"/>
              <a:gd name="T38" fmla="*/ 2147483647 w 316"/>
              <a:gd name="T39" fmla="*/ 2147483647 h 523"/>
              <a:gd name="T40" fmla="*/ 2147483647 w 316"/>
              <a:gd name="T41" fmla="*/ 2147483647 h 523"/>
              <a:gd name="T42" fmla="*/ 2147483647 w 316"/>
              <a:gd name="T43" fmla="*/ 2147483647 h 523"/>
              <a:gd name="T44" fmla="*/ 2147483647 w 316"/>
              <a:gd name="T45" fmla="*/ 2147483647 h 523"/>
              <a:gd name="T46" fmla="*/ 2147483647 w 316"/>
              <a:gd name="T47" fmla="*/ 2147483647 h 523"/>
              <a:gd name="T48" fmla="*/ 2147483647 w 316"/>
              <a:gd name="T49" fmla="*/ 2147483647 h 523"/>
              <a:gd name="T50" fmla="*/ 2147483647 w 316"/>
              <a:gd name="T51" fmla="*/ 2147483647 h 523"/>
              <a:gd name="T52" fmla="*/ 2147483647 w 316"/>
              <a:gd name="T53" fmla="*/ 2147483647 h 523"/>
              <a:gd name="T54" fmla="*/ 2147483647 w 316"/>
              <a:gd name="T55" fmla="*/ 2147483647 h 523"/>
              <a:gd name="T56" fmla="*/ 2147483647 w 316"/>
              <a:gd name="T57" fmla="*/ 2147483647 h 523"/>
              <a:gd name="T58" fmla="*/ 2147483647 w 316"/>
              <a:gd name="T59" fmla="*/ 2147483647 h 523"/>
              <a:gd name="T60" fmla="*/ 2147483647 w 316"/>
              <a:gd name="T61" fmla="*/ 2147483647 h 523"/>
              <a:gd name="T62" fmla="*/ 2147483647 w 316"/>
              <a:gd name="T63" fmla="*/ 2147483647 h 523"/>
              <a:gd name="T64" fmla="*/ 2147483647 w 316"/>
              <a:gd name="T65" fmla="*/ 2147483647 h 523"/>
              <a:gd name="T66" fmla="*/ 2147483647 w 316"/>
              <a:gd name="T67" fmla="*/ 2147483647 h 523"/>
              <a:gd name="T68" fmla="*/ 2147483647 w 316"/>
              <a:gd name="T69" fmla="*/ 2147483647 h 523"/>
              <a:gd name="T70" fmla="*/ 2147483647 w 316"/>
              <a:gd name="T71" fmla="*/ 2147483647 h 523"/>
              <a:gd name="T72" fmla="*/ 2147483647 w 316"/>
              <a:gd name="T73" fmla="*/ 2147483647 h 523"/>
              <a:gd name="T74" fmla="*/ 2147483647 w 316"/>
              <a:gd name="T75" fmla="*/ 2147483647 h 523"/>
              <a:gd name="T76" fmla="*/ 2147483647 w 316"/>
              <a:gd name="T77" fmla="*/ 2147483647 h 523"/>
              <a:gd name="T78" fmla="*/ 2147483647 w 316"/>
              <a:gd name="T79" fmla="*/ 2147483647 h 523"/>
              <a:gd name="T80" fmla="*/ 2147483647 w 316"/>
              <a:gd name="T81" fmla="*/ 2147483647 h 523"/>
              <a:gd name="T82" fmla="*/ 2147483647 w 316"/>
              <a:gd name="T83" fmla="*/ 2147483647 h 523"/>
              <a:gd name="T84" fmla="*/ 2147483647 w 316"/>
              <a:gd name="T85" fmla="*/ 2147483647 h 523"/>
              <a:gd name="T86" fmla="*/ 2147483647 w 316"/>
              <a:gd name="T87" fmla="*/ 2147483647 h 523"/>
              <a:gd name="T88" fmla="*/ 2147483647 w 316"/>
              <a:gd name="T89" fmla="*/ 2147483647 h 523"/>
              <a:gd name="T90" fmla="*/ 2147483647 w 316"/>
              <a:gd name="T91" fmla="*/ 2147483647 h 523"/>
              <a:gd name="T92" fmla="*/ 2147483647 w 316"/>
              <a:gd name="T93" fmla="*/ 2147483647 h 523"/>
              <a:gd name="T94" fmla="*/ 0 w 316"/>
              <a:gd name="T95" fmla="*/ 2147483647 h 523"/>
              <a:gd name="T96" fmla="*/ 0 w 316"/>
              <a:gd name="T97" fmla="*/ 2147483647 h 523"/>
              <a:gd name="T98" fmla="*/ 0 w 316"/>
              <a:gd name="T99" fmla="*/ 2147483647 h 52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16" h="523">
                <a:moveTo>
                  <a:pt x="0" y="33"/>
                </a:moveTo>
                <a:lnTo>
                  <a:pt x="0" y="22"/>
                </a:lnTo>
                <a:lnTo>
                  <a:pt x="11" y="11"/>
                </a:lnTo>
                <a:lnTo>
                  <a:pt x="33" y="11"/>
                </a:lnTo>
                <a:lnTo>
                  <a:pt x="55" y="0"/>
                </a:lnTo>
                <a:lnTo>
                  <a:pt x="76" y="0"/>
                </a:lnTo>
                <a:lnTo>
                  <a:pt x="120" y="11"/>
                </a:lnTo>
                <a:lnTo>
                  <a:pt x="163" y="11"/>
                </a:lnTo>
                <a:lnTo>
                  <a:pt x="207" y="22"/>
                </a:lnTo>
                <a:lnTo>
                  <a:pt x="218" y="77"/>
                </a:lnTo>
                <a:lnTo>
                  <a:pt x="229" y="120"/>
                </a:lnTo>
                <a:lnTo>
                  <a:pt x="240" y="164"/>
                </a:lnTo>
                <a:lnTo>
                  <a:pt x="240" y="207"/>
                </a:lnTo>
                <a:lnTo>
                  <a:pt x="250" y="240"/>
                </a:lnTo>
                <a:lnTo>
                  <a:pt x="261" y="283"/>
                </a:lnTo>
                <a:lnTo>
                  <a:pt x="261" y="316"/>
                </a:lnTo>
                <a:lnTo>
                  <a:pt x="272" y="338"/>
                </a:lnTo>
                <a:lnTo>
                  <a:pt x="283" y="370"/>
                </a:lnTo>
                <a:lnTo>
                  <a:pt x="283" y="392"/>
                </a:lnTo>
                <a:lnTo>
                  <a:pt x="294" y="414"/>
                </a:lnTo>
                <a:lnTo>
                  <a:pt x="294" y="425"/>
                </a:lnTo>
                <a:lnTo>
                  <a:pt x="294" y="447"/>
                </a:lnTo>
                <a:lnTo>
                  <a:pt x="305" y="457"/>
                </a:lnTo>
                <a:lnTo>
                  <a:pt x="305" y="468"/>
                </a:lnTo>
                <a:lnTo>
                  <a:pt x="316" y="490"/>
                </a:lnTo>
                <a:lnTo>
                  <a:pt x="305" y="501"/>
                </a:lnTo>
                <a:lnTo>
                  <a:pt x="294" y="512"/>
                </a:lnTo>
                <a:lnTo>
                  <a:pt x="272" y="523"/>
                </a:lnTo>
                <a:lnTo>
                  <a:pt x="261" y="523"/>
                </a:lnTo>
                <a:lnTo>
                  <a:pt x="250" y="523"/>
                </a:lnTo>
                <a:lnTo>
                  <a:pt x="240" y="512"/>
                </a:lnTo>
                <a:lnTo>
                  <a:pt x="218" y="490"/>
                </a:lnTo>
                <a:lnTo>
                  <a:pt x="207" y="457"/>
                </a:lnTo>
                <a:lnTo>
                  <a:pt x="196" y="425"/>
                </a:lnTo>
                <a:lnTo>
                  <a:pt x="185" y="381"/>
                </a:lnTo>
                <a:lnTo>
                  <a:pt x="163" y="338"/>
                </a:lnTo>
                <a:lnTo>
                  <a:pt x="153" y="283"/>
                </a:lnTo>
                <a:lnTo>
                  <a:pt x="131" y="240"/>
                </a:lnTo>
                <a:lnTo>
                  <a:pt x="120" y="207"/>
                </a:lnTo>
                <a:lnTo>
                  <a:pt x="109" y="174"/>
                </a:lnTo>
                <a:lnTo>
                  <a:pt x="98" y="153"/>
                </a:lnTo>
                <a:lnTo>
                  <a:pt x="76" y="131"/>
                </a:lnTo>
                <a:lnTo>
                  <a:pt x="66" y="109"/>
                </a:lnTo>
                <a:lnTo>
                  <a:pt x="55" y="98"/>
                </a:lnTo>
                <a:lnTo>
                  <a:pt x="33" y="77"/>
                </a:lnTo>
                <a:lnTo>
                  <a:pt x="11" y="66"/>
                </a:lnTo>
                <a:lnTo>
                  <a:pt x="0" y="44"/>
                </a:lnTo>
                <a:lnTo>
                  <a:pt x="0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56" name="Freeform 68"/>
          <p:cNvSpPr/>
          <p:nvPr/>
        </p:nvSpPr>
        <p:spPr bwMode="auto">
          <a:xfrm>
            <a:off x="6045200" y="2779184"/>
            <a:ext cx="552450" cy="431800"/>
          </a:xfrm>
          <a:custGeom>
            <a:avLst/>
            <a:gdLst>
              <a:gd name="T0" fmla="*/ 2147483647 w 870"/>
              <a:gd name="T1" fmla="*/ 2147483647 h 511"/>
              <a:gd name="T2" fmla="*/ 2147483647 w 870"/>
              <a:gd name="T3" fmla="*/ 0 h 511"/>
              <a:gd name="T4" fmla="*/ 2147483647 w 870"/>
              <a:gd name="T5" fmla="*/ 0 h 511"/>
              <a:gd name="T6" fmla="*/ 2147483647 w 870"/>
              <a:gd name="T7" fmla="*/ 2147483647 h 511"/>
              <a:gd name="T8" fmla="*/ 2147483647 w 870"/>
              <a:gd name="T9" fmla="*/ 2147483647 h 511"/>
              <a:gd name="T10" fmla="*/ 2147483647 w 870"/>
              <a:gd name="T11" fmla="*/ 2147483647 h 511"/>
              <a:gd name="T12" fmla="*/ 2147483647 w 870"/>
              <a:gd name="T13" fmla="*/ 2147483647 h 511"/>
              <a:gd name="T14" fmla="*/ 2147483647 w 870"/>
              <a:gd name="T15" fmla="*/ 2147483647 h 511"/>
              <a:gd name="T16" fmla="*/ 2147483647 w 870"/>
              <a:gd name="T17" fmla="*/ 2147483647 h 511"/>
              <a:gd name="T18" fmla="*/ 2147483647 w 870"/>
              <a:gd name="T19" fmla="*/ 2147483647 h 511"/>
              <a:gd name="T20" fmla="*/ 2147483647 w 870"/>
              <a:gd name="T21" fmla="*/ 2147483647 h 511"/>
              <a:gd name="T22" fmla="*/ 2147483647 w 870"/>
              <a:gd name="T23" fmla="*/ 2147483647 h 511"/>
              <a:gd name="T24" fmla="*/ 2147483647 w 870"/>
              <a:gd name="T25" fmla="*/ 2147483647 h 511"/>
              <a:gd name="T26" fmla="*/ 2147483647 w 870"/>
              <a:gd name="T27" fmla="*/ 2147483647 h 511"/>
              <a:gd name="T28" fmla="*/ 2147483647 w 870"/>
              <a:gd name="T29" fmla="*/ 2147483647 h 511"/>
              <a:gd name="T30" fmla="*/ 2147483647 w 870"/>
              <a:gd name="T31" fmla="*/ 2147483647 h 511"/>
              <a:gd name="T32" fmla="*/ 2147483647 w 870"/>
              <a:gd name="T33" fmla="*/ 2147483647 h 511"/>
              <a:gd name="T34" fmla="*/ 2147483647 w 870"/>
              <a:gd name="T35" fmla="*/ 2147483647 h 511"/>
              <a:gd name="T36" fmla="*/ 2147483647 w 870"/>
              <a:gd name="T37" fmla="*/ 2147483647 h 511"/>
              <a:gd name="T38" fmla="*/ 2147483647 w 870"/>
              <a:gd name="T39" fmla="*/ 2147483647 h 511"/>
              <a:gd name="T40" fmla="*/ 2147483647 w 870"/>
              <a:gd name="T41" fmla="*/ 2147483647 h 511"/>
              <a:gd name="T42" fmla="*/ 2147483647 w 870"/>
              <a:gd name="T43" fmla="*/ 2147483647 h 511"/>
              <a:gd name="T44" fmla="*/ 2147483647 w 870"/>
              <a:gd name="T45" fmla="*/ 2147483647 h 511"/>
              <a:gd name="T46" fmla="*/ 2147483647 w 870"/>
              <a:gd name="T47" fmla="*/ 2147483647 h 511"/>
              <a:gd name="T48" fmla="*/ 2147483647 w 870"/>
              <a:gd name="T49" fmla="*/ 2147483647 h 511"/>
              <a:gd name="T50" fmla="*/ 2147483647 w 870"/>
              <a:gd name="T51" fmla="*/ 2147483647 h 511"/>
              <a:gd name="T52" fmla="*/ 2147483647 w 870"/>
              <a:gd name="T53" fmla="*/ 2147483647 h 511"/>
              <a:gd name="T54" fmla="*/ 2147483647 w 870"/>
              <a:gd name="T55" fmla="*/ 2147483647 h 511"/>
              <a:gd name="T56" fmla="*/ 2147483647 w 870"/>
              <a:gd name="T57" fmla="*/ 2147483647 h 511"/>
              <a:gd name="T58" fmla="*/ 2147483647 w 870"/>
              <a:gd name="T59" fmla="*/ 2147483647 h 511"/>
              <a:gd name="T60" fmla="*/ 2147483647 w 870"/>
              <a:gd name="T61" fmla="*/ 2147483647 h 511"/>
              <a:gd name="T62" fmla="*/ 2147483647 w 870"/>
              <a:gd name="T63" fmla="*/ 2147483647 h 511"/>
              <a:gd name="T64" fmla="*/ 2147483647 w 870"/>
              <a:gd name="T65" fmla="*/ 2147483647 h 511"/>
              <a:gd name="T66" fmla="*/ 2147483647 w 870"/>
              <a:gd name="T67" fmla="*/ 2147483647 h 511"/>
              <a:gd name="T68" fmla="*/ 2147483647 w 870"/>
              <a:gd name="T69" fmla="*/ 2147483647 h 511"/>
              <a:gd name="T70" fmla="*/ 2147483647 w 870"/>
              <a:gd name="T71" fmla="*/ 2147483647 h 511"/>
              <a:gd name="T72" fmla="*/ 2147483647 w 870"/>
              <a:gd name="T73" fmla="*/ 2147483647 h 5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70" h="511">
                <a:moveTo>
                  <a:pt x="652" y="21"/>
                </a:moveTo>
                <a:lnTo>
                  <a:pt x="674" y="21"/>
                </a:lnTo>
                <a:lnTo>
                  <a:pt x="696" y="11"/>
                </a:lnTo>
                <a:lnTo>
                  <a:pt x="707" y="0"/>
                </a:lnTo>
                <a:lnTo>
                  <a:pt x="717" y="0"/>
                </a:lnTo>
                <a:lnTo>
                  <a:pt x="728" y="0"/>
                </a:lnTo>
                <a:lnTo>
                  <a:pt x="750" y="11"/>
                </a:lnTo>
                <a:lnTo>
                  <a:pt x="761" y="21"/>
                </a:lnTo>
                <a:lnTo>
                  <a:pt x="772" y="21"/>
                </a:lnTo>
                <a:lnTo>
                  <a:pt x="794" y="32"/>
                </a:lnTo>
                <a:lnTo>
                  <a:pt x="804" y="43"/>
                </a:lnTo>
                <a:lnTo>
                  <a:pt x="837" y="76"/>
                </a:lnTo>
                <a:lnTo>
                  <a:pt x="859" y="87"/>
                </a:lnTo>
                <a:lnTo>
                  <a:pt x="870" y="109"/>
                </a:lnTo>
                <a:lnTo>
                  <a:pt x="870" y="130"/>
                </a:lnTo>
                <a:lnTo>
                  <a:pt x="870" y="141"/>
                </a:lnTo>
                <a:lnTo>
                  <a:pt x="859" y="152"/>
                </a:lnTo>
                <a:lnTo>
                  <a:pt x="848" y="174"/>
                </a:lnTo>
                <a:lnTo>
                  <a:pt x="826" y="185"/>
                </a:lnTo>
                <a:lnTo>
                  <a:pt x="815" y="196"/>
                </a:lnTo>
                <a:lnTo>
                  <a:pt x="804" y="196"/>
                </a:lnTo>
                <a:lnTo>
                  <a:pt x="804" y="206"/>
                </a:lnTo>
                <a:lnTo>
                  <a:pt x="783" y="239"/>
                </a:lnTo>
                <a:lnTo>
                  <a:pt x="772" y="272"/>
                </a:lnTo>
                <a:lnTo>
                  <a:pt x="750" y="315"/>
                </a:lnTo>
                <a:lnTo>
                  <a:pt x="739" y="370"/>
                </a:lnTo>
                <a:lnTo>
                  <a:pt x="717" y="435"/>
                </a:lnTo>
                <a:lnTo>
                  <a:pt x="696" y="511"/>
                </a:lnTo>
                <a:lnTo>
                  <a:pt x="609" y="511"/>
                </a:lnTo>
                <a:lnTo>
                  <a:pt x="620" y="446"/>
                </a:lnTo>
                <a:lnTo>
                  <a:pt x="630" y="391"/>
                </a:lnTo>
                <a:lnTo>
                  <a:pt x="630" y="337"/>
                </a:lnTo>
                <a:lnTo>
                  <a:pt x="630" y="294"/>
                </a:lnTo>
                <a:lnTo>
                  <a:pt x="641" y="261"/>
                </a:lnTo>
                <a:lnTo>
                  <a:pt x="641" y="239"/>
                </a:lnTo>
                <a:lnTo>
                  <a:pt x="641" y="217"/>
                </a:lnTo>
                <a:lnTo>
                  <a:pt x="641" y="206"/>
                </a:lnTo>
                <a:lnTo>
                  <a:pt x="641" y="196"/>
                </a:lnTo>
                <a:lnTo>
                  <a:pt x="641" y="185"/>
                </a:lnTo>
                <a:lnTo>
                  <a:pt x="641" y="174"/>
                </a:lnTo>
                <a:lnTo>
                  <a:pt x="630" y="163"/>
                </a:lnTo>
                <a:lnTo>
                  <a:pt x="620" y="152"/>
                </a:lnTo>
                <a:lnTo>
                  <a:pt x="598" y="152"/>
                </a:lnTo>
                <a:lnTo>
                  <a:pt x="576" y="152"/>
                </a:lnTo>
                <a:lnTo>
                  <a:pt x="554" y="163"/>
                </a:lnTo>
                <a:lnTo>
                  <a:pt x="544" y="163"/>
                </a:lnTo>
                <a:lnTo>
                  <a:pt x="522" y="174"/>
                </a:lnTo>
                <a:lnTo>
                  <a:pt x="500" y="174"/>
                </a:lnTo>
                <a:lnTo>
                  <a:pt x="478" y="185"/>
                </a:lnTo>
                <a:lnTo>
                  <a:pt x="446" y="196"/>
                </a:lnTo>
                <a:lnTo>
                  <a:pt x="413" y="206"/>
                </a:lnTo>
                <a:lnTo>
                  <a:pt x="380" y="217"/>
                </a:lnTo>
                <a:lnTo>
                  <a:pt x="348" y="228"/>
                </a:lnTo>
                <a:lnTo>
                  <a:pt x="206" y="272"/>
                </a:lnTo>
                <a:lnTo>
                  <a:pt x="54" y="326"/>
                </a:lnTo>
                <a:lnTo>
                  <a:pt x="0" y="239"/>
                </a:lnTo>
                <a:lnTo>
                  <a:pt x="43" y="228"/>
                </a:lnTo>
                <a:lnTo>
                  <a:pt x="76" y="228"/>
                </a:lnTo>
                <a:lnTo>
                  <a:pt x="120" y="206"/>
                </a:lnTo>
                <a:lnTo>
                  <a:pt x="163" y="196"/>
                </a:lnTo>
                <a:lnTo>
                  <a:pt x="217" y="185"/>
                </a:lnTo>
                <a:lnTo>
                  <a:pt x="272" y="163"/>
                </a:lnTo>
                <a:lnTo>
                  <a:pt x="326" y="141"/>
                </a:lnTo>
                <a:lnTo>
                  <a:pt x="380" y="130"/>
                </a:lnTo>
                <a:lnTo>
                  <a:pt x="435" y="109"/>
                </a:lnTo>
                <a:lnTo>
                  <a:pt x="489" y="87"/>
                </a:lnTo>
                <a:lnTo>
                  <a:pt x="533" y="76"/>
                </a:lnTo>
                <a:lnTo>
                  <a:pt x="576" y="54"/>
                </a:lnTo>
                <a:lnTo>
                  <a:pt x="598" y="43"/>
                </a:lnTo>
                <a:lnTo>
                  <a:pt x="630" y="32"/>
                </a:lnTo>
                <a:lnTo>
                  <a:pt x="641" y="32"/>
                </a:lnTo>
                <a:lnTo>
                  <a:pt x="652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57" name="Freeform 69"/>
          <p:cNvSpPr/>
          <p:nvPr/>
        </p:nvSpPr>
        <p:spPr bwMode="auto">
          <a:xfrm>
            <a:off x="6115051" y="3139018"/>
            <a:ext cx="398463" cy="220133"/>
          </a:xfrm>
          <a:custGeom>
            <a:avLst/>
            <a:gdLst>
              <a:gd name="T0" fmla="*/ 2147483647 w 630"/>
              <a:gd name="T1" fmla="*/ 2147483647 h 261"/>
              <a:gd name="T2" fmla="*/ 2147483647 w 630"/>
              <a:gd name="T3" fmla="*/ 2147483647 h 261"/>
              <a:gd name="T4" fmla="*/ 2147483647 w 630"/>
              <a:gd name="T5" fmla="*/ 2147483647 h 261"/>
              <a:gd name="T6" fmla="*/ 2147483647 w 630"/>
              <a:gd name="T7" fmla="*/ 2147483647 h 261"/>
              <a:gd name="T8" fmla="*/ 2147483647 w 630"/>
              <a:gd name="T9" fmla="*/ 0 h 261"/>
              <a:gd name="T10" fmla="*/ 2147483647 w 630"/>
              <a:gd name="T11" fmla="*/ 0 h 261"/>
              <a:gd name="T12" fmla="*/ 2147483647 w 630"/>
              <a:gd name="T13" fmla="*/ 0 h 261"/>
              <a:gd name="T14" fmla="*/ 2147483647 w 630"/>
              <a:gd name="T15" fmla="*/ 0 h 261"/>
              <a:gd name="T16" fmla="*/ 2147483647 w 630"/>
              <a:gd name="T17" fmla="*/ 2147483647 h 261"/>
              <a:gd name="T18" fmla="*/ 2147483647 w 630"/>
              <a:gd name="T19" fmla="*/ 2147483647 h 261"/>
              <a:gd name="T20" fmla="*/ 2147483647 w 630"/>
              <a:gd name="T21" fmla="*/ 2147483647 h 261"/>
              <a:gd name="T22" fmla="*/ 2147483647 w 630"/>
              <a:gd name="T23" fmla="*/ 2147483647 h 261"/>
              <a:gd name="T24" fmla="*/ 2147483647 w 630"/>
              <a:gd name="T25" fmla="*/ 2147483647 h 261"/>
              <a:gd name="T26" fmla="*/ 2147483647 w 630"/>
              <a:gd name="T27" fmla="*/ 2147483647 h 261"/>
              <a:gd name="T28" fmla="*/ 2147483647 w 630"/>
              <a:gd name="T29" fmla="*/ 2147483647 h 261"/>
              <a:gd name="T30" fmla="*/ 2147483647 w 630"/>
              <a:gd name="T31" fmla="*/ 2147483647 h 261"/>
              <a:gd name="T32" fmla="*/ 2147483647 w 630"/>
              <a:gd name="T33" fmla="*/ 2147483647 h 261"/>
              <a:gd name="T34" fmla="*/ 2147483647 w 630"/>
              <a:gd name="T35" fmla="*/ 2147483647 h 261"/>
              <a:gd name="T36" fmla="*/ 2147483647 w 630"/>
              <a:gd name="T37" fmla="*/ 2147483647 h 261"/>
              <a:gd name="T38" fmla="*/ 2147483647 w 630"/>
              <a:gd name="T39" fmla="*/ 2147483647 h 261"/>
              <a:gd name="T40" fmla="*/ 2147483647 w 630"/>
              <a:gd name="T41" fmla="*/ 2147483647 h 261"/>
              <a:gd name="T42" fmla="*/ 2147483647 w 630"/>
              <a:gd name="T43" fmla="*/ 2147483647 h 261"/>
              <a:gd name="T44" fmla="*/ 2147483647 w 630"/>
              <a:gd name="T45" fmla="*/ 2147483647 h 261"/>
              <a:gd name="T46" fmla="*/ 2147483647 w 630"/>
              <a:gd name="T47" fmla="*/ 2147483647 h 261"/>
              <a:gd name="T48" fmla="*/ 2147483647 w 630"/>
              <a:gd name="T49" fmla="*/ 2147483647 h 261"/>
              <a:gd name="T50" fmla="*/ 2147483647 w 630"/>
              <a:gd name="T51" fmla="*/ 2147483647 h 261"/>
              <a:gd name="T52" fmla="*/ 2147483647 w 630"/>
              <a:gd name="T53" fmla="*/ 2147483647 h 261"/>
              <a:gd name="T54" fmla="*/ 2147483647 w 630"/>
              <a:gd name="T55" fmla="*/ 2147483647 h 261"/>
              <a:gd name="T56" fmla="*/ 2147483647 w 630"/>
              <a:gd name="T57" fmla="*/ 2147483647 h 261"/>
              <a:gd name="T58" fmla="*/ 2147483647 w 630"/>
              <a:gd name="T59" fmla="*/ 2147483647 h 261"/>
              <a:gd name="T60" fmla="*/ 0 w 630"/>
              <a:gd name="T61" fmla="*/ 2147483647 h 261"/>
              <a:gd name="T62" fmla="*/ 2147483647 w 630"/>
              <a:gd name="T63" fmla="*/ 2147483647 h 261"/>
              <a:gd name="T64" fmla="*/ 2147483647 w 630"/>
              <a:gd name="T65" fmla="*/ 2147483647 h 261"/>
              <a:gd name="T66" fmla="*/ 2147483647 w 630"/>
              <a:gd name="T67" fmla="*/ 2147483647 h 261"/>
              <a:gd name="T68" fmla="*/ 2147483647 w 630"/>
              <a:gd name="T69" fmla="*/ 2147483647 h 261"/>
              <a:gd name="T70" fmla="*/ 2147483647 w 630"/>
              <a:gd name="T71" fmla="*/ 2147483647 h 261"/>
              <a:gd name="T72" fmla="*/ 2147483647 w 630"/>
              <a:gd name="T73" fmla="*/ 2147483647 h 261"/>
              <a:gd name="T74" fmla="*/ 2147483647 w 630"/>
              <a:gd name="T75" fmla="*/ 2147483647 h 261"/>
              <a:gd name="T76" fmla="*/ 2147483647 w 630"/>
              <a:gd name="T77" fmla="*/ 2147483647 h 261"/>
              <a:gd name="T78" fmla="*/ 2147483647 w 630"/>
              <a:gd name="T79" fmla="*/ 2147483647 h 2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0" h="261">
                <a:moveTo>
                  <a:pt x="358" y="55"/>
                </a:moveTo>
                <a:lnTo>
                  <a:pt x="424" y="33"/>
                </a:lnTo>
                <a:lnTo>
                  <a:pt x="467" y="22"/>
                </a:lnTo>
                <a:lnTo>
                  <a:pt x="511" y="11"/>
                </a:lnTo>
                <a:lnTo>
                  <a:pt x="554" y="0"/>
                </a:lnTo>
                <a:lnTo>
                  <a:pt x="587" y="0"/>
                </a:lnTo>
                <a:lnTo>
                  <a:pt x="608" y="0"/>
                </a:lnTo>
                <a:lnTo>
                  <a:pt x="630" y="0"/>
                </a:lnTo>
                <a:lnTo>
                  <a:pt x="630" y="11"/>
                </a:lnTo>
                <a:lnTo>
                  <a:pt x="630" y="33"/>
                </a:lnTo>
                <a:lnTo>
                  <a:pt x="630" y="44"/>
                </a:lnTo>
                <a:lnTo>
                  <a:pt x="630" y="55"/>
                </a:lnTo>
                <a:lnTo>
                  <a:pt x="619" y="76"/>
                </a:lnTo>
                <a:lnTo>
                  <a:pt x="608" y="87"/>
                </a:lnTo>
                <a:lnTo>
                  <a:pt x="587" y="87"/>
                </a:lnTo>
                <a:lnTo>
                  <a:pt x="565" y="98"/>
                </a:lnTo>
                <a:lnTo>
                  <a:pt x="543" y="109"/>
                </a:lnTo>
                <a:lnTo>
                  <a:pt x="511" y="120"/>
                </a:lnTo>
                <a:lnTo>
                  <a:pt x="467" y="131"/>
                </a:lnTo>
                <a:lnTo>
                  <a:pt x="424" y="142"/>
                </a:lnTo>
                <a:lnTo>
                  <a:pt x="391" y="152"/>
                </a:lnTo>
                <a:lnTo>
                  <a:pt x="358" y="163"/>
                </a:lnTo>
                <a:lnTo>
                  <a:pt x="326" y="174"/>
                </a:lnTo>
                <a:lnTo>
                  <a:pt x="293" y="185"/>
                </a:lnTo>
                <a:lnTo>
                  <a:pt x="261" y="196"/>
                </a:lnTo>
                <a:lnTo>
                  <a:pt x="217" y="207"/>
                </a:lnTo>
                <a:lnTo>
                  <a:pt x="174" y="218"/>
                </a:lnTo>
                <a:lnTo>
                  <a:pt x="130" y="229"/>
                </a:lnTo>
                <a:lnTo>
                  <a:pt x="87" y="250"/>
                </a:lnTo>
                <a:lnTo>
                  <a:pt x="32" y="261"/>
                </a:lnTo>
                <a:lnTo>
                  <a:pt x="0" y="174"/>
                </a:lnTo>
                <a:lnTo>
                  <a:pt x="32" y="163"/>
                </a:lnTo>
                <a:lnTo>
                  <a:pt x="65" y="163"/>
                </a:lnTo>
                <a:lnTo>
                  <a:pt x="108" y="152"/>
                </a:lnTo>
                <a:lnTo>
                  <a:pt x="152" y="142"/>
                </a:lnTo>
                <a:lnTo>
                  <a:pt x="195" y="120"/>
                </a:lnTo>
                <a:lnTo>
                  <a:pt x="250" y="109"/>
                </a:lnTo>
                <a:lnTo>
                  <a:pt x="304" y="87"/>
                </a:lnTo>
                <a:lnTo>
                  <a:pt x="358" y="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54" name="Freeform 66"/>
          <p:cNvSpPr/>
          <p:nvPr/>
        </p:nvSpPr>
        <p:spPr bwMode="auto">
          <a:xfrm>
            <a:off x="6169025" y="2391834"/>
            <a:ext cx="179388" cy="1318684"/>
          </a:xfrm>
          <a:custGeom>
            <a:avLst/>
            <a:gdLst>
              <a:gd name="T0" fmla="*/ 2147483647 w 282"/>
              <a:gd name="T1" fmla="*/ 2147483647 h 1556"/>
              <a:gd name="T2" fmla="*/ 2147483647 w 282"/>
              <a:gd name="T3" fmla="*/ 2147483647 h 1556"/>
              <a:gd name="T4" fmla="*/ 2147483647 w 282"/>
              <a:gd name="T5" fmla="*/ 2147483647 h 1556"/>
              <a:gd name="T6" fmla="*/ 2147483647 w 282"/>
              <a:gd name="T7" fmla="*/ 2147483647 h 1556"/>
              <a:gd name="T8" fmla="*/ 2147483647 w 282"/>
              <a:gd name="T9" fmla="*/ 2147483647 h 1556"/>
              <a:gd name="T10" fmla="*/ 2147483647 w 282"/>
              <a:gd name="T11" fmla="*/ 2147483647 h 1556"/>
              <a:gd name="T12" fmla="*/ 2147483647 w 282"/>
              <a:gd name="T13" fmla="*/ 2147483647 h 1556"/>
              <a:gd name="T14" fmla="*/ 2147483647 w 282"/>
              <a:gd name="T15" fmla="*/ 2147483647 h 1556"/>
              <a:gd name="T16" fmla="*/ 2147483647 w 282"/>
              <a:gd name="T17" fmla="*/ 2147483647 h 1556"/>
              <a:gd name="T18" fmla="*/ 2147483647 w 282"/>
              <a:gd name="T19" fmla="*/ 2147483647 h 1556"/>
              <a:gd name="T20" fmla="*/ 2147483647 w 282"/>
              <a:gd name="T21" fmla="*/ 2147483647 h 1556"/>
              <a:gd name="T22" fmla="*/ 2147483647 w 282"/>
              <a:gd name="T23" fmla="*/ 2147483647 h 1556"/>
              <a:gd name="T24" fmla="*/ 2147483647 w 282"/>
              <a:gd name="T25" fmla="*/ 2147483647 h 1556"/>
              <a:gd name="T26" fmla="*/ 2147483647 w 282"/>
              <a:gd name="T27" fmla="*/ 2147483647 h 1556"/>
              <a:gd name="T28" fmla="*/ 2147483647 w 282"/>
              <a:gd name="T29" fmla="*/ 2147483647 h 1556"/>
              <a:gd name="T30" fmla="*/ 2147483647 w 282"/>
              <a:gd name="T31" fmla="*/ 2147483647 h 1556"/>
              <a:gd name="T32" fmla="*/ 2147483647 w 282"/>
              <a:gd name="T33" fmla="*/ 2147483647 h 1556"/>
              <a:gd name="T34" fmla="*/ 2147483647 w 282"/>
              <a:gd name="T35" fmla="*/ 2147483647 h 1556"/>
              <a:gd name="T36" fmla="*/ 2147483647 w 282"/>
              <a:gd name="T37" fmla="*/ 2147483647 h 1556"/>
              <a:gd name="T38" fmla="*/ 2147483647 w 282"/>
              <a:gd name="T39" fmla="*/ 2147483647 h 1556"/>
              <a:gd name="T40" fmla="*/ 2147483647 w 282"/>
              <a:gd name="T41" fmla="*/ 2147483647 h 1556"/>
              <a:gd name="T42" fmla="*/ 0 w 282"/>
              <a:gd name="T43" fmla="*/ 2147483647 h 1556"/>
              <a:gd name="T44" fmla="*/ 0 w 282"/>
              <a:gd name="T45" fmla="*/ 2147483647 h 1556"/>
              <a:gd name="T46" fmla="*/ 0 w 282"/>
              <a:gd name="T47" fmla="*/ 2147483647 h 1556"/>
              <a:gd name="T48" fmla="*/ 2147483647 w 282"/>
              <a:gd name="T49" fmla="*/ 0 h 1556"/>
              <a:gd name="T50" fmla="*/ 2147483647 w 282"/>
              <a:gd name="T51" fmla="*/ 0 h 1556"/>
              <a:gd name="T52" fmla="*/ 2147483647 w 282"/>
              <a:gd name="T53" fmla="*/ 0 h 1556"/>
              <a:gd name="T54" fmla="*/ 2147483647 w 282"/>
              <a:gd name="T55" fmla="*/ 2147483647 h 1556"/>
              <a:gd name="T56" fmla="*/ 2147483647 w 282"/>
              <a:gd name="T57" fmla="*/ 2147483647 h 1556"/>
              <a:gd name="T58" fmla="*/ 2147483647 w 282"/>
              <a:gd name="T59" fmla="*/ 2147483647 h 1556"/>
              <a:gd name="T60" fmla="*/ 2147483647 w 282"/>
              <a:gd name="T61" fmla="*/ 2147483647 h 1556"/>
              <a:gd name="T62" fmla="*/ 2147483647 w 282"/>
              <a:gd name="T63" fmla="*/ 2147483647 h 1556"/>
              <a:gd name="T64" fmla="*/ 2147483647 w 282"/>
              <a:gd name="T65" fmla="*/ 2147483647 h 1556"/>
              <a:gd name="T66" fmla="*/ 2147483647 w 282"/>
              <a:gd name="T67" fmla="*/ 2147483647 h 1556"/>
              <a:gd name="T68" fmla="*/ 2147483647 w 282"/>
              <a:gd name="T69" fmla="*/ 2147483647 h 15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82" h="1556">
                <a:moveTo>
                  <a:pt x="239" y="315"/>
                </a:moveTo>
                <a:lnTo>
                  <a:pt x="239" y="326"/>
                </a:lnTo>
                <a:lnTo>
                  <a:pt x="239" y="359"/>
                </a:lnTo>
                <a:lnTo>
                  <a:pt x="239" y="391"/>
                </a:lnTo>
                <a:lnTo>
                  <a:pt x="239" y="424"/>
                </a:lnTo>
                <a:lnTo>
                  <a:pt x="239" y="478"/>
                </a:lnTo>
                <a:lnTo>
                  <a:pt x="228" y="533"/>
                </a:lnTo>
                <a:lnTo>
                  <a:pt x="228" y="598"/>
                </a:lnTo>
                <a:lnTo>
                  <a:pt x="228" y="663"/>
                </a:lnTo>
                <a:lnTo>
                  <a:pt x="228" y="751"/>
                </a:lnTo>
                <a:lnTo>
                  <a:pt x="228" y="838"/>
                </a:lnTo>
                <a:lnTo>
                  <a:pt x="228" y="936"/>
                </a:lnTo>
                <a:lnTo>
                  <a:pt x="228" y="1033"/>
                </a:lnTo>
                <a:lnTo>
                  <a:pt x="228" y="1153"/>
                </a:lnTo>
                <a:lnTo>
                  <a:pt x="228" y="1273"/>
                </a:lnTo>
                <a:lnTo>
                  <a:pt x="228" y="1393"/>
                </a:lnTo>
                <a:lnTo>
                  <a:pt x="228" y="1534"/>
                </a:lnTo>
                <a:lnTo>
                  <a:pt x="119" y="1556"/>
                </a:lnTo>
                <a:lnTo>
                  <a:pt x="119" y="1436"/>
                </a:lnTo>
                <a:lnTo>
                  <a:pt x="119" y="1316"/>
                </a:lnTo>
                <a:lnTo>
                  <a:pt x="119" y="1208"/>
                </a:lnTo>
                <a:lnTo>
                  <a:pt x="119" y="1099"/>
                </a:lnTo>
                <a:lnTo>
                  <a:pt x="119" y="1001"/>
                </a:lnTo>
                <a:lnTo>
                  <a:pt x="119" y="914"/>
                </a:lnTo>
                <a:lnTo>
                  <a:pt x="119" y="827"/>
                </a:lnTo>
                <a:lnTo>
                  <a:pt x="119" y="751"/>
                </a:lnTo>
                <a:lnTo>
                  <a:pt x="119" y="685"/>
                </a:lnTo>
                <a:lnTo>
                  <a:pt x="119" y="620"/>
                </a:lnTo>
                <a:lnTo>
                  <a:pt x="119" y="566"/>
                </a:lnTo>
                <a:lnTo>
                  <a:pt x="119" y="511"/>
                </a:lnTo>
                <a:lnTo>
                  <a:pt x="119" y="468"/>
                </a:lnTo>
                <a:lnTo>
                  <a:pt x="108" y="435"/>
                </a:lnTo>
                <a:lnTo>
                  <a:pt x="108" y="402"/>
                </a:lnTo>
                <a:lnTo>
                  <a:pt x="108" y="381"/>
                </a:lnTo>
                <a:lnTo>
                  <a:pt x="97" y="315"/>
                </a:lnTo>
                <a:lnTo>
                  <a:pt x="97" y="261"/>
                </a:lnTo>
                <a:lnTo>
                  <a:pt x="87" y="217"/>
                </a:lnTo>
                <a:lnTo>
                  <a:pt x="76" y="185"/>
                </a:lnTo>
                <a:lnTo>
                  <a:pt x="65" y="152"/>
                </a:lnTo>
                <a:lnTo>
                  <a:pt x="54" y="119"/>
                </a:lnTo>
                <a:lnTo>
                  <a:pt x="43" y="98"/>
                </a:lnTo>
                <a:lnTo>
                  <a:pt x="21" y="65"/>
                </a:lnTo>
                <a:lnTo>
                  <a:pt x="10" y="54"/>
                </a:lnTo>
                <a:lnTo>
                  <a:pt x="0" y="54"/>
                </a:lnTo>
                <a:lnTo>
                  <a:pt x="0" y="43"/>
                </a:lnTo>
                <a:lnTo>
                  <a:pt x="0" y="32"/>
                </a:lnTo>
                <a:lnTo>
                  <a:pt x="0" y="21"/>
                </a:lnTo>
                <a:lnTo>
                  <a:pt x="10" y="11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65" y="0"/>
                </a:lnTo>
                <a:lnTo>
                  <a:pt x="76" y="0"/>
                </a:lnTo>
                <a:lnTo>
                  <a:pt x="97" y="11"/>
                </a:lnTo>
                <a:lnTo>
                  <a:pt x="130" y="11"/>
                </a:lnTo>
                <a:lnTo>
                  <a:pt x="152" y="21"/>
                </a:lnTo>
                <a:lnTo>
                  <a:pt x="184" y="32"/>
                </a:lnTo>
                <a:lnTo>
                  <a:pt x="217" y="54"/>
                </a:lnTo>
                <a:lnTo>
                  <a:pt x="239" y="65"/>
                </a:lnTo>
                <a:lnTo>
                  <a:pt x="250" y="87"/>
                </a:lnTo>
                <a:lnTo>
                  <a:pt x="271" y="98"/>
                </a:lnTo>
                <a:lnTo>
                  <a:pt x="282" y="119"/>
                </a:lnTo>
                <a:lnTo>
                  <a:pt x="282" y="130"/>
                </a:lnTo>
                <a:lnTo>
                  <a:pt x="282" y="141"/>
                </a:lnTo>
                <a:lnTo>
                  <a:pt x="282" y="152"/>
                </a:lnTo>
                <a:lnTo>
                  <a:pt x="271" y="185"/>
                </a:lnTo>
                <a:lnTo>
                  <a:pt x="261" y="217"/>
                </a:lnTo>
                <a:lnTo>
                  <a:pt x="250" y="261"/>
                </a:lnTo>
                <a:lnTo>
                  <a:pt x="239" y="3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52" name="Freeform 64"/>
          <p:cNvSpPr/>
          <p:nvPr/>
        </p:nvSpPr>
        <p:spPr bwMode="auto">
          <a:xfrm>
            <a:off x="5934076" y="3479800"/>
            <a:ext cx="587375" cy="459317"/>
          </a:xfrm>
          <a:custGeom>
            <a:avLst/>
            <a:gdLst>
              <a:gd name="T0" fmla="*/ 2147483647 w 924"/>
              <a:gd name="T1" fmla="*/ 2147483647 h 544"/>
              <a:gd name="T2" fmla="*/ 2147483647 w 924"/>
              <a:gd name="T3" fmla="*/ 2147483647 h 544"/>
              <a:gd name="T4" fmla="*/ 2147483647 w 924"/>
              <a:gd name="T5" fmla="*/ 2147483647 h 544"/>
              <a:gd name="T6" fmla="*/ 2147483647 w 924"/>
              <a:gd name="T7" fmla="*/ 2147483647 h 544"/>
              <a:gd name="T8" fmla="*/ 2147483647 w 924"/>
              <a:gd name="T9" fmla="*/ 2147483647 h 544"/>
              <a:gd name="T10" fmla="*/ 2147483647 w 924"/>
              <a:gd name="T11" fmla="*/ 2147483647 h 544"/>
              <a:gd name="T12" fmla="*/ 2147483647 w 924"/>
              <a:gd name="T13" fmla="*/ 2147483647 h 544"/>
              <a:gd name="T14" fmla="*/ 2147483647 w 924"/>
              <a:gd name="T15" fmla="*/ 2147483647 h 544"/>
              <a:gd name="T16" fmla="*/ 2147483647 w 924"/>
              <a:gd name="T17" fmla="*/ 2147483647 h 544"/>
              <a:gd name="T18" fmla="*/ 2147483647 w 924"/>
              <a:gd name="T19" fmla="*/ 2147483647 h 544"/>
              <a:gd name="T20" fmla="*/ 2147483647 w 924"/>
              <a:gd name="T21" fmla="*/ 2147483647 h 544"/>
              <a:gd name="T22" fmla="*/ 2147483647 w 924"/>
              <a:gd name="T23" fmla="*/ 2147483647 h 544"/>
              <a:gd name="T24" fmla="*/ 2147483647 w 924"/>
              <a:gd name="T25" fmla="*/ 2147483647 h 544"/>
              <a:gd name="T26" fmla="*/ 0 w 924"/>
              <a:gd name="T27" fmla="*/ 2147483647 h 544"/>
              <a:gd name="T28" fmla="*/ 0 w 924"/>
              <a:gd name="T29" fmla="*/ 2147483647 h 544"/>
              <a:gd name="T30" fmla="*/ 0 w 924"/>
              <a:gd name="T31" fmla="*/ 2147483647 h 544"/>
              <a:gd name="T32" fmla="*/ 0 w 924"/>
              <a:gd name="T33" fmla="*/ 2147483647 h 544"/>
              <a:gd name="T34" fmla="*/ 2147483647 w 924"/>
              <a:gd name="T35" fmla="*/ 2147483647 h 544"/>
              <a:gd name="T36" fmla="*/ 2147483647 w 924"/>
              <a:gd name="T37" fmla="*/ 2147483647 h 544"/>
              <a:gd name="T38" fmla="*/ 2147483647 w 924"/>
              <a:gd name="T39" fmla="*/ 2147483647 h 544"/>
              <a:gd name="T40" fmla="*/ 2147483647 w 924"/>
              <a:gd name="T41" fmla="*/ 2147483647 h 544"/>
              <a:gd name="T42" fmla="*/ 2147483647 w 924"/>
              <a:gd name="T43" fmla="*/ 2147483647 h 544"/>
              <a:gd name="T44" fmla="*/ 2147483647 w 924"/>
              <a:gd name="T45" fmla="*/ 2147483647 h 544"/>
              <a:gd name="T46" fmla="*/ 2147483647 w 924"/>
              <a:gd name="T47" fmla="*/ 2147483647 h 544"/>
              <a:gd name="T48" fmla="*/ 2147483647 w 924"/>
              <a:gd name="T49" fmla="*/ 2147483647 h 544"/>
              <a:gd name="T50" fmla="*/ 2147483647 w 924"/>
              <a:gd name="T51" fmla="*/ 2147483647 h 544"/>
              <a:gd name="T52" fmla="*/ 2147483647 w 924"/>
              <a:gd name="T53" fmla="*/ 2147483647 h 544"/>
              <a:gd name="T54" fmla="*/ 2147483647 w 924"/>
              <a:gd name="T55" fmla="*/ 2147483647 h 544"/>
              <a:gd name="T56" fmla="*/ 2147483647 w 924"/>
              <a:gd name="T57" fmla="*/ 2147483647 h 544"/>
              <a:gd name="T58" fmla="*/ 2147483647 w 924"/>
              <a:gd name="T59" fmla="*/ 2147483647 h 544"/>
              <a:gd name="T60" fmla="*/ 2147483647 w 924"/>
              <a:gd name="T61" fmla="*/ 2147483647 h 544"/>
              <a:gd name="T62" fmla="*/ 2147483647 w 924"/>
              <a:gd name="T63" fmla="*/ 2147483647 h 544"/>
              <a:gd name="T64" fmla="*/ 2147483647 w 924"/>
              <a:gd name="T65" fmla="*/ 2147483647 h 544"/>
              <a:gd name="T66" fmla="*/ 2147483647 w 924"/>
              <a:gd name="T67" fmla="*/ 2147483647 h 544"/>
              <a:gd name="T68" fmla="*/ 2147483647 w 924"/>
              <a:gd name="T69" fmla="*/ 2147483647 h 544"/>
              <a:gd name="T70" fmla="*/ 2147483647 w 924"/>
              <a:gd name="T71" fmla="*/ 2147483647 h 544"/>
              <a:gd name="T72" fmla="*/ 2147483647 w 924"/>
              <a:gd name="T73" fmla="*/ 2147483647 h 544"/>
              <a:gd name="T74" fmla="*/ 2147483647 w 924"/>
              <a:gd name="T75" fmla="*/ 2147483647 h 544"/>
              <a:gd name="T76" fmla="*/ 2147483647 w 924"/>
              <a:gd name="T77" fmla="*/ 2147483647 h 544"/>
              <a:gd name="T78" fmla="*/ 2147483647 w 924"/>
              <a:gd name="T79" fmla="*/ 2147483647 h 544"/>
              <a:gd name="T80" fmla="*/ 2147483647 w 924"/>
              <a:gd name="T81" fmla="*/ 2147483647 h 544"/>
              <a:gd name="T82" fmla="*/ 2147483647 w 924"/>
              <a:gd name="T83" fmla="*/ 2147483647 h 544"/>
              <a:gd name="T84" fmla="*/ 2147483647 w 924"/>
              <a:gd name="T85" fmla="*/ 0 h 544"/>
              <a:gd name="T86" fmla="*/ 2147483647 w 924"/>
              <a:gd name="T87" fmla="*/ 2147483647 h 544"/>
              <a:gd name="T88" fmla="*/ 2147483647 w 924"/>
              <a:gd name="T89" fmla="*/ 2147483647 h 544"/>
              <a:gd name="T90" fmla="*/ 2147483647 w 924"/>
              <a:gd name="T91" fmla="*/ 2147483647 h 544"/>
              <a:gd name="T92" fmla="*/ 2147483647 w 924"/>
              <a:gd name="T93" fmla="*/ 2147483647 h 544"/>
              <a:gd name="T94" fmla="*/ 2147483647 w 924"/>
              <a:gd name="T95" fmla="*/ 2147483647 h 544"/>
              <a:gd name="T96" fmla="*/ 2147483647 w 924"/>
              <a:gd name="T97" fmla="*/ 2147483647 h 544"/>
              <a:gd name="T98" fmla="*/ 2147483647 w 924"/>
              <a:gd name="T99" fmla="*/ 2147483647 h 544"/>
              <a:gd name="T100" fmla="*/ 2147483647 w 924"/>
              <a:gd name="T101" fmla="*/ 2147483647 h 544"/>
              <a:gd name="T102" fmla="*/ 2147483647 w 924"/>
              <a:gd name="T103" fmla="*/ 2147483647 h 544"/>
              <a:gd name="T104" fmla="*/ 2147483647 w 924"/>
              <a:gd name="T105" fmla="*/ 2147483647 h 544"/>
              <a:gd name="T106" fmla="*/ 2147483647 w 924"/>
              <a:gd name="T107" fmla="*/ 2147483647 h 544"/>
              <a:gd name="T108" fmla="*/ 2147483647 w 924"/>
              <a:gd name="T109" fmla="*/ 2147483647 h 544"/>
              <a:gd name="T110" fmla="*/ 2147483647 w 924"/>
              <a:gd name="T111" fmla="*/ 2147483647 h 544"/>
              <a:gd name="T112" fmla="*/ 2147483647 w 924"/>
              <a:gd name="T113" fmla="*/ 2147483647 h 544"/>
              <a:gd name="T114" fmla="*/ 2147483647 w 924"/>
              <a:gd name="T115" fmla="*/ 2147483647 h 544"/>
              <a:gd name="T116" fmla="*/ 2147483647 w 924"/>
              <a:gd name="T117" fmla="*/ 2147483647 h 544"/>
              <a:gd name="T118" fmla="*/ 2147483647 w 924"/>
              <a:gd name="T119" fmla="*/ 2147483647 h 544"/>
              <a:gd name="T120" fmla="*/ 2147483647 w 924"/>
              <a:gd name="T121" fmla="*/ 2147483647 h 5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24" h="544">
                <a:moveTo>
                  <a:pt x="174" y="544"/>
                </a:moveTo>
                <a:lnTo>
                  <a:pt x="163" y="544"/>
                </a:lnTo>
                <a:lnTo>
                  <a:pt x="152" y="533"/>
                </a:lnTo>
                <a:lnTo>
                  <a:pt x="141" y="533"/>
                </a:lnTo>
                <a:lnTo>
                  <a:pt x="120" y="522"/>
                </a:lnTo>
                <a:lnTo>
                  <a:pt x="109" y="511"/>
                </a:lnTo>
                <a:lnTo>
                  <a:pt x="98" y="500"/>
                </a:lnTo>
                <a:lnTo>
                  <a:pt x="76" y="479"/>
                </a:lnTo>
                <a:lnTo>
                  <a:pt x="65" y="468"/>
                </a:lnTo>
                <a:lnTo>
                  <a:pt x="43" y="446"/>
                </a:lnTo>
                <a:lnTo>
                  <a:pt x="33" y="435"/>
                </a:lnTo>
                <a:lnTo>
                  <a:pt x="22" y="413"/>
                </a:lnTo>
                <a:lnTo>
                  <a:pt x="11" y="402"/>
                </a:lnTo>
                <a:lnTo>
                  <a:pt x="0" y="392"/>
                </a:lnTo>
                <a:lnTo>
                  <a:pt x="0" y="381"/>
                </a:lnTo>
                <a:lnTo>
                  <a:pt x="0" y="370"/>
                </a:lnTo>
                <a:lnTo>
                  <a:pt x="0" y="359"/>
                </a:lnTo>
                <a:lnTo>
                  <a:pt x="11" y="359"/>
                </a:lnTo>
                <a:lnTo>
                  <a:pt x="33" y="348"/>
                </a:lnTo>
                <a:lnTo>
                  <a:pt x="43" y="348"/>
                </a:lnTo>
                <a:lnTo>
                  <a:pt x="54" y="337"/>
                </a:lnTo>
                <a:lnTo>
                  <a:pt x="65" y="337"/>
                </a:lnTo>
                <a:lnTo>
                  <a:pt x="87" y="337"/>
                </a:lnTo>
                <a:lnTo>
                  <a:pt x="120" y="337"/>
                </a:lnTo>
                <a:lnTo>
                  <a:pt x="152" y="337"/>
                </a:lnTo>
                <a:lnTo>
                  <a:pt x="174" y="337"/>
                </a:lnTo>
                <a:lnTo>
                  <a:pt x="196" y="326"/>
                </a:lnTo>
                <a:lnTo>
                  <a:pt x="207" y="326"/>
                </a:lnTo>
                <a:lnTo>
                  <a:pt x="228" y="315"/>
                </a:lnTo>
                <a:lnTo>
                  <a:pt x="250" y="304"/>
                </a:lnTo>
                <a:lnTo>
                  <a:pt x="272" y="294"/>
                </a:lnTo>
                <a:lnTo>
                  <a:pt x="304" y="283"/>
                </a:lnTo>
                <a:lnTo>
                  <a:pt x="337" y="261"/>
                </a:lnTo>
                <a:lnTo>
                  <a:pt x="380" y="250"/>
                </a:lnTo>
                <a:lnTo>
                  <a:pt x="424" y="228"/>
                </a:lnTo>
                <a:lnTo>
                  <a:pt x="478" y="207"/>
                </a:lnTo>
                <a:lnTo>
                  <a:pt x="533" y="174"/>
                </a:lnTo>
                <a:lnTo>
                  <a:pt x="598" y="141"/>
                </a:lnTo>
                <a:lnTo>
                  <a:pt x="663" y="109"/>
                </a:lnTo>
                <a:lnTo>
                  <a:pt x="739" y="76"/>
                </a:lnTo>
                <a:lnTo>
                  <a:pt x="815" y="43"/>
                </a:lnTo>
                <a:lnTo>
                  <a:pt x="891" y="0"/>
                </a:lnTo>
                <a:lnTo>
                  <a:pt x="924" y="98"/>
                </a:lnTo>
                <a:lnTo>
                  <a:pt x="902" y="109"/>
                </a:lnTo>
                <a:lnTo>
                  <a:pt x="870" y="119"/>
                </a:lnTo>
                <a:lnTo>
                  <a:pt x="837" y="141"/>
                </a:lnTo>
                <a:lnTo>
                  <a:pt x="783" y="163"/>
                </a:lnTo>
                <a:lnTo>
                  <a:pt x="739" y="196"/>
                </a:lnTo>
                <a:lnTo>
                  <a:pt x="674" y="239"/>
                </a:lnTo>
                <a:lnTo>
                  <a:pt x="609" y="283"/>
                </a:lnTo>
                <a:lnTo>
                  <a:pt x="533" y="326"/>
                </a:lnTo>
                <a:lnTo>
                  <a:pt x="457" y="381"/>
                </a:lnTo>
                <a:lnTo>
                  <a:pt x="391" y="424"/>
                </a:lnTo>
                <a:lnTo>
                  <a:pt x="337" y="457"/>
                </a:lnTo>
                <a:lnTo>
                  <a:pt x="294" y="489"/>
                </a:lnTo>
                <a:lnTo>
                  <a:pt x="250" y="511"/>
                </a:lnTo>
                <a:lnTo>
                  <a:pt x="217" y="533"/>
                </a:lnTo>
                <a:lnTo>
                  <a:pt x="196" y="533"/>
                </a:lnTo>
                <a:lnTo>
                  <a:pt x="174" y="5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53" name="Freeform 65"/>
          <p:cNvSpPr/>
          <p:nvPr/>
        </p:nvSpPr>
        <p:spPr bwMode="auto">
          <a:xfrm>
            <a:off x="6445251" y="3350684"/>
            <a:ext cx="131763" cy="313267"/>
          </a:xfrm>
          <a:custGeom>
            <a:avLst/>
            <a:gdLst>
              <a:gd name="T0" fmla="*/ 0 w 207"/>
              <a:gd name="T1" fmla="*/ 2147483647 h 370"/>
              <a:gd name="T2" fmla="*/ 0 w 207"/>
              <a:gd name="T3" fmla="*/ 2147483647 h 370"/>
              <a:gd name="T4" fmla="*/ 2147483647 w 207"/>
              <a:gd name="T5" fmla="*/ 2147483647 h 370"/>
              <a:gd name="T6" fmla="*/ 2147483647 w 207"/>
              <a:gd name="T7" fmla="*/ 2147483647 h 370"/>
              <a:gd name="T8" fmla="*/ 2147483647 w 207"/>
              <a:gd name="T9" fmla="*/ 0 h 370"/>
              <a:gd name="T10" fmla="*/ 2147483647 w 207"/>
              <a:gd name="T11" fmla="*/ 0 h 370"/>
              <a:gd name="T12" fmla="*/ 2147483647 w 207"/>
              <a:gd name="T13" fmla="*/ 0 h 370"/>
              <a:gd name="T14" fmla="*/ 2147483647 w 207"/>
              <a:gd name="T15" fmla="*/ 2147483647 h 370"/>
              <a:gd name="T16" fmla="*/ 2147483647 w 207"/>
              <a:gd name="T17" fmla="*/ 2147483647 h 370"/>
              <a:gd name="T18" fmla="*/ 2147483647 w 207"/>
              <a:gd name="T19" fmla="*/ 2147483647 h 370"/>
              <a:gd name="T20" fmla="*/ 2147483647 w 207"/>
              <a:gd name="T21" fmla="*/ 2147483647 h 370"/>
              <a:gd name="T22" fmla="*/ 2147483647 w 207"/>
              <a:gd name="T23" fmla="*/ 2147483647 h 370"/>
              <a:gd name="T24" fmla="*/ 2147483647 w 207"/>
              <a:gd name="T25" fmla="*/ 2147483647 h 370"/>
              <a:gd name="T26" fmla="*/ 2147483647 w 207"/>
              <a:gd name="T27" fmla="*/ 2147483647 h 370"/>
              <a:gd name="T28" fmla="*/ 2147483647 w 207"/>
              <a:gd name="T29" fmla="*/ 2147483647 h 370"/>
              <a:gd name="T30" fmla="*/ 2147483647 w 207"/>
              <a:gd name="T31" fmla="*/ 2147483647 h 370"/>
              <a:gd name="T32" fmla="*/ 2147483647 w 207"/>
              <a:gd name="T33" fmla="*/ 2147483647 h 370"/>
              <a:gd name="T34" fmla="*/ 2147483647 w 207"/>
              <a:gd name="T35" fmla="*/ 2147483647 h 370"/>
              <a:gd name="T36" fmla="*/ 2147483647 w 207"/>
              <a:gd name="T37" fmla="*/ 2147483647 h 370"/>
              <a:gd name="T38" fmla="*/ 2147483647 w 207"/>
              <a:gd name="T39" fmla="*/ 2147483647 h 370"/>
              <a:gd name="T40" fmla="*/ 2147483647 w 207"/>
              <a:gd name="T41" fmla="*/ 2147483647 h 370"/>
              <a:gd name="T42" fmla="*/ 2147483647 w 207"/>
              <a:gd name="T43" fmla="*/ 2147483647 h 370"/>
              <a:gd name="T44" fmla="*/ 2147483647 w 207"/>
              <a:gd name="T45" fmla="*/ 2147483647 h 370"/>
              <a:gd name="T46" fmla="*/ 2147483647 w 207"/>
              <a:gd name="T47" fmla="*/ 2147483647 h 370"/>
              <a:gd name="T48" fmla="*/ 2147483647 w 207"/>
              <a:gd name="T49" fmla="*/ 2147483647 h 370"/>
              <a:gd name="T50" fmla="*/ 2147483647 w 207"/>
              <a:gd name="T51" fmla="*/ 2147483647 h 370"/>
              <a:gd name="T52" fmla="*/ 2147483647 w 207"/>
              <a:gd name="T53" fmla="*/ 2147483647 h 370"/>
              <a:gd name="T54" fmla="*/ 2147483647 w 207"/>
              <a:gd name="T55" fmla="*/ 2147483647 h 370"/>
              <a:gd name="T56" fmla="*/ 2147483647 w 207"/>
              <a:gd name="T57" fmla="*/ 2147483647 h 370"/>
              <a:gd name="T58" fmla="*/ 2147483647 w 207"/>
              <a:gd name="T59" fmla="*/ 2147483647 h 370"/>
              <a:gd name="T60" fmla="*/ 2147483647 w 207"/>
              <a:gd name="T61" fmla="*/ 2147483647 h 370"/>
              <a:gd name="T62" fmla="*/ 2147483647 w 207"/>
              <a:gd name="T63" fmla="*/ 2147483647 h 370"/>
              <a:gd name="T64" fmla="*/ 2147483647 w 207"/>
              <a:gd name="T65" fmla="*/ 2147483647 h 370"/>
              <a:gd name="T66" fmla="*/ 2147483647 w 207"/>
              <a:gd name="T67" fmla="*/ 2147483647 h 370"/>
              <a:gd name="T68" fmla="*/ 2147483647 w 207"/>
              <a:gd name="T69" fmla="*/ 2147483647 h 370"/>
              <a:gd name="T70" fmla="*/ 2147483647 w 207"/>
              <a:gd name="T71" fmla="*/ 2147483647 h 370"/>
              <a:gd name="T72" fmla="*/ 2147483647 w 207"/>
              <a:gd name="T73" fmla="*/ 2147483647 h 370"/>
              <a:gd name="T74" fmla="*/ 2147483647 w 207"/>
              <a:gd name="T75" fmla="*/ 2147483647 h 370"/>
              <a:gd name="T76" fmla="*/ 2147483647 w 207"/>
              <a:gd name="T77" fmla="*/ 2147483647 h 370"/>
              <a:gd name="T78" fmla="*/ 2147483647 w 207"/>
              <a:gd name="T79" fmla="*/ 2147483647 h 370"/>
              <a:gd name="T80" fmla="*/ 0 w 207"/>
              <a:gd name="T81" fmla="*/ 2147483647 h 370"/>
              <a:gd name="T82" fmla="*/ 0 w 207"/>
              <a:gd name="T83" fmla="*/ 2147483647 h 3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7" h="370">
                <a:moveTo>
                  <a:pt x="0" y="66"/>
                </a:moveTo>
                <a:lnTo>
                  <a:pt x="0" y="44"/>
                </a:lnTo>
                <a:lnTo>
                  <a:pt x="11" y="22"/>
                </a:lnTo>
                <a:lnTo>
                  <a:pt x="22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55" y="11"/>
                </a:lnTo>
                <a:lnTo>
                  <a:pt x="66" y="22"/>
                </a:lnTo>
                <a:lnTo>
                  <a:pt x="77" y="33"/>
                </a:lnTo>
                <a:lnTo>
                  <a:pt x="98" y="44"/>
                </a:lnTo>
                <a:lnTo>
                  <a:pt x="109" y="55"/>
                </a:lnTo>
                <a:lnTo>
                  <a:pt x="131" y="77"/>
                </a:lnTo>
                <a:lnTo>
                  <a:pt x="153" y="98"/>
                </a:lnTo>
                <a:lnTo>
                  <a:pt x="164" y="120"/>
                </a:lnTo>
                <a:lnTo>
                  <a:pt x="185" y="142"/>
                </a:lnTo>
                <a:lnTo>
                  <a:pt x="196" y="164"/>
                </a:lnTo>
                <a:lnTo>
                  <a:pt x="196" y="185"/>
                </a:lnTo>
                <a:lnTo>
                  <a:pt x="207" y="207"/>
                </a:lnTo>
                <a:lnTo>
                  <a:pt x="207" y="229"/>
                </a:lnTo>
                <a:lnTo>
                  <a:pt x="207" y="251"/>
                </a:lnTo>
                <a:lnTo>
                  <a:pt x="207" y="283"/>
                </a:lnTo>
                <a:lnTo>
                  <a:pt x="207" y="316"/>
                </a:lnTo>
                <a:lnTo>
                  <a:pt x="207" y="338"/>
                </a:lnTo>
                <a:lnTo>
                  <a:pt x="196" y="349"/>
                </a:lnTo>
                <a:lnTo>
                  <a:pt x="185" y="360"/>
                </a:lnTo>
                <a:lnTo>
                  <a:pt x="174" y="360"/>
                </a:lnTo>
                <a:lnTo>
                  <a:pt x="164" y="370"/>
                </a:lnTo>
                <a:lnTo>
                  <a:pt x="153" y="370"/>
                </a:lnTo>
                <a:lnTo>
                  <a:pt x="142" y="370"/>
                </a:lnTo>
                <a:lnTo>
                  <a:pt x="142" y="360"/>
                </a:lnTo>
                <a:lnTo>
                  <a:pt x="131" y="349"/>
                </a:lnTo>
                <a:lnTo>
                  <a:pt x="120" y="338"/>
                </a:lnTo>
                <a:lnTo>
                  <a:pt x="109" y="316"/>
                </a:lnTo>
                <a:lnTo>
                  <a:pt x="87" y="294"/>
                </a:lnTo>
                <a:lnTo>
                  <a:pt x="77" y="262"/>
                </a:lnTo>
                <a:lnTo>
                  <a:pt x="66" y="240"/>
                </a:lnTo>
                <a:lnTo>
                  <a:pt x="44" y="185"/>
                </a:lnTo>
                <a:lnTo>
                  <a:pt x="22" y="131"/>
                </a:lnTo>
                <a:lnTo>
                  <a:pt x="11" y="98"/>
                </a:lnTo>
                <a:lnTo>
                  <a:pt x="0" y="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7" name="圆角矩形 26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9491" name="TextBox 2"/>
          <p:cNvSpPr txBox="1">
            <a:spLocks noChangeArrowheads="1"/>
          </p:cNvSpPr>
          <p:nvPr/>
        </p:nvSpPr>
        <p:spPr bwMode="auto">
          <a:xfrm>
            <a:off x="314326" y="2336801"/>
            <a:ext cx="2633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</a:rPr>
              <a:t>金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蝉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</a:rPr>
              <a:t>脱壳</a:t>
            </a:r>
            <a:endParaRPr lang="zh-CN" altLang="en-US" sz="4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89144" grpId="0" animBg="1"/>
      <p:bldP spid="89145" grpId="0" animBg="1"/>
      <p:bldP spid="89146" grpId="0" animBg="1"/>
      <p:bldP spid="89147" grpId="0" animBg="1"/>
      <p:bldP spid="89148" grpId="0" animBg="1"/>
      <p:bldP spid="89149" grpId="0" animBg="1"/>
      <p:bldP spid="89150" grpId="0" animBg="1"/>
      <p:bldP spid="89151" grpId="0" animBg="1"/>
      <p:bldP spid="89155" grpId="0" animBg="1"/>
      <p:bldP spid="89156" grpId="0" animBg="1"/>
      <p:bldP spid="89157" grpId="0" animBg="1"/>
      <p:bldP spid="89154" grpId="0" animBg="1"/>
      <p:bldP spid="89152" grpId="0" animBg="1"/>
      <p:bldP spid="89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08025" y="1136651"/>
            <a:ext cx="74803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宿</a:t>
            </a:r>
            <a:r>
              <a:rPr lang="zh-CN" altLang="en-US" sz="2800" b="1" dirty="0">
                <a:solidFill>
                  <a:srgbClr val="FF33CC"/>
                </a:solidFill>
                <a:latin typeface="黑体" panose="02010609060101010101" charset="-122"/>
                <a:ea typeface="黑体" panose="02010609060101010101" charset="-122"/>
              </a:rPr>
              <a:t>建德江</a:t>
            </a:r>
            <a:endParaRPr lang="en-US" altLang="zh-CN" sz="2800" b="1" dirty="0">
              <a:solidFill>
                <a:srgbClr val="FF33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(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唐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</a:rPr>
              <a:t>)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孟浩然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移舟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烟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日暮客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愁新。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22300">
              <a:lnSpc>
                <a:spcPct val="150000"/>
              </a:lnSpc>
              <a:defRPr/>
            </a:pP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95350" y="4567767"/>
            <a:ext cx="741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2300"/>
            <a:r>
              <a:rPr lang="zh-CN" altLang="en-US" sz="32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把小船停靠在雾气弥漫小洲边，夕阳西下漂泊的旅客更添惆怅。</a:t>
            </a:r>
            <a:endParaRPr lang="zh-CN" altLang="en-US" sz="32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09964" y="82552"/>
            <a:ext cx="2124075" cy="791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线形标注 2 16"/>
          <p:cNvSpPr/>
          <p:nvPr/>
        </p:nvSpPr>
        <p:spPr>
          <a:xfrm>
            <a:off x="5768976" y="848785"/>
            <a:ext cx="2970213" cy="1011767"/>
          </a:xfrm>
          <a:prstGeom prst="borderCallout2">
            <a:avLst>
              <a:gd name="adj1" fmla="val 46364"/>
              <a:gd name="adj2" fmla="val 251"/>
              <a:gd name="adj3" fmla="val 42110"/>
              <a:gd name="adj4" fmla="val -9324"/>
              <a:gd name="adj5" fmla="val 64862"/>
              <a:gd name="adj6" fmla="val -17899"/>
            </a:avLst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指新安江流经建德</a:t>
            </a:r>
            <a:r>
              <a:rPr lang="en-US" altLang="zh-CN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(</a:t>
            </a: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今属浙江省</a:t>
            </a:r>
            <a:r>
              <a:rPr lang="en-US" altLang="zh-CN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)</a:t>
            </a: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的一段。</a:t>
            </a:r>
            <a:endParaRPr lang="zh-CN" altLang="en-US" sz="2000" b="1" dirty="0">
              <a:solidFill>
                <a:srgbClr val="FF00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线形标注 2 17"/>
          <p:cNvSpPr/>
          <p:nvPr/>
        </p:nvSpPr>
        <p:spPr>
          <a:xfrm>
            <a:off x="1531939" y="2190751"/>
            <a:ext cx="1258887" cy="571500"/>
          </a:xfrm>
          <a:prstGeom prst="borderCallout2">
            <a:avLst>
              <a:gd name="adj1" fmla="val 49961"/>
              <a:gd name="adj2" fmla="val 100919"/>
              <a:gd name="adj3" fmla="val 51924"/>
              <a:gd name="adj4" fmla="val 125660"/>
              <a:gd name="adj5" fmla="val 113322"/>
              <a:gd name="adj6" fmla="val 149596"/>
            </a:avLst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停船靠岸。</a:t>
            </a:r>
            <a:endParaRPr lang="zh-CN" altLang="en-US" sz="2000" b="1" dirty="0">
              <a:solidFill>
                <a:srgbClr val="FF00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9" name="线形标注 2 18"/>
          <p:cNvSpPr/>
          <p:nvPr/>
        </p:nvSpPr>
        <p:spPr>
          <a:xfrm>
            <a:off x="1938338" y="3613152"/>
            <a:ext cx="1522412" cy="628649"/>
          </a:xfrm>
          <a:prstGeom prst="borderCallout2">
            <a:avLst>
              <a:gd name="adj1" fmla="val 49961"/>
              <a:gd name="adj2" fmla="val 100919"/>
              <a:gd name="adj3" fmla="val 55400"/>
              <a:gd name="adj4" fmla="val 126798"/>
              <a:gd name="adj5" fmla="val -2251"/>
              <a:gd name="adj6" fmla="val 145933"/>
            </a:avLst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停船靠岸。</a:t>
            </a:r>
            <a:endParaRPr lang="zh-CN" altLang="en-US" sz="2000" b="1" dirty="0">
              <a:solidFill>
                <a:srgbClr val="FF00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" name="线形标注 2 19"/>
          <p:cNvSpPr/>
          <p:nvPr/>
        </p:nvSpPr>
        <p:spPr>
          <a:xfrm>
            <a:off x="6640513" y="2273300"/>
            <a:ext cx="946150" cy="518584"/>
          </a:xfrm>
          <a:prstGeom prst="borderCallout2">
            <a:avLst>
              <a:gd name="adj1" fmla="val 46364"/>
              <a:gd name="adj2" fmla="val 251"/>
              <a:gd name="adj3" fmla="val 42110"/>
              <a:gd name="adj4" fmla="val -17980"/>
              <a:gd name="adj5" fmla="val 131454"/>
              <a:gd name="adj6" fmla="val -156393"/>
            </a:avLst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傍晚。</a:t>
            </a:r>
            <a:endParaRPr lang="zh-CN" altLang="en-US" sz="2000" b="1" dirty="0">
              <a:solidFill>
                <a:srgbClr val="FF00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1" name="线形标注 2 20"/>
          <p:cNvSpPr/>
          <p:nvPr/>
        </p:nvSpPr>
        <p:spPr>
          <a:xfrm>
            <a:off x="6170613" y="3611033"/>
            <a:ext cx="1674812" cy="518584"/>
          </a:xfrm>
          <a:prstGeom prst="borderCallout2">
            <a:avLst>
              <a:gd name="adj1" fmla="val 46364"/>
              <a:gd name="adj2" fmla="val 251"/>
              <a:gd name="adj3" fmla="val 42110"/>
              <a:gd name="adj4" fmla="val -17467"/>
              <a:gd name="adj5" fmla="val -12291"/>
              <a:gd name="adj6" fmla="val -31073"/>
            </a:avLst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指诗人自己。</a:t>
            </a:r>
            <a:endParaRPr lang="zh-CN" altLang="en-US" sz="2000" b="1" dirty="0">
              <a:solidFill>
                <a:srgbClr val="FF00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2344738" y="2207685"/>
            <a:ext cx="4813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野旷天低树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，江清月近人。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46125" y="3634317"/>
            <a:ext cx="7480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2300"/>
            <a:r>
              <a:rPr lang="zh-CN" altLang="en-US" sz="32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原野空旷天幕低垂在树林后边，江水清澈倒映出明月伴我身旁。</a:t>
            </a:r>
            <a:endParaRPr lang="zh-CN" altLang="en-US" sz="32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2 7"/>
          <p:cNvSpPr/>
          <p:nvPr/>
        </p:nvSpPr>
        <p:spPr>
          <a:xfrm>
            <a:off x="4281488" y="1684867"/>
            <a:ext cx="3333750" cy="571500"/>
          </a:xfrm>
          <a:prstGeom prst="borderCallout2">
            <a:avLst>
              <a:gd name="adj1" fmla="val 46364"/>
              <a:gd name="adj2" fmla="val 251"/>
              <a:gd name="adj3" fmla="val 42110"/>
              <a:gd name="adj4" fmla="val -9324"/>
              <a:gd name="adj5" fmla="val 131773"/>
              <a:gd name="adj6" fmla="val -14624"/>
            </a:avLst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远处的天空显得比树还低。</a:t>
            </a:r>
            <a:endParaRPr lang="zh-CN" altLang="en-US" sz="2000" b="1" dirty="0">
              <a:solidFill>
                <a:srgbClr val="FF00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" name="线形标注 2 9"/>
          <p:cNvSpPr/>
          <p:nvPr/>
        </p:nvSpPr>
        <p:spPr>
          <a:xfrm>
            <a:off x="403225" y="1636185"/>
            <a:ext cx="2027238" cy="571500"/>
          </a:xfrm>
          <a:prstGeom prst="borderCallout2">
            <a:avLst>
              <a:gd name="adj1" fmla="val 49961"/>
              <a:gd name="adj2" fmla="val 100919"/>
              <a:gd name="adj3" fmla="val 45552"/>
              <a:gd name="adj4" fmla="val 113546"/>
              <a:gd name="adj5" fmla="val 129253"/>
              <a:gd name="adj6" fmla="val 116619"/>
            </a:avLst>
          </a:prstGeom>
          <a:solidFill>
            <a:srgbClr val="FFFFFF"/>
          </a:solidFill>
          <a:ln w="9525">
            <a:solidFill>
              <a:schemeClr val="bg2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rgbClr val="FF00FF"/>
                </a:solidFill>
                <a:latin typeface="仿宋" panose="02010609060101010101" charset="-122"/>
                <a:ea typeface="仿宋" panose="02010609060101010101" charset="-122"/>
              </a:rPr>
              <a:t>原野空旷辽阔。</a:t>
            </a:r>
            <a:endParaRPr lang="zh-CN" altLang="en-US" sz="2000" b="1" dirty="0">
              <a:solidFill>
                <a:srgbClr val="FF00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/>
          <p:cNvSpPr txBox="1">
            <a:spLocks noChangeArrowheads="1"/>
          </p:cNvSpPr>
          <p:nvPr/>
        </p:nvSpPr>
        <p:spPr bwMode="auto">
          <a:xfrm>
            <a:off x="306389" y="916518"/>
            <a:ext cx="8372475" cy="15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1.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《宿建德江》这首诗写的是怎样的景色？从哪些地方发现的？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(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Calibri" panose="020F0502020204030204" pitchFamily="34" charset="0"/>
              </a:rPr>
              <a:t>串珠问题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Calibri" panose="020F0502020204030204" pitchFamily="34" charset="0"/>
              </a:rPr>
              <a:t>1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)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15963" y="2842685"/>
            <a:ext cx="75819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indent="528955"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《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宿建德江</a:t>
            </a:r>
            <a:r>
              <a:rPr lang="en-US" altLang="zh-CN" sz="2800" b="1" dirty="0">
                <a:solidFill>
                  <a:srgbClr val="C0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》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是以舟泊暮宿为背景写了寒江、小舟、孤月、独客、老树、旷野，通过写暮宿建德江畔所见之景，抒发自己的孤寂情怀。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 noChangeArrowheads="1"/>
          </p:cNvSpPr>
          <p:nvPr/>
        </p:nvSpPr>
        <p:spPr bwMode="auto">
          <a:xfrm>
            <a:off x="333376" y="1208618"/>
            <a:ext cx="8169275" cy="1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2.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《宿建德江》表达了作者怎样的思想感情？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(</a:t>
            </a:r>
            <a:r>
              <a:rPr lang="zh-CN" altLang="en-US" sz="2800" b="1" dirty="0">
                <a:solidFill>
                  <a:srgbClr val="0066FF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  <a:sym typeface="Calibri" panose="020F0502020204030204" pitchFamily="34" charset="0"/>
              </a:rPr>
              <a:t>核心问题</a:t>
            </a: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)</a:t>
            </a:r>
            <a:endParaRPr lang="zh-CN" altLang="en-US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52488" y="3048001"/>
            <a:ext cx="75819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75" indent="528955">
              <a:lnSpc>
                <a:spcPct val="150000"/>
              </a:lnSpc>
              <a:spcAft>
                <a:spcPts val="600"/>
              </a:spcAft>
            </a:pPr>
            <a:r>
              <a:rPr lang="zh-CN" altLang="zh-CN" sz="2800" b="1" dirty="0">
                <a:solidFill>
                  <a:srgbClr val="C00000"/>
                </a:solidFill>
              </a:rPr>
              <a:t>《宿建德江》先写羁旅夜泊</a:t>
            </a:r>
            <a:r>
              <a:rPr lang="en-US" altLang="zh-CN" sz="2800" b="1" dirty="0">
                <a:solidFill>
                  <a:srgbClr val="C00000"/>
                </a:solidFill>
              </a:rPr>
              <a:t>,</a:t>
            </a:r>
            <a:r>
              <a:rPr lang="zh-CN" altLang="zh-CN" sz="2800" b="1" dirty="0">
                <a:solidFill>
                  <a:srgbClr val="C00000"/>
                </a:solidFill>
              </a:rPr>
              <a:t>再叙日暮添愁，抒发自己的孤寂情怀</a:t>
            </a:r>
            <a:r>
              <a:rPr lang="zh-CN" altLang="en-US" sz="2800" b="1" dirty="0">
                <a:solidFill>
                  <a:srgbClr val="C00000"/>
                </a:solidFill>
              </a:rPr>
              <a:t>。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7539" y="1170518"/>
            <a:ext cx="549275" cy="66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矩形 6"/>
          <p:cNvSpPr>
            <a:spLocks noChangeArrowheads="1"/>
          </p:cNvSpPr>
          <p:nvPr/>
        </p:nvSpPr>
        <p:spPr bwMode="auto">
          <a:xfrm>
            <a:off x="1785571" y="1205899"/>
            <a:ext cx="29654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宿建德江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唐</a:t>
            </a:r>
            <a:r>
              <a:rPr lang="en-US" altLang="zh-CN" sz="32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孟浩然</a:t>
            </a:r>
            <a:endParaRPr lang="en-US" altLang="zh-CN" sz="3200" b="1" dirty="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移舟泊烟渚，</a:t>
            </a:r>
            <a:endParaRPr lang="en-US" altLang="zh-CN" sz="3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日暮客愁新。</a:t>
            </a:r>
            <a:endParaRPr lang="en-US" altLang="zh-CN" sz="3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野旷天低树，</a:t>
            </a:r>
            <a:endParaRPr lang="en-US" altLang="zh-CN" sz="3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江清月近人。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757489" y="2806700"/>
            <a:ext cx="161925" cy="6265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759075" y="3636433"/>
            <a:ext cx="160338" cy="6286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759075" y="4468284"/>
            <a:ext cx="160338" cy="6265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2759075" y="5344584"/>
            <a:ext cx="160338" cy="6265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8"/>
          <p:cNvGrpSpPr/>
          <p:nvPr/>
        </p:nvGrpSpPr>
        <p:grpSpPr bwMode="auto">
          <a:xfrm>
            <a:off x="4606926" y="1143000"/>
            <a:ext cx="3273425" cy="1244600"/>
            <a:chOff x="2427298" y="724000"/>
            <a:chExt cx="5819030" cy="1242018"/>
          </a:xfrm>
        </p:grpSpPr>
        <p:sp>
          <p:nvSpPr>
            <p:cNvPr id="15" name="圆角矩形标注 14"/>
            <p:cNvSpPr/>
            <p:nvPr/>
          </p:nvSpPr>
          <p:spPr>
            <a:xfrm>
              <a:off x="2427298" y="724000"/>
              <a:ext cx="5819030" cy="1242018"/>
            </a:xfrm>
            <a:prstGeom prst="cloudCallout">
              <a:avLst>
                <a:gd name="adj1" fmla="val -44598"/>
                <a:gd name="adj2" fmla="val 7566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4586" name="矩形 24"/>
            <p:cNvSpPr>
              <a:spLocks noChangeArrowheads="1"/>
            </p:cNvSpPr>
            <p:nvPr/>
          </p:nvSpPr>
          <p:spPr bwMode="auto">
            <a:xfrm>
              <a:off x="2839315" y="892982"/>
              <a:ext cx="4972420" cy="70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0066FF"/>
                  </a:solidFill>
                </a:rPr>
                <a:t>朗读指导：</a:t>
              </a:r>
              <a:r>
                <a:rPr lang="zh-CN" altLang="en-US" sz="2000" b="1"/>
                <a:t>朗读时，要注意诗句中的停顿！</a:t>
              </a:r>
              <a:endParaRPr lang="zh-CN" altLang="en-US" sz="2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Administrator\Desktop\可改图标 - 副本\结构主旨2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68675" y="38101"/>
            <a:ext cx="2406650" cy="8509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>
            <a:off x="392672" y="113330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课文结构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5604" name="文本框 26"/>
          <p:cNvSpPr txBox="1">
            <a:spLocks noChangeArrowheads="1"/>
          </p:cNvSpPr>
          <p:nvPr/>
        </p:nvSpPr>
        <p:spPr bwMode="auto">
          <a:xfrm>
            <a:off x="1634650" y="2597152"/>
            <a:ext cx="738664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宿建德江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300289" y="2690285"/>
            <a:ext cx="192087" cy="25273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2457450" y="2582333"/>
            <a:ext cx="1579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泊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烟渚 </a:t>
            </a:r>
            <a:endParaRPr lang="zh-CN" altLang="en-US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2535238" y="3640667"/>
            <a:ext cx="142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客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愁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新</a:t>
            </a:r>
            <a:endParaRPr lang="zh-CN" altLang="en-US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524126" y="4567767"/>
            <a:ext cx="335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野 天 树 江 月 人</a:t>
            </a:r>
            <a:endParaRPr lang="zh-CN" altLang="en-US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右大括号 26"/>
          <p:cNvSpPr/>
          <p:nvPr/>
        </p:nvSpPr>
        <p:spPr>
          <a:xfrm>
            <a:off x="5338764" y="2690285"/>
            <a:ext cx="204787" cy="2561167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43550" y="3541184"/>
            <a:ext cx="2051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孤寂情怀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13488" y="1237835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课文主旨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6627" name="内容占位符 2"/>
          <p:cNvSpPr txBox="1">
            <a:spLocks noChangeArrowheads="1"/>
          </p:cNvSpPr>
          <p:nvPr/>
        </p:nvSpPr>
        <p:spPr bwMode="auto">
          <a:xfrm>
            <a:off x="860426" y="2091267"/>
            <a:ext cx="72866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23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《宿建德江》诗人通过写暮宿建德江畔所见之景，抒发自己的孤寂情怀。全诗的艺术特色：此诗写羁旅愁思，情景相生，风韵天成，富有艺术美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423565" y="946043"/>
            <a:ext cx="6324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同学们，你们了解孟浩然吗？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Picture 8" descr="C:\Users\Administrator\AppData\Roaming\Tencent\Users\56229019\QQ\WinTemp\RichOle\N@FEP{RI)GBNJY9WA3}5)%B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76426" y="1856318"/>
            <a:ext cx="5400675" cy="42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3077430" y="1397064"/>
            <a:ext cx="563086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7380">
              <a:lnSpc>
                <a:spcPct val="15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孟浩然，</a:t>
            </a:r>
            <a:r>
              <a:rPr lang="zh-CN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唐代诗人。汉族，襄州襄阳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今湖北襄樊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人。字浩然，存诗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260</a:t>
            </a:r>
            <a:r>
              <a:rPr lang="zh-CN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多首，多为五言律诗。风格以清旷冲淡为主，但冲淡中亦有壮逸之气。与另一位山水田园诗人</a:t>
            </a:r>
            <a:r>
              <a:rPr lang="en-US" altLang="zh-CN" sz="26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王维</a:t>
            </a:r>
            <a:r>
              <a:rPr lang="zh-CN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合称为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王孟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。以写田园山水诗为主。</a:t>
            </a:r>
            <a:endParaRPr lang="zh-CN" altLang="zh-CN" sz="2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66" name="Picture 6" descr="C:\Users\Administrator\AppData\Roaming\Tencent\Users\56229019\QQ\WinTemp\RichOle\DR(FD5D202XMXL@W$45WDV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4461" y="1907931"/>
            <a:ext cx="2679686" cy="3314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50" y="433835"/>
            <a:ext cx="2171700" cy="759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6"/>
          <p:cNvSpPr>
            <a:spLocks noChangeArrowheads="1"/>
          </p:cNvSpPr>
          <p:nvPr/>
        </p:nvSpPr>
        <p:spPr bwMode="auto">
          <a:xfrm>
            <a:off x="498476" y="2216151"/>
            <a:ext cx="84947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认识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个生字，有感情地朗读、背诵《宿建德江》。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通过品词赏句，了解诗歌主要内容。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了解诗人内心的孤寂与哀愁。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67" name="任意多边形 18"/>
          <p:cNvSpPr/>
          <p:nvPr/>
        </p:nvSpPr>
        <p:spPr bwMode="auto">
          <a:xfrm>
            <a:off x="1073150" y="1430867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8246" y="1534046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1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663701"/>
            <a:ext cx="7150100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defRPr/>
            </a:pP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6" name="矩形 2"/>
          <p:cNvSpPr>
            <a:spLocks noChangeArrowheads="1"/>
          </p:cNvSpPr>
          <p:nvPr/>
        </p:nvSpPr>
        <p:spPr bwMode="auto">
          <a:xfrm>
            <a:off x="992188" y="2652185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7" name="组合 5"/>
          <p:cNvGrpSpPr/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3318" name="组合 4"/>
            <p:cNvGrpSpPr/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3322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004888" y="3024717"/>
            <a:ext cx="7339012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723900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14339" name="组合 1"/>
          <p:cNvGrpSpPr/>
          <p:nvPr/>
        </p:nvGrpSpPr>
        <p:grpSpPr bwMode="auto">
          <a:xfrm>
            <a:off x="541339" y="1392767"/>
            <a:ext cx="2845503" cy="924984"/>
            <a:chOff x="3739606" y="1084755"/>
            <a:chExt cx="2844523" cy="693772"/>
          </a:xfrm>
        </p:grpSpPr>
        <p:pic>
          <p:nvPicPr>
            <p:cNvPr id="14340" name="Picture 8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1" name="组合 10"/>
            <p:cNvGrpSpPr/>
            <p:nvPr/>
          </p:nvGrpSpPr>
          <p:grpSpPr bwMode="auto">
            <a:xfrm>
              <a:off x="4200604" y="1096470"/>
              <a:ext cx="2383525" cy="682057"/>
              <a:chOff x="847804" y="1058370"/>
              <a:chExt cx="2383525" cy="682057"/>
            </a:xfrm>
          </p:grpSpPr>
          <p:pic>
            <p:nvPicPr>
              <p:cNvPr id="14342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525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检查自读情况</a:t>
                </a:r>
                <a:endPara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754313" y="4042833"/>
            <a:ext cx="5699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宿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3243263" y="3401485"/>
            <a:ext cx="2825750" cy="1782234"/>
            <a:chOff x="2254462" y="4502945"/>
            <a:chExt cx="2826304" cy="1782729"/>
          </a:xfrm>
        </p:grpSpPr>
        <p:sp>
          <p:nvSpPr>
            <p:cNvPr id="15" name="左大括号 14"/>
            <p:cNvSpPr/>
            <p:nvPr/>
          </p:nvSpPr>
          <p:spPr>
            <a:xfrm>
              <a:off x="2254462" y="4748547"/>
              <a:ext cx="238172" cy="1537127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73580" y="4502945"/>
              <a:ext cx="2607186" cy="14777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sù</a:t>
              </a:r>
              <a:r>
                <a:rPr lang="en-US" altLang="zh-CN" sz="20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宿舍</a:t>
              </a:r>
              <a:r>
                <a:rPr lang="en-US" altLang="zh-CN" sz="20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en-US" altLang="zh-CN" sz="2000" b="1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0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xiǔ</a:t>
              </a:r>
              <a:r>
                <a:rPr lang="en-US" altLang="zh-CN" sz="20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一宿</a:t>
              </a:r>
              <a:r>
                <a:rPr lang="en-US" altLang="zh-CN" sz="20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en-US" altLang="zh-CN" sz="2000" b="1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0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xiù</a:t>
              </a:r>
              <a:r>
                <a:rPr lang="en-US" altLang="zh-CN" sz="20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星宿</a:t>
              </a:r>
              <a:r>
                <a:rPr lang="en-US" altLang="zh-CN" sz="20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zh-CN" altLang="en-US" sz="20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9450" y="1716618"/>
            <a:ext cx="7429500" cy="933449"/>
          </a:xfrm>
          <a:prstGeom prst="rect">
            <a:avLst/>
          </a:prstGeom>
          <a:solidFill>
            <a:srgbClr val="FFFFFF"/>
          </a:solidFill>
          <a:ln w="3175" cap="rnd">
            <a:noFill/>
            <a:prstDash val="sysDot"/>
            <a:miter lim="800000"/>
          </a:ln>
        </p:spPr>
        <p:txBody>
          <a:bodyPr lIns="91439" tIns="45719" rIns="91439" bIns="45719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b="1" dirty="0">
                <a:latin typeface="+mn-ea"/>
                <a:ea typeface="+mn-ea"/>
              </a:rPr>
              <a:t>读一读下面的句子，看看你有什么发现？</a:t>
            </a:r>
            <a:endParaRPr lang="en-US" altLang="zh-CN" sz="2000" b="1" dirty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太阳出来了，千万缕像利剑一样的金光，穿过树梢，照射在工人宿舍门前的草地上。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304926" y="3092451"/>
            <a:ext cx="55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" name="组合 20"/>
          <p:cNvGrpSpPr/>
          <p:nvPr/>
        </p:nvGrpSpPr>
        <p:grpSpPr bwMode="auto">
          <a:xfrm>
            <a:off x="682626" y="5422900"/>
            <a:ext cx="7808913" cy="971953"/>
            <a:chOff x="682625" y="4067175"/>
            <a:chExt cx="7808913" cy="728423"/>
          </a:xfrm>
        </p:grpSpPr>
        <p:sp>
          <p:nvSpPr>
            <p:cNvPr id="15372" name="矩形 17"/>
            <p:cNvSpPr>
              <a:spLocks noChangeArrowheads="1"/>
            </p:cNvSpPr>
            <p:nvPr/>
          </p:nvSpPr>
          <p:spPr bwMode="auto">
            <a:xfrm>
              <a:off x="682625" y="4067175"/>
              <a:ext cx="7808913" cy="53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20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读一读</a:t>
              </a:r>
              <a:r>
                <a:rPr lang="zh-CN" altLang="en-US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：两位老同学一宿</a:t>
              </a:r>
              <a:r>
                <a:rPr lang="en-US" altLang="zh-CN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0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xiǔ</a:t>
              </a:r>
              <a:r>
                <a:rPr lang="en-US" altLang="zh-CN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没睡，整晚都在宿</a:t>
              </a:r>
              <a:r>
                <a:rPr lang="en-US" altLang="zh-CN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0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sù</a:t>
              </a:r>
              <a:r>
                <a:rPr lang="en-US" altLang="zh-CN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舍里讨论</a:t>
              </a:r>
              <a:endPara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/>
              <a:r>
                <a:rPr lang="en-US" altLang="zh-CN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</a:t>
              </a:r>
              <a:r>
                <a:rPr lang="zh-CN" altLang="en-US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星宿</a:t>
              </a:r>
              <a:r>
                <a:rPr lang="en-US" altLang="zh-CN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0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xiù</a:t>
              </a:r>
              <a:r>
                <a:rPr lang="en-US" altLang="zh-CN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的问题。</a:t>
              </a:r>
              <a:endPara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73" name="TextBox 16"/>
            <p:cNvSpPr txBox="1">
              <a:spLocks noChangeArrowheads="1"/>
            </p:cNvSpPr>
            <p:nvPr/>
          </p:nvSpPr>
          <p:spPr bwMode="auto">
            <a:xfrm>
              <a:off x="3376613" y="4083038"/>
              <a:ext cx="557212" cy="39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</a:rPr>
                <a:t>.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5374" name="TextBox 17"/>
            <p:cNvSpPr txBox="1">
              <a:spLocks noChangeArrowheads="1"/>
            </p:cNvSpPr>
            <p:nvPr/>
          </p:nvSpPr>
          <p:spPr bwMode="auto">
            <a:xfrm>
              <a:off x="2106613" y="4403475"/>
              <a:ext cx="555625" cy="39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</a:rPr>
                <a:t>.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5375" name="TextBox 17"/>
            <p:cNvSpPr txBox="1">
              <a:spLocks noChangeArrowheads="1"/>
            </p:cNvSpPr>
            <p:nvPr/>
          </p:nvSpPr>
          <p:spPr bwMode="auto">
            <a:xfrm>
              <a:off x="6243638" y="4103660"/>
              <a:ext cx="555625" cy="39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</a:rPr>
                <a:t>.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多音字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组合 23"/>
          <p:cNvGrpSpPr/>
          <p:nvPr/>
        </p:nvGrpSpPr>
        <p:grpSpPr bwMode="auto">
          <a:xfrm>
            <a:off x="6712206" y="3737185"/>
            <a:ext cx="1793940" cy="1815425"/>
            <a:chOff x="6788695" y="1080879"/>
            <a:chExt cx="1793385" cy="1360214"/>
          </a:xfrm>
        </p:grpSpPr>
        <p:pic>
          <p:nvPicPr>
            <p:cNvPr id="25" name="Picture 14" descr="C:\Users\Administrator\Desktop\21579cb2206b352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</p:spPr>
        </p:pic>
        <p:sp>
          <p:nvSpPr>
            <p:cNvPr id="15371" name="矩形 72"/>
            <p:cNvSpPr>
              <a:spLocks noChangeArrowheads="1"/>
            </p:cNvSpPr>
            <p:nvPr/>
          </p:nvSpPr>
          <p:spPr bwMode="auto">
            <a:xfrm>
              <a:off x="7018820" y="1414187"/>
              <a:ext cx="1488668" cy="48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注意加点字的读音！</a:t>
              </a:r>
              <a:endParaRPr lang="zh-CN" altLang="en-US" b="1"/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6434197" y="1071636"/>
            <a:ext cx="2654241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623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加点的字是多音字！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" name="圆角矩形 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16441" name="Group 57"/>
          <p:cNvGraphicFramePr>
            <a:graphicFrameLocks noGrp="1"/>
          </p:cNvGraphicFramePr>
          <p:nvPr/>
        </p:nvGraphicFramePr>
        <p:xfrm>
          <a:off x="2409826" y="2772834"/>
          <a:ext cx="900113" cy="1200151"/>
        </p:xfrm>
        <a:graphic>
          <a:graphicData uri="http://schemas.openxmlformats.org/drawingml/2006/table">
            <a:tbl>
              <a:tblPr/>
              <a:tblGrid>
                <a:gridCol w="446088"/>
                <a:gridCol w="45402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6032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6" name="矩形 5">
            <a:hlinkClick r:id="rId1" action="ppaction://hlinksldjump"/>
          </p:cNvPr>
          <p:cNvSpPr/>
          <p:nvPr/>
        </p:nvSpPr>
        <p:spPr>
          <a:xfrm>
            <a:off x="2419692" y="277209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6442" name="Group 58"/>
          <p:cNvGraphicFramePr>
            <a:graphicFrameLocks noGrp="1"/>
          </p:cNvGraphicFramePr>
          <p:nvPr/>
        </p:nvGraphicFramePr>
        <p:xfrm>
          <a:off x="4241800" y="2764367"/>
          <a:ext cx="900113" cy="1200151"/>
        </p:xfrm>
        <a:graphic>
          <a:graphicData uri="http://schemas.openxmlformats.org/drawingml/2006/table">
            <a:tbl>
              <a:tblPr/>
              <a:tblGrid>
                <a:gridCol w="446088"/>
                <a:gridCol w="45402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6032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sp>
        <p:nvSpPr>
          <p:cNvPr id="8" name="矩形 7">
            <a:hlinkClick r:id="rId2" action="ppaction://hlinksldjump"/>
          </p:cNvPr>
          <p:cNvSpPr/>
          <p:nvPr/>
        </p:nvSpPr>
        <p:spPr>
          <a:xfrm>
            <a:off x="4251728" y="277209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鹊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/>
        </p:nvGraphicFramePr>
        <p:xfrm>
          <a:off x="6034088" y="2770718"/>
          <a:ext cx="900112" cy="1200151"/>
        </p:xfrm>
        <a:graphic>
          <a:graphicData uri="http://schemas.openxmlformats.org/drawingml/2006/table">
            <a:tbl>
              <a:tblPr/>
              <a:tblGrid>
                <a:gridCol w="446087"/>
                <a:gridCol w="45402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6032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6044704" y="276981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蝉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52988" y="4881034"/>
            <a:ext cx="40560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 smtClean="0">
                <a:latin typeface="+mj-ea"/>
                <a:ea typeface="+mj-ea"/>
              </a:rPr>
              <a:t>：</a:t>
            </a:r>
            <a:r>
              <a:rPr lang="zh-CN" altLang="zh-CN" sz="2200" b="1" dirty="0"/>
              <a:t>左边是彳不是亻，右上边十字的竖稍向左拉，四字要扁，下边一横不能丢。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6113" y="3930651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6114" y="4982633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美德  品德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6113" y="5507567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zh-CN" sz="2200" b="1" dirty="0"/>
              <a:t>同学们都要争做德才兼备的好少年。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6114" y="4457700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D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>
                <a:latin typeface="+mj-ea"/>
                <a:ea typeface="+mj-ea"/>
              </a:rPr>
              <a:t>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415" name="矩形 4"/>
          <p:cNvSpPr>
            <a:spLocks noChangeArrowheads="1"/>
          </p:cNvSpPr>
          <p:nvPr/>
        </p:nvSpPr>
        <p:spPr bwMode="auto">
          <a:xfrm>
            <a:off x="3279775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7452" name="Group 44"/>
          <p:cNvGraphicFramePr>
            <a:graphicFrameLocks noGrp="1"/>
          </p:cNvGraphicFramePr>
          <p:nvPr/>
        </p:nvGraphicFramePr>
        <p:xfrm>
          <a:off x="5478463" y="1786467"/>
          <a:ext cx="2590800" cy="3039534"/>
        </p:xfrm>
        <a:graphic>
          <a:graphicData uri="http://schemas.openxmlformats.org/drawingml/2006/table">
            <a:tbl>
              <a:tblPr/>
              <a:tblGrid>
                <a:gridCol w="1284287"/>
                <a:gridCol w="1306513"/>
              </a:tblGrid>
              <a:tr h="15134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119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dé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406" name="Freeform 118"/>
          <p:cNvSpPr/>
          <p:nvPr/>
        </p:nvSpPr>
        <p:spPr bwMode="auto">
          <a:xfrm>
            <a:off x="5907088" y="2891367"/>
            <a:ext cx="552450" cy="931333"/>
          </a:xfrm>
          <a:custGeom>
            <a:avLst/>
            <a:gdLst>
              <a:gd name="T0" fmla="*/ 2147483647 w 870"/>
              <a:gd name="T1" fmla="*/ 2147483647 h 1099"/>
              <a:gd name="T2" fmla="*/ 2147483647 w 870"/>
              <a:gd name="T3" fmla="*/ 2147483647 h 1099"/>
              <a:gd name="T4" fmla="*/ 2147483647 w 870"/>
              <a:gd name="T5" fmla="*/ 2147483647 h 1099"/>
              <a:gd name="T6" fmla="*/ 2147483647 w 870"/>
              <a:gd name="T7" fmla="*/ 2147483647 h 1099"/>
              <a:gd name="T8" fmla="*/ 2147483647 w 870"/>
              <a:gd name="T9" fmla="*/ 2147483647 h 1099"/>
              <a:gd name="T10" fmla="*/ 2147483647 w 870"/>
              <a:gd name="T11" fmla="*/ 2147483647 h 1099"/>
              <a:gd name="T12" fmla="*/ 2147483647 w 870"/>
              <a:gd name="T13" fmla="*/ 0 h 1099"/>
              <a:gd name="T14" fmla="*/ 2147483647 w 870"/>
              <a:gd name="T15" fmla="*/ 0 h 1099"/>
              <a:gd name="T16" fmla="*/ 2147483647 w 870"/>
              <a:gd name="T17" fmla="*/ 2147483647 h 1099"/>
              <a:gd name="T18" fmla="*/ 2147483647 w 870"/>
              <a:gd name="T19" fmla="*/ 2147483647 h 1099"/>
              <a:gd name="T20" fmla="*/ 2147483647 w 870"/>
              <a:gd name="T21" fmla="*/ 2147483647 h 1099"/>
              <a:gd name="T22" fmla="*/ 2147483647 w 870"/>
              <a:gd name="T23" fmla="*/ 2147483647 h 1099"/>
              <a:gd name="T24" fmla="*/ 2147483647 w 870"/>
              <a:gd name="T25" fmla="*/ 2147483647 h 1099"/>
              <a:gd name="T26" fmla="*/ 2147483647 w 870"/>
              <a:gd name="T27" fmla="*/ 2147483647 h 1099"/>
              <a:gd name="T28" fmla="*/ 2147483647 w 870"/>
              <a:gd name="T29" fmla="*/ 2147483647 h 1099"/>
              <a:gd name="T30" fmla="*/ 2147483647 w 870"/>
              <a:gd name="T31" fmla="*/ 2147483647 h 1099"/>
              <a:gd name="T32" fmla="*/ 2147483647 w 870"/>
              <a:gd name="T33" fmla="*/ 2147483647 h 1099"/>
              <a:gd name="T34" fmla="*/ 2147483647 w 870"/>
              <a:gd name="T35" fmla="*/ 2147483647 h 1099"/>
              <a:gd name="T36" fmla="*/ 2147483647 w 870"/>
              <a:gd name="T37" fmla="*/ 2147483647 h 1099"/>
              <a:gd name="T38" fmla="*/ 2147483647 w 870"/>
              <a:gd name="T39" fmla="*/ 2147483647 h 1099"/>
              <a:gd name="T40" fmla="*/ 2147483647 w 870"/>
              <a:gd name="T41" fmla="*/ 2147483647 h 1099"/>
              <a:gd name="T42" fmla="*/ 2147483647 w 870"/>
              <a:gd name="T43" fmla="*/ 2147483647 h 1099"/>
              <a:gd name="T44" fmla="*/ 2147483647 w 870"/>
              <a:gd name="T45" fmla="*/ 2147483647 h 1099"/>
              <a:gd name="T46" fmla="*/ 2147483647 w 870"/>
              <a:gd name="T47" fmla="*/ 2147483647 h 1099"/>
              <a:gd name="T48" fmla="*/ 2147483647 w 870"/>
              <a:gd name="T49" fmla="*/ 2147483647 h 1099"/>
              <a:gd name="T50" fmla="*/ 2147483647 w 870"/>
              <a:gd name="T51" fmla="*/ 2147483647 h 1099"/>
              <a:gd name="T52" fmla="*/ 2147483647 w 870"/>
              <a:gd name="T53" fmla="*/ 2147483647 h 1099"/>
              <a:gd name="T54" fmla="*/ 2147483647 w 870"/>
              <a:gd name="T55" fmla="*/ 2147483647 h 1099"/>
              <a:gd name="T56" fmla="*/ 0 w 870"/>
              <a:gd name="T57" fmla="*/ 2147483647 h 1099"/>
              <a:gd name="T58" fmla="*/ 2147483647 w 870"/>
              <a:gd name="T59" fmla="*/ 2147483647 h 1099"/>
              <a:gd name="T60" fmla="*/ 2147483647 w 870"/>
              <a:gd name="T61" fmla="*/ 2147483647 h 1099"/>
              <a:gd name="T62" fmla="*/ 2147483647 w 870"/>
              <a:gd name="T63" fmla="*/ 2147483647 h 1099"/>
              <a:gd name="T64" fmla="*/ 2147483647 w 870"/>
              <a:gd name="T65" fmla="*/ 2147483647 h 1099"/>
              <a:gd name="T66" fmla="*/ 2147483647 w 870"/>
              <a:gd name="T67" fmla="*/ 2147483647 h 1099"/>
              <a:gd name="T68" fmla="*/ 2147483647 w 870"/>
              <a:gd name="T69" fmla="*/ 2147483647 h 1099"/>
              <a:gd name="T70" fmla="*/ 2147483647 w 870"/>
              <a:gd name="T71" fmla="*/ 2147483647 h 1099"/>
              <a:gd name="T72" fmla="*/ 2147483647 w 870"/>
              <a:gd name="T73" fmla="*/ 2147483647 h 1099"/>
              <a:gd name="T74" fmla="*/ 2147483647 w 870"/>
              <a:gd name="T75" fmla="*/ 2147483647 h 10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70" h="1099">
                <a:moveTo>
                  <a:pt x="620" y="272"/>
                </a:moveTo>
                <a:lnTo>
                  <a:pt x="630" y="239"/>
                </a:lnTo>
                <a:lnTo>
                  <a:pt x="641" y="217"/>
                </a:lnTo>
                <a:lnTo>
                  <a:pt x="652" y="185"/>
                </a:lnTo>
                <a:lnTo>
                  <a:pt x="663" y="163"/>
                </a:lnTo>
                <a:lnTo>
                  <a:pt x="663" y="141"/>
                </a:lnTo>
                <a:lnTo>
                  <a:pt x="663" y="119"/>
                </a:lnTo>
                <a:lnTo>
                  <a:pt x="663" y="98"/>
                </a:lnTo>
                <a:lnTo>
                  <a:pt x="663" y="87"/>
                </a:lnTo>
                <a:lnTo>
                  <a:pt x="652" y="65"/>
                </a:lnTo>
                <a:lnTo>
                  <a:pt x="652" y="43"/>
                </a:lnTo>
                <a:lnTo>
                  <a:pt x="663" y="21"/>
                </a:lnTo>
                <a:lnTo>
                  <a:pt x="674" y="11"/>
                </a:lnTo>
                <a:lnTo>
                  <a:pt x="685" y="0"/>
                </a:lnTo>
                <a:lnTo>
                  <a:pt x="696" y="0"/>
                </a:lnTo>
                <a:lnTo>
                  <a:pt x="717" y="0"/>
                </a:lnTo>
                <a:lnTo>
                  <a:pt x="739" y="11"/>
                </a:lnTo>
                <a:lnTo>
                  <a:pt x="761" y="21"/>
                </a:lnTo>
                <a:lnTo>
                  <a:pt x="783" y="32"/>
                </a:lnTo>
                <a:lnTo>
                  <a:pt x="804" y="54"/>
                </a:lnTo>
                <a:lnTo>
                  <a:pt x="826" y="76"/>
                </a:lnTo>
                <a:lnTo>
                  <a:pt x="848" y="98"/>
                </a:lnTo>
                <a:lnTo>
                  <a:pt x="859" y="119"/>
                </a:lnTo>
                <a:lnTo>
                  <a:pt x="870" y="130"/>
                </a:lnTo>
                <a:lnTo>
                  <a:pt x="870" y="141"/>
                </a:lnTo>
                <a:lnTo>
                  <a:pt x="870" y="152"/>
                </a:lnTo>
                <a:lnTo>
                  <a:pt x="859" y="163"/>
                </a:lnTo>
                <a:lnTo>
                  <a:pt x="859" y="185"/>
                </a:lnTo>
                <a:lnTo>
                  <a:pt x="848" y="206"/>
                </a:lnTo>
                <a:lnTo>
                  <a:pt x="826" y="228"/>
                </a:lnTo>
                <a:lnTo>
                  <a:pt x="815" y="250"/>
                </a:lnTo>
                <a:lnTo>
                  <a:pt x="804" y="283"/>
                </a:lnTo>
                <a:lnTo>
                  <a:pt x="783" y="326"/>
                </a:lnTo>
                <a:lnTo>
                  <a:pt x="761" y="359"/>
                </a:lnTo>
                <a:lnTo>
                  <a:pt x="728" y="402"/>
                </a:lnTo>
                <a:lnTo>
                  <a:pt x="707" y="446"/>
                </a:lnTo>
                <a:lnTo>
                  <a:pt x="674" y="489"/>
                </a:lnTo>
                <a:lnTo>
                  <a:pt x="641" y="533"/>
                </a:lnTo>
                <a:lnTo>
                  <a:pt x="598" y="576"/>
                </a:lnTo>
                <a:lnTo>
                  <a:pt x="565" y="631"/>
                </a:lnTo>
                <a:lnTo>
                  <a:pt x="522" y="674"/>
                </a:lnTo>
                <a:lnTo>
                  <a:pt x="478" y="729"/>
                </a:lnTo>
                <a:lnTo>
                  <a:pt x="435" y="783"/>
                </a:lnTo>
                <a:lnTo>
                  <a:pt x="391" y="827"/>
                </a:lnTo>
                <a:lnTo>
                  <a:pt x="348" y="870"/>
                </a:lnTo>
                <a:lnTo>
                  <a:pt x="304" y="903"/>
                </a:lnTo>
                <a:lnTo>
                  <a:pt x="261" y="936"/>
                </a:lnTo>
                <a:lnTo>
                  <a:pt x="217" y="968"/>
                </a:lnTo>
                <a:lnTo>
                  <a:pt x="185" y="1001"/>
                </a:lnTo>
                <a:lnTo>
                  <a:pt x="141" y="1034"/>
                </a:lnTo>
                <a:lnTo>
                  <a:pt x="109" y="1055"/>
                </a:lnTo>
                <a:lnTo>
                  <a:pt x="76" y="1066"/>
                </a:lnTo>
                <a:lnTo>
                  <a:pt x="54" y="1088"/>
                </a:lnTo>
                <a:lnTo>
                  <a:pt x="32" y="1088"/>
                </a:lnTo>
                <a:lnTo>
                  <a:pt x="22" y="1099"/>
                </a:lnTo>
                <a:lnTo>
                  <a:pt x="11" y="1099"/>
                </a:lnTo>
                <a:lnTo>
                  <a:pt x="0" y="1088"/>
                </a:lnTo>
                <a:lnTo>
                  <a:pt x="11" y="1077"/>
                </a:lnTo>
                <a:lnTo>
                  <a:pt x="22" y="1055"/>
                </a:lnTo>
                <a:lnTo>
                  <a:pt x="43" y="1034"/>
                </a:lnTo>
                <a:lnTo>
                  <a:pt x="65" y="1012"/>
                </a:lnTo>
                <a:lnTo>
                  <a:pt x="98" y="979"/>
                </a:lnTo>
                <a:lnTo>
                  <a:pt x="130" y="936"/>
                </a:lnTo>
                <a:lnTo>
                  <a:pt x="174" y="892"/>
                </a:lnTo>
                <a:lnTo>
                  <a:pt x="217" y="849"/>
                </a:lnTo>
                <a:lnTo>
                  <a:pt x="250" y="805"/>
                </a:lnTo>
                <a:lnTo>
                  <a:pt x="293" y="761"/>
                </a:lnTo>
                <a:lnTo>
                  <a:pt x="326" y="718"/>
                </a:lnTo>
                <a:lnTo>
                  <a:pt x="391" y="631"/>
                </a:lnTo>
                <a:lnTo>
                  <a:pt x="456" y="555"/>
                </a:lnTo>
                <a:lnTo>
                  <a:pt x="500" y="479"/>
                </a:lnTo>
                <a:lnTo>
                  <a:pt x="543" y="402"/>
                </a:lnTo>
                <a:lnTo>
                  <a:pt x="587" y="337"/>
                </a:lnTo>
                <a:lnTo>
                  <a:pt x="620" y="27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7" name="Freeform 119"/>
          <p:cNvSpPr/>
          <p:nvPr/>
        </p:nvSpPr>
        <p:spPr bwMode="auto">
          <a:xfrm>
            <a:off x="6183314" y="3297767"/>
            <a:ext cx="123825" cy="1049867"/>
          </a:xfrm>
          <a:custGeom>
            <a:avLst/>
            <a:gdLst>
              <a:gd name="T0" fmla="*/ 2147483647 w 195"/>
              <a:gd name="T1" fmla="*/ 0 h 1240"/>
              <a:gd name="T2" fmla="*/ 2147483647 w 195"/>
              <a:gd name="T3" fmla="*/ 2147483647 h 1240"/>
              <a:gd name="T4" fmla="*/ 2147483647 w 195"/>
              <a:gd name="T5" fmla="*/ 2147483647 h 1240"/>
              <a:gd name="T6" fmla="*/ 2147483647 w 195"/>
              <a:gd name="T7" fmla="*/ 2147483647 h 1240"/>
              <a:gd name="T8" fmla="*/ 2147483647 w 195"/>
              <a:gd name="T9" fmla="*/ 2147483647 h 1240"/>
              <a:gd name="T10" fmla="*/ 2147483647 w 195"/>
              <a:gd name="T11" fmla="*/ 2147483647 h 1240"/>
              <a:gd name="T12" fmla="*/ 2147483647 w 195"/>
              <a:gd name="T13" fmla="*/ 2147483647 h 1240"/>
              <a:gd name="T14" fmla="*/ 2147483647 w 195"/>
              <a:gd name="T15" fmla="*/ 2147483647 h 1240"/>
              <a:gd name="T16" fmla="*/ 2147483647 w 195"/>
              <a:gd name="T17" fmla="*/ 2147483647 h 1240"/>
              <a:gd name="T18" fmla="*/ 2147483647 w 195"/>
              <a:gd name="T19" fmla="*/ 2147483647 h 1240"/>
              <a:gd name="T20" fmla="*/ 2147483647 w 195"/>
              <a:gd name="T21" fmla="*/ 2147483647 h 1240"/>
              <a:gd name="T22" fmla="*/ 2147483647 w 195"/>
              <a:gd name="T23" fmla="*/ 2147483647 h 1240"/>
              <a:gd name="T24" fmla="*/ 2147483647 w 195"/>
              <a:gd name="T25" fmla="*/ 2147483647 h 1240"/>
              <a:gd name="T26" fmla="*/ 2147483647 w 195"/>
              <a:gd name="T27" fmla="*/ 2147483647 h 1240"/>
              <a:gd name="T28" fmla="*/ 2147483647 w 195"/>
              <a:gd name="T29" fmla="*/ 2147483647 h 1240"/>
              <a:gd name="T30" fmla="*/ 2147483647 w 195"/>
              <a:gd name="T31" fmla="*/ 2147483647 h 1240"/>
              <a:gd name="T32" fmla="*/ 2147483647 w 195"/>
              <a:gd name="T33" fmla="*/ 2147483647 h 1240"/>
              <a:gd name="T34" fmla="*/ 2147483647 w 195"/>
              <a:gd name="T35" fmla="*/ 2147483647 h 1240"/>
              <a:gd name="T36" fmla="*/ 2147483647 w 195"/>
              <a:gd name="T37" fmla="*/ 2147483647 h 1240"/>
              <a:gd name="T38" fmla="*/ 2147483647 w 195"/>
              <a:gd name="T39" fmla="*/ 2147483647 h 1240"/>
              <a:gd name="T40" fmla="*/ 2147483647 w 195"/>
              <a:gd name="T41" fmla="*/ 2147483647 h 1240"/>
              <a:gd name="T42" fmla="*/ 2147483647 w 195"/>
              <a:gd name="T43" fmla="*/ 2147483647 h 1240"/>
              <a:gd name="T44" fmla="*/ 2147483647 w 195"/>
              <a:gd name="T45" fmla="*/ 2147483647 h 1240"/>
              <a:gd name="T46" fmla="*/ 2147483647 w 195"/>
              <a:gd name="T47" fmla="*/ 2147483647 h 1240"/>
              <a:gd name="T48" fmla="*/ 2147483647 w 195"/>
              <a:gd name="T49" fmla="*/ 2147483647 h 1240"/>
              <a:gd name="T50" fmla="*/ 2147483647 w 195"/>
              <a:gd name="T51" fmla="*/ 2147483647 h 1240"/>
              <a:gd name="T52" fmla="*/ 2147483647 w 195"/>
              <a:gd name="T53" fmla="*/ 2147483647 h 1240"/>
              <a:gd name="T54" fmla="*/ 2147483647 w 195"/>
              <a:gd name="T55" fmla="*/ 2147483647 h 1240"/>
              <a:gd name="T56" fmla="*/ 2147483647 w 195"/>
              <a:gd name="T57" fmla="*/ 2147483647 h 1240"/>
              <a:gd name="T58" fmla="*/ 2147483647 w 195"/>
              <a:gd name="T59" fmla="*/ 2147483647 h 1240"/>
              <a:gd name="T60" fmla="*/ 2147483647 w 195"/>
              <a:gd name="T61" fmla="*/ 2147483647 h 1240"/>
              <a:gd name="T62" fmla="*/ 2147483647 w 195"/>
              <a:gd name="T63" fmla="*/ 2147483647 h 1240"/>
              <a:gd name="T64" fmla="*/ 2147483647 w 195"/>
              <a:gd name="T65" fmla="*/ 2147483647 h 1240"/>
              <a:gd name="T66" fmla="*/ 2147483647 w 195"/>
              <a:gd name="T67" fmla="*/ 2147483647 h 1240"/>
              <a:gd name="T68" fmla="*/ 2147483647 w 195"/>
              <a:gd name="T69" fmla="*/ 2147483647 h 1240"/>
              <a:gd name="T70" fmla="*/ 2147483647 w 195"/>
              <a:gd name="T71" fmla="*/ 2147483647 h 1240"/>
              <a:gd name="T72" fmla="*/ 2147483647 w 195"/>
              <a:gd name="T73" fmla="*/ 2147483647 h 1240"/>
              <a:gd name="T74" fmla="*/ 2147483647 w 195"/>
              <a:gd name="T75" fmla="*/ 2147483647 h 1240"/>
              <a:gd name="T76" fmla="*/ 2147483647 w 195"/>
              <a:gd name="T77" fmla="*/ 2147483647 h 1240"/>
              <a:gd name="T78" fmla="*/ 0 w 195"/>
              <a:gd name="T79" fmla="*/ 2147483647 h 1240"/>
              <a:gd name="T80" fmla="*/ 0 w 195"/>
              <a:gd name="T81" fmla="*/ 2147483647 h 1240"/>
              <a:gd name="T82" fmla="*/ 0 w 195"/>
              <a:gd name="T83" fmla="*/ 2147483647 h 1240"/>
              <a:gd name="T84" fmla="*/ 0 w 195"/>
              <a:gd name="T85" fmla="*/ 2147483647 h 1240"/>
              <a:gd name="T86" fmla="*/ 0 w 195"/>
              <a:gd name="T87" fmla="*/ 2147483647 h 1240"/>
              <a:gd name="T88" fmla="*/ 2147483647 w 195"/>
              <a:gd name="T89" fmla="*/ 2147483647 h 1240"/>
              <a:gd name="T90" fmla="*/ 2147483647 w 195"/>
              <a:gd name="T91" fmla="*/ 2147483647 h 1240"/>
              <a:gd name="T92" fmla="*/ 2147483647 w 195"/>
              <a:gd name="T93" fmla="*/ 2147483647 h 1240"/>
              <a:gd name="T94" fmla="*/ 2147483647 w 195"/>
              <a:gd name="T95" fmla="*/ 2147483647 h 1240"/>
              <a:gd name="T96" fmla="*/ 2147483647 w 195"/>
              <a:gd name="T97" fmla="*/ 2147483647 h 1240"/>
              <a:gd name="T98" fmla="*/ 2147483647 w 195"/>
              <a:gd name="T99" fmla="*/ 2147483647 h 1240"/>
              <a:gd name="T100" fmla="*/ 2147483647 w 195"/>
              <a:gd name="T101" fmla="*/ 2147483647 h 1240"/>
              <a:gd name="T102" fmla="*/ 2147483647 w 195"/>
              <a:gd name="T103" fmla="*/ 2147483647 h 1240"/>
              <a:gd name="T104" fmla="*/ 2147483647 w 195"/>
              <a:gd name="T105" fmla="*/ 2147483647 h 1240"/>
              <a:gd name="T106" fmla="*/ 2147483647 w 195"/>
              <a:gd name="T107" fmla="*/ 2147483647 h 1240"/>
              <a:gd name="T108" fmla="*/ 2147483647 w 195"/>
              <a:gd name="T109" fmla="*/ 2147483647 h 1240"/>
              <a:gd name="T110" fmla="*/ 2147483647 w 195"/>
              <a:gd name="T111" fmla="*/ 2147483647 h 1240"/>
              <a:gd name="T112" fmla="*/ 2147483647 w 195"/>
              <a:gd name="T113" fmla="*/ 2147483647 h 1240"/>
              <a:gd name="T114" fmla="*/ 2147483647 w 195"/>
              <a:gd name="T115" fmla="*/ 0 h 1240"/>
              <a:gd name="T116" fmla="*/ 2147483647 w 195"/>
              <a:gd name="T117" fmla="*/ 0 h 12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5" h="1240">
                <a:moveTo>
                  <a:pt x="195" y="0"/>
                </a:moveTo>
                <a:lnTo>
                  <a:pt x="195" y="65"/>
                </a:lnTo>
                <a:lnTo>
                  <a:pt x="195" y="130"/>
                </a:lnTo>
                <a:lnTo>
                  <a:pt x="195" y="195"/>
                </a:lnTo>
                <a:lnTo>
                  <a:pt x="195" y="250"/>
                </a:lnTo>
                <a:lnTo>
                  <a:pt x="195" y="304"/>
                </a:lnTo>
                <a:lnTo>
                  <a:pt x="195" y="359"/>
                </a:lnTo>
                <a:lnTo>
                  <a:pt x="195" y="413"/>
                </a:lnTo>
                <a:lnTo>
                  <a:pt x="195" y="457"/>
                </a:lnTo>
                <a:lnTo>
                  <a:pt x="195" y="500"/>
                </a:lnTo>
                <a:lnTo>
                  <a:pt x="195" y="544"/>
                </a:lnTo>
                <a:lnTo>
                  <a:pt x="195" y="587"/>
                </a:lnTo>
                <a:lnTo>
                  <a:pt x="195" y="620"/>
                </a:lnTo>
                <a:lnTo>
                  <a:pt x="195" y="652"/>
                </a:lnTo>
                <a:lnTo>
                  <a:pt x="195" y="674"/>
                </a:lnTo>
                <a:lnTo>
                  <a:pt x="195" y="707"/>
                </a:lnTo>
                <a:lnTo>
                  <a:pt x="195" y="729"/>
                </a:lnTo>
                <a:lnTo>
                  <a:pt x="195" y="816"/>
                </a:lnTo>
                <a:lnTo>
                  <a:pt x="185" y="903"/>
                </a:lnTo>
                <a:lnTo>
                  <a:pt x="174" y="990"/>
                </a:lnTo>
                <a:lnTo>
                  <a:pt x="163" y="1077"/>
                </a:lnTo>
                <a:lnTo>
                  <a:pt x="152" y="1110"/>
                </a:lnTo>
                <a:lnTo>
                  <a:pt x="141" y="1142"/>
                </a:lnTo>
                <a:lnTo>
                  <a:pt x="130" y="1164"/>
                </a:lnTo>
                <a:lnTo>
                  <a:pt x="119" y="1186"/>
                </a:lnTo>
                <a:lnTo>
                  <a:pt x="108" y="1207"/>
                </a:lnTo>
                <a:lnTo>
                  <a:pt x="108" y="1229"/>
                </a:lnTo>
                <a:lnTo>
                  <a:pt x="98" y="1240"/>
                </a:lnTo>
                <a:lnTo>
                  <a:pt x="87" y="1240"/>
                </a:lnTo>
                <a:lnTo>
                  <a:pt x="76" y="1229"/>
                </a:lnTo>
                <a:lnTo>
                  <a:pt x="76" y="1218"/>
                </a:lnTo>
                <a:lnTo>
                  <a:pt x="65" y="1207"/>
                </a:lnTo>
                <a:lnTo>
                  <a:pt x="54" y="1186"/>
                </a:lnTo>
                <a:lnTo>
                  <a:pt x="43" y="1175"/>
                </a:lnTo>
                <a:lnTo>
                  <a:pt x="43" y="1153"/>
                </a:lnTo>
                <a:lnTo>
                  <a:pt x="21" y="1110"/>
                </a:lnTo>
                <a:lnTo>
                  <a:pt x="11" y="1077"/>
                </a:lnTo>
                <a:lnTo>
                  <a:pt x="0" y="1044"/>
                </a:lnTo>
                <a:lnTo>
                  <a:pt x="0" y="1033"/>
                </a:lnTo>
                <a:lnTo>
                  <a:pt x="0" y="1022"/>
                </a:lnTo>
                <a:lnTo>
                  <a:pt x="0" y="1001"/>
                </a:lnTo>
                <a:lnTo>
                  <a:pt x="0" y="979"/>
                </a:lnTo>
                <a:lnTo>
                  <a:pt x="11" y="946"/>
                </a:lnTo>
                <a:lnTo>
                  <a:pt x="11" y="903"/>
                </a:lnTo>
                <a:lnTo>
                  <a:pt x="21" y="859"/>
                </a:lnTo>
                <a:lnTo>
                  <a:pt x="32" y="805"/>
                </a:lnTo>
                <a:lnTo>
                  <a:pt x="43" y="740"/>
                </a:lnTo>
                <a:lnTo>
                  <a:pt x="54" y="663"/>
                </a:lnTo>
                <a:lnTo>
                  <a:pt x="65" y="598"/>
                </a:lnTo>
                <a:lnTo>
                  <a:pt x="65" y="522"/>
                </a:lnTo>
                <a:lnTo>
                  <a:pt x="76" y="435"/>
                </a:lnTo>
                <a:lnTo>
                  <a:pt x="76" y="348"/>
                </a:lnTo>
                <a:lnTo>
                  <a:pt x="87" y="250"/>
                </a:lnTo>
                <a:lnTo>
                  <a:pt x="87" y="152"/>
                </a:lnTo>
                <a:lnTo>
                  <a:pt x="87" y="54"/>
                </a:lnTo>
                <a:lnTo>
                  <a:pt x="195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8" name="Freeform 120"/>
          <p:cNvSpPr/>
          <p:nvPr/>
        </p:nvSpPr>
        <p:spPr bwMode="auto">
          <a:xfrm>
            <a:off x="6638926" y="2559052"/>
            <a:ext cx="606425" cy="222249"/>
          </a:xfrm>
          <a:custGeom>
            <a:avLst/>
            <a:gdLst>
              <a:gd name="T0" fmla="*/ 2147483647 w 957"/>
              <a:gd name="T1" fmla="*/ 2147483647 h 261"/>
              <a:gd name="T2" fmla="*/ 2147483647 w 957"/>
              <a:gd name="T3" fmla="*/ 2147483647 h 261"/>
              <a:gd name="T4" fmla="*/ 2147483647 w 957"/>
              <a:gd name="T5" fmla="*/ 2147483647 h 261"/>
              <a:gd name="T6" fmla="*/ 0 w 957"/>
              <a:gd name="T7" fmla="*/ 2147483647 h 261"/>
              <a:gd name="T8" fmla="*/ 0 w 957"/>
              <a:gd name="T9" fmla="*/ 2147483647 h 261"/>
              <a:gd name="T10" fmla="*/ 0 w 957"/>
              <a:gd name="T11" fmla="*/ 2147483647 h 261"/>
              <a:gd name="T12" fmla="*/ 0 w 957"/>
              <a:gd name="T13" fmla="*/ 2147483647 h 261"/>
              <a:gd name="T14" fmla="*/ 2147483647 w 957"/>
              <a:gd name="T15" fmla="*/ 2147483647 h 261"/>
              <a:gd name="T16" fmla="*/ 2147483647 w 957"/>
              <a:gd name="T17" fmla="*/ 2147483647 h 261"/>
              <a:gd name="T18" fmla="*/ 2147483647 w 957"/>
              <a:gd name="T19" fmla="*/ 2147483647 h 261"/>
              <a:gd name="T20" fmla="*/ 2147483647 w 957"/>
              <a:gd name="T21" fmla="*/ 2147483647 h 261"/>
              <a:gd name="T22" fmla="*/ 2147483647 w 957"/>
              <a:gd name="T23" fmla="*/ 2147483647 h 261"/>
              <a:gd name="T24" fmla="*/ 2147483647 w 957"/>
              <a:gd name="T25" fmla="*/ 2147483647 h 261"/>
              <a:gd name="T26" fmla="*/ 2147483647 w 957"/>
              <a:gd name="T27" fmla="*/ 2147483647 h 261"/>
              <a:gd name="T28" fmla="*/ 2147483647 w 957"/>
              <a:gd name="T29" fmla="*/ 2147483647 h 261"/>
              <a:gd name="T30" fmla="*/ 2147483647 w 957"/>
              <a:gd name="T31" fmla="*/ 2147483647 h 261"/>
              <a:gd name="T32" fmla="*/ 2147483647 w 957"/>
              <a:gd name="T33" fmla="*/ 2147483647 h 261"/>
              <a:gd name="T34" fmla="*/ 2147483647 w 957"/>
              <a:gd name="T35" fmla="*/ 2147483647 h 261"/>
              <a:gd name="T36" fmla="*/ 2147483647 w 957"/>
              <a:gd name="T37" fmla="*/ 2147483647 h 261"/>
              <a:gd name="T38" fmla="*/ 2147483647 w 957"/>
              <a:gd name="T39" fmla="*/ 2147483647 h 261"/>
              <a:gd name="T40" fmla="*/ 2147483647 w 957"/>
              <a:gd name="T41" fmla="*/ 2147483647 h 261"/>
              <a:gd name="T42" fmla="*/ 2147483647 w 957"/>
              <a:gd name="T43" fmla="*/ 2147483647 h 261"/>
              <a:gd name="T44" fmla="*/ 2147483647 w 957"/>
              <a:gd name="T45" fmla="*/ 2147483647 h 261"/>
              <a:gd name="T46" fmla="*/ 2147483647 w 957"/>
              <a:gd name="T47" fmla="*/ 2147483647 h 261"/>
              <a:gd name="T48" fmla="*/ 2147483647 w 957"/>
              <a:gd name="T49" fmla="*/ 2147483647 h 261"/>
              <a:gd name="T50" fmla="*/ 2147483647 w 957"/>
              <a:gd name="T51" fmla="*/ 2147483647 h 261"/>
              <a:gd name="T52" fmla="*/ 2147483647 w 957"/>
              <a:gd name="T53" fmla="*/ 2147483647 h 261"/>
              <a:gd name="T54" fmla="*/ 2147483647 w 957"/>
              <a:gd name="T55" fmla="*/ 2147483647 h 261"/>
              <a:gd name="T56" fmla="*/ 2147483647 w 957"/>
              <a:gd name="T57" fmla="*/ 2147483647 h 261"/>
              <a:gd name="T58" fmla="*/ 2147483647 w 957"/>
              <a:gd name="T59" fmla="*/ 2147483647 h 261"/>
              <a:gd name="T60" fmla="*/ 2147483647 w 957"/>
              <a:gd name="T61" fmla="*/ 2147483647 h 261"/>
              <a:gd name="T62" fmla="*/ 2147483647 w 957"/>
              <a:gd name="T63" fmla="*/ 2147483647 h 261"/>
              <a:gd name="T64" fmla="*/ 2147483647 w 957"/>
              <a:gd name="T65" fmla="*/ 0 h 261"/>
              <a:gd name="T66" fmla="*/ 2147483647 w 957"/>
              <a:gd name="T67" fmla="*/ 0 h 261"/>
              <a:gd name="T68" fmla="*/ 2147483647 w 957"/>
              <a:gd name="T69" fmla="*/ 0 h 261"/>
              <a:gd name="T70" fmla="*/ 2147483647 w 957"/>
              <a:gd name="T71" fmla="*/ 0 h 261"/>
              <a:gd name="T72" fmla="*/ 2147483647 w 957"/>
              <a:gd name="T73" fmla="*/ 0 h 261"/>
              <a:gd name="T74" fmla="*/ 2147483647 w 957"/>
              <a:gd name="T75" fmla="*/ 0 h 261"/>
              <a:gd name="T76" fmla="*/ 2147483647 w 957"/>
              <a:gd name="T77" fmla="*/ 2147483647 h 261"/>
              <a:gd name="T78" fmla="*/ 2147483647 w 957"/>
              <a:gd name="T79" fmla="*/ 2147483647 h 261"/>
              <a:gd name="T80" fmla="*/ 2147483647 w 957"/>
              <a:gd name="T81" fmla="*/ 2147483647 h 261"/>
              <a:gd name="T82" fmla="*/ 2147483647 w 957"/>
              <a:gd name="T83" fmla="*/ 2147483647 h 261"/>
              <a:gd name="T84" fmla="*/ 2147483647 w 957"/>
              <a:gd name="T85" fmla="*/ 2147483647 h 261"/>
              <a:gd name="T86" fmla="*/ 2147483647 w 957"/>
              <a:gd name="T87" fmla="*/ 2147483647 h 261"/>
              <a:gd name="T88" fmla="*/ 2147483647 w 957"/>
              <a:gd name="T89" fmla="*/ 2147483647 h 261"/>
              <a:gd name="T90" fmla="*/ 2147483647 w 957"/>
              <a:gd name="T91" fmla="*/ 2147483647 h 261"/>
              <a:gd name="T92" fmla="*/ 2147483647 w 957"/>
              <a:gd name="T93" fmla="*/ 2147483647 h 261"/>
              <a:gd name="T94" fmla="*/ 2147483647 w 957"/>
              <a:gd name="T95" fmla="*/ 2147483647 h 261"/>
              <a:gd name="T96" fmla="*/ 2147483647 w 957"/>
              <a:gd name="T97" fmla="*/ 2147483647 h 261"/>
              <a:gd name="T98" fmla="*/ 2147483647 w 957"/>
              <a:gd name="T99" fmla="*/ 2147483647 h 261"/>
              <a:gd name="T100" fmla="*/ 2147483647 w 957"/>
              <a:gd name="T101" fmla="*/ 2147483647 h 261"/>
              <a:gd name="T102" fmla="*/ 2147483647 w 957"/>
              <a:gd name="T103" fmla="*/ 2147483647 h 261"/>
              <a:gd name="T104" fmla="*/ 2147483647 w 957"/>
              <a:gd name="T105" fmla="*/ 2147483647 h 261"/>
              <a:gd name="T106" fmla="*/ 2147483647 w 957"/>
              <a:gd name="T107" fmla="*/ 2147483647 h 261"/>
              <a:gd name="T108" fmla="*/ 2147483647 w 957"/>
              <a:gd name="T109" fmla="*/ 2147483647 h 261"/>
              <a:gd name="T110" fmla="*/ 2147483647 w 957"/>
              <a:gd name="T111" fmla="*/ 2147483647 h 261"/>
              <a:gd name="T112" fmla="*/ 2147483647 w 957"/>
              <a:gd name="T113" fmla="*/ 2147483647 h 261"/>
              <a:gd name="T114" fmla="*/ 2147483647 w 957"/>
              <a:gd name="T115" fmla="*/ 2147483647 h 261"/>
              <a:gd name="T116" fmla="*/ 2147483647 w 957"/>
              <a:gd name="T117" fmla="*/ 2147483647 h 261"/>
              <a:gd name="T118" fmla="*/ 2147483647 w 957"/>
              <a:gd name="T119" fmla="*/ 2147483647 h 261"/>
              <a:gd name="T120" fmla="*/ 2147483647 w 957"/>
              <a:gd name="T121" fmla="*/ 2147483647 h 261"/>
              <a:gd name="T122" fmla="*/ 2147483647 w 957"/>
              <a:gd name="T123" fmla="*/ 2147483647 h 2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57" h="261">
                <a:moveTo>
                  <a:pt x="55" y="250"/>
                </a:moveTo>
                <a:lnTo>
                  <a:pt x="33" y="239"/>
                </a:lnTo>
                <a:lnTo>
                  <a:pt x="11" y="228"/>
                </a:lnTo>
                <a:lnTo>
                  <a:pt x="0" y="218"/>
                </a:lnTo>
                <a:lnTo>
                  <a:pt x="0" y="207"/>
                </a:lnTo>
                <a:lnTo>
                  <a:pt x="11" y="196"/>
                </a:lnTo>
                <a:lnTo>
                  <a:pt x="22" y="196"/>
                </a:lnTo>
                <a:lnTo>
                  <a:pt x="44" y="196"/>
                </a:lnTo>
                <a:lnTo>
                  <a:pt x="55" y="185"/>
                </a:lnTo>
                <a:lnTo>
                  <a:pt x="76" y="185"/>
                </a:lnTo>
                <a:lnTo>
                  <a:pt x="109" y="174"/>
                </a:lnTo>
                <a:lnTo>
                  <a:pt x="131" y="163"/>
                </a:lnTo>
                <a:lnTo>
                  <a:pt x="163" y="163"/>
                </a:lnTo>
                <a:lnTo>
                  <a:pt x="196" y="152"/>
                </a:lnTo>
                <a:lnTo>
                  <a:pt x="229" y="141"/>
                </a:lnTo>
                <a:lnTo>
                  <a:pt x="272" y="131"/>
                </a:lnTo>
                <a:lnTo>
                  <a:pt x="316" y="120"/>
                </a:lnTo>
                <a:lnTo>
                  <a:pt x="359" y="109"/>
                </a:lnTo>
                <a:lnTo>
                  <a:pt x="413" y="98"/>
                </a:lnTo>
                <a:lnTo>
                  <a:pt x="468" y="87"/>
                </a:lnTo>
                <a:lnTo>
                  <a:pt x="511" y="76"/>
                </a:lnTo>
                <a:lnTo>
                  <a:pt x="555" y="65"/>
                </a:lnTo>
                <a:lnTo>
                  <a:pt x="598" y="54"/>
                </a:lnTo>
                <a:lnTo>
                  <a:pt x="631" y="43"/>
                </a:lnTo>
                <a:lnTo>
                  <a:pt x="674" y="33"/>
                </a:lnTo>
                <a:lnTo>
                  <a:pt x="707" y="33"/>
                </a:lnTo>
                <a:lnTo>
                  <a:pt x="740" y="22"/>
                </a:lnTo>
                <a:lnTo>
                  <a:pt x="761" y="11"/>
                </a:lnTo>
                <a:lnTo>
                  <a:pt x="794" y="11"/>
                </a:lnTo>
                <a:lnTo>
                  <a:pt x="816" y="11"/>
                </a:lnTo>
                <a:lnTo>
                  <a:pt x="837" y="0"/>
                </a:lnTo>
                <a:lnTo>
                  <a:pt x="848" y="0"/>
                </a:lnTo>
                <a:lnTo>
                  <a:pt x="870" y="0"/>
                </a:lnTo>
                <a:lnTo>
                  <a:pt x="881" y="0"/>
                </a:lnTo>
                <a:lnTo>
                  <a:pt x="892" y="0"/>
                </a:lnTo>
                <a:lnTo>
                  <a:pt x="924" y="0"/>
                </a:lnTo>
                <a:lnTo>
                  <a:pt x="946" y="11"/>
                </a:lnTo>
                <a:lnTo>
                  <a:pt x="957" y="22"/>
                </a:lnTo>
                <a:lnTo>
                  <a:pt x="957" y="43"/>
                </a:lnTo>
                <a:lnTo>
                  <a:pt x="957" y="54"/>
                </a:lnTo>
                <a:lnTo>
                  <a:pt x="946" y="65"/>
                </a:lnTo>
                <a:lnTo>
                  <a:pt x="924" y="87"/>
                </a:lnTo>
                <a:lnTo>
                  <a:pt x="903" y="98"/>
                </a:lnTo>
                <a:lnTo>
                  <a:pt x="870" y="109"/>
                </a:lnTo>
                <a:lnTo>
                  <a:pt x="826" y="131"/>
                </a:lnTo>
                <a:lnTo>
                  <a:pt x="772" y="141"/>
                </a:lnTo>
                <a:lnTo>
                  <a:pt x="718" y="152"/>
                </a:lnTo>
                <a:lnTo>
                  <a:pt x="598" y="185"/>
                </a:lnTo>
                <a:lnTo>
                  <a:pt x="489" y="207"/>
                </a:lnTo>
                <a:lnTo>
                  <a:pt x="392" y="228"/>
                </a:lnTo>
                <a:lnTo>
                  <a:pt x="294" y="239"/>
                </a:lnTo>
                <a:lnTo>
                  <a:pt x="250" y="250"/>
                </a:lnTo>
                <a:lnTo>
                  <a:pt x="207" y="261"/>
                </a:lnTo>
                <a:lnTo>
                  <a:pt x="174" y="261"/>
                </a:lnTo>
                <a:lnTo>
                  <a:pt x="142" y="261"/>
                </a:lnTo>
                <a:lnTo>
                  <a:pt x="120" y="261"/>
                </a:lnTo>
                <a:lnTo>
                  <a:pt x="87" y="261"/>
                </a:lnTo>
                <a:lnTo>
                  <a:pt x="76" y="261"/>
                </a:lnTo>
                <a:lnTo>
                  <a:pt x="55" y="2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9" name="Freeform 121"/>
          <p:cNvSpPr/>
          <p:nvPr/>
        </p:nvSpPr>
        <p:spPr bwMode="auto">
          <a:xfrm>
            <a:off x="6865938" y="2182284"/>
            <a:ext cx="158750" cy="827616"/>
          </a:xfrm>
          <a:custGeom>
            <a:avLst/>
            <a:gdLst>
              <a:gd name="T0" fmla="*/ 2147483647 w 250"/>
              <a:gd name="T1" fmla="*/ 2147483647 h 979"/>
              <a:gd name="T2" fmla="*/ 2147483647 w 250"/>
              <a:gd name="T3" fmla="*/ 2147483647 h 979"/>
              <a:gd name="T4" fmla="*/ 2147483647 w 250"/>
              <a:gd name="T5" fmla="*/ 2147483647 h 979"/>
              <a:gd name="T6" fmla="*/ 2147483647 w 250"/>
              <a:gd name="T7" fmla="*/ 2147483647 h 979"/>
              <a:gd name="T8" fmla="*/ 2147483647 w 250"/>
              <a:gd name="T9" fmla="*/ 2147483647 h 979"/>
              <a:gd name="T10" fmla="*/ 2147483647 w 250"/>
              <a:gd name="T11" fmla="*/ 2147483647 h 979"/>
              <a:gd name="T12" fmla="*/ 2147483647 w 250"/>
              <a:gd name="T13" fmla="*/ 0 h 979"/>
              <a:gd name="T14" fmla="*/ 2147483647 w 250"/>
              <a:gd name="T15" fmla="*/ 0 h 979"/>
              <a:gd name="T16" fmla="*/ 2147483647 w 250"/>
              <a:gd name="T17" fmla="*/ 2147483647 h 979"/>
              <a:gd name="T18" fmla="*/ 2147483647 w 250"/>
              <a:gd name="T19" fmla="*/ 2147483647 h 979"/>
              <a:gd name="T20" fmla="*/ 2147483647 w 250"/>
              <a:gd name="T21" fmla="*/ 2147483647 h 979"/>
              <a:gd name="T22" fmla="*/ 2147483647 w 250"/>
              <a:gd name="T23" fmla="*/ 2147483647 h 979"/>
              <a:gd name="T24" fmla="*/ 2147483647 w 250"/>
              <a:gd name="T25" fmla="*/ 2147483647 h 979"/>
              <a:gd name="T26" fmla="*/ 2147483647 w 250"/>
              <a:gd name="T27" fmla="*/ 2147483647 h 979"/>
              <a:gd name="T28" fmla="*/ 2147483647 w 250"/>
              <a:gd name="T29" fmla="*/ 2147483647 h 979"/>
              <a:gd name="T30" fmla="*/ 2147483647 w 250"/>
              <a:gd name="T31" fmla="*/ 2147483647 h 979"/>
              <a:gd name="T32" fmla="*/ 2147483647 w 250"/>
              <a:gd name="T33" fmla="*/ 2147483647 h 979"/>
              <a:gd name="T34" fmla="*/ 2147483647 w 250"/>
              <a:gd name="T35" fmla="*/ 2147483647 h 979"/>
              <a:gd name="T36" fmla="*/ 2147483647 w 250"/>
              <a:gd name="T37" fmla="*/ 2147483647 h 979"/>
              <a:gd name="T38" fmla="*/ 2147483647 w 250"/>
              <a:gd name="T39" fmla="*/ 2147483647 h 979"/>
              <a:gd name="T40" fmla="*/ 2147483647 w 250"/>
              <a:gd name="T41" fmla="*/ 2147483647 h 979"/>
              <a:gd name="T42" fmla="*/ 2147483647 w 250"/>
              <a:gd name="T43" fmla="*/ 2147483647 h 979"/>
              <a:gd name="T44" fmla="*/ 2147483647 w 250"/>
              <a:gd name="T45" fmla="*/ 2147483647 h 979"/>
              <a:gd name="T46" fmla="*/ 2147483647 w 250"/>
              <a:gd name="T47" fmla="*/ 2147483647 h 979"/>
              <a:gd name="T48" fmla="*/ 2147483647 w 250"/>
              <a:gd name="T49" fmla="*/ 2147483647 h 979"/>
              <a:gd name="T50" fmla="*/ 2147483647 w 250"/>
              <a:gd name="T51" fmla="*/ 2147483647 h 979"/>
              <a:gd name="T52" fmla="*/ 2147483647 w 250"/>
              <a:gd name="T53" fmla="*/ 2147483647 h 979"/>
              <a:gd name="T54" fmla="*/ 2147483647 w 250"/>
              <a:gd name="T55" fmla="*/ 2147483647 h 979"/>
              <a:gd name="T56" fmla="*/ 2147483647 w 250"/>
              <a:gd name="T57" fmla="*/ 2147483647 h 979"/>
              <a:gd name="T58" fmla="*/ 0 w 250"/>
              <a:gd name="T59" fmla="*/ 2147483647 h 979"/>
              <a:gd name="T60" fmla="*/ 2147483647 w 250"/>
              <a:gd name="T61" fmla="*/ 2147483647 h 979"/>
              <a:gd name="T62" fmla="*/ 2147483647 w 250"/>
              <a:gd name="T63" fmla="*/ 2147483647 h 979"/>
              <a:gd name="T64" fmla="*/ 2147483647 w 250"/>
              <a:gd name="T65" fmla="*/ 2147483647 h 979"/>
              <a:gd name="T66" fmla="*/ 2147483647 w 250"/>
              <a:gd name="T67" fmla="*/ 2147483647 h 979"/>
              <a:gd name="T68" fmla="*/ 2147483647 w 250"/>
              <a:gd name="T69" fmla="*/ 2147483647 h 979"/>
              <a:gd name="T70" fmla="*/ 2147483647 w 250"/>
              <a:gd name="T71" fmla="*/ 2147483647 h 979"/>
              <a:gd name="T72" fmla="*/ 2147483647 w 250"/>
              <a:gd name="T73" fmla="*/ 2147483647 h 979"/>
              <a:gd name="T74" fmla="*/ 2147483647 w 250"/>
              <a:gd name="T75" fmla="*/ 2147483647 h 979"/>
              <a:gd name="T76" fmla="*/ 2147483647 w 250"/>
              <a:gd name="T77" fmla="*/ 2147483647 h 979"/>
              <a:gd name="T78" fmla="*/ 2147483647 w 250"/>
              <a:gd name="T79" fmla="*/ 2147483647 h 979"/>
              <a:gd name="T80" fmla="*/ 2147483647 w 250"/>
              <a:gd name="T81" fmla="*/ 2147483647 h 979"/>
              <a:gd name="T82" fmla="*/ 2147483647 w 250"/>
              <a:gd name="T83" fmla="*/ 2147483647 h 979"/>
              <a:gd name="T84" fmla="*/ 2147483647 w 250"/>
              <a:gd name="T85" fmla="*/ 2147483647 h 979"/>
              <a:gd name="T86" fmla="*/ 2147483647 w 250"/>
              <a:gd name="T87" fmla="*/ 2147483647 h 979"/>
              <a:gd name="T88" fmla="*/ 2147483647 w 250"/>
              <a:gd name="T89" fmla="*/ 2147483647 h 979"/>
              <a:gd name="T90" fmla="*/ 2147483647 w 250"/>
              <a:gd name="T91" fmla="*/ 2147483647 h 979"/>
              <a:gd name="T92" fmla="*/ 2147483647 w 250"/>
              <a:gd name="T93" fmla="*/ 2147483647 h 979"/>
              <a:gd name="T94" fmla="*/ 2147483647 w 250"/>
              <a:gd name="T95" fmla="*/ 2147483647 h 979"/>
              <a:gd name="T96" fmla="*/ 2147483647 w 250"/>
              <a:gd name="T97" fmla="*/ 2147483647 h 9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0" h="979">
                <a:moveTo>
                  <a:pt x="33" y="98"/>
                </a:moveTo>
                <a:lnTo>
                  <a:pt x="22" y="76"/>
                </a:lnTo>
                <a:lnTo>
                  <a:pt x="11" y="65"/>
                </a:lnTo>
                <a:lnTo>
                  <a:pt x="11" y="43"/>
                </a:lnTo>
                <a:lnTo>
                  <a:pt x="11" y="32"/>
                </a:lnTo>
                <a:lnTo>
                  <a:pt x="22" y="11"/>
                </a:lnTo>
                <a:lnTo>
                  <a:pt x="44" y="0"/>
                </a:lnTo>
                <a:lnTo>
                  <a:pt x="76" y="0"/>
                </a:lnTo>
                <a:lnTo>
                  <a:pt x="109" y="11"/>
                </a:lnTo>
                <a:lnTo>
                  <a:pt x="152" y="22"/>
                </a:lnTo>
                <a:lnTo>
                  <a:pt x="185" y="32"/>
                </a:lnTo>
                <a:lnTo>
                  <a:pt x="217" y="54"/>
                </a:lnTo>
                <a:lnTo>
                  <a:pt x="239" y="76"/>
                </a:lnTo>
                <a:lnTo>
                  <a:pt x="239" y="87"/>
                </a:lnTo>
                <a:lnTo>
                  <a:pt x="250" y="98"/>
                </a:lnTo>
                <a:lnTo>
                  <a:pt x="250" y="119"/>
                </a:lnTo>
                <a:lnTo>
                  <a:pt x="250" y="152"/>
                </a:lnTo>
                <a:lnTo>
                  <a:pt x="239" y="185"/>
                </a:lnTo>
                <a:lnTo>
                  <a:pt x="239" y="228"/>
                </a:lnTo>
                <a:lnTo>
                  <a:pt x="228" y="272"/>
                </a:lnTo>
                <a:lnTo>
                  <a:pt x="228" y="326"/>
                </a:lnTo>
                <a:lnTo>
                  <a:pt x="217" y="381"/>
                </a:lnTo>
                <a:lnTo>
                  <a:pt x="196" y="446"/>
                </a:lnTo>
                <a:lnTo>
                  <a:pt x="185" y="522"/>
                </a:lnTo>
                <a:lnTo>
                  <a:pt x="174" y="598"/>
                </a:lnTo>
                <a:lnTo>
                  <a:pt x="152" y="685"/>
                </a:lnTo>
                <a:lnTo>
                  <a:pt x="130" y="783"/>
                </a:lnTo>
                <a:lnTo>
                  <a:pt x="109" y="881"/>
                </a:lnTo>
                <a:lnTo>
                  <a:pt x="87" y="979"/>
                </a:lnTo>
                <a:lnTo>
                  <a:pt x="0" y="979"/>
                </a:lnTo>
                <a:lnTo>
                  <a:pt x="22" y="870"/>
                </a:lnTo>
                <a:lnTo>
                  <a:pt x="33" y="762"/>
                </a:lnTo>
                <a:lnTo>
                  <a:pt x="44" y="664"/>
                </a:lnTo>
                <a:lnTo>
                  <a:pt x="54" y="577"/>
                </a:lnTo>
                <a:lnTo>
                  <a:pt x="65" y="500"/>
                </a:lnTo>
                <a:lnTo>
                  <a:pt x="76" y="435"/>
                </a:lnTo>
                <a:lnTo>
                  <a:pt x="76" y="402"/>
                </a:lnTo>
                <a:lnTo>
                  <a:pt x="76" y="370"/>
                </a:lnTo>
                <a:lnTo>
                  <a:pt x="76" y="348"/>
                </a:lnTo>
                <a:lnTo>
                  <a:pt x="76" y="315"/>
                </a:lnTo>
                <a:lnTo>
                  <a:pt x="76" y="272"/>
                </a:lnTo>
                <a:lnTo>
                  <a:pt x="76" y="239"/>
                </a:lnTo>
                <a:lnTo>
                  <a:pt x="76" y="196"/>
                </a:lnTo>
                <a:lnTo>
                  <a:pt x="65" y="174"/>
                </a:lnTo>
                <a:lnTo>
                  <a:pt x="65" y="141"/>
                </a:lnTo>
                <a:lnTo>
                  <a:pt x="54" y="119"/>
                </a:lnTo>
                <a:lnTo>
                  <a:pt x="44" y="109"/>
                </a:lnTo>
                <a:lnTo>
                  <a:pt x="33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0" name="Freeform 122"/>
          <p:cNvSpPr/>
          <p:nvPr/>
        </p:nvSpPr>
        <p:spPr bwMode="auto">
          <a:xfrm>
            <a:off x="6500813" y="3028952"/>
            <a:ext cx="138112" cy="450849"/>
          </a:xfrm>
          <a:custGeom>
            <a:avLst/>
            <a:gdLst>
              <a:gd name="T0" fmla="*/ 2147483647 w 217"/>
              <a:gd name="T1" fmla="*/ 2147483647 h 533"/>
              <a:gd name="T2" fmla="*/ 2147483647 w 217"/>
              <a:gd name="T3" fmla="*/ 2147483647 h 533"/>
              <a:gd name="T4" fmla="*/ 2147483647 w 217"/>
              <a:gd name="T5" fmla="*/ 2147483647 h 533"/>
              <a:gd name="T6" fmla="*/ 2147483647 w 217"/>
              <a:gd name="T7" fmla="*/ 2147483647 h 533"/>
              <a:gd name="T8" fmla="*/ 2147483647 w 217"/>
              <a:gd name="T9" fmla="*/ 2147483647 h 533"/>
              <a:gd name="T10" fmla="*/ 2147483647 w 217"/>
              <a:gd name="T11" fmla="*/ 2147483647 h 533"/>
              <a:gd name="T12" fmla="*/ 2147483647 w 217"/>
              <a:gd name="T13" fmla="*/ 2147483647 h 533"/>
              <a:gd name="T14" fmla="*/ 2147483647 w 217"/>
              <a:gd name="T15" fmla="*/ 2147483647 h 533"/>
              <a:gd name="T16" fmla="*/ 2147483647 w 217"/>
              <a:gd name="T17" fmla="*/ 2147483647 h 533"/>
              <a:gd name="T18" fmla="*/ 2147483647 w 217"/>
              <a:gd name="T19" fmla="*/ 2147483647 h 533"/>
              <a:gd name="T20" fmla="*/ 2147483647 w 217"/>
              <a:gd name="T21" fmla="*/ 2147483647 h 533"/>
              <a:gd name="T22" fmla="*/ 2147483647 w 217"/>
              <a:gd name="T23" fmla="*/ 2147483647 h 533"/>
              <a:gd name="T24" fmla="*/ 2147483647 w 217"/>
              <a:gd name="T25" fmla="*/ 2147483647 h 533"/>
              <a:gd name="T26" fmla="*/ 2147483647 w 217"/>
              <a:gd name="T27" fmla="*/ 2147483647 h 533"/>
              <a:gd name="T28" fmla="*/ 2147483647 w 217"/>
              <a:gd name="T29" fmla="*/ 2147483647 h 533"/>
              <a:gd name="T30" fmla="*/ 2147483647 w 217"/>
              <a:gd name="T31" fmla="*/ 2147483647 h 533"/>
              <a:gd name="T32" fmla="*/ 2147483647 w 217"/>
              <a:gd name="T33" fmla="*/ 2147483647 h 533"/>
              <a:gd name="T34" fmla="*/ 2147483647 w 217"/>
              <a:gd name="T35" fmla="*/ 2147483647 h 533"/>
              <a:gd name="T36" fmla="*/ 2147483647 w 217"/>
              <a:gd name="T37" fmla="*/ 2147483647 h 533"/>
              <a:gd name="T38" fmla="*/ 2147483647 w 217"/>
              <a:gd name="T39" fmla="*/ 2147483647 h 533"/>
              <a:gd name="T40" fmla="*/ 2147483647 w 217"/>
              <a:gd name="T41" fmla="*/ 2147483647 h 533"/>
              <a:gd name="T42" fmla="*/ 2147483647 w 217"/>
              <a:gd name="T43" fmla="*/ 2147483647 h 533"/>
              <a:gd name="T44" fmla="*/ 2147483647 w 217"/>
              <a:gd name="T45" fmla="*/ 2147483647 h 533"/>
              <a:gd name="T46" fmla="*/ 2147483647 w 217"/>
              <a:gd name="T47" fmla="*/ 2147483647 h 533"/>
              <a:gd name="T48" fmla="*/ 2147483647 w 217"/>
              <a:gd name="T49" fmla="*/ 2147483647 h 533"/>
              <a:gd name="T50" fmla="*/ 2147483647 w 217"/>
              <a:gd name="T51" fmla="*/ 2147483647 h 533"/>
              <a:gd name="T52" fmla="*/ 2147483647 w 217"/>
              <a:gd name="T53" fmla="*/ 2147483647 h 533"/>
              <a:gd name="T54" fmla="*/ 2147483647 w 217"/>
              <a:gd name="T55" fmla="*/ 2147483647 h 533"/>
              <a:gd name="T56" fmla="*/ 2147483647 w 217"/>
              <a:gd name="T57" fmla="*/ 2147483647 h 533"/>
              <a:gd name="T58" fmla="*/ 2147483647 w 217"/>
              <a:gd name="T59" fmla="*/ 2147483647 h 533"/>
              <a:gd name="T60" fmla="*/ 2147483647 w 217"/>
              <a:gd name="T61" fmla="*/ 2147483647 h 533"/>
              <a:gd name="T62" fmla="*/ 2147483647 w 217"/>
              <a:gd name="T63" fmla="*/ 2147483647 h 533"/>
              <a:gd name="T64" fmla="*/ 2147483647 w 217"/>
              <a:gd name="T65" fmla="*/ 2147483647 h 533"/>
              <a:gd name="T66" fmla="*/ 2147483647 w 217"/>
              <a:gd name="T67" fmla="*/ 2147483647 h 533"/>
              <a:gd name="T68" fmla="*/ 2147483647 w 217"/>
              <a:gd name="T69" fmla="*/ 2147483647 h 533"/>
              <a:gd name="T70" fmla="*/ 2147483647 w 217"/>
              <a:gd name="T71" fmla="*/ 2147483647 h 533"/>
              <a:gd name="T72" fmla="*/ 0 w 217"/>
              <a:gd name="T73" fmla="*/ 2147483647 h 533"/>
              <a:gd name="T74" fmla="*/ 0 w 217"/>
              <a:gd name="T75" fmla="*/ 2147483647 h 533"/>
              <a:gd name="T76" fmla="*/ 0 w 217"/>
              <a:gd name="T77" fmla="*/ 2147483647 h 533"/>
              <a:gd name="T78" fmla="*/ 0 w 217"/>
              <a:gd name="T79" fmla="*/ 2147483647 h 533"/>
              <a:gd name="T80" fmla="*/ 0 w 217"/>
              <a:gd name="T81" fmla="*/ 2147483647 h 533"/>
              <a:gd name="T82" fmla="*/ 2147483647 w 217"/>
              <a:gd name="T83" fmla="*/ 2147483647 h 533"/>
              <a:gd name="T84" fmla="*/ 2147483647 w 217"/>
              <a:gd name="T85" fmla="*/ 0 h 533"/>
              <a:gd name="T86" fmla="*/ 2147483647 w 217"/>
              <a:gd name="T87" fmla="*/ 0 h 533"/>
              <a:gd name="T88" fmla="*/ 2147483647 w 217"/>
              <a:gd name="T89" fmla="*/ 2147483647 h 533"/>
              <a:gd name="T90" fmla="*/ 2147483647 w 217"/>
              <a:gd name="T91" fmla="*/ 2147483647 h 533"/>
              <a:gd name="T92" fmla="*/ 2147483647 w 217"/>
              <a:gd name="T93" fmla="*/ 2147483647 h 533"/>
              <a:gd name="T94" fmla="*/ 2147483647 w 217"/>
              <a:gd name="T95" fmla="*/ 2147483647 h 5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7" h="533">
                <a:moveTo>
                  <a:pt x="130" y="22"/>
                </a:moveTo>
                <a:lnTo>
                  <a:pt x="141" y="87"/>
                </a:lnTo>
                <a:lnTo>
                  <a:pt x="152" y="141"/>
                </a:lnTo>
                <a:lnTo>
                  <a:pt x="163" y="185"/>
                </a:lnTo>
                <a:lnTo>
                  <a:pt x="174" y="239"/>
                </a:lnTo>
                <a:lnTo>
                  <a:pt x="185" y="283"/>
                </a:lnTo>
                <a:lnTo>
                  <a:pt x="196" y="326"/>
                </a:lnTo>
                <a:lnTo>
                  <a:pt x="206" y="359"/>
                </a:lnTo>
                <a:lnTo>
                  <a:pt x="206" y="392"/>
                </a:lnTo>
                <a:lnTo>
                  <a:pt x="206" y="424"/>
                </a:lnTo>
                <a:lnTo>
                  <a:pt x="217" y="446"/>
                </a:lnTo>
                <a:lnTo>
                  <a:pt x="217" y="468"/>
                </a:lnTo>
                <a:lnTo>
                  <a:pt x="217" y="490"/>
                </a:lnTo>
                <a:lnTo>
                  <a:pt x="217" y="501"/>
                </a:lnTo>
                <a:lnTo>
                  <a:pt x="217" y="511"/>
                </a:lnTo>
                <a:lnTo>
                  <a:pt x="206" y="522"/>
                </a:lnTo>
                <a:lnTo>
                  <a:pt x="196" y="533"/>
                </a:lnTo>
                <a:lnTo>
                  <a:pt x="185" y="533"/>
                </a:lnTo>
                <a:lnTo>
                  <a:pt x="174" y="533"/>
                </a:lnTo>
                <a:lnTo>
                  <a:pt x="163" y="522"/>
                </a:lnTo>
                <a:lnTo>
                  <a:pt x="163" y="511"/>
                </a:lnTo>
                <a:lnTo>
                  <a:pt x="152" y="501"/>
                </a:lnTo>
                <a:lnTo>
                  <a:pt x="152" y="490"/>
                </a:lnTo>
                <a:lnTo>
                  <a:pt x="152" y="468"/>
                </a:lnTo>
                <a:lnTo>
                  <a:pt x="141" y="424"/>
                </a:lnTo>
                <a:lnTo>
                  <a:pt x="119" y="381"/>
                </a:lnTo>
                <a:lnTo>
                  <a:pt x="119" y="348"/>
                </a:lnTo>
                <a:lnTo>
                  <a:pt x="98" y="316"/>
                </a:lnTo>
                <a:lnTo>
                  <a:pt x="87" y="283"/>
                </a:lnTo>
                <a:lnTo>
                  <a:pt x="76" y="250"/>
                </a:lnTo>
                <a:lnTo>
                  <a:pt x="54" y="207"/>
                </a:lnTo>
                <a:lnTo>
                  <a:pt x="43" y="174"/>
                </a:lnTo>
                <a:lnTo>
                  <a:pt x="22" y="152"/>
                </a:lnTo>
                <a:lnTo>
                  <a:pt x="11" y="120"/>
                </a:lnTo>
                <a:lnTo>
                  <a:pt x="11" y="98"/>
                </a:lnTo>
                <a:lnTo>
                  <a:pt x="0" y="76"/>
                </a:lnTo>
                <a:lnTo>
                  <a:pt x="0" y="54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43" y="0"/>
                </a:lnTo>
                <a:lnTo>
                  <a:pt x="65" y="11"/>
                </a:lnTo>
                <a:lnTo>
                  <a:pt x="98" y="11"/>
                </a:lnTo>
                <a:lnTo>
                  <a:pt x="13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1" name="Freeform 123"/>
          <p:cNvSpPr/>
          <p:nvPr/>
        </p:nvSpPr>
        <p:spPr bwMode="auto">
          <a:xfrm>
            <a:off x="6548438" y="2863851"/>
            <a:ext cx="882650" cy="488949"/>
          </a:xfrm>
          <a:custGeom>
            <a:avLst/>
            <a:gdLst>
              <a:gd name="T0" fmla="*/ 2147483647 w 1391"/>
              <a:gd name="T1" fmla="*/ 2147483647 h 577"/>
              <a:gd name="T2" fmla="*/ 2147483647 w 1391"/>
              <a:gd name="T3" fmla="*/ 2147483647 h 577"/>
              <a:gd name="T4" fmla="*/ 2147483647 w 1391"/>
              <a:gd name="T5" fmla="*/ 2147483647 h 577"/>
              <a:gd name="T6" fmla="*/ 2147483647 w 1391"/>
              <a:gd name="T7" fmla="*/ 2147483647 h 577"/>
              <a:gd name="T8" fmla="*/ 2147483647 w 1391"/>
              <a:gd name="T9" fmla="*/ 2147483647 h 577"/>
              <a:gd name="T10" fmla="*/ 2147483647 w 1391"/>
              <a:gd name="T11" fmla="*/ 2147483647 h 577"/>
              <a:gd name="T12" fmla="*/ 2147483647 w 1391"/>
              <a:gd name="T13" fmla="*/ 2147483647 h 577"/>
              <a:gd name="T14" fmla="*/ 2147483647 w 1391"/>
              <a:gd name="T15" fmla="*/ 2147483647 h 577"/>
              <a:gd name="T16" fmla="*/ 2147483647 w 1391"/>
              <a:gd name="T17" fmla="*/ 2147483647 h 577"/>
              <a:gd name="T18" fmla="*/ 2147483647 w 1391"/>
              <a:gd name="T19" fmla="*/ 2147483647 h 577"/>
              <a:gd name="T20" fmla="*/ 2147483647 w 1391"/>
              <a:gd name="T21" fmla="*/ 2147483647 h 577"/>
              <a:gd name="T22" fmla="*/ 2147483647 w 1391"/>
              <a:gd name="T23" fmla="*/ 2147483647 h 577"/>
              <a:gd name="T24" fmla="*/ 2147483647 w 1391"/>
              <a:gd name="T25" fmla="*/ 2147483647 h 577"/>
              <a:gd name="T26" fmla="*/ 2147483647 w 1391"/>
              <a:gd name="T27" fmla="*/ 2147483647 h 577"/>
              <a:gd name="T28" fmla="*/ 2147483647 w 1391"/>
              <a:gd name="T29" fmla="*/ 0 h 577"/>
              <a:gd name="T30" fmla="*/ 2147483647 w 1391"/>
              <a:gd name="T31" fmla="*/ 0 h 577"/>
              <a:gd name="T32" fmla="*/ 2147483647 w 1391"/>
              <a:gd name="T33" fmla="*/ 2147483647 h 577"/>
              <a:gd name="T34" fmla="*/ 2147483647 w 1391"/>
              <a:gd name="T35" fmla="*/ 2147483647 h 577"/>
              <a:gd name="T36" fmla="*/ 2147483647 w 1391"/>
              <a:gd name="T37" fmla="*/ 2147483647 h 577"/>
              <a:gd name="T38" fmla="*/ 2147483647 w 1391"/>
              <a:gd name="T39" fmla="*/ 2147483647 h 577"/>
              <a:gd name="T40" fmla="*/ 2147483647 w 1391"/>
              <a:gd name="T41" fmla="*/ 2147483647 h 577"/>
              <a:gd name="T42" fmla="*/ 2147483647 w 1391"/>
              <a:gd name="T43" fmla="*/ 2147483647 h 577"/>
              <a:gd name="T44" fmla="*/ 2147483647 w 1391"/>
              <a:gd name="T45" fmla="*/ 2147483647 h 577"/>
              <a:gd name="T46" fmla="*/ 2147483647 w 1391"/>
              <a:gd name="T47" fmla="*/ 2147483647 h 577"/>
              <a:gd name="T48" fmla="*/ 2147483647 w 1391"/>
              <a:gd name="T49" fmla="*/ 2147483647 h 577"/>
              <a:gd name="T50" fmla="*/ 2147483647 w 1391"/>
              <a:gd name="T51" fmla="*/ 2147483647 h 577"/>
              <a:gd name="T52" fmla="*/ 2147483647 w 1391"/>
              <a:gd name="T53" fmla="*/ 2147483647 h 577"/>
              <a:gd name="T54" fmla="*/ 2147483647 w 1391"/>
              <a:gd name="T55" fmla="*/ 2147483647 h 577"/>
              <a:gd name="T56" fmla="*/ 2147483647 w 1391"/>
              <a:gd name="T57" fmla="*/ 2147483647 h 577"/>
              <a:gd name="T58" fmla="*/ 2147483647 w 1391"/>
              <a:gd name="T59" fmla="*/ 2147483647 h 577"/>
              <a:gd name="T60" fmla="*/ 2147483647 w 1391"/>
              <a:gd name="T61" fmla="*/ 2147483647 h 577"/>
              <a:gd name="T62" fmla="*/ 2147483647 w 1391"/>
              <a:gd name="T63" fmla="*/ 2147483647 h 577"/>
              <a:gd name="T64" fmla="*/ 2147483647 w 1391"/>
              <a:gd name="T65" fmla="*/ 2147483647 h 577"/>
              <a:gd name="T66" fmla="*/ 2147483647 w 1391"/>
              <a:gd name="T67" fmla="*/ 2147483647 h 577"/>
              <a:gd name="T68" fmla="*/ 2147483647 w 1391"/>
              <a:gd name="T69" fmla="*/ 2147483647 h 577"/>
              <a:gd name="T70" fmla="*/ 2147483647 w 1391"/>
              <a:gd name="T71" fmla="*/ 2147483647 h 577"/>
              <a:gd name="T72" fmla="*/ 2147483647 w 1391"/>
              <a:gd name="T73" fmla="*/ 2147483647 h 577"/>
              <a:gd name="T74" fmla="*/ 2147483647 w 1391"/>
              <a:gd name="T75" fmla="*/ 2147483647 h 577"/>
              <a:gd name="T76" fmla="*/ 2147483647 w 1391"/>
              <a:gd name="T77" fmla="*/ 2147483647 h 577"/>
              <a:gd name="T78" fmla="*/ 2147483647 w 1391"/>
              <a:gd name="T79" fmla="*/ 2147483647 h 577"/>
              <a:gd name="T80" fmla="*/ 2147483647 w 1391"/>
              <a:gd name="T81" fmla="*/ 2147483647 h 577"/>
              <a:gd name="T82" fmla="*/ 2147483647 w 1391"/>
              <a:gd name="T83" fmla="*/ 2147483647 h 577"/>
              <a:gd name="T84" fmla="*/ 2147483647 w 1391"/>
              <a:gd name="T85" fmla="*/ 2147483647 h 577"/>
              <a:gd name="T86" fmla="*/ 2147483647 w 1391"/>
              <a:gd name="T87" fmla="*/ 2147483647 h 577"/>
              <a:gd name="T88" fmla="*/ 2147483647 w 1391"/>
              <a:gd name="T89" fmla="*/ 2147483647 h 577"/>
              <a:gd name="T90" fmla="*/ 2147483647 w 1391"/>
              <a:gd name="T91" fmla="*/ 2147483647 h 577"/>
              <a:gd name="T92" fmla="*/ 2147483647 w 1391"/>
              <a:gd name="T93" fmla="*/ 2147483647 h 577"/>
              <a:gd name="T94" fmla="*/ 2147483647 w 1391"/>
              <a:gd name="T95" fmla="*/ 2147483647 h 577"/>
              <a:gd name="T96" fmla="*/ 2147483647 w 1391"/>
              <a:gd name="T97" fmla="*/ 2147483647 h 577"/>
              <a:gd name="T98" fmla="*/ 2147483647 w 1391"/>
              <a:gd name="T99" fmla="*/ 2147483647 h 577"/>
              <a:gd name="T100" fmla="*/ 2147483647 w 1391"/>
              <a:gd name="T101" fmla="*/ 2147483647 h 577"/>
              <a:gd name="T102" fmla="*/ 2147483647 w 1391"/>
              <a:gd name="T103" fmla="*/ 2147483647 h 577"/>
              <a:gd name="T104" fmla="*/ 2147483647 w 1391"/>
              <a:gd name="T105" fmla="*/ 2147483647 h 57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391" h="577">
                <a:moveTo>
                  <a:pt x="576" y="218"/>
                </a:moveTo>
                <a:lnTo>
                  <a:pt x="478" y="239"/>
                </a:lnTo>
                <a:lnTo>
                  <a:pt x="391" y="261"/>
                </a:lnTo>
                <a:lnTo>
                  <a:pt x="304" y="272"/>
                </a:lnTo>
                <a:lnTo>
                  <a:pt x="239" y="283"/>
                </a:lnTo>
                <a:lnTo>
                  <a:pt x="174" y="294"/>
                </a:lnTo>
                <a:lnTo>
                  <a:pt x="120" y="305"/>
                </a:lnTo>
                <a:lnTo>
                  <a:pt x="65" y="316"/>
                </a:lnTo>
                <a:lnTo>
                  <a:pt x="43" y="316"/>
                </a:lnTo>
                <a:lnTo>
                  <a:pt x="33" y="316"/>
                </a:lnTo>
                <a:lnTo>
                  <a:pt x="0" y="207"/>
                </a:lnTo>
                <a:lnTo>
                  <a:pt x="87" y="207"/>
                </a:lnTo>
                <a:lnTo>
                  <a:pt x="185" y="196"/>
                </a:lnTo>
                <a:lnTo>
                  <a:pt x="283" y="185"/>
                </a:lnTo>
                <a:lnTo>
                  <a:pt x="391" y="163"/>
                </a:lnTo>
                <a:lnTo>
                  <a:pt x="500" y="142"/>
                </a:lnTo>
                <a:lnTo>
                  <a:pt x="609" y="120"/>
                </a:lnTo>
                <a:lnTo>
                  <a:pt x="707" y="98"/>
                </a:lnTo>
                <a:lnTo>
                  <a:pt x="815" y="76"/>
                </a:lnTo>
                <a:lnTo>
                  <a:pt x="859" y="65"/>
                </a:lnTo>
                <a:lnTo>
                  <a:pt x="902" y="54"/>
                </a:lnTo>
                <a:lnTo>
                  <a:pt x="946" y="54"/>
                </a:lnTo>
                <a:lnTo>
                  <a:pt x="978" y="44"/>
                </a:lnTo>
                <a:lnTo>
                  <a:pt x="1011" y="33"/>
                </a:lnTo>
                <a:lnTo>
                  <a:pt x="1033" y="33"/>
                </a:lnTo>
                <a:lnTo>
                  <a:pt x="1054" y="22"/>
                </a:lnTo>
                <a:lnTo>
                  <a:pt x="1065" y="22"/>
                </a:lnTo>
                <a:lnTo>
                  <a:pt x="1087" y="11"/>
                </a:lnTo>
                <a:lnTo>
                  <a:pt x="1109" y="0"/>
                </a:lnTo>
                <a:lnTo>
                  <a:pt x="1131" y="0"/>
                </a:lnTo>
                <a:lnTo>
                  <a:pt x="1141" y="0"/>
                </a:lnTo>
                <a:lnTo>
                  <a:pt x="1152" y="0"/>
                </a:lnTo>
                <a:lnTo>
                  <a:pt x="1174" y="0"/>
                </a:lnTo>
                <a:lnTo>
                  <a:pt x="1196" y="11"/>
                </a:lnTo>
                <a:lnTo>
                  <a:pt x="1228" y="22"/>
                </a:lnTo>
                <a:lnTo>
                  <a:pt x="1261" y="33"/>
                </a:lnTo>
                <a:lnTo>
                  <a:pt x="1283" y="54"/>
                </a:lnTo>
                <a:lnTo>
                  <a:pt x="1315" y="76"/>
                </a:lnTo>
                <a:lnTo>
                  <a:pt x="1337" y="98"/>
                </a:lnTo>
                <a:lnTo>
                  <a:pt x="1359" y="120"/>
                </a:lnTo>
                <a:lnTo>
                  <a:pt x="1381" y="142"/>
                </a:lnTo>
                <a:lnTo>
                  <a:pt x="1391" y="152"/>
                </a:lnTo>
                <a:lnTo>
                  <a:pt x="1391" y="174"/>
                </a:lnTo>
                <a:lnTo>
                  <a:pt x="1391" y="196"/>
                </a:lnTo>
                <a:lnTo>
                  <a:pt x="1381" y="207"/>
                </a:lnTo>
                <a:lnTo>
                  <a:pt x="1359" y="218"/>
                </a:lnTo>
                <a:lnTo>
                  <a:pt x="1337" y="229"/>
                </a:lnTo>
                <a:lnTo>
                  <a:pt x="1326" y="239"/>
                </a:lnTo>
                <a:lnTo>
                  <a:pt x="1315" y="250"/>
                </a:lnTo>
                <a:lnTo>
                  <a:pt x="1294" y="261"/>
                </a:lnTo>
                <a:lnTo>
                  <a:pt x="1272" y="283"/>
                </a:lnTo>
                <a:lnTo>
                  <a:pt x="1261" y="316"/>
                </a:lnTo>
                <a:lnTo>
                  <a:pt x="1239" y="337"/>
                </a:lnTo>
                <a:lnTo>
                  <a:pt x="1218" y="370"/>
                </a:lnTo>
                <a:lnTo>
                  <a:pt x="1196" y="414"/>
                </a:lnTo>
                <a:lnTo>
                  <a:pt x="1174" y="446"/>
                </a:lnTo>
                <a:lnTo>
                  <a:pt x="1163" y="479"/>
                </a:lnTo>
                <a:lnTo>
                  <a:pt x="1141" y="501"/>
                </a:lnTo>
                <a:lnTo>
                  <a:pt x="1131" y="522"/>
                </a:lnTo>
                <a:lnTo>
                  <a:pt x="1109" y="544"/>
                </a:lnTo>
                <a:lnTo>
                  <a:pt x="1098" y="566"/>
                </a:lnTo>
                <a:lnTo>
                  <a:pt x="1087" y="577"/>
                </a:lnTo>
                <a:lnTo>
                  <a:pt x="1076" y="577"/>
                </a:lnTo>
                <a:lnTo>
                  <a:pt x="1065" y="577"/>
                </a:lnTo>
                <a:lnTo>
                  <a:pt x="1044" y="577"/>
                </a:lnTo>
                <a:lnTo>
                  <a:pt x="1033" y="566"/>
                </a:lnTo>
                <a:lnTo>
                  <a:pt x="1022" y="555"/>
                </a:lnTo>
                <a:lnTo>
                  <a:pt x="1011" y="544"/>
                </a:lnTo>
                <a:lnTo>
                  <a:pt x="1011" y="522"/>
                </a:lnTo>
                <a:lnTo>
                  <a:pt x="1022" y="512"/>
                </a:lnTo>
                <a:lnTo>
                  <a:pt x="1022" y="490"/>
                </a:lnTo>
                <a:lnTo>
                  <a:pt x="1033" y="457"/>
                </a:lnTo>
                <a:lnTo>
                  <a:pt x="1044" y="435"/>
                </a:lnTo>
                <a:lnTo>
                  <a:pt x="1065" y="403"/>
                </a:lnTo>
                <a:lnTo>
                  <a:pt x="1087" y="370"/>
                </a:lnTo>
                <a:lnTo>
                  <a:pt x="1098" y="337"/>
                </a:lnTo>
                <a:lnTo>
                  <a:pt x="1109" y="316"/>
                </a:lnTo>
                <a:lnTo>
                  <a:pt x="1120" y="283"/>
                </a:lnTo>
                <a:lnTo>
                  <a:pt x="1120" y="272"/>
                </a:lnTo>
                <a:lnTo>
                  <a:pt x="1131" y="250"/>
                </a:lnTo>
                <a:lnTo>
                  <a:pt x="1131" y="229"/>
                </a:lnTo>
                <a:lnTo>
                  <a:pt x="1131" y="218"/>
                </a:lnTo>
                <a:lnTo>
                  <a:pt x="1131" y="207"/>
                </a:lnTo>
                <a:lnTo>
                  <a:pt x="1131" y="185"/>
                </a:lnTo>
                <a:lnTo>
                  <a:pt x="1109" y="152"/>
                </a:lnTo>
                <a:lnTo>
                  <a:pt x="1076" y="142"/>
                </a:lnTo>
                <a:lnTo>
                  <a:pt x="1054" y="131"/>
                </a:lnTo>
                <a:lnTo>
                  <a:pt x="1033" y="131"/>
                </a:lnTo>
                <a:lnTo>
                  <a:pt x="1022" y="131"/>
                </a:lnTo>
                <a:lnTo>
                  <a:pt x="1011" y="131"/>
                </a:lnTo>
                <a:lnTo>
                  <a:pt x="1000" y="131"/>
                </a:lnTo>
                <a:lnTo>
                  <a:pt x="989" y="131"/>
                </a:lnTo>
                <a:lnTo>
                  <a:pt x="967" y="142"/>
                </a:lnTo>
                <a:lnTo>
                  <a:pt x="946" y="142"/>
                </a:lnTo>
                <a:lnTo>
                  <a:pt x="924" y="152"/>
                </a:lnTo>
                <a:lnTo>
                  <a:pt x="891" y="152"/>
                </a:lnTo>
                <a:lnTo>
                  <a:pt x="870" y="163"/>
                </a:lnTo>
                <a:lnTo>
                  <a:pt x="837" y="163"/>
                </a:lnTo>
                <a:lnTo>
                  <a:pt x="794" y="174"/>
                </a:lnTo>
                <a:lnTo>
                  <a:pt x="761" y="185"/>
                </a:lnTo>
                <a:lnTo>
                  <a:pt x="717" y="185"/>
                </a:lnTo>
                <a:lnTo>
                  <a:pt x="674" y="196"/>
                </a:lnTo>
                <a:lnTo>
                  <a:pt x="630" y="207"/>
                </a:lnTo>
                <a:lnTo>
                  <a:pt x="576" y="21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2" name="Freeform 124"/>
          <p:cNvSpPr/>
          <p:nvPr/>
        </p:nvSpPr>
        <p:spPr bwMode="auto">
          <a:xfrm>
            <a:off x="6756401" y="3009901"/>
            <a:ext cx="68263" cy="351367"/>
          </a:xfrm>
          <a:custGeom>
            <a:avLst/>
            <a:gdLst>
              <a:gd name="T0" fmla="*/ 2147483647 w 109"/>
              <a:gd name="T1" fmla="*/ 0 h 414"/>
              <a:gd name="T2" fmla="*/ 2147483647 w 109"/>
              <a:gd name="T3" fmla="*/ 2147483647 h 414"/>
              <a:gd name="T4" fmla="*/ 0 w 109"/>
              <a:gd name="T5" fmla="*/ 2147483647 h 414"/>
              <a:gd name="T6" fmla="*/ 2147483647 w 109"/>
              <a:gd name="T7" fmla="*/ 2147483647 h 414"/>
              <a:gd name="T8" fmla="*/ 2147483647 w 109"/>
              <a:gd name="T9" fmla="*/ 0 h 414"/>
              <a:gd name="T10" fmla="*/ 2147483647 w 109"/>
              <a:gd name="T11" fmla="*/ 0 h 4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" h="414">
                <a:moveTo>
                  <a:pt x="109" y="0"/>
                </a:moveTo>
                <a:lnTo>
                  <a:pt x="109" y="392"/>
                </a:lnTo>
                <a:lnTo>
                  <a:pt x="0" y="414"/>
                </a:lnTo>
                <a:lnTo>
                  <a:pt x="11" y="33"/>
                </a:lnTo>
                <a:lnTo>
                  <a:pt x="10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3" name="Freeform 125"/>
          <p:cNvSpPr/>
          <p:nvPr/>
        </p:nvSpPr>
        <p:spPr bwMode="auto">
          <a:xfrm>
            <a:off x="6080126" y="2328334"/>
            <a:ext cx="447675" cy="656167"/>
          </a:xfrm>
          <a:custGeom>
            <a:avLst/>
            <a:gdLst>
              <a:gd name="T0" fmla="*/ 2147483647 w 706"/>
              <a:gd name="T1" fmla="*/ 2147483647 h 773"/>
              <a:gd name="T2" fmla="*/ 2147483647 w 706"/>
              <a:gd name="T3" fmla="*/ 2147483647 h 773"/>
              <a:gd name="T4" fmla="*/ 2147483647 w 706"/>
              <a:gd name="T5" fmla="*/ 2147483647 h 773"/>
              <a:gd name="T6" fmla="*/ 2147483647 w 706"/>
              <a:gd name="T7" fmla="*/ 2147483647 h 773"/>
              <a:gd name="T8" fmla="*/ 2147483647 w 706"/>
              <a:gd name="T9" fmla="*/ 0 h 773"/>
              <a:gd name="T10" fmla="*/ 2147483647 w 706"/>
              <a:gd name="T11" fmla="*/ 0 h 773"/>
              <a:gd name="T12" fmla="*/ 2147483647 w 706"/>
              <a:gd name="T13" fmla="*/ 0 h 773"/>
              <a:gd name="T14" fmla="*/ 2147483647 w 706"/>
              <a:gd name="T15" fmla="*/ 0 h 773"/>
              <a:gd name="T16" fmla="*/ 2147483647 w 706"/>
              <a:gd name="T17" fmla="*/ 2147483647 h 773"/>
              <a:gd name="T18" fmla="*/ 2147483647 w 706"/>
              <a:gd name="T19" fmla="*/ 2147483647 h 773"/>
              <a:gd name="T20" fmla="*/ 2147483647 w 706"/>
              <a:gd name="T21" fmla="*/ 2147483647 h 773"/>
              <a:gd name="T22" fmla="*/ 2147483647 w 706"/>
              <a:gd name="T23" fmla="*/ 2147483647 h 773"/>
              <a:gd name="T24" fmla="*/ 2147483647 w 706"/>
              <a:gd name="T25" fmla="*/ 2147483647 h 773"/>
              <a:gd name="T26" fmla="*/ 2147483647 w 706"/>
              <a:gd name="T27" fmla="*/ 2147483647 h 773"/>
              <a:gd name="T28" fmla="*/ 2147483647 w 706"/>
              <a:gd name="T29" fmla="*/ 2147483647 h 773"/>
              <a:gd name="T30" fmla="*/ 2147483647 w 706"/>
              <a:gd name="T31" fmla="*/ 2147483647 h 773"/>
              <a:gd name="T32" fmla="*/ 2147483647 w 706"/>
              <a:gd name="T33" fmla="*/ 2147483647 h 773"/>
              <a:gd name="T34" fmla="*/ 2147483647 w 706"/>
              <a:gd name="T35" fmla="*/ 2147483647 h 773"/>
              <a:gd name="T36" fmla="*/ 2147483647 w 706"/>
              <a:gd name="T37" fmla="*/ 2147483647 h 773"/>
              <a:gd name="T38" fmla="*/ 2147483647 w 706"/>
              <a:gd name="T39" fmla="*/ 2147483647 h 773"/>
              <a:gd name="T40" fmla="*/ 2147483647 w 706"/>
              <a:gd name="T41" fmla="*/ 2147483647 h 773"/>
              <a:gd name="T42" fmla="*/ 2147483647 w 706"/>
              <a:gd name="T43" fmla="*/ 2147483647 h 773"/>
              <a:gd name="T44" fmla="*/ 2147483647 w 706"/>
              <a:gd name="T45" fmla="*/ 2147483647 h 773"/>
              <a:gd name="T46" fmla="*/ 2147483647 w 706"/>
              <a:gd name="T47" fmla="*/ 2147483647 h 773"/>
              <a:gd name="T48" fmla="*/ 2147483647 w 706"/>
              <a:gd name="T49" fmla="*/ 2147483647 h 773"/>
              <a:gd name="T50" fmla="*/ 2147483647 w 706"/>
              <a:gd name="T51" fmla="*/ 2147483647 h 773"/>
              <a:gd name="T52" fmla="*/ 2147483647 w 706"/>
              <a:gd name="T53" fmla="*/ 2147483647 h 773"/>
              <a:gd name="T54" fmla="*/ 2147483647 w 706"/>
              <a:gd name="T55" fmla="*/ 2147483647 h 773"/>
              <a:gd name="T56" fmla="*/ 2147483647 w 706"/>
              <a:gd name="T57" fmla="*/ 2147483647 h 773"/>
              <a:gd name="T58" fmla="*/ 2147483647 w 706"/>
              <a:gd name="T59" fmla="*/ 2147483647 h 773"/>
              <a:gd name="T60" fmla="*/ 2147483647 w 706"/>
              <a:gd name="T61" fmla="*/ 2147483647 h 773"/>
              <a:gd name="T62" fmla="*/ 2147483647 w 706"/>
              <a:gd name="T63" fmla="*/ 2147483647 h 773"/>
              <a:gd name="T64" fmla="*/ 2147483647 w 706"/>
              <a:gd name="T65" fmla="*/ 2147483647 h 773"/>
              <a:gd name="T66" fmla="*/ 2147483647 w 706"/>
              <a:gd name="T67" fmla="*/ 2147483647 h 773"/>
              <a:gd name="T68" fmla="*/ 2147483647 w 706"/>
              <a:gd name="T69" fmla="*/ 2147483647 h 773"/>
              <a:gd name="T70" fmla="*/ 2147483647 w 706"/>
              <a:gd name="T71" fmla="*/ 2147483647 h 773"/>
              <a:gd name="T72" fmla="*/ 2147483647 w 706"/>
              <a:gd name="T73" fmla="*/ 2147483647 h 773"/>
              <a:gd name="T74" fmla="*/ 2147483647 w 706"/>
              <a:gd name="T75" fmla="*/ 2147483647 h 773"/>
              <a:gd name="T76" fmla="*/ 0 w 706"/>
              <a:gd name="T77" fmla="*/ 2147483647 h 773"/>
              <a:gd name="T78" fmla="*/ 0 w 706"/>
              <a:gd name="T79" fmla="*/ 2147483647 h 773"/>
              <a:gd name="T80" fmla="*/ 0 w 706"/>
              <a:gd name="T81" fmla="*/ 2147483647 h 773"/>
              <a:gd name="T82" fmla="*/ 0 w 706"/>
              <a:gd name="T83" fmla="*/ 2147483647 h 773"/>
              <a:gd name="T84" fmla="*/ 2147483647 w 706"/>
              <a:gd name="T85" fmla="*/ 2147483647 h 773"/>
              <a:gd name="T86" fmla="*/ 2147483647 w 706"/>
              <a:gd name="T87" fmla="*/ 2147483647 h 773"/>
              <a:gd name="T88" fmla="*/ 2147483647 w 706"/>
              <a:gd name="T89" fmla="*/ 2147483647 h 773"/>
              <a:gd name="T90" fmla="*/ 2147483647 w 706"/>
              <a:gd name="T91" fmla="*/ 2147483647 h 773"/>
              <a:gd name="T92" fmla="*/ 2147483647 w 706"/>
              <a:gd name="T93" fmla="*/ 2147483647 h 773"/>
              <a:gd name="T94" fmla="*/ 2147483647 w 706"/>
              <a:gd name="T95" fmla="*/ 2147483647 h 773"/>
              <a:gd name="T96" fmla="*/ 2147483647 w 706"/>
              <a:gd name="T97" fmla="*/ 2147483647 h 773"/>
              <a:gd name="T98" fmla="*/ 2147483647 w 706"/>
              <a:gd name="T99" fmla="*/ 2147483647 h 773"/>
              <a:gd name="T100" fmla="*/ 2147483647 w 706"/>
              <a:gd name="T101" fmla="*/ 2147483647 h 773"/>
              <a:gd name="T102" fmla="*/ 2147483647 w 706"/>
              <a:gd name="T103" fmla="*/ 2147483647 h 773"/>
              <a:gd name="T104" fmla="*/ 2147483647 w 706"/>
              <a:gd name="T105" fmla="*/ 2147483647 h 773"/>
              <a:gd name="T106" fmla="*/ 2147483647 w 706"/>
              <a:gd name="T107" fmla="*/ 2147483647 h 773"/>
              <a:gd name="T108" fmla="*/ 2147483647 w 706"/>
              <a:gd name="T109" fmla="*/ 2147483647 h 773"/>
              <a:gd name="T110" fmla="*/ 2147483647 w 706"/>
              <a:gd name="T111" fmla="*/ 2147483647 h 773"/>
              <a:gd name="T112" fmla="*/ 2147483647 w 706"/>
              <a:gd name="T113" fmla="*/ 2147483647 h 773"/>
              <a:gd name="T114" fmla="*/ 2147483647 w 706"/>
              <a:gd name="T115" fmla="*/ 2147483647 h 773"/>
              <a:gd name="T116" fmla="*/ 2147483647 w 706"/>
              <a:gd name="T117" fmla="*/ 2147483647 h 773"/>
              <a:gd name="T118" fmla="*/ 2147483647 w 706"/>
              <a:gd name="T119" fmla="*/ 2147483647 h 773"/>
              <a:gd name="T120" fmla="*/ 2147483647 w 706"/>
              <a:gd name="T121" fmla="*/ 2147483647 h 773"/>
              <a:gd name="T122" fmla="*/ 2147483647 w 706"/>
              <a:gd name="T123" fmla="*/ 2147483647 h 7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6" h="773">
                <a:moveTo>
                  <a:pt x="489" y="65"/>
                </a:moveTo>
                <a:lnTo>
                  <a:pt x="478" y="43"/>
                </a:lnTo>
                <a:lnTo>
                  <a:pt x="478" y="22"/>
                </a:lnTo>
                <a:lnTo>
                  <a:pt x="489" y="11"/>
                </a:lnTo>
                <a:lnTo>
                  <a:pt x="500" y="0"/>
                </a:lnTo>
                <a:lnTo>
                  <a:pt x="511" y="0"/>
                </a:lnTo>
                <a:lnTo>
                  <a:pt x="532" y="0"/>
                </a:lnTo>
                <a:lnTo>
                  <a:pt x="554" y="0"/>
                </a:lnTo>
                <a:lnTo>
                  <a:pt x="576" y="11"/>
                </a:lnTo>
                <a:lnTo>
                  <a:pt x="587" y="22"/>
                </a:lnTo>
                <a:lnTo>
                  <a:pt x="608" y="33"/>
                </a:lnTo>
                <a:lnTo>
                  <a:pt x="630" y="54"/>
                </a:lnTo>
                <a:lnTo>
                  <a:pt x="652" y="76"/>
                </a:lnTo>
                <a:lnTo>
                  <a:pt x="674" y="98"/>
                </a:lnTo>
                <a:lnTo>
                  <a:pt x="685" y="120"/>
                </a:lnTo>
                <a:lnTo>
                  <a:pt x="695" y="130"/>
                </a:lnTo>
                <a:lnTo>
                  <a:pt x="706" y="141"/>
                </a:lnTo>
                <a:lnTo>
                  <a:pt x="706" y="152"/>
                </a:lnTo>
                <a:lnTo>
                  <a:pt x="695" y="174"/>
                </a:lnTo>
                <a:lnTo>
                  <a:pt x="685" y="185"/>
                </a:lnTo>
                <a:lnTo>
                  <a:pt x="674" y="207"/>
                </a:lnTo>
                <a:lnTo>
                  <a:pt x="652" y="239"/>
                </a:lnTo>
                <a:lnTo>
                  <a:pt x="630" y="261"/>
                </a:lnTo>
                <a:lnTo>
                  <a:pt x="608" y="305"/>
                </a:lnTo>
                <a:lnTo>
                  <a:pt x="576" y="337"/>
                </a:lnTo>
                <a:lnTo>
                  <a:pt x="543" y="370"/>
                </a:lnTo>
                <a:lnTo>
                  <a:pt x="500" y="413"/>
                </a:lnTo>
                <a:lnTo>
                  <a:pt x="467" y="446"/>
                </a:lnTo>
                <a:lnTo>
                  <a:pt x="424" y="490"/>
                </a:lnTo>
                <a:lnTo>
                  <a:pt x="369" y="522"/>
                </a:lnTo>
                <a:lnTo>
                  <a:pt x="326" y="566"/>
                </a:lnTo>
                <a:lnTo>
                  <a:pt x="228" y="642"/>
                </a:lnTo>
                <a:lnTo>
                  <a:pt x="174" y="675"/>
                </a:lnTo>
                <a:lnTo>
                  <a:pt x="130" y="707"/>
                </a:lnTo>
                <a:lnTo>
                  <a:pt x="98" y="729"/>
                </a:lnTo>
                <a:lnTo>
                  <a:pt x="65" y="751"/>
                </a:lnTo>
                <a:lnTo>
                  <a:pt x="32" y="762"/>
                </a:lnTo>
                <a:lnTo>
                  <a:pt x="21" y="773"/>
                </a:lnTo>
                <a:lnTo>
                  <a:pt x="0" y="773"/>
                </a:lnTo>
                <a:lnTo>
                  <a:pt x="0" y="762"/>
                </a:lnTo>
                <a:lnTo>
                  <a:pt x="0" y="751"/>
                </a:lnTo>
                <a:lnTo>
                  <a:pt x="11" y="740"/>
                </a:lnTo>
                <a:lnTo>
                  <a:pt x="32" y="718"/>
                </a:lnTo>
                <a:lnTo>
                  <a:pt x="54" y="685"/>
                </a:lnTo>
                <a:lnTo>
                  <a:pt x="87" y="653"/>
                </a:lnTo>
                <a:lnTo>
                  <a:pt x="119" y="620"/>
                </a:lnTo>
                <a:lnTo>
                  <a:pt x="163" y="577"/>
                </a:lnTo>
                <a:lnTo>
                  <a:pt x="239" y="500"/>
                </a:lnTo>
                <a:lnTo>
                  <a:pt x="304" y="413"/>
                </a:lnTo>
                <a:lnTo>
                  <a:pt x="369" y="337"/>
                </a:lnTo>
                <a:lnTo>
                  <a:pt x="391" y="294"/>
                </a:lnTo>
                <a:lnTo>
                  <a:pt x="424" y="261"/>
                </a:lnTo>
                <a:lnTo>
                  <a:pt x="435" y="218"/>
                </a:lnTo>
                <a:lnTo>
                  <a:pt x="456" y="185"/>
                </a:lnTo>
                <a:lnTo>
                  <a:pt x="467" y="163"/>
                </a:lnTo>
                <a:lnTo>
                  <a:pt x="478" y="141"/>
                </a:lnTo>
                <a:lnTo>
                  <a:pt x="489" y="120"/>
                </a:lnTo>
                <a:lnTo>
                  <a:pt x="489" y="98"/>
                </a:lnTo>
                <a:lnTo>
                  <a:pt x="489" y="76"/>
                </a:lnTo>
                <a:lnTo>
                  <a:pt x="489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4" name="Freeform 126"/>
          <p:cNvSpPr/>
          <p:nvPr/>
        </p:nvSpPr>
        <p:spPr bwMode="auto">
          <a:xfrm>
            <a:off x="6956426" y="2965452"/>
            <a:ext cx="130175" cy="349249"/>
          </a:xfrm>
          <a:custGeom>
            <a:avLst/>
            <a:gdLst>
              <a:gd name="T0" fmla="*/ 0 w 207"/>
              <a:gd name="T1" fmla="*/ 2147483647 h 413"/>
              <a:gd name="T2" fmla="*/ 2147483647 w 207"/>
              <a:gd name="T3" fmla="*/ 2147483647 h 413"/>
              <a:gd name="T4" fmla="*/ 2147483647 w 207"/>
              <a:gd name="T5" fmla="*/ 0 h 413"/>
              <a:gd name="T6" fmla="*/ 2147483647 w 207"/>
              <a:gd name="T7" fmla="*/ 0 h 413"/>
              <a:gd name="T8" fmla="*/ 2147483647 w 207"/>
              <a:gd name="T9" fmla="*/ 2147483647 h 413"/>
              <a:gd name="T10" fmla="*/ 2147483647 w 207"/>
              <a:gd name="T11" fmla="*/ 2147483647 h 413"/>
              <a:gd name="T12" fmla="*/ 2147483647 w 207"/>
              <a:gd name="T13" fmla="*/ 2147483647 h 413"/>
              <a:gd name="T14" fmla="*/ 2147483647 w 207"/>
              <a:gd name="T15" fmla="*/ 2147483647 h 413"/>
              <a:gd name="T16" fmla="*/ 2147483647 w 207"/>
              <a:gd name="T17" fmla="*/ 2147483647 h 413"/>
              <a:gd name="T18" fmla="*/ 2147483647 w 207"/>
              <a:gd name="T19" fmla="*/ 2147483647 h 413"/>
              <a:gd name="T20" fmla="*/ 2147483647 w 207"/>
              <a:gd name="T21" fmla="*/ 2147483647 h 413"/>
              <a:gd name="T22" fmla="*/ 2147483647 w 207"/>
              <a:gd name="T23" fmla="*/ 2147483647 h 413"/>
              <a:gd name="T24" fmla="*/ 0 w 207"/>
              <a:gd name="T25" fmla="*/ 2147483647 h 413"/>
              <a:gd name="T26" fmla="*/ 0 w 207"/>
              <a:gd name="T27" fmla="*/ 2147483647 h 4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7" h="413">
                <a:moveTo>
                  <a:pt x="0" y="413"/>
                </a:moveTo>
                <a:lnTo>
                  <a:pt x="44" y="207"/>
                </a:lnTo>
                <a:lnTo>
                  <a:pt x="87" y="0"/>
                </a:lnTo>
                <a:lnTo>
                  <a:pt x="207" y="0"/>
                </a:lnTo>
                <a:lnTo>
                  <a:pt x="207" y="22"/>
                </a:lnTo>
                <a:lnTo>
                  <a:pt x="196" y="54"/>
                </a:lnTo>
                <a:lnTo>
                  <a:pt x="185" y="98"/>
                </a:lnTo>
                <a:lnTo>
                  <a:pt x="174" y="141"/>
                </a:lnTo>
                <a:lnTo>
                  <a:pt x="153" y="196"/>
                </a:lnTo>
                <a:lnTo>
                  <a:pt x="131" y="261"/>
                </a:lnTo>
                <a:lnTo>
                  <a:pt x="98" y="337"/>
                </a:lnTo>
                <a:lnTo>
                  <a:pt x="66" y="413"/>
                </a:lnTo>
                <a:lnTo>
                  <a:pt x="0" y="4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5" name="Freeform 127"/>
          <p:cNvSpPr/>
          <p:nvPr/>
        </p:nvSpPr>
        <p:spPr bwMode="auto">
          <a:xfrm>
            <a:off x="6624639" y="3240618"/>
            <a:ext cx="606425" cy="213783"/>
          </a:xfrm>
          <a:custGeom>
            <a:avLst/>
            <a:gdLst>
              <a:gd name="T0" fmla="*/ 0 w 956"/>
              <a:gd name="T1" fmla="*/ 2147483647 h 251"/>
              <a:gd name="T2" fmla="*/ 0 w 956"/>
              <a:gd name="T3" fmla="*/ 2147483647 h 251"/>
              <a:gd name="T4" fmla="*/ 2147483647 w 956"/>
              <a:gd name="T5" fmla="*/ 2147483647 h 251"/>
              <a:gd name="T6" fmla="*/ 2147483647 w 956"/>
              <a:gd name="T7" fmla="*/ 2147483647 h 251"/>
              <a:gd name="T8" fmla="*/ 2147483647 w 956"/>
              <a:gd name="T9" fmla="*/ 2147483647 h 251"/>
              <a:gd name="T10" fmla="*/ 2147483647 w 956"/>
              <a:gd name="T11" fmla="*/ 2147483647 h 251"/>
              <a:gd name="T12" fmla="*/ 2147483647 w 956"/>
              <a:gd name="T13" fmla="*/ 2147483647 h 251"/>
              <a:gd name="T14" fmla="*/ 2147483647 w 956"/>
              <a:gd name="T15" fmla="*/ 2147483647 h 251"/>
              <a:gd name="T16" fmla="*/ 2147483647 w 956"/>
              <a:gd name="T17" fmla="*/ 2147483647 h 251"/>
              <a:gd name="T18" fmla="*/ 2147483647 w 956"/>
              <a:gd name="T19" fmla="*/ 2147483647 h 251"/>
              <a:gd name="T20" fmla="*/ 2147483647 w 956"/>
              <a:gd name="T21" fmla="*/ 2147483647 h 251"/>
              <a:gd name="T22" fmla="*/ 2147483647 w 956"/>
              <a:gd name="T23" fmla="*/ 2147483647 h 251"/>
              <a:gd name="T24" fmla="*/ 2147483647 w 956"/>
              <a:gd name="T25" fmla="*/ 2147483647 h 251"/>
              <a:gd name="T26" fmla="*/ 2147483647 w 956"/>
              <a:gd name="T27" fmla="*/ 2147483647 h 251"/>
              <a:gd name="T28" fmla="*/ 2147483647 w 956"/>
              <a:gd name="T29" fmla="*/ 2147483647 h 251"/>
              <a:gd name="T30" fmla="*/ 2147483647 w 956"/>
              <a:gd name="T31" fmla="*/ 2147483647 h 251"/>
              <a:gd name="T32" fmla="*/ 2147483647 w 956"/>
              <a:gd name="T33" fmla="*/ 2147483647 h 251"/>
              <a:gd name="T34" fmla="*/ 2147483647 w 956"/>
              <a:gd name="T35" fmla="*/ 2147483647 h 251"/>
              <a:gd name="T36" fmla="*/ 2147483647 w 956"/>
              <a:gd name="T37" fmla="*/ 2147483647 h 251"/>
              <a:gd name="T38" fmla="*/ 2147483647 w 956"/>
              <a:gd name="T39" fmla="*/ 2147483647 h 251"/>
              <a:gd name="T40" fmla="*/ 2147483647 w 956"/>
              <a:gd name="T41" fmla="*/ 2147483647 h 251"/>
              <a:gd name="T42" fmla="*/ 2147483647 w 956"/>
              <a:gd name="T43" fmla="*/ 2147483647 h 251"/>
              <a:gd name="T44" fmla="*/ 2147483647 w 956"/>
              <a:gd name="T45" fmla="*/ 0 h 251"/>
              <a:gd name="T46" fmla="*/ 2147483647 w 956"/>
              <a:gd name="T47" fmla="*/ 0 h 251"/>
              <a:gd name="T48" fmla="*/ 2147483647 w 956"/>
              <a:gd name="T49" fmla="*/ 0 h 251"/>
              <a:gd name="T50" fmla="*/ 2147483647 w 956"/>
              <a:gd name="T51" fmla="*/ 2147483647 h 251"/>
              <a:gd name="T52" fmla="*/ 2147483647 w 956"/>
              <a:gd name="T53" fmla="*/ 2147483647 h 251"/>
              <a:gd name="T54" fmla="*/ 2147483647 w 956"/>
              <a:gd name="T55" fmla="*/ 2147483647 h 251"/>
              <a:gd name="T56" fmla="*/ 2147483647 w 956"/>
              <a:gd name="T57" fmla="*/ 2147483647 h 251"/>
              <a:gd name="T58" fmla="*/ 2147483647 w 956"/>
              <a:gd name="T59" fmla="*/ 2147483647 h 251"/>
              <a:gd name="T60" fmla="*/ 2147483647 w 956"/>
              <a:gd name="T61" fmla="*/ 2147483647 h 251"/>
              <a:gd name="T62" fmla="*/ 2147483647 w 956"/>
              <a:gd name="T63" fmla="*/ 2147483647 h 251"/>
              <a:gd name="T64" fmla="*/ 2147483647 w 956"/>
              <a:gd name="T65" fmla="*/ 2147483647 h 251"/>
              <a:gd name="T66" fmla="*/ 2147483647 w 956"/>
              <a:gd name="T67" fmla="*/ 2147483647 h 251"/>
              <a:gd name="T68" fmla="*/ 2147483647 w 956"/>
              <a:gd name="T69" fmla="*/ 2147483647 h 251"/>
              <a:gd name="T70" fmla="*/ 2147483647 w 956"/>
              <a:gd name="T71" fmla="*/ 2147483647 h 251"/>
              <a:gd name="T72" fmla="*/ 2147483647 w 956"/>
              <a:gd name="T73" fmla="*/ 2147483647 h 251"/>
              <a:gd name="T74" fmla="*/ 2147483647 w 956"/>
              <a:gd name="T75" fmla="*/ 2147483647 h 251"/>
              <a:gd name="T76" fmla="*/ 2147483647 w 956"/>
              <a:gd name="T77" fmla="*/ 2147483647 h 251"/>
              <a:gd name="T78" fmla="*/ 2147483647 w 956"/>
              <a:gd name="T79" fmla="*/ 2147483647 h 251"/>
              <a:gd name="T80" fmla="*/ 2147483647 w 956"/>
              <a:gd name="T81" fmla="*/ 2147483647 h 251"/>
              <a:gd name="T82" fmla="*/ 2147483647 w 956"/>
              <a:gd name="T83" fmla="*/ 2147483647 h 251"/>
              <a:gd name="T84" fmla="*/ 2147483647 w 956"/>
              <a:gd name="T85" fmla="*/ 2147483647 h 251"/>
              <a:gd name="T86" fmla="*/ 2147483647 w 956"/>
              <a:gd name="T87" fmla="*/ 2147483647 h 251"/>
              <a:gd name="T88" fmla="*/ 2147483647 w 956"/>
              <a:gd name="T89" fmla="*/ 2147483647 h 251"/>
              <a:gd name="T90" fmla="*/ 2147483647 w 956"/>
              <a:gd name="T91" fmla="*/ 2147483647 h 251"/>
              <a:gd name="T92" fmla="*/ 2147483647 w 956"/>
              <a:gd name="T93" fmla="*/ 2147483647 h 251"/>
              <a:gd name="T94" fmla="*/ 2147483647 w 956"/>
              <a:gd name="T95" fmla="*/ 2147483647 h 251"/>
              <a:gd name="T96" fmla="*/ 2147483647 w 956"/>
              <a:gd name="T97" fmla="*/ 2147483647 h 251"/>
              <a:gd name="T98" fmla="*/ 0 w 956"/>
              <a:gd name="T99" fmla="*/ 2147483647 h 251"/>
              <a:gd name="T100" fmla="*/ 0 w 956"/>
              <a:gd name="T101" fmla="*/ 2147483647 h 251"/>
              <a:gd name="T102" fmla="*/ 0 w 956"/>
              <a:gd name="T103" fmla="*/ 2147483647 h 25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56" h="251">
                <a:moveTo>
                  <a:pt x="0" y="163"/>
                </a:moveTo>
                <a:lnTo>
                  <a:pt x="0" y="163"/>
                </a:lnTo>
                <a:lnTo>
                  <a:pt x="10" y="163"/>
                </a:lnTo>
                <a:lnTo>
                  <a:pt x="21" y="153"/>
                </a:lnTo>
                <a:lnTo>
                  <a:pt x="32" y="153"/>
                </a:lnTo>
                <a:lnTo>
                  <a:pt x="54" y="153"/>
                </a:lnTo>
                <a:lnTo>
                  <a:pt x="76" y="142"/>
                </a:lnTo>
                <a:lnTo>
                  <a:pt x="97" y="142"/>
                </a:lnTo>
                <a:lnTo>
                  <a:pt x="119" y="131"/>
                </a:lnTo>
                <a:lnTo>
                  <a:pt x="152" y="131"/>
                </a:lnTo>
                <a:lnTo>
                  <a:pt x="184" y="120"/>
                </a:lnTo>
                <a:lnTo>
                  <a:pt x="217" y="109"/>
                </a:lnTo>
                <a:lnTo>
                  <a:pt x="250" y="98"/>
                </a:lnTo>
                <a:lnTo>
                  <a:pt x="293" y="98"/>
                </a:lnTo>
                <a:lnTo>
                  <a:pt x="326" y="87"/>
                </a:lnTo>
                <a:lnTo>
                  <a:pt x="380" y="76"/>
                </a:lnTo>
                <a:lnTo>
                  <a:pt x="424" y="66"/>
                </a:lnTo>
                <a:lnTo>
                  <a:pt x="521" y="44"/>
                </a:lnTo>
                <a:lnTo>
                  <a:pt x="608" y="33"/>
                </a:lnTo>
                <a:lnTo>
                  <a:pt x="684" y="22"/>
                </a:lnTo>
                <a:lnTo>
                  <a:pt x="750" y="11"/>
                </a:lnTo>
                <a:lnTo>
                  <a:pt x="815" y="11"/>
                </a:lnTo>
                <a:lnTo>
                  <a:pt x="869" y="0"/>
                </a:lnTo>
                <a:lnTo>
                  <a:pt x="913" y="0"/>
                </a:lnTo>
                <a:lnTo>
                  <a:pt x="956" y="0"/>
                </a:lnTo>
                <a:lnTo>
                  <a:pt x="956" y="76"/>
                </a:lnTo>
                <a:lnTo>
                  <a:pt x="934" y="76"/>
                </a:lnTo>
                <a:lnTo>
                  <a:pt x="913" y="76"/>
                </a:lnTo>
                <a:lnTo>
                  <a:pt x="880" y="76"/>
                </a:lnTo>
                <a:lnTo>
                  <a:pt x="847" y="87"/>
                </a:lnTo>
                <a:lnTo>
                  <a:pt x="815" y="87"/>
                </a:lnTo>
                <a:lnTo>
                  <a:pt x="782" y="98"/>
                </a:lnTo>
                <a:lnTo>
                  <a:pt x="739" y="98"/>
                </a:lnTo>
                <a:lnTo>
                  <a:pt x="695" y="109"/>
                </a:lnTo>
                <a:lnTo>
                  <a:pt x="674" y="109"/>
                </a:lnTo>
                <a:lnTo>
                  <a:pt x="641" y="120"/>
                </a:lnTo>
                <a:lnTo>
                  <a:pt x="619" y="120"/>
                </a:lnTo>
                <a:lnTo>
                  <a:pt x="587" y="131"/>
                </a:lnTo>
                <a:lnTo>
                  <a:pt x="554" y="142"/>
                </a:lnTo>
                <a:lnTo>
                  <a:pt x="510" y="142"/>
                </a:lnTo>
                <a:lnTo>
                  <a:pt x="478" y="153"/>
                </a:lnTo>
                <a:lnTo>
                  <a:pt x="434" y="163"/>
                </a:lnTo>
                <a:lnTo>
                  <a:pt x="391" y="174"/>
                </a:lnTo>
                <a:lnTo>
                  <a:pt x="337" y="185"/>
                </a:lnTo>
                <a:lnTo>
                  <a:pt x="293" y="185"/>
                </a:lnTo>
                <a:lnTo>
                  <a:pt x="239" y="207"/>
                </a:lnTo>
                <a:lnTo>
                  <a:pt x="184" y="218"/>
                </a:lnTo>
                <a:lnTo>
                  <a:pt x="119" y="229"/>
                </a:lnTo>
                <a:lnTo>
                  <a:pt x="65" y="240"/>
                </a:lnTo>
                <a:lnTo>
                  <a:pt x="0" y="251"/>
                </a:lnTo>
                <a:lnTo>
                  <a:pt x="0" y="1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6" name="Freeform 128"/>
          <p:cNvSpPr/>
          <p:nvPr/>
        </p:nvSpPr>
        <p:spPr bwMode="auto">
          <a:xfrm>
            <a:off x="6638925" y="3498851"/>
            <a:ext cx="573088" cy="184149"/>
          </a:xfrm>
          <a:custGeom>
            <a:avLst/>
            <a:gdLst>
              <a:gd name="T0" fmla="*/ 2147483647 w 903"/>
              <a:gd name="T1" fmla="*/ 2147483647 h 218"/>
              <a:gd name="T2" fmla="*/ 2147483647 w 903"/>
              <a:gd name="T3" fmla="*/ 2147483647 h 218"/>
              <a:gd name="T4" fmla="*/ 2147483647 w 903"/>
              <a:gd name="T5" fmla="*/ 2147483647 h 218"/>
              <a:gd name="T6" fmla="*/ 0 w 903"/>
              <a:gd name="T7" fmla="*/ 2147483647 h 218"/>
              <a:gd name="T8" fmla="*/ 0 w 903"/>
              <a:gd name="T9" fmla="*/ 2147483647 h 218"/>
              <a:gd name="T10" fmla="*/ 2147483647 w 903"/>
              <a:gd name="T11" fmla="*/ 2147483647 h 218"/>
              <a:gd name="T12" fmla="*/ 2147483647 w 903"/>
              <a:gd name="T13" fmla="*/ 2147483647 h 218"/>
              <a:gd name="T14" fmla="*/ 2147483647 w 903"/>
              <a:gd name="T15" fmla="*/ 2147483647 h 218"/>
              <a:gd name="T16" fmla="*/ 2147483647 w 903"/>
              <a:gd name="T17" fmla="*/ 2147483647 h 218"/>
              <a:gd name="T18" fmla="*/ 2147483647 w 903"/>
              <a:gd name="T19" fmla="*/ 2147483647 h 218"/>
              <a:gd name="T20" fmla="*/ 2147483647 w 903"/>
              <a:gd name="T21" fmla="*/ 2147483647 h 218"/>
              <a:gd name="T22" fmla="*/ 2147483647 w 903"/>
              <a:gd name="T23" fmla="*/ 2147483647 h 218"/>
              <a:gd name="T24" fmla="*/ 2147483647 w 903"/>
              <a:gd name="T25" fmla="*/ 2147483647 h 218"/>
              <a:gd name="T26" fmla="*/ 2147483647 w 903"/>
              <a:gd name="T27" fmla="*/ 2147483647 h 218"/>
              <a:gd name="T28" fmla="*/ 2147483647 w 903"/>
              <a:gd name="T29" fmla="*/ 2147483647 h 218"/>
              <a:gd name="T30" fmla="*/ 2147483647 w 903"/>
              <a:gd name="T31" fmla="*/ 2147483647 h 218"/>
              <a:gd name="T32" fmla="*/ 2147483647 w 903"/>
              <a:gd name="T33" fmla="*/ 0 h 218"/>
              <a:gd name="T34" fmla="*/ 2147483647 w 903"/>
              <a:gd name="T35" fmla="*/ 0 h 218"/>
              <a:gd name="T36" fmla="*/ 2147483647 w 903"/>
              <a:gd name="T37" fmla="*/ 0 h 218"/>
              <a:gd name="T38" fmla="*/ 2147483647 w 903"/>
              <a:gd name="T39" fmla="*/ 0 h 218"/>
              <a:gd name="T40" fmla="*/ 2147483647 w 903"/>
              <a:gd name="T41" fmla="*/ 0 h 218"/>
              <a:gd name="T42" fmla="*/ 2147483647 w 903"/>
              <a:gd name="T43" fmla="*/ 0 h 218"/>
              <a:gd name="T44" fmla="*/ 2147483647 w 903"/>
              <a:gd name="T45" fmla="*/ 0 h 218"/>
              <a:gd name="T46" fmla="*/ 2147483647 w 903"/>
              <a:gd name="T47" fmla="*/ 0 h 218"/>
              <a:gd name="T48" fmla="*/ 2147483647 w 903"/>
              <a:gd name="T49" fmla="*/ 2147483647 h 218"/>
              <a:gd name="T50" fmla="*/ 2147483647 w 903"/>
              <a:gd name="T51" fmla="*/ 2147483647 h 218"/>
              <a:gd name="T52" fmla="*/ 2147483647 w 903"/>
              <a:gd name="T53" fmla="*/ 2147483647 h 218"/>
              <a:gd name="T54" fmla="*/ 2147483647 w 903"/>
              <a:gd name="T55" fmla="*/ 2147483647 h 218"/>
              <a:gd name="T56" fmla="*/ 2147483647 w 903"/>
              <a:gd name="T57" fmla="*/ 2147483647 h 218"/>
              <a:gd name="T58" fmla="*/ 2147483647 w 903"/>
              <a:gd name="T59" fmla="*/ 2147483647 h 218"/>
              <a:gd name="T60" fmla="*/ 2147483647 w 903"/>
              <a:gd name="T61" fmla="*/ 2147483647 h 218"/>
              <a:gd name="T62" fmla="*/ 2147483647 w 903"/>
              <a:gd name="T63" fmla="*/ 2147483647 h 218"/>
              <a:gd name="T64" fmla="*/ 2147483647 w 903"/>
              <a:gd name="T65" fmla="*/ 2147483647 h 218"/>
              <a:gd name="T66" fmla="*/ 2147483647 w 903"/>
              <a:gd name="T67" fmla="*/ 2147483647 h 218"/>
              <a:gd name="T68" fmla="*/ 2147483647 w 903"/>
              <a:gd name="T69" fmla="*/ 2147483647 h 218"/>
              <a:gd name="T70" fmla="*/ 2147483647 w 903"/>
              <a:gd name="T71" fmla="*/ 2147483647 h 218"/>
              <a:gd name="T72" fmla="*/ 2147483647 w 903"/>
              <a:gd name="T73" fmla="*/ 2147483647 h 218"/>
              <a:gd name="T74" fmla="*/ 2147483647 w 903"/>
              <a:gd name="T75" fmla="*/ 2147483647 h 218"/>
              <a:gd name="T76" fmla="*/ 2147483647 w 903"/>
              <a:gd name="T77" fmla="*/ 2147483647 h 218"/>
              <a:gd name="T78" fmla="*/ 2147483647 w 903"/>
              <a:gd name="T79" fmla="*/ 2147483647 h 218"/>
              <a:gd name="T80" fmla="*/ 2147483647 w 903"/>
              <a:gd name="T81" fmla="*/ 2147483647 h 218"/>
              <a:gd name="T82" fmla="*/ 2147483647 w 903"/>
              <a:gd name="T83" fmla="*/ 2147483647 h 218"/>
              <a:gd name="T84" fmla="*/ 2147483647 w 903"/>
              <a:gd name="T85" fmla="*/ 2147483647 h 218"/>
              <a:gd name="T86" fmla="*/ 2147483647 w 903"/>
              <a:gd name="T87" fmla="*/ 2147483647 h 218"/>
              <a:gd name="T88" fmla="*/ 2147483647 w 903"/>
              <a:gd name="T89" fmla="*/ 2147483647 h 218"/>
              <a:gd name="T90" fmla="*/ 2147483647 w 903"/>
              <a:gd name="T91" fmla="*/ 2147483647 h 218"/>
              <a:gd name="T92" fmla="*/ 2147483647 w 903"/>
              <a:gd name="T93" fmla="*/ 2147483647 h 218"/>
              <a:gd name="T94" fmla="*/ 2147483647 w 903"/>
              <a:gd name="T95" fmla="*/ 2147483647 h 218"/>
              <a:gd name="T96" fmla="*/ 2147483647 w 903"/>
              <a:gd name="T97" fmla="*/ 2147483647 h 218"/>
              <a:gd name="T98" fmla="*/ 2147483647 w 903"/>
              <a:gd name="T99" fmla="*/ 2147483647 h 218"/>
              <a:gd name="T100" fmla="*/ 2147483647 w 903"/>
              <a:gd name="T101" fmla="*/ 2147483647 h 218"/>
              <a:gd name="T102" fmla="*/ 2147483647 w 903"/>
              <a:gd name="T103" fmla="*/ 2147483647 h 218"/>
              <a:gd name="T104" fmla="*/ 2147483647 w 903"/>
              <a:gd name="T105" fmla="*/ 2147483647 h 218"/>
              <a:gd name="T106" fmla="*/ 2147483647 w 903"/>
              <a:gd name="T107" fmla="*/ 2147483647 h 218"/>
              <a:gd name="T108" fmla="*/ 2147483647 w 903"/>
              <a:gd name="T109" fmla="*/ 2147483647 h 218"/>
              <a:gd name="T110" fmla="*/ 2147483647 w 903"/>
              <a:gd name="T111" fmla="*/ 2147483647 h 218"/>
              <a:gd name="T112" fmla="*/ 2147483647 w 903"/>
              <a:gd name="T113" fmla="*/ 2147483647 h 2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03" h="218">
                <a:moveTo>
                  <a:pt x="22" y="196"/>
                </a:moveTo>
                <a:lnTo>
                  <a:pt x="11" y="185"/>
                </a:lnTo>
                <a:lnTo>
                  <a:pt x="11" y="174"/>
                </a:lnTo>
                <a:lnTo>
                  <a:pt x="0" y="152"/>
                </a:lnTo>
                <a:lnTo>
                  <a:pt x="0" y="141"/>
                </a:lnTo>
                <a:lnTo>
                  <a:pt x="76" y="120"/>
                </a:lnTo>
                <a:lnTo>
                  <a:pt x="152" y="109"/>
                </a:lnTo>
                <a:lnTo>
                  <a:pt x="218" y="87"/>
                </a:lnTo>
                <a:lnTo>
                  <a:pt x="283" y="76"/>
                </a:lnTo>
                <a:lnTo>
                  <a:pt x="348" y="65"/>
                </a:lnTo>
                <a:lnTo>
                  <a:pt x="403" y="54"/>
                </a:lnTo>
                <a:lnTo>
                  <a:pt x="457" y="43"/>
                </a:lnTo>
                <a:lnTo>
                  <a:pt x="500" y="33"/>
                </a:lnTo>
                <a:lnTo>
                  <a:pt x="544" y="22"/>
                </a:lnTo>
                <a:lnTo>
                  <a:pt x="587" y="11"/>
                </a:lnTo>
                <a:lnTo>
                  <a:pt x="620" y="11"/>
                </a:lnTo>
                <a:lnTo>
                  <a:pt x="653" y="0"/>
                </a:lnTo>
                <a:lnTo>
                  <a:pt x="674" y="0"/>
                </a:lnTo>
                <a:lnTo>
                  <a:pt x="696" y="0"/>
                </a:lnTo>
                <a:lnTo>
                  <a:pt x="718" y="0"/>
                </a:lnTo>
                <a:lnTo>
                  <a:pt x="729" y="0"/>
                </a:lnTo>
                <a:lnTo>
                  <a:pt x="772" y="0"/>
                </a:lnTo>
                <a:lnTo>
                  <a:pt x="805" y="0"/>
                </a:lnTo>
                <a:lnTo>
                  <a:pt x="837" y="0"/>
                </a:lnTo>
                <a:lnTo>
                  <a:pt x="859" y="11"/>
                </a:lnTo>
                <a:lnTo>
                  <a:pt x="881" y="11"/>
                </a:lnTo>
                <a:lnTo>
                  <a:pt x="892" y="22"/>
                </a:lnTo>
                <a:lnTo>
                  <a:pt x="903" y="33"/>
                </a:lnTo>
                <a:lnTo>
                  <a:pt x="903" y="43"/>
                </a:lnTo>
                <a:lnTo>
                  <a:pt x="903" y="54"/>
                </a:lnTo>
                <a:lnTo>
                  <a:pt x="903" y="65"/>
                </a:lnTo>
                <a:lnTo>
                  <a:pt x="892" y="76"/>
                </a:lnTo>
                <a:lnTo>
                  <a:pt x="881" y="76"/>
                </a:lnTo>
                <a:lnTo>
                  <a:pt x="859" y="87"/>
                </a:lnTo>
                <a:lnTo>
                  <a:pt x="837" y="98"/>
                </a:lnTo>
                <a:lnTo>
                  <a:pt x="816" y="98"/>
                </a:lnTo>
                <a:lnTo>
                  <a:pt x="794" y="98"/>
                </a:lnTo>
                <a:lnTo>
                  <a:pt x="772" y="98"/>
                </a:lnTo>
                <a:lnTo>
                  <a:pt x="740" y="109"/>
                </a:lnTo>
                <a:lnTo>
                  <a:pt x="696" y="109"/>
                </a:lnTo>
                <a:lnTo>
                  <a:pt x="653" y="120"/>
                </a:lnTo>
                <a:lnTo>
                  <a:pt x="598" y="131"/>
                </a:lnTo>
                <a:lnTo>
                  <a:pt x="533" y="141"/>
                </a:lnTo>
                <a:lnTo>
                  <a:pt x="468" y="152"/>
                </a:lnTo>
                <a:lnTo>
                  <a:pt x="403" y="163"/>
                </a:lnTo>
                <a:lnTo>
                  <a:pt x="337" y="185"/>
                </a:lnTo>
                <a:lnTo>
                  <a:pt x="283" y="196"/>
                </a:lnTo>
                <a:lnTo>
                  <a:pt x="229" y="207"/>
                </a:lnTo>
                <a:lnTo>
                  <a:pt x="196" y="207"/>
                </a:lnTo>
                <a:lnTo>
                  <a:pt x="163" y="218"/>
                </a:lnTo>
                <a:lnTo>
                  <a:pt x="131" y="218"/>
                </a:lnTo>
                <a:lnTo>
                  <a:pt x="120" y="218"/>
                </a:lnTo>
                <a:lnTo>
                  <a:pt x="87" y="218"/>
                </a:lnTo>
                <a:lnTo>
                  <a:pt x="65" y="207"/>
                </a:lnTo>
                <a:lnTo>
                  <a:pt x="44" y="207"/>
                </a:lnTo>
                <a:lnTo>
                  <a:pt x="22" y="1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7" name="Freeform 129"/>
          <p:cNvSpPr/>
          <p:nvPr/>
        </p:nvSpPr>
        <p:spPr bwMode="auto">
          <a:xfrm>
            <a:off x="6645276" y="3831167"/>
            <a:ext cx="758825" cy="505884"/>
          </a:xfrm>
          <a:custGeom>
            <a:avLst/>
            <a:gdLst>
              <a:gd name="T0" fmla="*/ 2147483647 w 1196"/>
              <a:gd name="T1" fmla="*/ 2147483647 h 598"/>
              <a:gd name="T2" fmla="*/ 2147483647 w 1196"/>
              <a:gd name="T3" fmla="*/ 2147483647 h 598"/>
              <a:gd name="T4" fmla="*/ 2147483647 w 1196"/>
              <a:gd name="T5" fmla="*/ 2147483647 h 598"/>
              <a:gd name="T6" fmla="*/ 2147483647 w 1196"/>
              <a:gd name="T7" fmla="*/ 2147483647 h 598"/>
              <a:gd name="T8" fmla="*/ 2147483647 w 1196"/>
              <a:gd name="T9" fmla="*/ 2147483647 h 598"/>
              <a:gd name="T10" fmla="*/ 2147483647 w 1196"/>
              <a:gd name="T11" fmla="*/ 2147483647 h 598"/>
              <a:gd name="T12" fmla="*/ 2147483647 w 1196"/>
              <a:gd name="T13" fmla="*/ 2147483647 h 598"/>
              <a:gd name="T14" fmla="*/ 2147483647 w 1196"/>
              <a:gd name="T15" fmla="*/ 2147483647 h 598"/>
              <a:gd name="T16" fmla="*/ 2147483647 w 1196"/>
              <a:gd name="T17" fmla="*/ 2147483647 h 598"/>
              <a:gd name="T18" fmla="*/ 2147483647 w 1196"/>
              <a:gd name="T19" fmla="*/ 2147483647 h 598"/>
              <a:gd name="T20" fmla="*/ 2147483647 w 1196"/>
              <a:gd name="T21" fmla="*/ 2147483647 h 598"/>
              <a:gd name="T22" fmla="*/ 2147483647 w 1196"/>
              <a:gd name="T23" fmla="*/ 2147483647 h 598"/>
              <a:gd name="T24" fmla="*/ 2147483647 w 1196"/>
              <a:gd name="T25" fmla="*/ 2147483647 h 598"/>
              <a:gd name="T26" fmla="*/ 2147483647 w 1196"/>
              <a:gd name="T27" fmla="*/ 2147483647 h 598"/>
              <a:gd name="T28" fmla="*/ 2147483647 w 1196"/>
              <a:gd name="T29" fmla="*/ 2147483647 h 598"/>
              <a:gd name="T30" fmla="*/ 2147483647 w 1196"/>
              <a:gd name="T31" fmla="*/ 2147483647 h 598"/>
              <a:gd name="T32" fmla="*/ 2147483647 w 1196"/>
              <a:gd name="T33" fmla="*/ 2147483647 h 598"/>
              <a:gd name="T34" fmla="*/ 2147483647 w 1196"/>
              <a:gd name="T35" fmla="*/ 2147483647 h 598"/>
              <a:gd name="T36" fmla="*/ 2147483647 w 1196"/>
              <a:gd name="T37" fmla="*/ 2147483647 h 598"/>
              <a:gd name="T38" fmla="*/ 2147483647 w 1196"/>
              <a:gd name="T39" fmla="*/ 2147483647 h 598"/>
              <a:gd name="T40" fmla="*/ 2147483647 w 1196"/>
              <a:gd name="T41" fmla="*/ 2147483647 h 598"/>
              <a:gd name="T42" fmla="*/ 2147483647 w 1196"/>
              <a:gd name="T43" fmla="*/ 2147483647 h 598"/>
              <a:gd name="T44" fmla="*/ 2147483647 w 1196"/>
              <a:gd name="T45" fmla="*/ 2147483647 h 598"/>
              <a:gd name="T46" fmla="*/ 2147483647 w 1196"/>
              <a:gd name="T47" fmla="*/ 2147483647 h 598"/>
              <a:gd name="T48" fmla="*/ 2147483647 w 1196"/>
              <a:gd name="T49" fmla="*/ 2147483647 h 598"/>
              <a:gd name="T50" fmla="*/ 2147483647 w 1196"/>
              <a:gd name="T51" fmla="*/ 2147483647 h 598"/>
              <a:gd name="T52" fmla="*/ 2147483647 w 1196"/>
              <a:gd name="T53" fmla="*/ 2147483647 h 598"/>
              <a:gd name="T54" fmla="*/ 2147483647 w 1196"/>
              <a:gd name="T55" fmla="*/ 2147483647 h 598"/>
              <a:gd name="T56" fmla="*/ 2147483647 w 1196"/>
              <a:gd name="T57" fmla="*/ 2147483647 h 598"/>
              <a:gd name="T58" fmla="*/ 2147483647 w 1196"/>
              <a:gd name="T59" fmla="*/ 2147483647 h 598"/>
              <a:gd name="T60" fmla="*/ 2147483647 w 1196"/>
              <a:gd name="T61" fmla="*/ 2147483647 h 598"/>
              <a:gd name="T62" fmla="*/ 2147483647 w 1196"/>
              <a:gd name="T63" fmla="*/ 2147483647 h 598"/>
              <a:gd name="T64" fmla="*/ 0 w 1196"/>
              <a:gd name="T65" fmla="*/ 2147483647 h 598"/>
              <a:gd name="T66" fmla="*/ 0 w 1196"/>
              <a:gd name="T67" fmla="*/ 2147483647 h 598"/>
              <a:gd name="T68" fmla="*/ 0 w 1196"/>
              <a:gd name="T69" fmla="*/ 2147483647 h 598"/>
              <a:gd name="T70" fmla="*/ 2147483647 w 1196"/>
              <a:gd name="T71" fmla="*/ 0 h 598"/>
              <a:gd name="T72" fmla="*/ 2147483647 w 1196"/>
              <a:gd name="T73" fmla="*/ 2147483647 h 598"/>
              <a:gd name="T74" fmla="*/ 2147483647 w 1196"/>
              <a:gd name="T75" fmla="*/ 2147483647 h 598"/>
              <a:gd name="T76" fmla="*/ 2147483647 w 1196"/>
              <a:gd name="T77" fmla="*/ 2147483647 h 598"/>
              <a:gd name="T78" fmla="*/ 2147483647 w 1196"/>
              <a:gd name="T79" fmla="*/ 2147483647 h 598"/>
              <a:gd name="T80" fmla="*/ 2147483647 w 1196"/>
              <a:gd name="T81" fmla="*/ 2147483647 h 598"/>
              <a:gd name="T82" fmla="*/ 2147483647 w 1196"/>
              <a:gd name="T83" fmla="*/ 2147483647 h 598"/>
              <a:gd name="T84" fmla="*/ 2147483647 w 1196"/>
              <a:gd name="T85" fmla="*/ 2147483647 h 598"/>
              <a:gd name="T86" fmla="*/ 2147483647 w 1196"/>
              <a:gd name="T87" fmla="*/ 2147483647 h 598"/>
              <a:gd name="T88" fmla="*/ 2147483647 w 1196"/>
              <a:gd name="T89" fmla="*/ 2147483647 h 598"/>
              <a:gd name="T90" fmla="*/ 2147483647 w 1196"/>
              <a:gd name="T91" fmla="*/ 2147483647 h 598"/>
              <a:gd name="T92" fmla="*/ 2147483647 w 1196"/>
              <a:gd name="T93" fmla="*/ 2147483647 h 598"/>
              <a:gd name="T94" fmla="*/ 2147483647 w 1196"/>
              <a:gd name="T95" fmla="*/ 2147483647 h 598"/>
              <a:gd name="T96" fmla="*/ 2147483647 w 1196"/>
              <a:gd name="T97" fmla="*/ 2147483647 h 598"/>
              <a:gd name="T98" fmla="*/ 2147483647 w 1196"/>
              <a:gd name="T99" fmla="*/ 2147483647 h 598"/>
              <a:gd name="T100" fmla="*/ 2147483647 w 1196"/>
              <a:gd name="T101" fmla="*/ 2147483647 h 5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96" h="598">
                <a:moveTo>
                  <a:pt x="881" y="424"/>
                </a:moveTo>
                <a:lnTo>
                  <a:pt x="892" y="413"/>
                </a:lnTo>
                <a:lnTo>
                  <a:pt x="902" y="402"/>
                </a:lnTo>
                <a:lnTo>
                  <a:pt x="913" y="391"/>
                </a:lnTo>
                <a:lnTo>
                  <a:pt x="913" y="381"/>
                </a:lnTo>
                <a:lnTo>
                  <a:pt x="913" y="359"/>
                </a:lnTo>
                <a:lnTo>
                  <a:pt x="913" y="337"/>
                </a:lnTo>
                <a:lnTo>
                  <a:pt x="913" y="315"/>
                </a:lnTo>
                <a:lnTo>
                  <a:pt x="902" y="283"/>
                </a:lnTo>
                <a:lnTo>
                  <a:pt x="892" y="261"/>
                </a:lnTo>
                <a:lnTo>
                  <a:pt x="881" y="228"/>
                </a:lnTo>
                <a:lnTo>
                  <a:pt x="881" y="206"/>
                </a:lnTo>
                <a:lnTo>
                  <a:pt x="881" y="185"/>
                </a:lnTo>
                <a:lnTo>
                  <a:pt x="881" y="174"/>
                </a:lnTo>
                <a:lnTo>
                  <a:pt x="881" y="152"/>
                </a:lnTo>
                <a:lnTo>
                  <a:pt x="881" y="141"/>
                </a:lnTo>
                <a:lnTo>
                  <a:pt x="892" y="141"/>
                </a:lnTo>
                <a:lnTo>
                  <a:pt x="902" y="152"/>
                </a:lnTo>
                <a:lnTo>
                  <a:pt x="924" y="163"/>
                </a:lnTo>
                <a:lnTo>
                  <a:pt x="935" y="174"/>
                </a:lnTo>
                <a:lnTo>
                  <a:pt x="957" y="196"/>
                </a:lnTo>
                <a:lnTo>
                  <a:pt x="968" y="228"/>
                </a:lnTo>
                <a:lnTo>
                  <a:pt x="989" y="250"/>
                </a:lnTo>
                <a:lnTo>
                  <a:pt x="1033" y="304"/>
                </a:lnTo>
                <a:lnTo>
                  <a:pt x="1066" y="359"/>
                </a:lnTo>
                <a:lnTo>
                  <a:pt x="1087" y="381"/>
                </a:lnTo>
                <a:lnTo>
                  <a:pt x="1109" y="402"/>
                </a:lnTo>
                <a:lnTo>
                  <a:pt x="1120" y="413"/>
                </a:lnTo>
                <a:lnTo>
                  <a:pt x="1142" y="435"/>
                </a:lnTo>
                <a:lnTo>
                  <a:pt x="1163" y="446"/>
                </a:lnTo>
                <a:lnTo>
                  <a:pt x="1174" y="457"/>
                </a:lnTo>
                <a:lnTo>
                  <a:pt x="1174" y="468"/>
                </a:lnTo>
                <a:lnTo>
                  <a:pt x="1185" y="479"/>
                </a:lnTo>
                <a:lnTo>
                  <a:pt x="1185" y="489"/>
                </a:lnTo>
                <a:lnTo>
                  <a:pt x="1196" y="511"/>
                </a:lnTo>
                <a:lnTo>
                  <a:pt x="1185" y="533"/>
                </a:lnTo>
                <a:lnTo>
                  <a:pt x="1185" y="544"/>
                </a:lnTo>
                <a:lnTo>
                  <a:pt x="1174" y="544"/>
                </a:lnTo>
                <a:lnTo>
                  <a:pt x="1153" y="555"/>
                </a:lnTo>
                <a:lnTo>
                  <a:pt x="1131" y="566"/>
                </a:lnTo>
                <a:lnTo>
                  <a:pt x="1109" y="576"/>
                </a:lnTo>
                <a:lnTo>
                  <a:pt x="1076" y="576"/>
                </a:lnTo>
                <a:lnTo>
                  <a:pt x="1044" y="587"/>
                </a:lnTo>
                <a:lnTo>
                  <a:pt x="1011" y="587"/>
                </a:lnTo>
                <a:lnTo>
                  <a:pt x="935" y="598"/>
                </a:lnTo>
                <a:lnTo>
                  <a:pt x="859" y="598"/>
                </a:lnTo>
                <a:lnTo>
                  <a:pt x="772" y="598"/>
                </a:lnTo>
                <a:lnTo>
                  <a:pt x="685" y="587"/>
                </a:lnTo>
                <a:lnTo>
                  <a:pt x="598" y="576"/>
                </a:lnTo>
                <a:lnTo>
                  <a:pt x="522" y="555"/>
                </a:lnTo>
                <a:lnTo>
                  <a:pt x="457" y="533"/>
                </a:lnTo>
                <a:lnTo>
                  <a:pt x="392" y="511"/>
                </a:lnTo>
                <a:lnTo>
                  <a:pt x="337" y="479"/>
                </a:lnTo>
                <a:lnTo>
                  <a:pt x="283" y="446"/>
                </a:lnTo>
                <a:lnTo>
                  <a:pt x="239" y="413"/>
                </a:lnTo>
                <a:lnTo>
                  <a:pt x="196" y="359"/>
                </a:lnTo>
                <a:lnTo>
                  <a:pt x="152" y="315"/>
                </a:lnTo>
                <a:lnTo>
                  <a:pt x="120" y="272"/>
                </a:lnTo>
                <a:lnTo>
                  <a:pt x="87" y="217"/>
                </a:lnTo>
                <a:lnTo>
                  <a:pt x="54" y="152"/>
                </a:lnTo>
                <a:lnTo>
                  <a:pt x="33" y="119"/>
                </a:lnTo>
                <a:lnTo>
                  <a:pt x="22" y="98"/>
                </a:lnTo>
                <a:lnTo>
                  <a:pt x="11" y="76"/>
                </a:lnTo>
                <a:lnTo>
                  <a:pt x="0" y="54"/>
                </a:lnTo>
                <a:lnTo>
                  <a:pt x="0" y="32"/>
                </a:lnTo>
                <a:lnTo>
                  <a:pt x="0" y="21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2" y="0"/>
                </a:lnTo>
                <a:lnTo>
                  <a:pt x="33" y="11"/>
                </a:lnTo>
                <a:lnTo>
                  <a:pt x="44" y="11"/>
                </a:lnTo>
                <a:lnTo>
                  <a:pt x="54" y="21"/>
                </a:lnTo>
                <a:lnTo>
                  <a:pt x="65" y="32"/>
                </a:lnTo>
                <a:lnTo>
                  <a:pt x="76" y="54"/>
                </a:lnTo>
                <a:lnTo>
                  <a:pt x="87" y="76"/>
                </a:lnTo>
                <a:lnTo>
                  <a:pt x="109" y="98"/>
                </a:lnTo>
                <a:lnTo>
                  <a:pt x="120" y="119"/>
                </a:lnTo>
                <a:lnTo>
                  <a:pt x="141" y="141"/>
                </a:lnTo>
                <a:lnTo>
                  <a:pt x="163" y="163"/>
                </a:lnTo>
                <a:lnTo>
                  <a:pt x="196" y="185"/>
                </a:lnTo>
                <a:lnTo>
                  <a:pt x="218" y="217"/>
                </a:lnTo>
                <a:lnTo>
                  <a:pt x="250" y="239"/>
                </a:lnTo>
                <a:lnTo>
                  <a:pt x="283" y="272"/>
                </a:lnTo>
                <a:lnTo>
                  <a:pt x="305" y="294"/>
                </a:lnTo>
                <a:lnTo>
                  <a:pt x="337" y="315"/>
                </a:lnTo>
                <a:lnTo>
                  <a:pt x="370" y="337"/>
                </a:lnTo>
                <a:lnTo>
                  <a:pt x="402" y="348"/>
                </a:lnTo>
                <a:lnTo>
                  <a:pt x="435" y="370"/>
                </a:lnTo>
                <a:lnTo>
                  <a:pt x="500" y="391"/>
                </a:lnTo>
                <a:lnTo>
                  <a:pt x="565" y="413"/>
                </a:lnTo>
                <a:lnTo>
                  <a:pt x="620" y="424"/>
                </a:lnTo>
                <a:lnTo>
                  <a:pt x="685" y="424"/>
                </a:lnTo>
                <a:lnTo>
                  <a:pt x="739" y="435"/>
                </a:lnTo>
                <a:lnTo>
                  <a:pt x="783" y="435"/>
                </a:lnTo>
                <a:lnTo>
                  <a:pt x="826" y="435"/>
                </a:lnTo>
                <a:lnTo>
                  <a:pt x="859" y="424"/>
                </a:lnTo>
                <a:lnTo>
                  <a:pt x="881" y="42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8" name="Freeform 130"/>
          <p:cNvSpPr/>
          <p:nvPr/>
        </p:nvSpPr>
        <p:spPr bwMode="auto">
          <a:xfrm>
            <a:off x="6397625" y="3776134"/>
            <a:ext cx="165100" cy="461433"/>
          </a:xfrm>
          <a:custGeom>
            <a:avLst/>
            <a:gdLst>
              <a:gd name="T0" fmla="*/ 2147483647 w 261"/>
              <a:gd name="T1" fmla="*/ 2147483647 h 545"/>
              <a:gd name="T2" fmla="*/ 2147483647 w 261"/>
              <a:gd name="T3" fmla="*/ 2147483647 h 545"/>
              <a:gd name="T4" fmla="*/ 2147483647 w 261"/>
              <a:gd name="T5" fmla="*/ 2147483647 h 545"/>
              <a:gd name="T6" fmla="*/ 2147483647 w 261"/>
              <a:gd name="T7" fmla="*/ 2147483647 h 545"/>
              <a:gd name="T8" fmla="*/ 2147483647 w 261"/>
              <a:gd name="T9" fmla="*/ 2147483647 h 545"/>
              <a:gd name="T10" fmla="*/ 2147483647 w 261"/>
              <a:gd name="T11" fmla="*/ 2147483647 h 545"/>
              <a:gd name="T12" fmla="*/ 2147483647 w 261"/>
              <a:gd name="T13" fmla="*/ 2147483647 h 545"/>
              <a:gd name="T14" fmla="*/ 2147483647 w 261"/>
              <a:gd name="T15" fmla="*/ 2147483647 h 545"/>
              <a:gd name="T16" fmla="*/ 0 w 261"/>
              <a:gd name="T17" fmla="*/ 2147483647 h 545"/>
              <a:gd name="T18" fmla="*/ 0 w 261"/>
              <a:gd name="T19" fmla="*/ 2147483647 h 545"/>
              <a:gd name="T20" fmla="*/ 0 w 261"/>
              <a:gd name="T21" fmla="*/ 2147483647 h 545"/>
              <a:gd name="T22" fmla="*/ 0 w 261"/>
              <a:gd name="T23" fmla="*/ 2147483647 h 545"/>
              <a:gd name="T24" fmla="*/ 2147483647 w 261"/>
              <a:gd name="T25" fmla="*/ 2147483647 h 545"/>
              <a:gd name="T26" fmla="*/ 2147483647 w 261"/>
              <a:gd name="T27" fmla="*/ 2147483647 h 545"/>
              <a:gd name="T28" fmla="*/ 2147483647 w 261"/>
              <a:gd name="T29" fmla="*/ 2147483647 h 545"/>
              <a:gd name="T30" fmla="*/ 2147483647 w 261"/>
              <a:gd name="T31" fmla="*/ 2147483647 h 545"/>
              <a:gd name="T32" fmla="*/ 2147483647 w 261"/>
              <a:gd name="T33" fmla="*/ 2147483647 h 545"/>
              <a:gd name="T34" fmla="*/ 2147483647 w 261"/>
              <a:gd name="T35" fmla="*/ 2147483647 h 545"/>
              <a:gd name="T36" fmla="*/ 2147483647 w 261"/>
              <a:gd name="T37" fmla="*/ 2147483647 h 545"/>
              <a:gd name="T38" fmla="*/ 2147483647 w 261"/>
              <a:gd name="T39" fmla="*/ 2147483647 h 545"/>
              <a:gd name="T40" fmla="*/ 2147483647 w 261"/>
              <a:gd name="T41" fmla="*/ 2147483647 h 545"/>
              <a:gd name="T42" fmla="*/ 2147483647 w 261"/>
              <a:gd name="T43" fmla="*/ 2147483647 h 545"/>
              <a:gd name="T44" fmla="*/ 2147483647 w 261"/>
              <a:gd name="T45" fmla="*/ 2147483647 h 545"/>
              <a:gd name="T46" fmla="*/ 2147483647 w 261"/>
              <a:gd name="T47" fmla="*/ 2147483647 h 545"/>
              <a:gd name="T48" fmla="*/ 2147483647 w 261"/>
              <a:gd name="T49" fmla="*/ 2147483647 h 545"/>
              <a:gd name="T50" fmla="*/ 2147483647 w 261"/>
              <a:gd name="T51" fmla="*/ 2147483647 h 545"/>
              <a:gd name="T52" fmla="*/ 2147483647 w 261"/>
              <a:gd name="T53" fmla="*/ 0 h 545"/>
              <a:gd name="T54" fmla="*/ 2147483647 w 261"/>
              <a:gd name="T55" fmla="*/ 0 h 545"/>
              <a:gd name="T56" fmla="*/ 2147483647 w 261"/>
              <a:gd name="T57" fmla="*/ 0 h 545"/>
              <a:gd name="T58" fmla="*/ 2147483647 w 261"/>
              <a:gd name="T59" fmla="*/ 2147483647 h 545"/>
              <a:gd name="T60" fmla="*/ 2147483647 w 261"/>
              <a:gd name="T61" fmla="*/ 2147483647 h 545"/>
              <a:gd name="T62" fmla="*/ 2147483647 w 261"/>
              <a:gd name="T63" fmla="*/ 2147483647 h 545"/>
              <a:gd name="T64" fmla="*/ 2147483647 w 261"/>
              <a:gd name="T65" fmla="*/ 2147483647 h 545"/>
              <a:gd name="T66" fmla="*/ 2147483647 w 261"/>
              <a:gd name="T67" fmla="*/ 2147483647 h 545"/>
              <a:gd name="T68" fmla="*/ 2147483647 w 261"/>
              <a:gd name="T69" fmla="*/ 2147483647 h 545"/>
              <a:gd name="T70" fmla="*/ 2147483647 w 261"/>
              <a:gd name="T71" fmla="*/ 2147483647 h 545"/>
              <a:gd name="T72" fmla="*/ 2147483647 w 261"/>
              <a:gd name="T73" fmla="*/ 2147483647 h 545"/>
              <a:gd name="T74" fmla="*/ 2147483647 w 261"/>
              <a:gd name="T75" fmla="*/ 2147483647 h 545"/>
              <a:gd name="T76" fmla="*/ 2147483647 w 261"/>
              <a:gd name="T77" fmla="*/ 2147483647 h 545"/>
              <a:gd name="T78" fmla="*/ 2147483647 w 261"/>
              <a:gd name="T79" fmla="*/ 2147483647 h 545"/>
              <a:gd name="T80" fmla="*/ 2147483647 w 261"/>
              <a:gd name="T81" fmla="*/ 2147483647 h 545"/>
              <a:gd name="T82" fmla="*/ 2147483647 w 261"/>
              <a:gd name="T83" fmla="*/ 2147483647 h 545"/>
              <a:gd name="T84" fmla="*/ 2147483647 w 261"/>
              <a:gd name="T85" fmla="*/ 2147483647 h 545"/>
              <a:gd name="T86" fmla="*/ 2147483647 w 261"/>
              <a:gd name="T87" fmla="*/ 2147483647 h 545"/>
              <a:gd name="T88" fmla="*/ 2147483647 w 261"/>
              <a:gd name="T89" fmla="*/ 2147483647 h 545"/>
              <a:gd name="T90" fmla="*/ 2147483647 w 261"/>
              <a:gd name="T91" fmla="*/ 2147483647 h 545"/>
              <a:gd name="T92" fmla="*/ 2147483647 w 261"/>
              <a:gd name="T93" fmla="*/ 2147483647 h 545"/>
              <a:gd name="T94" fmla="*/ 2147483647 w 261"/>
              <a:gd name="T95" fmla="*/ 2147483647 h 545"/>
              <a:gd name="T96" fmla="*/ 2147483647 w 261"/>
              <a:gd name="T97" fmla="*/ 2147483647 h 545"/>
              <a:gd name="T98" fmla="*/ 2147483647 w 261"/>
              <a:gd name="T99" fmla="*/ 2147483647 h 5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1" h="545">
                <a:moveTo>
                  <a:pt x="54" y="545"/>
                </a:moveTo>
                <a:lnTo>
                  <a:pt x="43" y="534"/>
                </a:lnTo>
                <a:lnTo>
                  <a:pt x="32" y="512"/>
                </a:lnTo>
                <a:lnTo>
                  <a:pt x="32" y="501"/>
                </a:lnTo>
                <a:lnTo>
                  <a:pt x="32" y="490"/>
                </a:lnTo>
                <a:lnTo>
                  <a:pt x="21" y="468"/>
                </a:lnTo>
                <a:lnTo>
                  <a:pt x="21" y="457"/>
                </a:lnTo>
                <a:lnTo>
                  <a:pt x="11" y="425"/>
                </a:lnTo>
                <a:lnTo>
                  <a:pt x="0" y="392"/>
                </a:lnTo>
                <a:lnTo>
                  <a:pt x="0" y="370"/>
                </a:lnTo>
                <a:lnTo>
                  <a:pt x="0" y="360"/>
                </a:lnTo>
                <a:lnTo>
                  <a:pt x="0" y="349"/>
                </a:lnTo>
                <a:lnTo>
                  <a:pt x="11" y="338"/>
                </a:lnTo>
                <a:lnTo>
                  <a:pt x="32" y="316"/>
                </a:lnTo>
                <a:lnTo>
                  <a:pt x="65" y="283"/>
                </a:lnTo>
                <a:lnTo>
                  <a:pt x="76" y="272"/>
                </a:lnTo>
                <a:lnTo>
                  <a:pt x="98" y="251"/>
                </a:lnTo>
                <a:lnTo>
                  <a:pt x="108" y="229"/>
                </a:lnTo>
                <a:lnTo>
                  <a:pt x="119" y="207"/>
                </a:lnTo>
                <a:lnTo>
                  <a:pt x="152" y="164"/>
                </a:lnTo>
                <a:lnTo>
                  <a:pt x="174" y="109"/>
                </a:lnTo>
                <a:lnTo>
                  <a:pt x="185" y="77"/>
                </a:lnTo>
                <a:lnTo>
                  <a:pt x="195" y="55"/>
                </a:lnTo>
                <a:lnTo>
                  <a:pt x="206" y="33"/>
                </a:lnTo>
                <a:lnTo>
                  <a:pt x="217" y="22"/>
                </a:lnTo>
                <a:lnTo>
                  <a:pt x="217" y="11"/>
                </a:lnTo>
                <a:lnTo>
                  <a:pt x="228" y="0"/>
                </a:lnTo>
                <a:lnTo>
                  <a:pt x="239" y="0"/>
                </a:lnTo>
                <a:lnTo>
                  <a:pt x="239" y="11"/>
                </a:lnTo>
                <a:lnTo>
                  <a:pt x="250" y="22"/>
                </a:lnTo>
                <a:lnTo>
                  <a:pt x="250" y="33"/>
                </a:lnTo>
                <a:lnTo>
                  <a:pt x="250" y="44"/>
                </a:lnTo>
                <a:lnTo>
                  <a:pt x="250" y="66"/>
                </a:lnTo>
                <a:lnTo>
                  <a:pt x="261" y="87"/>
                </a:lnTo>
                <a:lnTo>
                  <a:pt x="261" y="109"/>
                </a:lnTo>
                <a:lnTo>
                  <a:pt x="261" y="142"/>
                </a:lnTo>
                <a:lnTo>
                  <a:pt x="261" y="196"/>
                </a:lnTo>
                <a:lnTo>
                  <a:pt x="250" y="251"/>
                </a:lnTo>
                <a:lnTo>
                  <a:pt x="239" y="294"/>
                </a:lnTo>
                <a:lnTo>
                  <a:pt x="228" y="338"/>
                </a:lnTo>
                <a:lnTo>
                  <a:pt x="206" y="381"/>
                </a:lnTo>
                <a:lnTo>
                  <a:pt x="185" y="425"/>
                </a:lnTo>
                <a:lnTo>
                  <a:pt x="163" y="457"/>
                </a:lnTo>
                <a:lnTo>
                  <a:pt x="141" y="490"/>
                </a:lnTo>
                <a:lnTo>
                  <a:pt x="108" y="512"/>
                </a:lnTo>
                <a:lnTo>
                  <a:pt x="87" y="523"/>
                </a:lnTo>
                <a:lnTo>
                  <a:pt x="65" y="534"/>
                </a:lnTo>
                <a:lnTo>
                  <a:pt x="54" y="54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9" name="Freeform 131"/>
          <p:cNvSpPr/>
          <p:nvPr/>
        </p:nvSpPr>
        <p:spPr bwMode="auto">
          <a:xfrm>
            <a:off x="6880225" y="3738034"/>
            <a:ext cx="165100" cy="249767"/>
          </a:xfrm>
          <a:custGeom>
            <a:avLst/>
            <a:gdLst>
              <a:gd name="T0" fmla="*/ 2147483647 w 261"/>
              <a:gd name="T1" fmla="*/ 2147483647 h 294"/>
              <a:gd name="T2" fmla="*/ 2147483647 w 261"/>
              <a:gd name="T3" fmla="*/ 2147483647 h 294"/>
              <a:gd name="T4" fmla="*/ 2147483647 w 261"/>
              <a:gd name="T5" fmla="*/ 2147483647 h 294"/>
              <a:gd name="T6" fmla="*/ 2147483647 w 261"/>
              <a:gd name="T7" fmla="*/ 2147483647 h 294"/>
              <a:gd name="T8" fmla="*/ 2147483647 w 261"/>
              <a:gd name="T9" fmla="*/ 2147483647 h 294"/>
              <a:gd name="T10" fmla="*/ 2147483647 w 261"/>
              <a:gd name="T11" fmla="*/ 2147483647 h 294"/>
              <a:gd name="T12" fmla="*/ 0 w 261"/>
              <a:gd name="T13" fmla="*/ 2147483647 h 294"/>
              <a:gd name="T14" fmla="*/ 0 w 261"/>
              <a:gd name="T15" fmla="*/ 2147483647 h 294"/>
              <a:gd name="T16" fmla="*/ 0 w 261"/>
              <a:gd name="T17" fmla="*/ 2147483647 h 294"/>
              <a:gd name="T18" fmla="*/ 0 w 261"/>
              <a:gd name="T19" fmla="*/ 2147483647 h 294"/>
              <a:gd name="T20" fmla="*/ 2147483647 w 261"/>
              <a:gd name="T21" fmla="*/ 2147483647 h 294"/>
              <a:gd name="T22" fmla="*/ 2147483647 w 261"/>
              <a:gd name="T23" fmla="*/ 0 h 294"/>
              <a:gd name="T24" fmla="*/ 2147483647 w 261"/>
              <a:gd name="T25" fmla="*/ 0 h 294"/>
              <a:gd name="T26" fmla="*/ 2147483647 w 261"/>
              <a:gd name="T27" fmla="*/ 2147483647 h 294"/>
              <a:gd name="T28" fmla="*/ 2147483647 w 261"/>
              <a:gd name="T29" fmla="*/ 2147483647 h 294"/>
              <a:gd name="T30" fmla="*/ 2147483647 w 261"/>
              <a:gd name="T31" fmla="*/ 2147483647 h 294"/>
              <a:gd name="T32" fmla="*/ 2147483647 w 261"/>
              <a:gd name="T33" fmla="*/ 2147483647 h 294"/>
              <a:gd name="T34" fmla="*/ 2147483647 w 261"/>
              <a:gd name="T35" fmla="*/ 2147483647 h 294"/>
              <a:gd name="T36" fmla="*/ 2147483647 w 261"/>
              <a:gd name="T37" fmla="*/ 2147483647 h 294"/>
              <a:gd name="T38" fmla="*/ 2147483647 w 261"/>
              <a:gd name="T39" fmla="*/ 2147483647 h 294"/>
              <a:gd name="T40" fmla="*/ 2147483647 w 261"/>
              <a:gd name="T41" fmla="*/ 2147483647 h 294"/>
              <a:gd name="T42" fmla="*/ 2147483647 w 261"/>
              <a:gd name="T43" fmla="*/ 2147483647 h 294"/>
              <a:gd name="T44" fmla="*/ 2147483647 w 261"/>
              <a:gd name="T45" fmla="*/ 2147483647 h 294"/>
              <a:gd name="T46" fmla="*/ 2147483647 w 261"/>
              <a:gd name="T47" fmla="*/ 2147483647 h 294"/>
              <a:gd name="T48" fmla="*/ 2147483647 w 261"/>
              <a:gd name="T49" fmla="*/ 2147483647 h 294"/>
              <a:gd name="T50" fmla="*/ 2147483647 w 261"/>
              <a:gd name="T51" fmla="*/ 2147483647 h 294"/>
              <a:gd name="T52" fmla="*/ 2147483647 w 261"/>
              <a:gd name="T53" fmla="*/ 2147483647 h 294"/>
              <a:gd name="T54" fmla="*/ 2147483647 w 261"/>
              <a:gd name="T55" fmla="*/ 2147483647 h 294"/>
              <a:gd name="T56" fmla="*/ 2147483647 w 261"/>
              <a:gd name="T57" fmla="*/ 2147483647 h 294"/>
              <a:gd name="T58" fmla="*/ 2147483647 w 261"/>
              <a:gd name="T59" fmla="*/ 2147483647 h 294"/>
              <a:gd name="T60" fmla="*/ 2147483647 w 261"/>
              <a:gd name="T61" fmla="*/ 2147483647 h 294"/>
              <a:gd name="T62" fmla="*/ 2147483647 w 261"/>
              <a:gd name="T63" fmla="*/ 2147483647 h 294"/>
              <a:gd name="T64" fmla="*/ 2147483647 w 261"/>
              <a:gd name="T65" fmla="*/ 2147483647 h 294"/>
              <a:gd name="T66" fmla="*/ 2147483647 w 261"/>
              <a:gd name="T67" fmla="*/ 2147483647 h 294"/>
              <a:gd name="T68" fmla="*/ 2147483647 w 261"/>
              <a:gd name="T69" fmla="*/ 2147483647 h 294"/>
              <a:gd name="T70" fmla="*/ 2147483647 w 261"/>
              <a:gd name="T71" fmla="*/ 2147483647 h 294"/>
              <a:gd name="T72" fmla="*/ 2147483647 w 261"/>
              <a:gd name="T73" fmla="*/ 2147483647 h 294"/>
              <a:gd name="T74" fmla="*/ 2147483647 w 261"/>
              <a:gd name="T75" fmla="*/ 2147483647 h 294"/>
              <a:gd name="T76" fmla="*/ 2147483647 w 261"/>
              <a:gd name="T77" fmla="*/ 2147483647 h 294"/>
              <a:gd name="T78" fmla="*/ 2147483647 w 261"/>
              <a:gd name="T79" fmla="*/ 2147483647 h 2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61" h="294">
                <a:moveTo>
                  <a:pt x="130" y="239"/>
                </a:moveTo>
                <a:lnTo>
                  <a:pt x="98" y="196"/>
                </a:lnTo>
                <a:lnTo>
                  <a:pt x="76" y="152"/>
                </a:lnTo>
                <a:lnTo>
                  <a:pt x="54" y="120"/>
                </a:lnTo>
                <a:lnTo>
                  <a:pt x="32" y="98"/>
                </a:lnTo>
                <a:lnTo>
                  <a:pt x="11" y="65"/>
                </a:lnTo>
                <a:lnTo>
                  <a:pt x="0" y="54"/>
                </a:lnTo>
                <a:lnTo>
                  <a:pt x="0" y="33"/>
                </a:lnTo>
                <a:lnTo>
                  <a:pt x="0" y="22"/>
                </a:lnTo>
                <a:lnTo>
                  <a:pt x="11" y="11"/>
                </a:lnTo>
                <a:lnTo>
                  <a:pt x="32" y="0"/>
                </a:lnTo>
                <a:lnTo>
                  <a:pt x="54" y="0"/>
                </a:lnTo>
                <a:lnTo>
                  <a:pt x="76" y="11"/>
                </a:lnTo>
                <a:lnTo>
                  <a:pt x="108" y="22"/>
                </a:lnTo>
                <a:lnTo>
                  <a:pt x="141" y="33"/>
                </a:lnTo>
                <a:lnTo>
                  <a:pt x="185" y="54"/>
                </a:lnTo>
                <a:lnTo>
                  <a:pt x="206" y="76"/>
                </a:lnTo>
                <a:lnTo>
                  <a:pt x="217" y="98"/>
                </a:lnTo>
                <a:lnTo>
                  <a:pt x="228" y="109"/>
                </a:lnTo>
                <a:lnTo>
                  <a:pt x="239" y="130"/>
                </a:lnTo>
                <a:lnTo>
                  <a:pt x="250" y="141"/>
                </a:lnTo>
                <a:lnTo>
                  <a:pt x="261" y="163"/>
                </a:lnTo>
                <a:lnTo>
                  <a:pt x="261" y="185"/>
                </a:lnTo>
                <a:lnTo>
                  <a:pt x="261" y="207"/>
                </a:lnTo>
                <a:lnTo>
                  <a:pt x="261" y="228"/>
                </a:lnTo>
                <a:lnTo>
                  <a:pt x="261" y="239"/>
                </a:lnTo>
                <a:lnTo>
                  <a:pt x="261" y="250"/>
                </a:lnTo>
                <a:lnTo>
                  <a:pt x="250" y="261"/>
                </a:lnTo>
                <a:lnTo>
                  <a:pt x="250" y="283"/>
                </a:lnTo>
                <a:lnTo>
                  <a:pt x="239" y="294"/>
                </a:lnTo>
                <a:lnTo>
                  <a:pt x="228" y="294"/>
                </a:lnTo>
                <a:lnTo>
                  <a:pt x="217" y="294"/>
                </a:lnTo>
                <a:lnTo>
                  <a:pt x="206" y="294"/>
                </a:lnTo>
                <a:lnTo>
                  <a:pt x="195" y="294"/>
                </a:lnTo>
                <a:lnTo>
                  <a:pt x="185" y="283"/>
                </a:lnTo>
                <a:lnTo>
                  <a:pt x="163" y="272"/>
                </a:lnTo>
                <a:lnTo>
                  <a:pt x="152" y="261"/>
                </a:lnTo>
                <a:lnTo>
                  <a:pt x="130" y="2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20" name="Freeform 132"/>
          <p:cNvSpPr/>
          <p:nvPr/>
        </p:nvSpPr>
        <p:spPr bwMode="auto">
          <a:xfrm>
            <a:off x="7224713" y="3666067"/>
            <a:ext cx="296862" cy="266700"/>
          </a:xfrm>
          <a:custGeom>
            <a:avLst/>
            <a:gdLst>
              <a:gd name="T0" fmla="*/ 2147483647 w 468"/>
              <a:gd name="T1" fmla="*/ 2147483647 h 315"/>
              <a:gd name="T2" fmla="*/ 2147483647 w 468"/>
              <a:gd name="T3" fmla="*/ 2147483647 h 315"/>
              <a:gd name="T4" fmla="*/ 2147483647 w 468"/>
              <a:gd name="T5" fmla="*/ 2147483647 h 315"/>
              <a:gd name="T6" fmla="*/ 2147483647 w 468"/>
              <a:gd name="T7" fmla="*/ 2147483647 h 315"/>
              <a:gd name="T8" fmla="*/ 2147483647 w 468"/>
              <a:gd name="T9" fmla="*/ 2147483647 h 315"/>
              <a:gd name="T10" fmla="*/ 2147483647 w 468"/>
              <a:gd name="T11" fmla="*/ 2147483647 h 315"/>
              <a:gd name="T12" fmla="*/ 2147483647 w 468"/>
              <a:gd name="T13" fmla="*/ 2147483647 h 315"/>
              <a:gd name="T14" fmla="*/ 2147483647 w 468"/>
              <a:gd name="T15" fmla="*/ 2147483647 h 315"/>
              <a:gd name="T16" fmla="*/ 2147483647 w 468"/>
              <a:gd name="T17" fmla="*/ 2147483647 h 315"/>
              <a:gd name="T18" fmla="*/ 2147483647 w 468"/>
              <a:gd name="T19" fmla="*/ 2147483647 h 315"/>
              <a:gd name="T20" fmla="*/ 2147483647 w 468"/>
              <a:gd name="T21" fmla="*/ 2147483647 h 315"/>
              <a:gd name="T22" fmla="*/ 2147483647 w 468"/>
              <a:gd name="T23" fmla="*/ 2147483647 h 315"/>
              <a:gd name="T24" fmla="*/ 2147483647 w 468"/>
              <a:gd name="T25" fmla="*/ 2147483647 h 315"/>
              <a:gd name="T26" fmla="*/ 2147483647 w 468"/>
              <a:gd name="T27" fmla="*/ 2147483647 h 315"/>
              <a:gd name="T28" fmla="*/ 2147483647 w 468"/>
              <a:gd name="T29" fmla="*/ 2147483647 h 315"/>
              <a:gd name="T30" fmla="*/ 2147483647 w 468"/>
              <a:gd name="T31" fmla="*/ 2147483647 h 315"/>
              <a:gd name="T32" fmla="*/ 2147483647 w 468"/>
              <a:gd name="T33" fmla="*/ 2147483647 h 315"/>
              <a:gd name="T34" fmla="*/ 2147483647 w 468"/>
              <a:gd name="T35" fmla="*/ 2147483647 h 315"/>
              <a:gd name="T36" fmla="*/ 2147483647 w 468"/>
              <a:gd name="T37" fmla="*/ 2147483647 h 315"/>
              <a:gd name="T38" fmla="*/ 2147483647 w 468"/>
              <a:gd name="T39" fmla="*/ 2147483647 h 315"/>
              <a:gd name="T40" fmla="*/ 2147483647 w 468"/>
              <a:gd name="T41" fmla="*/ 2147483647 h 315"/>
              <a:gd name="T42" fmla="*/ 2147483647 w 468"/>
              <a:gd name="T43" fmla="*/ 2147483647 h 315"/>
              <a:gd name="T44" fmla="*/ 2147483647 w 468"/>
              <a:gd name="T45" fmla="*/ 2147483647 h 315"/>
              <a:gd name="T46" fmla="*/ 2147483647 w 468"/>
              <a:gd name="T47" fmla="*/ 2147483647 h 315"/>
              <a:gd name="T48" fmla="*/ 2147483647 w 468"/>
              <a:gd name="T49" fmla="*/ 2147483647 h 315"/>
              <a:gd name="T50" fmla="*/ 2147483647 w 468"/>
              <a:gd name="T51" fmla="*/ 2147483647 h 315"/>
              <a:gd name="T52" fmla="*/ 2147483647 w 468"/>
              <a:gd name="T53" fmla="*/ 2147483647 h 315"/>
              <a:gd name="T54" fmla="*/ 2147483647 w 468"/>
              <a:gd name="T55" fmla="*/ 2147483647 h 315"/>
              <a:gd name="T56" fmla="*/ 2147483647 w 468"/>
              <a:gd name="T57" fmla="*/ 2147483647 h 315"/>
              <a:gd name="T58" fmla="*/ 2147483647 w 468"/>
              <a:gd name="T59" fmla="*/ 2147483647 h 315"/>
              <a:gd name="T60" fmla="*/ 0 w 468"/>
              <a:gd name="T61" fmla="*/ 2147483647 h 315"/>
              <a:gd name="T62" fmla="*/ 0 w 468"/>
              <a:gd name="T63" fmla="*/ 2147483647 h 315"/>
              <a:gd name="T64" fmla="*/ 2147483647 w 468"/>
              <a:gd name="T65" fmla="*/ 0 h 315"/>
              <a:gd name="T66" fmla="*/ 2147483647 w 468"/>
              <a:gd name="T67" fmla="*/ 0 h 315"/>
              <a:gd name="T68" fmla="*/ 2147483647 w 468"/>
              <a:gd name="T69" fmla="*/ 0 h 315"/>
              <a:gd name="T70" fmla="*/ 2147483647 w 468"/>
              <a:gd name="T71" fmla="*/ 0 h 315"/>
              <a:gd name="T72" fmla="*/ 2147483647 w 468"/>
              <a:gd name="T73" fmla="*/ 0 h 315"/>
              <a:gd name="T74" fmla="*/ 2147483647 w 468"/>
              <a:gd name="T75" fmla="*/ 0 h 315"/>
              <a:gd name="T76" fmla="*/ 2147483647 w 468"/>
              <a:gd name="T77" fmla="*/ 0 h 315"/>
              <a:gd name="T78" fmla="*/ 2147483647 w 468"/>
              <a:gd name="T79" fmla="*/ 2147483647 h 315"/>
              <a:gd name="T80" fmla="*/ 2147483647 w 468"/>
              <a:gd name="T81" fmla="*/ 2147483647 h 315"/>
              <a:gd name="T82" fmla="*/ 2147483647 w 468"/>
              <a:gd name="T83" fmla="*/ 2147483647 h 315"/>
              <a:gd name="T84" fmla="*/ 2147483647 w 468"/>
              <a:gd name="T85" fmla="*/ 2147483647 h 31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68" h="315">
                <a:moveTo>
                  <a:pt x="283" y="43"/>
                </a:moveTo>
                <a:lnTo>
                  <a:pt x="316" y="54"/>
                </a:lnTo>
                <a:lnTo>
                  <a:pt x="348" y="65"/>
                </a:lnTo>
                <a:lnTo>
                  <a:pt x="370" y="76"/>
                </a:lnTo>
                <a:lnTo>
                  <a:pt x="392" y="87"/>
                </a:lnTo>
                <a:lnTo>
                  <a:pt x="413" y="98"/>
                </a:lnTo>
                <a:lnTo>
                  <a:pt x="424" y="109"/>
                </a:lnTo>
                <a:lnTo>
                  <a:pt x="435" y="120"/>
                </a:lnTo>
                <a:lnTo>
                  <a:pt x="446" y="130"/>
                </a:lnTo>
                <a:lnTo>
                  <a:pt x="468" y="185"/>
                </a:lnTo>
                <a:lnTo>
                  <a:pt x="468" y="207"/>
                </a:lnTo>
                <a:lnTo>
                  <a:pt x="468" y="239"/>
                </a:lnTo>
                <a:lnTo>
                  <a:pt x="468" y="261"/>
                </a:lnTo>
                <a:lnTo>
                  <a:pt x="468" y="283"/>
                </a:lnTo>
                <a:lnTo>
                  <a:pt x="468" y="305"/>
                </a:lnTo>
                <a:lnTo>
                  <a:pt x="457" y="315"/>
                </a:lnTo>
                <a:lnTo>
                  <a:pt x="435" y="315"/>
                </a:lnTo>
                <a:lnTo>
                  <a:pt x="413" y="305"/>
                </a:lnTo>
                <a:lnTo>
                  <a:pt x="392" y="294"/>
                </a:lnTo>
                <a:lnTo>
                  <a:pt x="359" y="272"/>
                </a:lnTo>
                <a:lnTo>
                  <a:pt x="316" y="250"/>
                </a:lnTo>
                <a:lnTo>
                  <a:pt x="272" y="217"/>
                </a:lnTo>
                <a:lnTo>
                  <a:pt x="218" y="185"/>
                </a:lnTo>
                <a:lnTo>
                  <a:pt x="163" y="141"/>
                </a:lnTo>
                <a:lnTo>
                  <a:pt x="120" y="109"/>
                </a:lnTo>
                <a:lnTo>
                  <a:pt x="76" y="87"/>
                </a:lnTo>
                <a:lnTo>
                  <a:pt x="44" y="65"/>
                </a:lnTo>
                <a:lnTo>
                  <a:pt x="22" y="43"/>
                </a:lnTo>
                <a:lnTo>
                  <a:pt x="11" y="32"/>
                </a:lnTo>
                <a:lnTo>
                  <a:pt x="0" y="22"/>
                </a:lnTo>
                <a:lnTo>
                  <a:pt x="0" y="11"/>
                </a:lnTo>
                <a:lnTo>
                  <a:pt x="11" y="0"/>
                </a:lnTo>
                <a:lnTo>
                  <a:pt x="33" y="0"/>
                </a:lnTo>
                <a:lnTo>
                  <a:pt x="44" y="0"/>
                </a:lnTo>
                <a:lnTo>
                  <a:pt x="55" y="0"/>
                </a:lnTo>
                <a:lnTo>
                  <a:pt x="66" y="0"/>
                </a:lnTo>
                <a:lnTo>
                  <a:pt x="87" y="0"/>
                </a:lnTo>
                <a:lnTo>
                  <a:pt x="131" y="0"/>
                </a:lnTo>
                <a:lnTo>
                  <a:pt x="174" y="11"/>
                </a:lnTo>
                <a:lnTo>
                  <a:pt x="229" y="22"/>
                </a:lnTo>
                <a:lnTo>
                  <a:pt x="283" y="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7444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建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江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12406" grpId="0" animBg="1"/>
      <p:bldP spid="12407" grpId="0" animBg="1"/>
      <p:bldP spid="12408" grpId="0" animBg="1"/>
      <p:bldP spid="12409" grpId="0" animBg="1"/>
      <p:bldP spid="12410" grpId="0" animBg="1"/>
      <p:bldP spid="12411" grpId="0" animBg="1"/>
      <p:bldP spid="12412" grpId="0" animBg="1"/>
      <p:bldP spid="12413" grpId="0" animBg="1"/>
      <p:bldP spid="12414" grpId="0" animBg="1"/>
      <p:bldP spid="12415" grpId="0" animBg="1"/>
      <p:bldP spid="12416" grpId="0" animBg="1"/>
      <p:bldP spid="12417" grpId="0" animBg="1"/>
      <p:bldP spid="12418" grpId="0" animBg="1"/>
      <p:bldP spid="12419" grpId="0" animBg="1"/>
      <p:bldP spid="12420" grpId="0" animBg="1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WPS 演示</Application>
  <PresentationFormat>全屏显示(4:3)</PresentationFormat>
  <Paragraphs>176</Paragraphs>
  <Slides>18</Slides>
  <Notes>6</Notes>
  <HiddenSlides>3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Calibri</vt:lpstr>
      <vt:lpstr>Arial</vt:lpstr>
      <vt:lpstr>黑体</vt:lpstr>
      <vt:lpstr>Gulim</vt:lpstr>
      <vt:lpstr>方正大黑简体</vt:lpstr>
      <vt:lpstr>微软雅黑</vt:lpstr>
      <vt:lpstr>仿宋</vt:lpstr>
      <vt:lpstr>Times New Roman</vt:lpstr>
      <vt:lpstr>楷体</vt:lpstr>
      <vt:lpstr>方正姚体</vt:lpstr>
      <vt:lpstr>Arial Unicode MS</vt:lpstr>
      <vt:lpstr>Malgun Gothic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613</cp:revision>
  <dcterms:created xsi:type="dcterms:W3CDTF">2015-12-30T08:03:00Z</dcterms:created>
  <dcterms:modified xsi:type="dcterms:W3CDTF">2019-10-24T09:40:00Z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