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3" r:id="rId3"/>
    <p:sldId id="452" r:id="rId5"/>
    <p:sldId id="459" r:id="rId6"/>
    <p:sldId id="460" r:id="rId7"/>
    <p:sldId id="454" r:id="rId8"/>
    <p:sldId id="456" r:id="rId9"/>
    <p:sldId id="457" r:id="rId10"/>
    <p:sldId id="458" r:id="rId11"/>
    <p:sldId id="443" r:id="rId12"/>
    <p:sldId id="461" r:id="rId13"/>
    <p:sldId id="442" r:id="rId14"/>
    <p:sldId id="462" r:id="rId15"/>
    <p:sldId id="463" r:id="rId16"/>
    <p:sldId id="464" r:id="rId17"/>
    <p:sldId id="466" r:id="rId18"/>
    <p:sldId id="465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55" r:id="rId38"/>
    <p:sldId id="445" r:id="rId39"/>
    <p:sldId id="450" r:id="rId40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202020"/>
    <a:srgbClr val="323232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4" name="页脚占位符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30725" name="页眉占位符 2"/>
          <p:cNvSpPr>
            <a:spLocks noGrp="1"/>
          </p:cNvSpPr>
          <p:nvPr>
            <p:ph type="hdr" sz="quarter" idx="4294967295"/>
          </p:nvPr>
        </p:nvSpPr>
        <p:spPr>
          <a:noFill/>
        </p:spPr>
        <p:txBody>
          <a:bodyPr/>
          <a:lstStyle/>
          <a:p>
            <a:endParaRPr lang="zh-CN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页眉占位符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="t" anchorCtr="0" compatLnSpc="1"/>
          <a:lstStyle/>
          <a:p>
            <a:r>
              <a:rPr lang="zh-CN" altLang="zh-CN">
                <a:solidFill>
                  <a:srgbClr val="000000"/>
                </a:solidFill>
              </a:rPr>
              <a:t>绿色圃中小学教育网</a:t>
            </a:r>
            <a:r>
              <a:rPr lang="en-US" altLang="zh-CN">
                <a:solidFill>
                  <a:srgbClr val="000000"/>
                </a:solidFill>
              </a:rPr>
              <a:t>http://www.lspjy.com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9157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Ctr="0" compatLnSpc="1"/>
          <a:lstStyle/>
          <a:p>
            <a:r>
              <a:rPr lang="zh-CN" altLang="zh-CN">
                <a:solidFill>
                  <a:srgbClr val="000000"/>
                </a:solidFill>
              </a:rPr>
              <a:t>绿色圃中小学教育网</a:t>
            </a:r>
            <a:r>
              <a:rPr lang="en-US" altLang="zh-CN">
                <a:solidFill>
                  <a:srgbClr val="000000"/>
                </a:solidFill>
              </a:rPr>
              <a:t>http://www.lspjy.com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9158" name="灯片编号占位符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2CAE39-BBE1-4BCA-9B1F-2C499B9DDE26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页眉占位符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="t" anchorCtr="0" compatLnSpc="1"/>
          <a:lstStyle/>
          <a:p>
            <a:r>
              <a:rPr lang="zh-CN" altLang="zh-CN">
                <a:solidFill>
                  <a:srgbClr val="000000"/>
                </a:solidFill>
              </a:rPr>
              <a:t>绿色圃中小学教育网</a:t>
            </a:r>
            <a:r>
              <a:rPr lang="en-US" altLang="zh-CN">
                <a:solidFill>
                  <a:srgbClr val="000000"/>
                </a:solidFill>
              </a:rPr>
              <a:t>http://www.lspjy.com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1205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Ctr="0" compatLnSpc="1"/>
          <a:lstStyle/>
          <a:p>
            <a:r>
              <a:rPr lang="zh-CN" altLang="zh-CN">
                <a:solidFill>
                  <a:srgbClr val="000000"/>
                </a:solidFill>
              </a:rPr>
              <a:t>绿色圃中小学教育网</a:t>
            </a:r>
            <a:r>
              <a:rPr lang="en-US" altLang="zh-CN">
                <a:solidFill>
                  <a:srgbClr val="000000"/>
                </a:solidFill>
              </a:rPr>
              <a:t>http://www.lspjy.com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1206" name="灯片编号占位符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8786A5D-615F-4F04-8F30-E524853D039D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页眉占位符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="t" anchorCtr="0" compatLnSpc="1"/>
          <a:lstStyle/>
          <a:p>
            <a:r>
              <a:rPr lang="zh-CN" altLang="zh-CN">
                <a:solidFill>
                  <a:srgbClr val="000000"/>
                </a:solidFill>
              </a:rPr>
              <a:t>绿色圃中小学教育网</a:t>
            </a:r>
            <a:r>
              <a:rPr lang="en-US" altLang="zh-CN">
                <a:solidFill>
                  <a:srgbClr val="000000"/>
                </a:solidFill>
              </a:rPr>
              <a:t>http://www.lspjy.com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1205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Ctr="0" compatLnSpc="1"/>
          <a:lstStyle/>
          <a:p>
            <a:r>
              <a:rPr lang="zh-CN" altLang="zh-CN">
                <a:solidFill>
                  <a:srgbClr val="000000"/>
                </a:solidFill>
              </a:rPr>
              <a:t>绿色圃中小学教育网</a:t>
            </a:r>
            <a:r>
              <a:rPr lang="en-US" altLang="zh-CN">
                <a:solidFill>
                  <a:srgbClr val="000000"/>
                </a:solidFill>
              </a:rPr>
              <a:t>http://www.lspjy.com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1206" name="灯片编号占位符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8786A5D-615F-4F04-8F30-E524853D039D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710076" y="4862016"/>
            <a:ext cx="5683914" cy="4605084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28676" name="页眉占位符 3"/>
          <p:cNvSpPr>
            <a:spLocks noGrp="1"/>
          </p:cNvSpPr>
          <p:nvPr>
            <p:ph type="hdr" sz="quarter" idx="4294967295"/>
          </p:nvPr>
        </p:nvSpPr>
        <p:spPr>
          <a:noFill/>
        </p:spPr>
        <p:txBody>
          <a:bodyPr/>
          <a:lstStyle/>
          <a:p>
            <a:r>
              <a:rPr lang="zh-CN" altLang="zh-CN" smtClean="0">
                <a:solidFill>
                  <a:srgbClr val="000000"/>
                </a:solidFill>
              </a:rPr>
              <a:t>绿色圃中小学教育网http://www.lspjy.com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8677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CN" altLang="zh-CN" smtClean="0">
                <a:solidFill>
                  <a:srgbClr val="000000"/>
                </a:solidFill>
              </a:rPr>
              <a:t>绿色圃中小学教育网http://www.lspjy.com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8678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727F2-DB7E-4CCC-880E-832F788D1817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  <a:noFill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页眉占位符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="t" anchorCtr="0" compatLnSpc="1"/>
          <a:lstStyle/>
          <a:p>
            <a:r>
              <a:rPr lang="zh-CN" altLang="zh-CN" smtClean="0"/>
              <a:t>绿色圃中小学教育网</a:t>
            </a:r>
            <a:r>
              <a:rPr lang="en-US" altLang="zh-CN" smtClean="0"/>
              <a:t>http://www.lspjy.com</a:t>
            </a:r>
            <a:endParaRPr lang="en-US" altLang="zh-CN" smtClean="0"/>
          </a:p>
        </p:txBody>
      </p:sp>
      <p:sp>
        <p:nvSpPr>
          <p:cNvPr id="57349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Ctr="0" compatLnSpc="1"/>
          <a:lstStyle/>
          <a:p>
            <a:r>
              <a:rPr lang="zh-CN" altLang="zh-CN" smtClean="0"/>
              <a:t>绿色圃中小学教育网</a:t>
            </a:r>
            <a:r>
              <a:rPr lang="en-US" altLang="zh-CN" smtClean="0"/>
              <a:t>http://www.lspjy.com</a:t>
            </a:r>
            <a:endParaRPr lang="en-US" altLang="zh-CN" smtClean="0"/>
          </a:p>
        </p:txBody>
      </p:sp>
      <p:sp>
        <p:nvSpPr>
          <p:cNvPr id="57350" name="灯片编号占位符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6A091D5-472C-432C-8B88-1317A48E0B8C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noFill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8372" name="页眉占位符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="t" anchorCtr="0" compatLnSpc="1"/>
          <a:lstStyle/>
          <a:p>
            <a:r>
              <a:rPr lang="zh-CN" altLang="zh-CN">
                <a:solidFill>
                  <a:prstClr val="black"/>
                </a:solidFill>
              </a:rPr>
              <a:t>绿色圃中小学教育网</a:t>
            </a:r>
            <a:r>
              <a:rPr lang="en-US" altLang="zh-CN">
                <a:solidFill>
                  <a:prstClr val="black"/>
                </a:solidFill>
              </a:rPr>
              <a:t>http://www.lspjy.com</a:t>
            </a: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8373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Ctr="0" compatLnSpc="1"/>
          <a:lstStyle/>
          <a:p>
            <a:r>
              <a:rPr lang="zh-CN" altLang="zh-CN">
                <a:solidFill>
                  <a:prstClr val="black"/>
                </a:solidFill>
              </a:rPr>
              <a:t>绿色圃中小学教育网</a:t>
            </a:r>
            <a:r>
              <a:rPr lang="en-US" altLang="zh-CN">
                <a:solidFill>
                  <a:prstClr val="black"/>
                </a:solidFill>
              </a:rPr>
              <a:t>http://www.lspjy.com</a:t>
            </a: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8374" name="灯片编号占位符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7C85CF6-D2F1-4F76-B795-2100A8259E21}" type="slidenum">
              <a:rPr lang="zh-CN" altLang="en-US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页眉占位符 3"/>
          <p:cNvSpPr>
            <a:spLocks noGrp="1"/>
          </p:cNvSpPr>
          <p:nvPr>
            <p:ph type="hdr" sz="quarter" idx="4294967295"/>
          </p:nvPr>
        </p:nvSpPr>
        <p:spPr>
          <a:noFill/>
        </p:spPr>
        <p:txBody>
          <a:bodyPr/>
          <a:lstStyle/>
          <a:p>
            <a:r>
              <a:rPr lang="zh-CN" altLang="zh-CN" smtClean="0">
                <a:solidFill>
                  <a:srgbClr val="000000"/>
                </a:solidFill>
              </a:rPr>
              <a:t>绿色圃中小学教育网http://www.lspjy.com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1749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CN" altLang="zh-CN" smtClean="0">
                <a:solidFill>
                  <a:srgbClr val="000000"/>
                </a:solidFill>
              </a:rPr>
              <a:t>绿色圃中小学教育网http://www.lspjy.com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1750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62677-9685-4733-B1ED-C5D13EDEA3B8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DAE8D04-3EB1-4800-A0F9-7480661B366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DAE8D04-3EB1-4800-A0F9-7480661B366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DAE8D04-3EB1-4800-A0F9-7480661B366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DAE8D04-3EB1-4800-A0F9-7480661B366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DAE8D04-3EB1-4800-A0F9-7480661B366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DAE8D04-3EB1-4800-A0F9-7480661B366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页眉占位符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="t" anchorCtr="0" compatLnSpc="1"/>
          <a:lstStyle/>
          <a:p>
            <a:r>
              <a:rPr lang="zh-CN" altLang="zh-CN">
                <a:solidFill>
                  <a:srgbClr val="000000"/>
                </a:solidFill>
              </a:rPr>
              <a:t>绿色圃中小学教育网</a:t>
            </a:r>
            <a:r>
              <a:rPr lang="en-US" altLang="zh-CN">
                <a:solidFill>
                  <a:srgbClr val="000000"/>
                </a:solidFill>
              </a:rPr>
              <a:t>http://www.lspjy.com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9157" name="页脚占位符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vert="horz" wrap="square" lIns="99075" tIns="49538" rIns="99075" bIns="49538" numCol="1" anchorCtr="0" compatLnSpc="1"/>
          <a:lstStyle/>
          <a:p>
            <a:r>
              <a:rPr lang="zh-CN" altLang="zh-CN">
                <a:solidFill>
                  <a:srgbClr val="000000"/>
                </a:solidFill>
              </a:rPr>
              <a:t>绿色圃中小学教育网</a:t>
            </a:r>
            <a:r>
              <a:rPr lang="en-US" altLang="zh-CN">
                <a:solidFill>
                  <a:srgbClr val="000000"/>
                </a:solidFill>
              </a:rPr>
              <a:t>http://www.lspjy.com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9158" name="灯片编号占位符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2CAE39-BBE1-4BCA-9B1F-2C499B9DDE26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051994" y="6887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6" Type="http://schemas.openxmlformats.org/officeDocument/2006/relationships/theme" Target="../theme/theme1.xml"/><Relationship Id="rId45" Type="http://schemas.openxmlformats.org/officeDocument/2006/relationships/image" Target="../media/image1.png"/><Relationship Id="rId44" Type="http://schemas.openxmlformats.org/officeDocument/2006/relationships/tags" Target="../tags/tag6.xml"/><Relationship Id="rId43" Type="http://schemas.openxmlformats.org/officeDocument/2006/relationships/tags" Target="../tags/tag5.xml"/><Relationship Id="rId42" Type="http://schemas.openxmlformats.org/officeDocument/2006/relationships/tags" Target="../tags/tag4.xml"/><Relationship Id="rId41" Type="http://schemas.openxmlformats.org/officeDocument/2006/relationships/tags" Target="../tags/tag3.xml"/><Relationship Id="rId4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1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9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0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4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层1"/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>
            <a:spLocks noChangeArrowheads="1"/>
          </p:cNvSpPr>
          <p:nvPr/>
        </p:nvSpPr>
        <p:spPr bwMode="auto">
          <a:xfrm>
            <a:off x="0" y="970711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宇</a:t>
            </a:r>
            <a:r>
              <a:rPr lang="zh-CN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宙生命之谜</a:t>
            </a:r>
            <a:endParaRPr lang="zh-CN" altLang="en-US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charset="-122"/>
            </a:endParaRPr>
          </a:p>
        </p:txBody>
      </p:sp>
      <p:sp>
        <p:nvSpPr>
          <p:cNvPr id="2051" name="直线连接符 21"/>
          <p:cNvSpPr>
            <a:spLocks noChangeShapeType="1"/>
          </p:cNvSpPr>
          <p:nvPr/>
        </p:nvSpPr>
        <p:spPr bwMode="auto">
          <a:xfrm flipV="1">
            <a:off x="2456125" y="2177044"/>
            <a:ext cx="4231750" cy="0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395290" y="6453188"/>
            <a:ext cx="620683" cy="1077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" smtClean="0">
                <a:solidFill>
                  <a:prstClr val="white"/>
                </a:solidFill>
              </a:rPr>
              <a:t>绿色圃中小学教育网</a:t>
            </a:r>
            <a:r>
              <a:rPr lang="en-US" altLang="zh-CN" sz="100" smtClean="0">
                <a:solidFill>
                  <a:prstClr val="white"/>
                </a:solidFill>
              </a:rPr>
              <a:t>http://www.lspjy.com  </a:t>
            </a:r>
            <a:r>
              <a:rPr lang="zh-CN" altLang="en-US" sz="100" smtClean="0">
                <a:solidFill>
                  <a:prstClr val="white"/>
                </a:solidFill>
              </a:rPr>
              <a:t>绿色圃中学资源网</a:t>
            </a:r>
            <a:r>
              <a:rPr lang="en-US" altLang="zh-CN" sz="100" smtClean="0">
                <a:solidFill>
                  <a:prstClr val="white"/>
                </a:solidFill>
              </a:rPr>
              <a:t>http://cz.lspjy.com</a:t>
            </a:r>
            <a:endParaRPr lang="en-US" altLang="zh-CN" smtClean="0">
              <a:solidFill>
                <a:prstClr val="black"/>
              </a:solidFill>
            </a:endParaRPr>
          </a:p>
        </p:txBody>
      </p:sp>
      <p:pic>
        <p:nvPicPr>
          <p:cNvPr id="6" name="Picture 2" descr="星空7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2563009" y="2410833"/>
            <a:ext cx="4017981" cy="31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213" y="908050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119065" y="908050"/>
            <a:ext cx="2073275" cy="661988"/>
            <a:chOff x="0" y="0"/>
            <a:chExt cx="2071702" cy="661806"/>
          </a:xfrm>
        </p:grpSpPr>
        <p:sp>
          <p:nvSpPr>
            <p:cNvPr id="10263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779913" y="836712"/>
            <a:ext cx="187205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+mn-ea"/>
              </a:rPr>
              <a:t>我会写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433388" y="1628775"/>
            <a:ext cx="2163762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bān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10246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2" y="2205042"/>
            <a:ext cx="8413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图片 2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2" y="2205042"/>
            <a:ext cx="841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文本框 6"/>
          <p:cNvSpPr txBox="1">
            <a:spLocks noChangeArrowheads="1"/>
          </p:cNvSpPr>
          <p:nvPr/>
        </p:nvSpPr>
        <p:spPr bwMode="auto">
          <a:xfrm>
            <a:off x="3604531" y="2279654"/>
            <a:ext cx="273344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燥（干燥）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9" name="TextBox 23"/>
          <p:cNvSpPr txBox="1">
            <a:spLocks noChangeArrowheads="1"/>
          </p:cNvSpPr>
          <p:nvPr/>
        </p:nvSpPr>
        <p:spPr bwMode="auto">
          <a:xfrm>
            <a:off x="3563940" y="1628775"/>
            <a:ext cx="2033587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zào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0250" name="文本框 6"/>
          <p:cNvSpPr txBox="1">
            <a:spLocks noChangeArrowheads="1"/>
          </p:cNvSpPr>
          <p:nvPr/>
        </p:nvSpPr>
        <p:spPr bwMode="auto">
          <a:xfrm>
            <a:off x="419101" y="2276479"/>
            <a:ext cx="273344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 （斑点）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1" name="TextBox 3"/>
          <p:cNvSpPr txBox="1">
            <a:spLocks noChangeArrowheads="1"/>
          </p:cNvSpPr>
          <p:nvPr/>
        </p:nvSpPr>
        <p:spPr bwMode="auto">
          <a:xfrm>
            <a:off x="323852" y="3476625"/>
            <a:ext cx="18716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cí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1025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090" y="4221167"/>
            <a:ext cx="8413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文本框 6"/>
          <p:cNvSpPr txBox="1">
            <a:spLocks noChangeArrowheads="1"/>
          </p:cNvSpPr>
          <p:nvPr/>
        </p:nvSpPr>
        <p:spPr bwMode="auto">
          <a:xfrm>
            <a:off x="308200" y="4292604"/>
            <a:ext cx="296587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磁 （磁场）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7" name="TextBox 3"/>
          <p:cNvSpPr txBox="1">
            <a:spLocks noChangeArrowheads="1"/>
          </p:cNvSpPr>
          <p:nvPr/>
        </p:nvSpPr>
        <p:spPr bwMode="auto">
          <a:xfrm>
            <a:off x="6120857" y="1516394"/>
            <a:ext cx="23082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mò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10258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4590" y="2133600"/>
            <a:ext cx="841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文本框 6"/>
          <p:cNvSpPr txBox="1">
            <a:spLocks noChangeArrowheads="1"/>
          </p:cNvSpPr>
          <p:nvPr/>
        </p:nvSpPr>
        <p:spPr bwMode="auto">
          <a:xfrm>
            <a:off x="6221865" y="2205041"/>
            <a:ext cx="296587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漠 （沙漠）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60" name="TextBox 3"/>
          <p:cNvSpPr txBox="1">
            <a:spLocks noChangeArrowheads="1"/>
          </p:cNvSpPr>
          <p:nvPr/>
        </p:nvSpPr>
        <p:spPr bwMode="auto">
          <a:xfrm>
            <a:off x="3492502" y="3429000"/>
            <a:ext cx="13001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yù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1026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9177" y="4244975"/>
            <a:ext cx="841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2" name="文本框 6"/>
          <p:cNvSpPr txBox="1">
            <a:spLocks noChangeArrowheads="1"/>
          </p:cNvSpPr>
          <p:nvPr/>
        </p:nvSpPr>
        <p:spPr bwMode="auto">
          <a:xfrm>
            <a:off x="3711577" y="4316416"/>
            <a:ext cx="273344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御 （抵御）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213" y="908050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119066" y="908050"/>
            <a:ext cx="2073275" cy="661988"/>
            <a:chOff x="0" y="0"/>
            <a:chExt cx="2071702" cy="661806"/>
          </a:xfrm>
        </p:grpSpPr>
        <p:sp>
          <p:nvSpPr>
            <p:cNvPr id="12325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059833" y="836712"/>
            <a:ext cx="288012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+mn-ea"/>
              </a:rPr>
              <a:t>我会读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293" name="文本框 9"/>
          <p:cNvSpPr txBox="1">
            <a:spLocks noChangeArrowheads="1"/>
          </p:cNvSpPr>
          <p:nvPr/>
        </p:nvSpPr>
        <p:spPr bwMode="auto">
          <a:xfrm>
            <a:off x="252414" y="1630363"/>
            <a:ext cx="1210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fā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 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dá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323853" y="2133606"/>
            <a:ext cx="14398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 达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5" name="TextBox 20"/>
          <p:cNvSpPr txBox="1">
            <a:spLocks noChangeArrowheads="1"/>
          </p:cNvSpPr>
          <p:nvPr/>
        </p:nvSpPr>
        <p:spPr bwMode="auto">
          <a:xfrm>
            <a:off x="325441" y="2781300"/>
            <a:ext cx="16541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cāi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cè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296" name="TextBox 24"/>
          <p:cNvSpPr txBox="1">
            <a:spLocks noChangeArrowheads="1"/>
          </p:cNvSpPr>
          <p:nvPr/>
        </p:nvSpPr>
        <p:spPr bwMode="auto">
          <a:xfrm>
            <a:off x="179391" y="3286131"/>
            <a:ext cx="14938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猜 测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1763713" y="2063756"/>
            <a:ext cx="15113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理 论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8" name="TextBox 5"/>
          <p:cNvSpPr txBox="1">
            <a:spLocks noChangeArrowheads="1"/>
          </p:cNvSpPr>
          <p:nvPr/>
        </p:nvSpPr>
        <p:spPr bwMode="auto">
          <a:xfrm>
            <a:off x="3854452" y="2043119"/>
            <a:ext cx="15113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恒 星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9" name="TextBox 2"/>
          <p:cNvSpPr txBox="1">
            <a:spLocks noChangeArrowheads="1"/>
          </p:cNvSpPr>
          <p:nvPr/>
        </p:nvSpPr>
        <p:spPr bwMode="auto">
          <a:xfrm>
            <a:off x="1763713" y="2781300"/>
            <a:ext cx="23050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qǐ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yuán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1763714" y="3267081"/>
            <a:ext cx="24479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起 源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1" name="TextBox 2"/>
          <p:cNvSpPr txBox="1">
            <a:spLocks noChangeArrowheads="1"/>
          </p:cNvSpPr>
          <p:nvPr/>
        </p:nvSpPr>
        <p:spPr bwMode="auto">
          <a:xfrm>
            <a:off x="5651500" y="3862388"/>
            <a:ext cx="3048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zhòu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yè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2" name="TextBox 5"/>
          <p:cNvSpPr txBox="1">
            <a:spLocks noChangeArrowheads="1"/>
          </p:cNvSpPr>
          <p:nvPr/>
        </p:nvSpPr>
        <p:spPr bwMode="auto">
          <a:xfrm>
            <a:off x="107951" y="4365631"/>
            <a:ext cx="16557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提 供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3" name="TextBox 2"/>
          <p:cNvSpPr txBox="1">
            <a:spLocks noChangeArrowheads="1"/>
          </p:cNvSpPr>
          <p:nvPr/>
        </p:nvSpPr>
        <p:spPr bwMode="auto">
          <a:xfrm>
            <a:off x="325441" y="3933825"/>
            <a:ext cx="179863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tí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gōng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4" name="TextBox 5"/>
          <p:cNvSpPr txBox="1">
            <a:spLocks noChangeArrowheads="1"/>
          </p:cNvSpPr>
          <p:nvPr/>
        </p:nvSpPr>
        <p:spPr bwMode="auto">
          <a:xfrm>
            <a:off x="1763714" y="4325944"/>
            <a:ext cx="18002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能  源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5" name="TextBox 2"/>
          <p:cNvSpPr txBox="1">
            <a:spLocks noChangeArrowheads="1"/>
          </p:cNvSpPr>
          <p:nvPr/>
        </p:nvSpPr>
        <p:spPr bwMode="auto">
          <a:xfrm>
            <a:off x="1979613" y="3894138"/>
            <a:ext cx="20875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néng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yuán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6" name="TextBox 5"/>
          <p:cNvSpPr txBox="1">
            <a:spLocks noChangeArrowheads="1"/>
          </p:cNvSpPr>
          <p:nvPr/>
        </p:nvSpPr>
        <p:spPr bwMode="auto">
          <a:xfrm>
            <a:off x="3708401" y="4294194"/>
            <a:ext cx="18002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倾 角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7" name="TextBox 2"/>
          <p:cNvSpPr txBox="1">
            <a:spLocks noChangeArrowheads="1"/>
          </p:cNvSpPr>
          <p:nvPr/>
        </p:nvSpPr>
        <p:spPr bwMode="auto">
          <a:xfrm>
            <a:off x="3635375" y="2781300"/>
            <a:ext cx="18002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shì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dàng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8" name="TextBox 2"/>
          <p:cNvSpPr txBox="1">
            <a:spLocks noChangeArrowheads="1"/>
          </p:cNvSpPr>
          <p:nvPr/>
        </p:nvSpPr>
        <p:spPr bwMode="auto">
          <a:xfrm>
            <a:off x="5651502" y="2781300"/>
            <a:ext cx="20891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shè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shì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dù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9" name="TextBox 5"/>
          <p:cNvSpPr txBox="1">
            <a:spLocks noChangeArrowheads="1"/>
          </p:cNvSpPr>
          <p:nvPr/>
        </p:nvSpPr>
        <p:spPr bwMode="auto">
          <a:xfrm>
            <a:off x="3563939" y="3267075"/>
            <a:ext cx="1944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适 当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0" name="TextBox 5"/>
          <p:cNvSpPr txBox="1">
            <a:spLocks noChangeArrowheads="1"/>
          </p:cNvSpPr>
          <p:nvPr/>
        </p:nvSpPr>
        <p:spPr bwMode="auto">
          <a:xfrm>
            <a:off x="5545141" y="3267081"/>
            <a:ext cx="147478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摄 氏 度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1" name="TextBox 2"/>
          <p:cNvSpPr txBox="1">
            <a:spLocks noChangeArrowheads="1"/>
          </p:cNvSpPr>
          <p:nvPr/>
        </p:nvSpPr>
        <p:spPr bwMode="auto">
          <a:xfrm>
            <a:off x="3563941" y="3862393"/>
            <a:ext cx="183673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qīng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jiǎo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12" name="TextBox 18"/>
          <p:cNvSpPr txBox="1">
            <a:spLocks noChangeArrowheads="1"/>
          </p:cNvSpPr>
          <p:nvPr/>
        </p:nvSpPr>
        <p:spPr bwMode="auto">
          <a:xfrm>
            <a:off x="5795966" y="2062169"/>
            <a:ext cx="17287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 似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3" name="TextBox 5"/>
          <p:cNvSpPr txBox="1">
            <a:spLocks noChangeArrowheads="1"/>
          </p:cNvSpPr>
          <p:nvPr/>
        </p:nvSpPr>
        <p:spPr bwMode="auto">
          <a:xfrm>
            <a:off x="5508627" y="4294194"/>
            <a:ext cx="25923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昼 夜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4" name="TextBox 5"/>
          <p:cNvSpPr txBox="1">
            <a:spLocks noChangeArrowheads="1"/>
          </p:cNvSpPr>
          <p:nvPr/>
        </p:nvSpPr>
        <p:spPr bwMode="auto">
          <a:xfrm>
            <a:off x="107953" y="5445125"/>
            <a:ext cx="22320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封 冻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5" name="TextBox 2"/>
          <p:cNvSpPr txBox="1">
            <a:spLocks noChangeArrowheads="1"/>
          </p:cNvSpPr>
          <p:nvPr/>
        </p:nvSpPr>
        <p:spPr bwMode="auto">
          <a:xfrm>
            <a:off x="5803900" y="4962525"/>
            <a:ext cx="3048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 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guān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cè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16" name="TextBox 5"/>
          <p:cNvSpPr txBox="1">
            <a:spLocks noChangeArrowheads="1"/>
          </p:cNvSpPr>
          <p:nvPr/>
        </p:nvSpPr>
        <p:spPr bwMode="auto">
          <a:xfrm>
            <a:off x="1916114" y="5426081"/>
            <a:ext cx="18002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揭 开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7" name="TextBox 2"/>
          <p:cNvSpPr txBox="1">
            <a:spLocks noChangeArrowheads="1"/>
          </p:cNvSpPr>
          <p:nvPr/>
        </p:nvSpPr>
        <p:spPr bwMode="auto">
          <a:xfrm>
            <a:off x="2002917" y="4994275"/>
            <a:ext cx="20875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 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jiē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kāi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18" name="TextBox 5"/>
          <p:cNvSpPr txBox="1">
            <a:spLocks noChangeArrowheads="1"/>
          </p:cNvSpPr>
          <p:nvPr/>
        </p:nvSpPr>
        <p:spPr bwMode="auto">
          <a:xfrm>
            <a:off x="3860801" y="5394331"/>
            <a:ext cx="18002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 秘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9" name="TextBox 5"/>
          <p:cNvSpPr txBox="1">
            <a:spLocks noChangeArrowheads="1"/>
          </p:cNvSpPr>
          <p:nvPr/>
        </p:nvSpPr>
        <p:spPr bwMode="auto">
          <a:xfrm>
            <a:off x="5661027" y="5394331"/>
            <a:ext cx="25923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观 测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20" name="文本框 9"/>
          <p:cNvSpPr txBox="1">
            <a:spLocks noChangeArrowheads="1"/>
          </p:cNvSpPr>
          <p:nvPr/>
        </p:nvSpPr>
        <p:spPr bwMode="auto">
          <a:xfrm>
            <a:off x="1912939" y="1628775"/>
            <a:ext cx="99403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  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lǐ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lùn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21" name="文本框 9"/>
          <p:cNvSpPr txBox="1">
            <a:spLocks noChangeArrowheads="1"/>
          </p:cNvSpPr>
          <p:nvPr/>
        </p:nvSpPr>
        <p:spPr bwMode="auto">
          <a:xfrm>
            <a:off x="3611963" y="1628775"/>
            <a:ext cx="172354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   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héng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xīng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22" name="文本框 9"/>
          <p:cNvSpPr txBox="1">
            <a:spLocks noChangeArrowheads="1"/>
          </p:cNvSpPr>
          <p:nvPr/>
        </p:nvSpPr>
        <p:spPr bwMode="auto">
          <a:xfrm>
            <a:off x="323850" y="5013325"/>
            <a:ext cx="133882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fēng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dòng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23" name="文本框 9"/>
          <p:cNvSpPr txBox="1">
            <a:spLocks noChangeArrowheads="1"/>
          </p:cNvSpPr>
          <p:nvPr/>
        </p:nvSpPr>
        <p:spPr bwMode="auto">
          <a:xfrm>
            <a:off x="5657852" y="1589088"/>
            <a:ext cx="159530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   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lèi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sì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24" name="TextBox 2"/>
          <p:cNvSpPr txBox="1">
            <a:spLocks noChangeArrowheads="1"/>
          </p:cNvSpPr>
          <p:nvPr/>
        </p:nvSpPr>
        <p:spPr bwMode="auto">
          <a:xfrm>
            <a:off x="3924300" y="4941888"/>
            <a:ext cx="3048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shén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mì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213" y="908050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119066" y="908050"/>
            <a:ext cx="2073275" cy="661988"/>
            <a:chOff x="0" y="0"/>
            <a:chExt cx="2071702" cy="661806"/>
          </a:xfrm>
        </p:grpSpPr>
        <p:sp>
          <p:nvSpPr>
            <p:cNvPr id="12325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059833" y="836712"/>
            <a:ext cx="288012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+mn-ea"/>
              </a:rPr>
              <a:t>我会读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293" name="文本框 9"/>
          <p:cNvSpPr txBox="1">
            <a:spLocks noChangeArrowheads="1"/>
          </p:cNvSpPr>
          <p:nvPr/>
        </p:nvSpPr>
        <p:spPr bwMode="auto">
          <a:xfrm>
            <a:off x="252413" y="1630363"/>
            <a:ext cx="133882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 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pāi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shè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323853" y="2133606"/>
            <a:ext cx="14398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拍 摄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5" name="TextBox 20"/>
          <p:cNvSpPr txBox="1">
            <a:spLocks noChangeArrowheads="1"/>
          </p:cNvSpPr>
          <p:nvPr/>
        </p:nvSpPr>
        <p:spPr bwMode="auto">
          <a:xfrm>
            <a:off x="325441" y="2781300"/>
            <a:ext cx="16541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dǐ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 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yù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296" name="TextBox 24"/>
          <p:cNvSpPr txBox="1">
            <a:spLocks noChangeArrowheads="1"/>
          </p:cNvSpPr>
          <p:nvPr/>
        </p:nvSpPr>
        <p:spPr bwMode="auto">
          <a:xfrm>
            <a:off x="179391" y="3286131"/>
            <a:ext cx="14938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抵 御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1763713" y="2063756"/>
            <a:ext cx="15113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 点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8" name="TextBox 5"/>
          <p:cNvSpPr txBox="1">
            <a:spLocks noChangeArrowheads="1"/>
          </p:cNvSpPr>
          <p:nvPr/>
        </p:nvSpPr>
        <p:spPr bwMode="auto">
          <a:xfrm>
            <a:off x="3854452" y="2043119"/>
            <a:ext cx="15113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枯 萎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9" name="TextBox 2"/>
          <p:cNvSpPr txBox="1">
            <a:spLocks noChangeArrowheads="1"/>
          </p:cNvSpPr>
          <p:nvPr/>
        </p:nvSpPr>
        <p:spPr bwMode="auto">
          <a:xfrm>
            <a:off x="1763713" y="2781300"/>
            <a:ext cx="23050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 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dǐ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 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yù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1763714" y="3267081"/>
            <a:ext cx="24479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因 素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2" name="TextBox 5"/>
          <p:cNvSpPr txBox="1">
            <a:spLocks noChangeArrowheads="1"/>
          </p:cNvSpPr>
          <p:nvPr/>
        </p:nvSpPr>
        <p:spPr bwMode="auto">
          <a:xfrm>
            <a:off x="107951" y="4365631"/>
            <a:ext cx="16557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测 试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3" name="TextBox 2"/>
          <p:cNvSpPr txBox="1">
            <a:spLocks noChangeArrowheads="1"/>
          </p:cNvSpPr>
          <p:nvPr/>
        </p:nvSpPr>
        <p:spPr bwMode="auto">
          <a:xfrm>
            <a:off x="325441" y="3933825"/>
            <a:ext cx="179863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 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cè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shì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4" name="TextBox 5"/>
          <p:cNvSpPr txBox="1">
            <a:spLocks noChangeArrowheads="1"/>
          </p:cNvSpPr>
          <p:nvPr/>
        </p:nvSpPr>
        <p:spPr bwMode="auto">
          <a:xfrm>
            <a:off x="1763714" y="4325944"/>
            <a:ext cx="18002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检 测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5" name="TextBox 2"/>
          <p:cNvSpPr txBox="1">
            <a:spLocks noChangeArrowheads="1"/>
          </p:cNvSpPr>
          <p:nvPr/>
        </p:nvSpPr>
        <p:spPr bwMode="auto">
          <a:xfrm>
            <a:off x="1979613" y="3894138"/>
            <a:ext cx="208756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 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jiǎn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cè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7" name="TextBox 2"/>
          <p:cNvSpPr txBox="1">
            <a:spLocks noChangeArrowheads="1"/>
          </p:cNvSpPr>
          <p:nvPr/>
        </p:nvSpPr>
        <p:spPr bwMode="auto">
          <a:xfrm>
            <a:off x="3635375" y="2781300"/>
            <a:ext cx="18002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kǎo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chá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 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8" name="TextBox 2"/>
          <p:cNvSpPr txBox="1">
            <a:spLocks noChangeArrowheads="1"/>
          </p:cNvSpPr>
          <p:nvPr/>
        </p:nvSpPr>
        <p:spPr bwMode="auto">
          <a:xfrm>
            <a:off x="5651502" y="2781300"/>
            <a:ext cx="20891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 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xì</a:t>
            </a:r>
            <a:r>
              <a:rPr lang="en-US" altLang="zh-CN" sz="2000" dirty="0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方正中等线简体"/>
                <a:ea typeface="方正中等线简体"/>
                <a:cs typeface="方正中等线简体"/>
              </a:rPr>
              <a:t>liè</a:t>
            </a:r>
            <a:endParaRPr lang="en-US" altLang="zh-CN" sz="2000" dirty="0" smtClean="0">
              <a:solidFill>
                <a:srgbClr val="FF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09" name="TextBox 5"/>
          <p:cNvSpPr txBox="1">
            <a:spLocks noChangeArrowheads="1"/>
          </p:cNvSpPr>
          <p:nvPr/>
        </p:nvSpPr>
        <p:spPr bwMode="auto">
          <a:xfrm>
            <a:off x="3563939" y="3267075"/>
            <a:ext cx="1944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考 察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0" name="TextBox 5"/>
          <p:cNvSpPr txBox="1">
            <a:spLocks noChangeArrowheads="1"/>
          </p:cNvSpPr>
          <p:nvPr/>
        </p:nvSpPr>
        <p:spPr bwMode="auto">
          <a:xfrm>
            <a:off x="5545141" y="3267081"/>
            <a:ext cx="14747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 列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2" name="TextBox 18"/>
          <p:cNvSpPr txBox="1">
            <a:spLocks noChangeArrowheads="1"/>
          </p:cNvSpPr>
          <p:nvPr/>
        </p:nvSpPr>
        <p:spPr bwMode="auto">
          <a:xfrm>
            <a:off x="5795966" y="2062169"/>
            <a:ext cx="17287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 燥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20" name="文本框 9"/>
          <p:cNvSpPr txBox="1">
            <a:spLocks noChangeArrowheads="1"/>
          </p:cNvSpPr>
          <p:nvPr/>
        </p:nvSpPr>
        <p:spPr bwMode="auto">
          <a:xfrm>
            <a:off x="1841287" y="1628775"/>
            <a:ext cx="1210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bān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diǎn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21" name="文本框 9"/>
          <p:cNvSpPr txBox="1">
            <a:spLocks noChangeArrowheads="1"/>
          </p:cNvSpPr>
          <p:nvPr/>
        </p:nvSpPr>
        <p:spPr bwMode="auto">
          <a:xfrm>
            <a:off x="3796210" y="1628775"/>
            <a:ext cx="133882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   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kū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wěi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2323" name="文本框 9"/>
          <p:cNvSpPr txBox="1">
            <a:spLocks noChangeArrowheads="1"/>
          </p:cNvSpPr>
          <p:nvPr/>
        </p:nvSpPr>
        <p:spPr bwMode="auto">
          <a:xfrm>
            <a:off x="5657853" y="1589088"/>
            <a:ext cx="108234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gān</a:t>
            </a:r>
            <a:r>
              <a:rPr lang="en-US" altLang="zh-CN" sz="20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zào</a:t>
            </a:r>
            <a:endParaRPr lang="en-US" altLang="zh-CN" sz="20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5058" y="709684"/>
            <a:ext cx="8967290" cy="5820770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1" name="TextBox 4"/>
          <p:cNvSpPr>
            <a:spLocks noChangeArrowheads="1"/>
          </p:cNvSpPr>
          <p:nvPr/>
        </p:nvSpPr>
        <p:spPr bwMode="auto">
          <a:xfrm>
            <a:off x="2185080" y="3993516"/>
            <a:ext cx="6033278" cy="601776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SzPct val="100000"/>
            </a:pPr>
            <a:r>
              <a:rPr lang="zh-CN" altLang="en-US" sz="4000" dirty="0">
                <a:solidFill>
                  <a:schemeClr val="bg1"/>
                </a:solidFill>
                <a:ea typeface="宋体" panose="02010600030101010101" pitchFamily="2" charset="-122"/>
              </a:rPr>
              <a:t>地球</a:t>
            </a:r>
            <a:r>
              <a:rPr lang="en-US" altLang="zh-CN" sz="4000" dirty="0">
                <a:solidFill>
                  <a:schemeClr val="bg1"/>
                </a:solidFill>
                <a:ea typeface="宋体" panose="02010600030101010101" pitchFamily="2" charset="-122"/>
              </a:rPr>
              <a:t>-</a:t>
            </a:r>
            <a:r>
              <a:rPr lang="zh-CN" altLang="en-US" sz="4000" dirty="0">
                <a:solidFill>
                  <a:schemeClr val="bg1"/>
                </a:solidFill>
                <a:ea typeface="宋体" panose="02010600030101010101" pitchFamily="2" charset="-122"/>
              </a:rPr>
              <a:t>太阳系</a:t>
            </a:r>
            <a:r>
              <a:rPr lang="en-US" altLang="zh-CN" sz="4000" dirty="0">
                <a:solidFill>
                  <a:schemeClr val="bg1"/>
                </a:solidFill>
                <a:ea typeface="宋体" panose="02010600030101010101" pitchFamily="2" charset="-122"/>
              </a:rPr>
              <a:t>-</a:t>
            </a:r>
            <a:r>
              <a:rPr lang="zh-CN" altLang="en-US" sz="4000" dirty="0">
                <a:solidFill>
                  <a:schemeClr val="bg1"/>
                </a:solidFill>
                <a:ea typeface="宋体" panose="02010600030101010101" pitchFamily="2" charset="-122"/>
              </a:rPr>
              <a:t>银河系</a:t>
            </a:r>
            <a:r>
              <a:rPr lang="en-US" altLang="zh-CN" sz="4000" dirty="0">
                <a:solidFill>
                  <a:schemeClr val="bg1"/>
                </a:solidFill>
                <a:ea typeface="宋体" panose="02010600030101010101" pitchFamily="2" charset="-122"/>
              </a:rPr>
              <a:t>-</a:t>
            </a:r>
            <a:r>
              <a:rPr lang="zh-CN" altLang="en-US" sz="4000" dirty="0">
                <a:solidFill>
                  <a:schemeClr val="bg1"/>
                </a:solidFill>
                <a:ea typeface="宋体" panose="02010600030101010101" pitchFamily="2" charset="-122"/>
              </a:rPr>
              <a:t>宇宙</a:t>
            </a:r>
            <a:endParaRPr lang="zh-CN" altLang="en-US" sz="40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星空1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337781" y="818866"/>
            <a:ext cx="8342195" cy="552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等腰三角形 10"/>
          <p:cNvSpPr/>
          <p:nvPr/>
        </p:nvSpPr>
        <p:spPr>
          <a:xfrm rot="16200000">
            <a:off x="1747044" y="1431133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881064" y="620715"/>
            <a:ext cx="1357312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520231" cy="523220"/>
          </a:xfrm>
          <a:prstGeom prst="rect">
            <a:avLst/>
          </a:prstGeom>
          <a:solidFill>
            <a:srgbClr val="02030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defRPr/>
            </a:pPr>
            <a:r>
              <a:rPr kumimoji="1" lang="zh-CN" altLang="en-US" sz="2800" b="1" smtClean="0">
                <a:solidFill>
                  <a:schemeClr val="bg1">
                    <a:lumMod val="95000"/>
                  </a:schemeClr>
                </a:solidFill>
              </a:rPr>
              <a:t>宇宙生命之谜</a:t>
            </a:r>
            <a:endParaRPr kumimoji="1" lang="zh-CN" altLang="en-US" sz="28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86606" y="2349502"/>
            <a:ext cx="66248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谜：还没弄明白或难以理解的事物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96842" y="3207058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宇宙：谜的范围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086606" y="40132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生命：谜的内容或命题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86606" y="4759325"/>
            <a:ext cx="70568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宇宙生命之谜：</a:t>
            </a:r>
            <a:endParaRPr lang="en-US" altLang="zh-CN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在宇宙中，有关于生命的未解的事物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16200000">
            <a:off x="679413" y="3347246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等腰三角形 20"/>
          <p:cNvSpPr/>
          <p:nvPr/>
        </p:nvSpPr>
        <p:spPr>
          <a:xfrm rot="16200000">
            <a:off x="679412" y="2539208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655601" y="4153696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等腰三角形 22"/>
          <p:cNvSpPr/>
          <p:nvPr/>
        </p:nvSpPr>
        <p:spPr>
          <a:xfrm rot="16200000">
            <a:off x="679413" y="4902996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" name="Picture 2"/>
          <p:cNvPicPr preferRelativeResize="0"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7546" y="600503"/>
            <a:ext cx="8311487" cy="5950424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25229" y="654542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098" name="Picture 2" descr="星空5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532264" y="777922"/>
            <a:ext cx="8045354" cy="58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等腰三角形 3"/>
          <p:cNvSpPr/>
          <p:nvPr/>
        </p:nvSpPr>
        <p:spPr>
          <a:xfrm rot="10800000">
            <a:off x="5088261" y="1959097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03913" y="2102344"/>
            <a:ext cx="936104" cy="923330"/>
          </a:xfrm>
          <a:prstGeom prst="rect">
            <a:avLst/>
          </a:prstGeom>
          <a:solidFill>
            <a:srgbClr val="02030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defRPr/>
            </a:pPr>
            <a:r>
              <a:rPr kumimoji="1" lang="zh-CN" altLang="en-US" sz="5400" b="1" smtClean="0">
                <a:solidFill>
                  <a:schemeClr val="bg1">
                    <a:lumMod val="95000"/>
                  </a:schemeClr>
                </a:solidFill>
              </a:rPr>
              <a:t>谜</a:t>
            </a:r>
            <a:endParaRPr kumimoji="1" lang="zh-CN" altLang="en-US" sz="5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2" name="文本框 5"/>
          <p:cNvSpPr txBox="1">
            <a:spLocks noChangeArrowheads="1"/>
          </p:cNvSpPr>
          <p:nvPr/>
        </p:nvSpPr>
        <p:spPr bwMode="auto">
          <a:xfrm>
            <a:off x="1413587" y="3709710"/>
            <a:ext cx="64958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地球之外的太空是否有生命存在？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5554" y="470837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r>
              <a:rPr lang="zh-CN" altLang="en-US" sz="3200" b="1" smtClean="0">
                <a:solidFill>
                  <a:schemeClr val="bg1"/>
                </a:solidFill>
              </a:rPr>
              <a:t>地球之外的太空有生命存在的可能性。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蓝色地球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440139" y="682386"/>
            <a:ext cx="8458391" cy="608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等腰三角形 10"/>
          <p:cNvSpPr/>
          <p:nvPr/>
        </p:nvSpPr>
        <p:spPr>
          <a:xfrm rot="16200000">
            <a:off x="1932782" y="1431133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4" y="620715"/>
            <a:ext cx="1358900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2487" y="1041855"/>
            <a:ext cx="1575149" cy="461665"/>
          </a:xfrm>
          <a:prstGeom prst="rect">
            <a:avLst/>
          </a:prstGeom>
          <a:solidFill>
            <a:srgbClr val="02030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defRPr/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理清文章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44702" y="4785468"/>
            <a:ext cx="6217463" cy="1212624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defTabSz="685800" eaLnBrk="1" hangingPunct="1">
              <a:lnSpc>
                <a:spcPct val="130000"/>
              </a:lnSpc>
              <a:defRPr/>
            </a:pPr>
            <a:r>
              <a:rPr lang="en-US" altLang="zh-CN" sz="2800" b="1" dirty="0" smtClean="0">
                <a:solidFill>
                  <a:srgbClr val="FFC000"/>
                </a:solidFill>
                <a:latin typeface="宋体" panose="02010600030101010101" pitchFamily="2" charset="-122"/>
              </a:rPr>
              <a:t>9-10</a:t>
            </a:r>
            <a:r>
              <a:rPr lang="zh-CN" altLang="en-US" sz="2800" b="1" dirty="0" smtClean="0">
                <a:solidFill>
                  <a:srgbClr val="FFC000"/>
                </a:solidFill>
                <a:latin typeface="宋体" panose="02010600030101010101" pitchFamily="2" charset="-122"/>
              </a:rPr>
              <a:t>：告诉我们太空可能存在生命，我们还要继续探索。</a:t>
            </a:r>
            <a:endParaRPr lang="zh-CN" altLang="en-US" sz="2800" b="1" dirty="0">
              <a:solidFill>
                <a:srgbClr val="FFC000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4797039" y="888661"/>
            <a:ext cx="3096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文章围绕这一问题，写了哪些内容？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70146" y="2310838"/>
            <a:ext cx="539201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C000"/>
                </a:solidFill>
              </a:rPr>
              <a:t>3-4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：列出天体上可能有生命存在的必要条件，并根据这些条件分析太阳系中的其他星球。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32651" y="3388082"/>
            <a:ext cx="562425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C000"/>
                </a:solidFill>
              </a:rPr>
              <a:t>5-8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：科学家们对根据以上条件得出的火星的探索和研究，他们目前得出的结论以及要继续研究的心。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矩形 4"/>
          <p:cNvSpPr>
            <a:spLocks noChangeArrowheads="1"/>
          </p:cNvSpPr>
          <p:nvPr/>
        </p:nvSpPr>
        <p:spPr bwMode="auto">
          <a:xfrm>
            <a:off x="208534" y="2201863"/>
            <a:ext cx="3581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一是适合生存的温度，一般应在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-50~150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℃之间；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3" name="矩形 11"/>
          <p:cNvSpPr>
            <a:spLocks noChangeArrowheads="1"/>
          </p:cNvSpPr>
          <p:nvPr/>
        </p:nvSpPr>
        <p:spPr bwMode="auto">
          <a:xfrm>
            <a:off x="110109" y="4845051"/>
            <a:ext cx="367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三是适当成分的大气，虽然已发现少数厌氧菌能在没有氧气的条件下生存，但氧气和二氧化碳对于生命的存在是极为重要的；.</a:t>
            </a:r>
            <a:endParaRPr lang="zh-CN" alt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5" name="矩形 15"/>
          <p:cNvSpPr>
            <a:spLocks noChangeArrowheads="1"/>
          </p:cNvSpPr>
          <p:nvPr/>
        </p:nvSpPr>
        <p:spPr bwMode="auto">
          <a:xfrm>
            <a:off x="4891659" y="4985534"/>
            <a:ext cx="3582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四是要有足够的光和热，为生命体系提供能源。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5983" y="1970090"/>
            <a:ext cx="3733800" cy="191293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818708" y="1971479"/>
            <a:ext cx="3641725" cy="203358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836096" y="4244975"/>
            <a:ext cx="3643312" cy="17668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497" y="4368802"/>
            <a:ext cx="3824287" cy="16430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81" name="矩形 34"/>
          <p:cNvSpPr>
            <a:spLocks noChangeArrowheads="1"/>
          </p:cNvSpPr>
          <p:nvPr/>
        </p:nvSpPr>
        <p:spPr bwMode="auto">
          <a:xfrm>
            <a:off x="4860033" y="2321587"/>
            <a:ext cx="3568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二是必要的水分，生命物质诸如蛋白质、核酸的活力都和水紧密相关，没有水，也就没有生命；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" name="等腰三角形 38"/>
          <p:cNvSpPr/>
          <p:nvPr/>
        </p:nvSpPr>
        <p:spPr>
          <a:xfrm rot="7070444">
            <a:off x="1247771" y="3715544"/>
            <a:ext cx="522288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1932782" y="1431133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1065214" y="620715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23926" y="922337"/>
            <a:ext cx="1500188" cy="461962"/>
          </a:xfrm>
          <a:prstGeom prst="rect">
            <a:avLst/>
          </a:prstGeom>
          <a:solidFill>
            <a:srgbClr val="02030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defRPr/>
            </a:pPr>
            <a:r>
              <a:rPr kumimoji="1"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必备条件</a:t>
            </a:r>
            <a:endParaRPr kumimoji="1"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7070444">
            <a:off x="5945184" y="3774283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7070444">
            <a:off x="5954709" y="5869783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7070444">
            <a:off x="1247772" y="593602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3" grpId="0"/>
      <p:bldP spid="11275" grpId="0"/>
      <p:bldP spid="112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443551" y="1052657"/>
            <a:ext cx="8700449" cy="555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文本框 38"/>
          <p:cNvSpPr txBox="1">
            <a:spLocks noChangeArrowheads="1"/>
          </p:cNvSpPr>
          <p:nvPr/>
        </p:nvSpPr>
        <p:spPr bwMode="auto">
          <a:xfrm>
            <a:off x="453875" y="1037231"/>
            <a:ext cx="2852571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还有没有其他条件？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21525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526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1509" name="Freeform 4"/>
          <p:cNvSpPr/>
          <p:nvPr/>
        </p:nvSpPr>
        <p:spPr bwMode="auto">
          <a:xfrm>
            <a:off x="1001185" y="1512164"/>
            <a:ext cx="7075577" cy="956498"/>
          </a:xfrm>
          <a:custGeom>
            <a:avLst/>
            <a:gdLst>
              <a:gd name="T0" fmla="*/ 10227115 w 9430508"/>
              <a:gd name="T1" fmla="*/ 0 h 999986"/>
              <a:gd name="T2" fmla="*/ 10778954 w 9430508"/>
              <a:gd name="T3" fmla="*/ 843162 h 999986"/>
              <a:gd name="T4" fmla="*/ 10227115 w 9430508"/>
              <a:gd name="T5" fmla="*/ 1686321 h 999986"/>
              <a:gd name="T6" fmla="*/ 10227115 w 9430508"/>
              <a:gd name="T7" fmla="*/ 1239367 h 999986"/>
              <a:gd name="T8" fmla="*/ 0 w 9430508"/>
              <a:gd name="T9" fmla="*/ 1239367 h 999986"/>
              <a:gd name="T10" fmla="*/ 0 w 9430508"/>
              <a:gd name="T11" fmla="*/ 446954 h 999986"/>
              <a:gd name="T12" fmla="*/ 10227115 w 9430508"/>
              <a:gd name="T13" fmla="*/ 446954 h 999986"/>
              <a:gd name="T14" fmla="*/ 10227115 w 9430508"/>
              <a:gd name="T15" fmla="*/ 0 h 9999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30508"/>
              <a:gd name="T25" fmla="*/ 0 h 999986"/>
              <a:gd name="T26" fmla="*/ 9430508 w 9430508"/>
              <a:gd name="T27" fmla="*/ 999986 h 9999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30508" h="999985">
                <a:moveTo>
                  <a:pt x="8947704" y="0"/>
                </a:moveTo>
                <a:lnTo>
                  <a:pt x="9430508" y="499994"/>
                </a:lnTo>
                <a:lnTo>
                  <a:pt x="8947704" y="999986"/>
                </a:lnTo>
                <a:lnTo>
                  <a:pt x="89477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8947704" y="265043"/>
                </a:lnTo>
                <a:lnTo>
                  <a:pt x="8947704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510" name="Freeform 5"/>
          <p:cNvSpPr/>
          <p:nvPr/>
        </p:nvSpPr>
        <p:spPr bwMode="auto">
          <a:xfrm rot="5400000">
            <a:off x="4668838" y="-995362"/>
            <a:ext cx="1298575" cy="7651750"/>
          </a:xfrm>
          <a:custGeom>
            <a:avLst/>
            <a:gdLst>
              <a:gd name="T0" fmla="*/ 0 w 999985"/>
              <a:gd name="T1" fmla="*/ 551830 h 7157209"/>
              <a:gd name="T2" fmla="*/ 843162 w 999985"/>
              <a:gd name="T3" fmla="*/ 0 h 7157209"/>
              <a:gd name="T4" fmla="*/ 1686323 w 999985"/>
              <a:gd name="T5" fmla="*/ 551830 h 7157209"/>
              <a:gd name="T6" fmla="*/ 1239369 w 999985"/>
              <a:gd name="T7" fmla="*/ 551830 h 7157209"/>
              <a:gd name="T8" fmla="*/ 1239369 w 999985"/>
              <a:gd name="T9" fmla="*/ 8180461 h 7157209"/>
              <a:gd name="T10" fmla="*/ 446954 w 999985"/>
              <a:gd name="T11" fmla="*/ 8180461 h 7157209"/>
              <a:gd name="T12" fmla="*/ 446954 w 999985"/>
              <a:gd name="T13" fmla="*/ 551830 h 7157209"/>
              <a:gd name="T14" fmla="*/ 0 w 999985"/>
              <a:gd name="T15" fmla="*/ 551830 h 71572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9985"/>
              <a:gd name="T25" fmla="*/ 0 h 7157209"/>
              <a:gd name="T26" fmla="*/ 999985 w 999985"/>
              <a:gd name="T27" fmla="*/ 7157209 h 71572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9985" h="7157209">
                <a:moveTo>
                  <a:pt x="0" y="482805"/>
                </a:moveTo>
                <a:lnTo>
                  <a:pt x="499993" y="0"/>
                </a:lnTo>
                <a:lnTo>
                  <a:pt x="999985" y="482805"/>
                </a:lnTo>
                <a:lnTo>
                  <a:pt x="734943" y="482805"/>
                </a:lnTo>
                <a:lnTo>
                  <a:pt x="734943" y="7157209"/>
                </a:lnTo>
                <a:lnTo>
                  <a:pt x="265043" y="7157209"/>
                </a:lnTo>
                <a:lnTo>
                  <a:pt x="265043" y="482805"/>
                </a:lnTo>
                <a:lnTo>
                  <a:pt x="0" y="482805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511" name="Freeform 6"/>
          <p:cNvSpPr/>
          <p:nvPr/>
        </p:nvSpPr>
        <p:spPr bwMode="auto">
          <a:xfrm>
            <a:off x="3653881" y="2820372"/>
            <a:ext cx="5356225" cy="1298575"/>
          </a:xfrm>
          <a:custGeom>
            <a:avLst/>
            <a:gdLst>
              <a:gd name="T0" fmla="*/ 5173697 w 5010908"/>
              <a:gd name="T1" fmla="*/ 0 h 999986"/>
              <a:gd name="T2" fmla="*/ 5725338 w 5010908"/>
              <a:gd name="T3" fmla="*/ 843162 h 999986"/>
              <a:gd name="T4" fmla="*/ 5173697 w 5010908"/>
              <a:gd name="T5" fmla="*/ 1686321 h 999986"/>
              <a:gd name="T6" fmla="*/ 5173697 w 5010908"/>
              <a:gd name="T7" fmla="*/ 1239367 h 999986"/>
              <a:gd name="T8" fmla="*/ 0 w 5010908"/>
              <a:gd name="T9" fmla="*/ 1239367 h 999986"/>
              <a:gd name="T10" fmla="*/ 0 w 5010908"/>
              <a:gd name="T11" fmla="*/ 446954 h 999986"/>
              <a:gd name="T12" fmla="*/ 5173697 w 5010908"/>
              <a:gd name="T13" fmla="*/ 446954 h 999986"/>
              <a:gd name="T14" fmla="*/ 5173697 w 5010908"/>
              <a:gd name="T15" fmla="*/ 0 h 9999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10908"/>
              <a:gd name="T25" fmla="*/ 0 h 999986"/>
              <a:gd name="T26" fmla="*/ 5010908 w 5010908"/>
              <a:gd name="T27" fmla="*/ 999986 h 9999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10908" h="999985">
                <a:moveTo>
                  <a:pt x="4528104" y="0"/>
                </a:moveTo>
                <a:lnTo>
                  <a:pt x="5010908" y="499994"/>
                </a:lnTo>
                <a:lnTo>
                  <a:pt x="4528104" y="999986"/>
                </a:lnTo>
                <a:lnTo>
                  <a:pt x="45281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4528104" y="265043"/>
                </a:lnTo>
                <a:lnTo>
                  <a:pt x="4528104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512" name="Freeform 7"/>
          <p:cNvSpPr/>
          <p:nvPr/>
        </p:nvSpPr>
        <p:spPr bwMode="auto">
          <a:xfrm>
            <a:off x="3763371" y="3548418"/>
            <a:ext cx="5380630" cy="1452540"/>
          </a:xfrm>
          <a:custGeom>
            <a:avLst/>
            <a:gdLst>
              <a:gd name="T0" fmla="*/ 2761048 w 2898572"/>
              <a:gd name="T1" fmla="*/ 0 h 999986"/>
              <a:gd name="T2" fmla="*/ 3312859 w 2898572"/>
              <a:gd name="T3" fmla="*/ 843162 h 999986"/>
              <a:gd name="T4" fmla="*/ 2761048 w 2898572"/>
              <a:gd name="T5" fmla="*/ 1686321 h 999986"/>
              <a:gd name="T6" fmla="*/ 2761048 w 2898572"/>
              <a:gd name="T7" fmla="*/ 1239367 h 999986"/>
              <a:gd name="T8" fmla="*/ 0 w 2898572"/>
              <a:gd name="T9" fmla="*/ 1239367 h 999986"/>
              <a:gd name="T10" fmla="*/ 0 w 2898572"/>
              <a:gd name="T11" fmla="*/ 446954 h 999986"/>
              <a:gd name="T12" fmla="*/ 2761048 w 2898572"/>
              <a:gd name="T13" fmla="*/ 446954 h 999986"/>
              <a:gd name="T14" fmla="*/ 2761048 w 2898572"/>
              <a:gd name="T15" fmla="*/ 0 h 9999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98572"/>
              <a:gd name="T25" fmla="*/ 0 h 999986"/>
              <a:gd name="T26" fmla="*/ 2898572 w 2898572"/>
              <a:gd name="T27" fmla="*/ 999986 h 9999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98572" h="999985">
                <a:moveTo>
                  <a:pt x="2415768" y="0"/>
                </a:moveTo>
                <a:lnTo>
                  <a:pt x="2898572" y="499994"/>
                </a:lnTo>
                <a:lnTo>
                  <a:pt x="2415768" y="999986"/>
                </a:lnTo>
                <a:lnTo>
                  <a:pt x="2415768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2415768" y="265043"/>
                </a:lnTo>
                <a:lnTo>
                  <a:pt x="2415768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21513" name="Group 8"/>
          <p:cNvPicPr>
            <a:picLocks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904203" y="3315771"/>
            <a:ext cx="334226" cy="3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Freeform 22"/>
          <p:cNvSpPr>
            <a:spLocks noEditPoints="1"/>
          </p:cNvSpPr>
          <p:nvPr/>
        </p:nvSpPr>
        <p:spPr bwMode="auto">
          <a:xfrm>
            <a:off x="3597276" y="2620965"/>
            <a:ext cx="387350" cy="388937"/>
          </a:xfrm>
          <a:custGeom>
            <a:avLst/>
            <a:gdLst>
              <a:gd name="T0" fmla="*/ 460245444 w 326"/>
              <a:gd name="T1" fmla="*/ 151857349 h 328"/>
              <a:gd name="T2" fmla="*/ 309183679 w 326"/>
              <a:gd name="T3" fmla="*/ 0 h 328"/>
              <a:gd name="T4" fmla="*/ 43765799 w 326"/>
              <a:gd name="T5" fmla="*/ 264343142 h 328"/>
              <a:gd name="T6" fmla="*/ 0 w 326"/>
              <a:gd name="T7" fmla="*/ 461195068 h 328"/>
              <a:gd name="T8" fmla="*/ 196239115 w 326"/>
              <a:gd name="T9" fmla="*/ 414794190 h 328"/>
              <a:gd name="T10" fmla="*/ 460245444 w 326"/>
              <a:gd name="T11" fmla="*/ 151857349 h 328"/>
              <a:gd name="T12" fmla="*/ 182122233 w 326"/>
              <a:gd name="T13" fmla="*/ 386672158 h 328"/>
              <a:gd name="T14" fmla="*/ 158120800 w 326"/>
              <a:gd name="T15" fmla="*/ 362769142 h 328"/>
              <a:gd name="T16" fmla="*/ 395302557 w 326"/>
              <a:gd name="T17" fmla="*/ 127953148 h 328"/>
              <a:gd name="T18" fmla="*/ 419302802 w 326"/>
              <a:gd name="T19" fmla="*/ 151857349 h 328"/>
              <a:gd name="T20" fmla="*/ 182122233 w 326"/>
              <a:gd name="T21" fmla="*/ 386672158 h 328"/>
              <a:gd name="T22" fmla="*/ 94590634 w 326"/>
              <a:gd name="T23" fmla="*/ 407763682 h 328"/>
              <a:gd name="T24" fmla="*/ 52236404 w 326"/>
              <a:gd name="T25" fmla="*/ 365581820 h 328"/>
              <a:gd name="T26" fmla="*/ 67766044 w 326"/>
              <a:gd name="T27" fmla="*/ 292465174 h 328"/>
              <a:gd name="T28" fmla="*/ 93179065 w 326"/>
              <a:gd name="T29" fmla="*/ 317774603 h 328"/>
              <a:gd name="T30" fmla="*/ 93179065 w 326"/>
              <a:gd name="T31" fmla="*/ 317774603 h 328"/>
              <a:gd name="T32" fmla="*/ 148238589 w 326"/>
              <a:gd name="T33" fmla="*/ 372612328 h 328"/>
              <a:gd name="T34" fmla="*/ 148238589 w 326"/>
              <a:gd name="T35" fmla="*/ 372612328 h 328"/>
              <a:gd name="T36" fmla="*/ 168004162 w 326"/>
              <a:gd name="T37" fmla="*/ 390891174 h 328"/>
              <a:gd name="T38" fmla="*/ 94590634 w 326"/>
              <a:gd name="T39" fmla="*/ 407763682 h 328"/>
              <a:gd name="T40" fmla="*/ 384008814 w 326"/>
              <a:gd name="T41" fmla="*/ 116704809 h 328"/>
              <a:gd name="T42" fmla="*/ 148238589 w 326"/>
              <a:gd name="T43" fmla="*/ 351520804 h 328"/>
              <a:gd name="T44" fmla="*/ 112943413 w 326"/>
              <a:gd name="T45" fmla="*/ 317774603 h 328"/>
              <a:gd name="T46" fmla="*/ 350125207 w 326"/>
              <a:gd name="T47" fmla="*/ 82958608 h 328"/>
              <a:gd name="T48" fmla="*/ 384008814 w 326"/>
              <a:gd name="T49" fmla="*/ 116704809 h 328"/>
              <a:gd name="T50" fmla="*/ 309183679 w 326"/>
              <a:gd name="T51" fmla="*/ 42183066 h 328"/>
              <a:gd name="T52" fmla="*/ 338831464 w 326"/>
              <a:gd name="T53" fmla="*/ 71710251 h 328"/>
              <a:gd name="T54" fmla="*/ 103061239 w 326"/>
              <a:gd name="T55" fmla="*/ 306526190 h 328"/>
              <a:gd name="T56" fmla="*/ 73413510 w 326"/>
              <a:gd name="T57" fmla="*/ 276997819 h 328"/>
              <a:gd name="T58" fmla="*/ 309183679 w 326"/>
              <a:gd name="T59" fmla="*/ 42183066 h 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26"/>
              <a:gd name="T91" fmla="*/ 0 h 328"/>
              <a:gd name="T92" fmla="*/ 326 w 326"/>
              <a:gd name="T93" fmla="*/ 328 h 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515" name="Freeform 16"/>
          <p:cNvSpPr>
            <a:spLocks noEditPoints="1"/>
          </p:cNvSpPr>
          <p:nvPr/>
        </p:nvSpPr>
        <p:spPr bwMode="auto">
          <a:xfrm rot="2700000">
            <a:off x="1180722" y="1791390"/>
            <a:ext cx="250825" cy="460375"/>
          </a:xfrm>
          <a:custGeom>
            <a:avLst/>
            <a:gdLst>
              <a:gd name="T0" fmla="*/ 90454675 w 579"/>
              <a:gd name="T1" fmla="*/ 67560135 h 1073"/>
              <a:gd name="T2" fmla="*/ 90454675 w 579"/>
              <a:gd name="T3" fmla="*/ 27244927 h 1073"/>
              <a:gd name="T4" fmla="*/ 98524392 w 579"/>
              <a:gd name="T5" fmla="*/ 14542787 h 1073"/>
              <a:gd name="T6" fmla="*/ 83886442 w 579"/>
              <a:gd name="T7" fmla="*/ 0 h 1073"/>
              <a:gd name="T8" fmla="*/ 24771889 w 579"/>
              <a:gd name="T9" fmla="*/ 0 h 1073"/>
              <a:gd name="T10" fmla="*/ 10133936 w 579"/>
              <a:gd name="T11" fmla="*/ 14542787 h 1073"/>
              <a:gd name="T12" fmla="*/ 18016079 w 579"/>
              <a:gd name="T13" fmla="*/ 27244927 h 1073"/>
              <a:gd name="T14" fmla="*/ 18016079 w 579"/>
              <a:gd name="T15" fmla="*/ 67560135 h 1073"/>
              <a:gd name="T16" fmla="*/ 0 w 579"/>
              <a:gd name="T17" fmla="*/ 107323130 h 1073"/>
              <a:gd name="T18" fmla="*/ 0 w 579"/>
              <a:gd name="T19" fmla="*/ 112661445 h 1073"/>
              <a:gd name="T20" fmla="*/ 42037226 w 579"/>
              <a:gd name="T21" fmla="*/ 112661445 h 1073"/>
              <a:gd name="T22" fmla="*/ 42037226 w 579"/>
              <a:gd name="T23" fmla="*/ 169912676 h 1073"/>
              <a:gd name="T24" fmla="*/ 54235374 w 579"/>
              <a:gd name="T25" fmla="*/ 197525724 h 1073"/>
              <a:gd name="T26" fmla="*/ 66621112 w 579"/>
              <a:gd name="T27" fmla="*/ 169912676 h 1073"/>
              <a:gd name="T28" fmla="*/ 66621112 w 579"/>
              <a:gd name="T29" fmla="*/ 112661445 h 1073"/>
              <a:gd name="T30" fmla="*/ 108658324 w 579"/>
              <a:gd name="T31" fmla="*/ 112661445 h 1073"/>
              <a:gd name="T32" fmla="*/ 108658324 w 579"/>
              <a:gd name="T33" fmla="*/ 107323130 h 1073"/>
              <a:gd name="T34" fmla="*/ 90454675 w 579"/>
              <a:gd name="T35" fmla="*/ 67560135 h 1073"/>
              <a:gd name="T36" fmla="*/ 24771889 w 579"/>
              <a:gd name="T37" fmla="*/ 10677009 h 1073"/>
              <a:gd name="T38" fmla="*/ 83886442 w 579"/>
              <a:gd name="T39" fmla="*/ 10677009 h 1073"/>
              <a:gd name="T40" fmla="*/ 87639718 w 579"/>
              <a:gd name="T41" fmla="*/ 14542787 h 1073"/>
              <a:gd name="T42" fmla="*/ 84262029 w 579"/>
              <a:gd name="T43" fmla="*/ 18224498 h 1073"/>
              <a:gd name="T44" fmla="*/ 81822227 w 579"/>
              <a:gd name="T45" fmla="*/ 18592627 h 1073"/>
              <a:gd name="T46" fmla="*/ 26836104 w 579"/>
              <a:gd name="T47" fmla="*/ 18592627 h 1073"/>
              <a:gd name="T48" fmla="*/ 24208724 w 579"/>
              <a:gd name="T49" fmla="*/ 18224498 h 1073"/>
              <a:gd name="T50" fmla="*/ 20831036 w 579"/>
              <a:gd name="T51" fmla="*/ 14542787 h 1073"/>
              <a:gd name="T52" fmla="*/ 24771889 w 579"/>
              <a:gd name="T53" fmla="*/ 10677009 h 1073"/>
              <a:gd name="T54" fmla="*/ 79570001 w 579"/>
              <a:gd name="T55" fmla="*/ 68112327 h 1073"/>
              <a:gd name="T56" fmla="*/ 28900326 w 579"/>
              <a:gd name="T57" fmla="*/ 68112327 h 1073"/>
              <a:gd name="T58" fmla="*/ 28900326 w 579"/>
              <a:gd name="T59" fmla="*/ 23931344 h 1073"/>
              <a:gd name="T60" fmla="*/ 79570001 w 579"/>
              <a:gd name="T61" fmla="*/ 23931344 h 1073"/>
              <a:gd name="T62" fmla="*/ 79570001 w 579"/>
              <a:gd name="T63" fmla="*/ 68112327 h 1073"/>
              <a:gd name="T64" fmla="*/ 55736857 w 579"/>
              <a:gd name="T65" fmla="*/ 167703477 h 1073"/>
              <a:gd name="T66" fmla="*/ 54235374 w 579"/>
              <a:gd name="T67" fmla="*/ 170832996 h 1073"/>
              <a:gd name="T68" fmla="*/ 52921467 w 579"/>
              <a:gd name="T69" fmla="*/ 167703477 h 1073"/>
              <a:gd name="T70" fmla="*/ 52921467 w 579"/>
              <a:gd name="T71" fmla="*/ 112661445 h 1073"/>
              <a:gd name="T72" fmla="*/ 55736857 w 579"/>
              <a:gd name="T73" fmla="*/ 112661445 h 1073"/>
              <a:gd name="T74" fmla="*/ 55736857 w 579"/>
              <a:gd name="T75" fmla="*/ 167703477 h 1073"/>
              <a:gd name="T76" fmla="*/ 66621112 w 579"/>
              <a:gd name="T77" fmla="*/ 101984413 h 1073"/>
              <a:gd name="T78" fmla="*/ 42037226 w 579"/>
              <a:gd name="T79" fmla="*/ 101984413 h 1073"/>
              <a:gd name="T80" fmla="*/ 11072255 w 579"/>
              <a:gd name="T81" fmla="*/ 101984413 h 1073"/>
              <a:gd name="T82" fmla="*/ 27023682 w 579"/>
              <a:gd name="T83" fmla="*/ 74187300 h 1073"/>
              <a:gd name="T84" fmla="*/ 27962001 w 579"/>
              <a:gd name="T85" fmla="*/ 73451044 h 1073"/>
              <a:gd name="T86" fmla="*/ 80696330 w 579"/>
              <a:gd name="T87" fmla="*/ 73451044 h 1073"/>
              <a:gd name="T88" fmla="*/ 81634649 w 579"/>
              <a:gd name="T89" fmla="*/ 74187300 h 1073"/>
              <a:gd name="T90" fmla="*/ 97398496 w 579"/>
              <a:gd name="T91" fmla="*/ 101984413 h 1073"/>
              <a:gd name="T92" fmla="*/ 66621112 w 579"/>
              <a:gd name="T93" fmla="*/ 101984413 h 10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"/>
              <a:gd name="T142" fmla="*/ 0 h 1073"/>
              <a:gd name="T143" fmla="*/ 579 w 579"/>
              <a:gd name="T144" fmla="*/ 1073 h 107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21516" name="Group 17"/>
          <p:cNvPicPr>
            <a:picLocks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826347" y="4137828"/>
            <a:ext cx="313059" cy="3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Content Placeholder 2"/>
          <p:cNvSpPr txBox="1">
            <a:spLocks noChangeArrowheads="1"/>
          </p:cNvSpPr>
          <p:nvPr/>
        </p:nvSpPr>
        <p:spPr bwMode="auto">
          <a:xfrm>
            <a:off x="2786827" y="2651195"/>
            <a:ext cx="153187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8" name="TextBox 23"/>
          <p:cNvSpPr txBox="1">
            <a:spLocks noChangeArrowheads="1"/>
          </p:cNvSpPr>
          <p:nvPr/>
        </p:nvSpPr>
        <p:spPr bwMode="auto">
          <a:xfrm>
            <a:off x="1605417" y="1774890"/>
            <a:ext cx="14650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至少</a:t>
            </a:r>
            <a:endParaRPr lang="id-ID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TextBox 23"/>
          <p:cNvSpPr txBox="1">
            <a:spLocks noChangeArrowheads="1"/>
          </p:cNvSpPr>
          <p:nvPr/>
        </p:nvSpPr>
        <p:spPr bwMode="auto">
          <a:xfrm>
            <a:off x="4076896" y="2610144"/>
            <a:ext cx="3099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表示最小限度。</a:t>
            </a:r>
            <a:endParaRPr lang="id-ID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TextBox 23"/>
          <p:cNvSpPr txBox="1">
            <a:spLocks noChangeArrowheads="1"/>
          </p:cNvSpPr>
          <p:nvPr/>
        </p:nvSpPr>
        <p:spPr bwMode="auto">
          <a:xfrm>
            <a:off x="4401402" y="3240081"/>
            <a:ext cx="30201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副词（对数量的限定）</a:t>
            </a:r>
            <a:endParaRPr lang="id-ID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1" name="TextBox 23"/>
          <p:cNvSpPr txBox="1">
            <a:spLocks noChangeArrowheads="1"/>
          </p:cNvSpPr>
          <p:nvPr/>
        </p:nvSpPr>
        <p:spPr bwMode="auto">
          <a:xfrm>
            <a:off x="4206923" y="3941389"/>
            <a:ext cx="47289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这四个条件是必备条件，但可能还有其他条件；</a:t>
            </a:r>
            <a:endParaRPr lang="id-ID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2" name="Content Placeholder 2"/>
          <p:cNvSpPr txBox="1">
            <a:spLocks noChangeArrowheads="1"/>
          </p:cNvSpPr>
          <p:nvPr/>
        </p:nvSpPr>
        <p:spPr bwMode="auto">
          <a:xfrm>
            <a:off x="2800155" y="3272595"/>
            <a:ext cx="8696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词性：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3" name="Content Placeholder 2"/>
          <p:cNvSpPr txBox="1">
            <a:spLocks noChangeArrowheads="1"/>
          </p:cNvSpPr>
          <p:nvPr/>
        </p:nvSpPr>
        <p:spPr bwMode="auto">
          <a:xfrm>
            <a:off x="1932099" y="4040866"/>
            <a:ext cx="187647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加上这个词说明：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4" name="Content Placeholder 2"/>
          <p:cNvSpPr txBox="1">
            <a:spLocks noChangeArrowheads="1"/>
          </p:cNvSpPr>
          <p:nvPr/>
        </p:nvSpPr>
        <p:spPr bwMode="auto">
          <a:xfrm>
            <a:off x="1716002" y="4995832"/>
            <a:ext cx="207502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去掉这个词的含义：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3833827" y="4618447"/>
            <a:ext cx="3758935" cy="1286646"/>
          </a:xfrm>
          <a:custGeom>
            <a:avLst/>
            <a:gdLst>
              <a:gd name="T0" fmla="*/ 2761048 w 2898572"/>
              <a:gd name="T1" fmla="*/ 0 h 999986"/>
              <a:gd name="T2" fmla="*/ 3312859 w 2898572"/>
              <a:gd name="T3" fmla="*/ 843162 h 999986"/>
              <a:gd name="T4" fmla="*/ 2761048 w 2898572"/>
              <a:gd name="T5" fmla="*/ 1686321 h 999986"/>
              <a:gd name="T6" fmla="*/ 2761048 w 2898572"/>
              <a:gd name="T7" fmla="*/ 1239367 h 999986"/>
              <a:gd name="T8" fmla="*/ 0 w 2898572"/>
              <a:gd name="T9" fmla="*/ 1239367 h 999986"/>
              <a:gd name="T10" fmla="*/ 0 w 2898572"/>
              <a:gd name="T11" fmla="*/ 446954 h 999986"/>
              <a:gd name="T12" fmla="*/ 2761048 w 2898572"/>
              <a:gd name="T13" fmla="*/ 446954 h 999986"/>
              <a:gd name="T14" fmla="*/ 2761048 w 2898572"/>
              <a:gd name="T15" fmla="*/ 0 h 9999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98572"/>
              <a:gd name="T25" fmla="*/ 0 h 999986"/>
              <a:gd name="T26" fmla="*/ 2898572 w 2898572"/>
              <a:gd name="T27" fmla="*/ 999986 h 9999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98572" h="999985">
                <a:moveTo>
                  <a:pt x="2415768" y="0"/>
                </a:moveTo>
                <a:lnTo>
                  <a:pt x="2898572" y="499994"/>
                </a:lnTo>
                <a:lnTo>
                  <a:pt x="2415768" y="999986"/>
                </a:lnTo>
                <a:lnTo>
                  <a:pt x="2415768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2415768" y="265043"/>
                </a:lnTo>
                <a:lnTo>
                  <a:pt x="2415768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23583" y="5036454"/>
            <a:ext cx="302252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去掉则说明只有这四个条件。</a:t>
            </a:r>
            <a:endParaRPr lang="id-ID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rot="732040">
            <a:off x="7337671" y="1231329"/>
            <a:ext cx="2425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r>
              <a:rPr lang="zh-CN" altLang="en-US" sz="4400" b="1" dirty="0" smtClean="0">
                <a:solidFill>
                  <a:srgbClr val="FF0000"/>
                </a:solidFill>
              </a:rPr>
              <a:t>准确性！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18" grpId="0"/>
      <p:bldP spid="21519" grpId="0"/>
      <p:bldP spid="21520" grpId="0"/>
      <p:bldP spid="21521" grpId="0"/>
      <p:bldP spid="21522" grpId="0"/>
      <p:bldP spid="21523" grpId="0"/>
      <p:bldP spid="21524" grpId="0"/>
      <p:bldP spid="2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756810" y="2159656"/>
            <a:ext cx="7788728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宋体" panose="02010600030101010101" pitchFamily="2" charset="-122"/>
              </a:rPr>
              <a:t>1.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会写“谜、嫦”等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12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个字。会写“发达、理论”等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26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个词语。</a:t>
            </a:r>
            <a:endParaRPr lang="zh-CN" altLang="en-US" sz="2400" b="1" dirty="0" smtClean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宋体" panose="02010600030101010101" pitchFamily="2" charset="-122"/>
              </a:rPr>
              <a:t>2.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进一步学会根据阅读目的选择合适的阅读方法。精读课文并查阅相关资料探究两个问题：（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）科学家是怎么判断其他星球有没有生命的呢？（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）人类是否有可能移居火星？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（重难点）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宋体" panose="02010600030101010101" pitchFamily="2" charset="-122"/>
              </a:rPr>
              <a:t>3.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培养爱科学、学科学的兴趣和探索未知的好奇心。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（重点）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252414" y="981077"/>
            <a:ext cx="2008187" cy="536575"/>
          </a:xfrm>
          <a:prstGeom prst="round2SameRect">
            <a:avLst/>
          </a:prstGeom>
          <a:pattFill prst="pct5">
            <a:fgClr>
              <a:schemeClr val="accent5">
                <a:lumMod val="40000"/>
                <a:lumOff val="6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学习目标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951" y="1628777"/>
            <a:ext cx="237172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594070" y="3141663"/>
            <a:ext cx="2709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适合生存的温度</a:t>
            </a:r>
            <a:endParaRPr lang="zh-CN" altLang="en-US" b="1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0" name="矩形 4"/>
          <p:cNvSpPr>
            <a:spLocks noChangeArrowheads="1"/>
          </p:cNvSpPr>
          <p:nvPr/>
        </p:nvSpPr>
        <p:spPr bwMode="auto">
          <a:xfrm>
            <a:off x="397220" y="2201863"/>
            <a:ext cx="3581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一是适合生存的温度，一般应在</a:t>
            </a:r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-50~150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℃之间；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2" name="矩形 9"/>
          <p:cNvSpPr>
            <a:spLocks noChangeArrowheads="1"/>
          </p:cNvSpPr>
          <p:nvPr/>
        </p:nvSpPr>
        <p:spPr bwMode="auto">
          <a:xfrm>
            <a:off x="628781" y="4368800"/>
            <a:ext cx="2709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适当成分的氧气</a:t>
            </a:r>
            <a:endParaRPr lang="zh-CN" altLang="en-US" b="1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3" name="矩形 11"/>
          <p:cNvSpPr>
            <a:spLocks noChangeArrowheads="1"/>
          </p:cNvSpPr>
          <p:nvPr/>
        </p:nvSpPr>
        <p:spPr bwMode="auto">
          <a:xfrm>
            <a:off x="298795" y="4845051"/>
            <a:ext cx="367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三是适当成分的大气，虽然已发现少数厌氧菌能在没有氧气的条件下生存，但氧气和二氧化碳对于生命的存在是极为重要的；.</a:t>
            </a:r>
            <a:endParaRPr lang="zh-CN" altLang="en-US" sz="1800" b="1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4" name="矩形 12"/>
          <p:cNvSpPr>
            <a:spLocks noChangeArrowheads="1"/>
          </p:cNvSpPr>
          <p:nvPr/>
        </p:nvSpPr>
        <p:spPr bwMode="auto">
          <a:xfrm>
            <a:off x="5304182" y="4343400"/>
            <a:ext cx="2348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足够的光和热</a:t>
            </a:r>
            <a:endParaRPr lang="zh-CN" altLang="en-US" b="1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5" name="矩形 15"/>
          <p:cNvSpPr>
            <a:spLocks noChangeArrowheads="1"/>
          </p:cNvSpPr>
          <p:nvPr/>
        </p:nvSpPr>
        <p:spPr bwMode="auto">
          <a:xfrm>
            <a:off x="5080344" y="4985534"/>
            <a:ext cx="3582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四是要有足够的光和热，为生命体系提供能源。</a:t>
            </a:r>
            <a:endParaRPr lang="zh-CN" altLang="en-US" sz="2000" b="1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7029" y="1970090"/>
            <a:ext cx="3733800" cy="191293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23968" y="1849440"/>
            <a:ext cx="3641725" cy="203358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127143" y="4244975"/>
            <a:ext cx="3643312" cy="17668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6543" y="4368802"/>
            <a:ext cx="3824287" cy="16430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80" name="矩形 33"/>
          <p:cNvSpPr>
            <a:spLocks noChangeArrowheads="1"/>
          </p:cNvSpPr>
          <p:nvPr/>
        </p:nvSpPr>
        <p:spPr bwMode="auto">
          <a:xfrm>
            <a:off x="5399431" y="3271481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必要的水分</a:t>
            </a:r>
            <a:endParaRPr lang="zh-CN" altLang="en-US" b="1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81" name="矩形 34"/>
          <p:cNvSpPr>
            <a:spLocks noChangeArrowheads="1"/>
          </p:cNvSpPr>
          <p:nvPr/>
        </p:nvSpPr>
        <p:spPr bwMode="auto">
          <a:xfrm>
            <a:off x="5166069" y="1979564"/>
            <a:ext cx="3568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二是必要的水分，生命物质诸如蛋白质、核酸的活力都和水紧密相关，没有水，也就没有生命；</a:t>
            </a:r>
            <a:endParaRPr lang="zh-CN" altLang="en-US" sz="2000" b="1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" name="等腰三角形 38"/>
          <p:cNvSpPr/>
          <p:nvPr/>
        </p:nvSpPr>
        <p:spPr>
          <a:xfrm rot="7070444">
            <a:off x="1982338" y="3715544"/>
            <a:ext cx="522288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1932782" y="1431133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1065214" y="620715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23926" y="922337"/>
            <a:ext cx="1500188" cy="461962"/>
          </a:xfrm>
          <a:prstGeom prst="rect">
            <a:avLst/>
          </a:prstGeom>
          <a:solidFill>
            <a:srgbClr val="02030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>
              <a:defRPr/>
            </a:pPr>
            <a:r>
              <a:rPr kumimoji="1"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必备条件</a:t>
            </a:r>
            <a:endParaRPr kumimoji="1"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7070444">
            <a:off x="6679751" y="3774283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7070444">
            <a:off x="6689276" y="5869783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7070444">
            <a:off x="1982339" y="593602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2" grpId="0"/>
      <p:bldP spid="11274" grpId="0"/>
      <p:bldP spid="112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501555" y="597776"/>
            <a:ext cx="8076063" cy="60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任意多边形 6"/>
          <p:cNvSpPr/>
          <p:nvPr/>
        </p:nvSpPr>
        <p:spPr bwMode="auto">
          <a:xfrm rot="-1774779">
            <a:off x="155568" y="2831564"/>
            <a:ext cx="5029908" cy="847725"/>
          </a:xfrm>
          <a:custGeom>
            <a:avLst/>
            <a:gdLst>
              <a:gd name="T0" fmla="*/ 4924589 w 4924262"/>
              <a:gd name="T1" fmla="*/ 0 h 847481"/>
              <a:gd name="T2" fmla="*/ 4924589 w 4924262"/>
              <a:gd name="T3" fmla="*/ 847969 h 847481"/>
              <a:gd name="T4" fmla="*/ 0 w 4924262"/>
              <a:gd name="T5" fmla="*/ 847969 h 847481"/>
              <a:gd name="T6" fmla="*/ 481070 w 4924262"/>
              <a:gd name="T7" fmla="*/ 0 h 847481"/>
              <a:gd name="T8" fmla="*/ 4924589 w 4924262"/>
              <a:gd name="T9" fmla="*/ 0 h 847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4262"/>
              <a:gd name="T16" fmla="*/ 0 h 847481"/>
              <a:gd name="T17" fmla="*/ 4924262 w 4924262"/>
              <a:gd name="T18" fmla="*/ 847481 h 847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4262" h="847481">
                <a:moveTo>
                  <a:pt x="4924262" y="0"/>
                </a:moveTo>
                <a:lnTo>
                  <a:pt x="4924262" y="847481"/>
                </a:lnTo>
                <a:lnTo>
                  <a:pt x="0" y="847481"/>
                </a:lnTo>
                <a:lnTo>
                  <a:pt x="481038" y="0"/>
                </a:lnTo>
                <a:lnTo>
                  <a:pt x="4924262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19" name="文本框 38"/>
          <p:cNvSpPr txBox="1">
            <a:spLocks noChangeArrowheads="1"/>
          </p:cNvSpPr>
          <p:nvPr/>
        </p:nvSpPr>
        <p:spPr bwMode="auto">
          <a:xfrm rot="19835092">
            <a:off x="541068" y="3429043"/>
            <a:ext cx="26902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从理论上说，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9243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244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9222" name="任意多边形 7"/>
          <p:cNvSpPr/>
          <p:nvPr/>
        </p:nvSpPr>
        <p:spPr bwMode="auto">
          <a:xfrm rot="-1774779">
            <a:off x="193405" y="3775568"/>
            <a:ext cx="5525591" cy="882650"/>
          </a:xfrm>
          <a:custGeom>
            <a:avLst/>
            <a:gdLst>
              <a:gd name="T0" fmla="*/ 5499109 w 5499093"/>
              <a:gd name="T1" fmla="*/ 0 h 883989"/>
              <a:gd name="T2" fmla="*/ 5499109 w 5499093"/>
              <a:gd name="T3" fmla="*/ 855611 h 883989"/>
              <a:gd name="T4" fmla="*/ 63984 w 5499093"/>
              <a:gd name="T5" fmla="*/ 881084 h 883989"/>
              <a:gd name="T6" fmla="*/ 0 w 5499093"/>
              <a:gd name="T7" fmla="*/ 881313 h 883989"/>
              <a:gd name="T8" fmla="*/ 495647 w 5499093"/>
              <a:gd name="T9" fmla="*/ 10742 h 883989"/>
              <a:gd name="T10" fmla="*/ 5499109 w 5499093"/>
              <a:gd name="T11" fmla="*/ 0 h 8839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99093"/>
              <a:gd name="T19" fmla="*/ 0 h 883989"/>
              <a:gd name="T20" fmla="*/ 5499093 w 5499093"/>
              <a:gd name="T21" fmla="*/ 883989 h 8839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99093" h="883989">
                <a:moveTo>
                  <a:pt x="5499093" y="0"/>
                </a:moveTo>
                <a:lnTo>
                  <a:pt x="5499093" y="858209"/>
                </a:lnTo>
                <a:cubicBezTo>
                  <a:pt x="4104109" y="858209"/>
                  <a:pt x="1795002" y="876792"/>
                  <a:pt x="63984" y="883760"/>
                </a:cubicBezTo>
                <a:lnTo>
                  <a:pt x="0" y="883989"/>
                </a:lnTo>
                <a:lnTo>
                  <a:pt x="495645" y="10774"/>
                </a:lnTo>
                <a:lnTo>
                  <a:pt x="5499093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25" name="Freeform 47"/>
          <p:cNvSpPr/>
          <p:nvPr/>
        </p:nvSpPr>
        <p:spPr bwMode="auto">
          <a:xfrm rot="-1774779">
            <a:off x="4848644" y="1173735"/>
            <a:ext cx="1823387" cy="1282700"/>
          </a:xfrm>
          <a:custGeom>
            <a:avLst/>
            <a:gdLst>
              <a:gd name="T0" fmla="*/ 2147483647 w 185"/>
              <a:gd name="T1" fmla="*/ 2147483647 h 239"/>
              <a:gd name="T2" fmla="*/ 0 w 185"/>
              <a:gd name="T3" fmla="*/ 0 h 239"/>
              <a:gd name="T4" fmla="*/ 0 w 185"/>
              <a:gd name="T5" fmla="*/ 2147483647 h 239"/>
              <a:gd name="T6" fmla="*/ 2147483647 w 185"/>
              <a:gd name="T7" fmla="*/ 2147483647 h 239"/>
              <a:gd name="T8" fmla="*/ 2147483647 w 185"/>
              <a:gd name="T9" fmla="*/ 2147483647 h 239"/>
              <a:gd name="T10" fmla="*/ 2147483647 w 185"/>
              <a:gd name="T11" fmla="*/ 2147483647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"/>
              <a:gd name="T19" fmla="*/ 0 h 239"/>
              <a:gd name="T20" fmla="*/ 185 w 185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" h="239">
                <a:moveTo>
                  <a:pt x="185" y="146"/>
                </a:moveTo>
                <a:lnTo>
                  <a:pt x="0" y="0"/>
                </a:lnTo>
                <a:lnTo>
                  <a:pt x="0" y="158"/>
                </a:lnTo>
                <a:lnTo>
                  <a:pt x="185" y="239"/>
                </a:lnTo>
                <a:lnTo>
                  <a:pt x="185" y="146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28" name="Freeform 50"/>
          <p:cNvSpPr/>
          <p:nvPr/>
        </p:nvSpPr>
        <p:spPr bwMode="auto">
          <a:xfrm rot="-1774779">
            <a:off x="5255033" y="2104184"/>
            <a:ext cx="1832641" cy="879475"/>
          </a:xfrm>
          <a:custGeom>
            <a:avLst/>
            <a:gdLst>
              <a:gd name="T0" fmla="*/ 0 w 185"/>
              <a:gd name="T1" fmla="*/ 2147483647 h 164"/>
              <a:gd name="T2" fmla="*/ 0 w 185"/>
              <a:gd name="T3" fmla="*/ 0 h 164"/>
              <a:gd name="T4" fmla="*/ 2147483647 w 185"/>
              <a:gd name="T5" fmla="*/ 2041819101 h 164"/>
              <a:gd name="T6" fmla="*/ 2147483647 w 185"/>
              <a:gd name="T7" fmla="*/ 2147483647 h 164"/>
              <a:gd name="T8" fmla="*/ 0 w 185"/>
              <a:gd name="T9" fmla="*/ 2147483647 h 164"/>
              <a:gd name="T10" fmla="*/ 0 w 185"/>
              <a:gd name="T11" fmla="*/ 2147483647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"/>
              <a:gd name="T19" fmla="*/ 0 h 164"/>
              <a:gd name="T20" fmla="*/ 185 w 185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" h="164">
                <a:moveTo>
                  <a:pt x="0" y="160"/>
                </a:moveTo>
                <a:lnTo>
                  <a:pt x="0" y="0"/>
                </a:lnTo>
                <a:lnTo>
                  <a:pt x="185" y="71"/>
                </a:lnTo>
                <a:lnTo>
                  <a:pt x="185" y="164"/>
                </a:lnTo>
                <a:lnTo>
                  <a:pt x="0" y="16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29" name="Freeform 51"/>
          <p:cNvSpPr/>
          <p:nvPr/>
        </p:nvSpPr>
        <p:spPr bwMode="auto">
          <a:xfrm rot="-1774779">
            <a:off x="6777819" y="570375"/>
            <a:ext cx="1451420" cy="925623"/>
          </a:xfrm>
          <a:custGeom>
            <a:avLst/>
            <a:gdLst>
              <a:gd name="T0" fmla="*/ 2147483647 w 455"/>
              <a:gd name="T1" fmla="*/ 0 h 174"/>
              <a:gd name="T2" fmla="*/ 2147483647 w 455"/>
              <a:gd name="T3" fmla="*/ 2147483647 h 174"/>
              <a:gd name="T4" fmla="*/ 0 w 455"/>
              <a:gd name="T5" fmla="*/ 2147483647 h 174"/>
              <a:gd name="T6" fmla="*/ 0 w 455"/>
              <a:gd name="T7" fmla="*/ 2147483647 h 174"/>
              <a:gd name="T8" fmla="*/ 2147483647 w 455"/>
              <a:gd name="T9" fmla="*/ 2147483647 h 174"/>
              <a:gd name="T10" fmla="*/ 2147483647 w 455"/>
              <a:gd name="T11" fmla="*/ 2147483647 h 174"/>
              <a:gd name="T12" fmla="*/ 2147483647 w 455"/>
              <a:gd name="T13" fmla="*/ 0 h 1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5"/>
              <a:gd name="T22" fmla="*/ 0 h 174"/>
              <a:gd name="T23" fmla="*/ 455 w 455"/>
              <a:gd name="T24" fmla="*/ 174 h 1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5" h="174">
                <a:moveTo>
                  <a:pt x="287" y="0"/>
                </a:moveTo>
                <a:lnTo>
                  <a:pt x="287" y="81"/>
                </a:lnTo>
                <a:lnTo>
                  <a:pt x="0" y="81"/>
                </a:lnTo>
                <a:lnTo>
                  <a:pt x="0" y="174"/>
                </a:lnTo>
                <a:lnTo>
                  <a:pt x="287" y="174"/>
                </a:lnTo>
                <a:lnTo>
                  <a:pt x="455" y="174"/>
                </a:lnTo>
                <a:lnTo>
                  <a:pt x="287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32" name="Freeform 54"/>
          <p:cNvSpPr/>
          <p:nvPr/>
        </p:nvSpPr>
        <p:spPr bwMode="auto">
          <a:xfrm rot="-1774779">
            <a:off x="7292134" y="1489685"/>
            <a:ext cx="1461927" cy="498475"/>
          </a:xfrm>
          <a:custGeom>
            <a:avLst/>
            <a:gdLst>
              <a:gd name="T0" fmla="*/ 2147483647 w 235"/>
              <a:gd name="T1" fmla="*/ 0 h 39"/>
              <a:gd name="T2" fmla="*/ 2147483647 w 235"/>
              <a:gd name="T3" fmla="*/ 0 h 39"/>
              <a:gd name="T4" fmla="*/ 2147483647 w 235"/>
              <a:gd name="T5" fmla="*/ 0 h 39"/>
              <a:gd name="T6" fmla="*/ 0 w 235"/>
              <a:gd name="T7" fmla="*/ 0 h 39"/>
              <a:gd name="T8" fmla="*/ 0 w 235"/>
              <a:gd name="T9" fmla="*/ 2147483647 h 39"/>
              <a:gd name="T10" fmla="*/ 2147483647 w 235"/>
              <a:gd name="T11" fmla="*/ 2147483647 h 39"/>
              <a:gd name="T12" fmla="*/ 2147483647 w 235"/>
              <a:gd name="T13" fmla="*/ 2147483647 h 39"/>
              <a:gd name="T14" fmla="*/ 2147483647 w 235"/>
              <a:gd name="T15" fmla="*/ 2147483647 h 39"/>
              <a:gd name="T16" fmla="*/ 2147483647 w 235"/>
              <a:gd name="T17" fmla="*/ 0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5"/>
              <a:gd name="T28" fmla="*/ 0 h 39"/>
              <a:gd name="T29" fmla="*/ 235 w 235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5" h="39">
                <a:moveTo>
                  <a:pt x="197" y="0"/>
                </a:moveTo>
                <a:cubicBezTo>
                  <a:pt x="172" y="0"/>
                  <a:pt x="147" y="0"/>
                  <a:pt x="121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81" y="0"/>
                  <a:pt x="41" y="0"/>
                  <a:pt x="0" y="0"/>
                </a:cubicBezTo>
                <a:cubicBezTo>
                  <a:pt x="0" y="13"/>
                  <a:pt x="0" y="26"/>
                  <a:pt x="0" y="39"/>
                </a:cubicBezTo>
                <a:cubicBezTo>
                  <a:pt x="41" y="39"/>
                  <a:pt x="81" y="39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59" y="39"/>
                  <a:pt x="197" y="39"/>
                  <a:pt x="235" y="39"/>
                </a:cubicBez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36" name="文本框 21"/>
          <p:cNvSpPr txBox="1">
            <a:spLocks noChangeArrowheads="1"/>
          </p:cNvSpPr>
          <p:nvPr/>
        </p:nvSpPr>
        <p:spPr bwMode="auto">
          <a:xfrm rot="-1776473">
            <a:off x="847030" y="3377971"/>
            <a:ext cx="59258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人类             找到一颗具有生命的星球。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rot="19911879">
            <a:off x="2233570" y="2173860"/>
            <a:ext cx="2539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宇宙是无限的。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9830588">
            <a:off x="1540840" y="4537507"/>
            <a:ext cx="151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至今尚未</a:t>
            </a:r>
            <a:endParaRPr lang="zh-CN" altLang="en-US" dirty="0"/>
          </a:p>
        </p:txBody>
      </p:sp>
      <p:sp>
        <p:nvSpPr>
          <p:cNvPr id="4" name="椭圆形标注 3"/>
          <p:cNvSpPr/>
          <p:nvPr/>
        </p:nvSpPr>
        <p:spPr>
          <a:xfrm rot="20207964">
            <a:off x="416269" y="1234866"/>
            <a:ext cx="3969554" cy="13253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理论：人们关于事物知识的理解和论述。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 rot="20200984">
            <a:off x="2056506" y="4851851"/>
            <a:ext cx="2983894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/>
            <a:r>
              <a:rPr lang="zh-CN" altLang="en-US" sz="2400" b="1" smtClean="0">
                <a:solidFill>
                  <a:schemeClr val="tx1"/>
                </a:solidFill>
              </a:rPr>
              <a:t>至今尚未：到现在仍没有。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7" name="Picture 2"/>
          <p:cNvPicPr preferRelativeResize="0"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12431" y="680042"/>
            <a:ext cx="7563632" cy="6177958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1" name="Picture 4"/>
          <p:cNvPicPr preferRelativeResize="0"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7562" y="996287"/>
            <a:ext cx="8041943" cy="5247565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112" name="TextBox 5"/>
          <p:cNvSpPr>
            <a:spLocks noChangeArrowheads="1"/>
          </p:cNvSpPr>
          <p:nvPr/>
        </p:nvSpPr>
        <p:spPr bwMode="auto">
          <a:xfrm>
            <a:off x="6091167" y="1287581"/>
            <a:ext cx="1780179" cy="1570038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SzPct val="100000"/>
            </a:pPr>
            <a:r>
              <a:rPr lang="zh-CN" altLang="en-US" sz="3200" b="1" dirty="0">
                <a:solidFill>
                  <a:schemeClr val="bg1"/>
                </a:solidFill>
                <a:ea typeface="宋体" panose="02010600030101010101" pitchFamily="2" charset="-122"/>
              </a:rPr>
              <a:t>向阳时表面温度达</a:t>
            </a:r>
            <a:r>
              <a:rPr lang="en-US" altLang="zh-CN" sz="3200" b="1" dirty="0">
                <a:solidFill>
                  <a:schemeClr val="bg1"/>
                </a:solidFill>
                <a:ea typeface="宋体" panose="02010600030101010101" pitchFamily="2" charset="-122"/>
              </a:rPr>
              <a:t>300-400</a:t>
            </a:r>
            <a:r>
              <a:rPr lang="zh-CN" altLang="en-US" sz="3200" b="1" dirty="0">
                <a:solidFill>
                  <a:schemeClr val="bg1"/>
                </a:solidFill>
                <a:ea typeface="宋体" panose="02010600030101010101" pitchFamily="2" charset="-122"/>
              </a:rPr>
              <a:t>℃</a:t>
            </a:r>
            <a:endParaRPr lang="zh-CN" altLang="en-US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6300" y="5137329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水星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6" name="Picture 2"/>
          <p:cNvPicPr preferRelativeResize="0"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40140" y="1037230"/>
            <a:ext cx="8076063" cy="5247564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0" name="Picture 2"/>
          <p:cNvPicPr preferRelativeResize="0"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7547" y="832514"/>
            <a:ext cx="8424080" cy="5575111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75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255895" y="673857"/>
            <a:ext cx="8366078" cy="557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组合 1"/>
          <p:cNvPicPr>
            <a:picLocks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431725" y="1620890"/>
            <a:ext cx="4032711" cy="426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0" name="直接连接符 16"/>
          <p:cNvCxnSpPr>
            <a:cxnSpLocks noChangeShapeType="1"/>
          </p:cNvCxnSpPr>
          <p:nvPr/>
        </p:nvCxnSpPr>
        <p:spPr bwMode="auto">
          <a:xfrm flipV="1">
            <a:off x="4833938" y="579438"/>
            <a:ext cx="1285875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1" name="直接连接符 17"/>
          <p:cNvCxnSpPr>
            <a:cxnSpLocks noChangeShapeType="1"/>
          </p:cNvCxnSpPr>
          <p:nvPr/>
        </p:nvCxnSpPr>
        <p:spPr bwMode="auto">
          <a:xfrm>
            <a:off x="6119814" y="579438"/>
            <a:ext cx="1389062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2" name="直接连接符 18"/>
          <p:cNvCxnSpPr>
            <a:cxnSpLocks noChangeShapeType="1"/>
          </p:cNvCxnSpPr>
          <p:nvPr/>
        </p:nvCxnSpPr>
        <p:spPr bwMode="auto">
          <a:xfrm>
            <a:off x="7508875" y="903290"/>
            <a:ext cx="990600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3" name="直接连接符 19"/>
          <p:cNvCxnSpPr>
            <a:cxnSpLocks noChangeShapeType="1"/>
          </p:cNvCxnSpPr>
          <p:nvPr/>
        </p:nvCxnSpPr>
        <p:spPr bwMode="auto">
          <a:xfrm>
            <a:off x="8499476" y="1812925"/>
            <a:ext cx="500063" cy="13033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4" name="直接连接符 20"/>
          <p:cNvCxnSpPr>
            <a:cxnSpLocks noChangeShapeType="1"/>
          </p:cNvCxnSpPr>
          <p:nvPr/>
        </p:nvCxnSpPr>
        <p:spPr bwMode="auto">
          <a:xfrm flipV="1">
            <a:off x="3789363" y="903290"/>
            <a:ext cx="1052512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5" name="直接连接符 21"/>
          <p:cNvCxnSpPr>
            <a:cxnSpLocks noChangeShapeType="1"/>
          </p:cNvCxnSpPr>
          <p:nvPr/>
        </p:nvCxnSpPr>
        <p:spPr bwMode="auto">
          <a:xfrm flipV="1">
            <a:off x="3317875" y="1812925"/>
            <a:ext cx="471488" cy="1270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6" name="直接连接符 22"/>
          <p:cNvCxnSpPr>
            <a:cxnSpLocks noChangeShapeType="1"/>
          </p:cNvCxnSpPr>
          <p:nvPr/>
        </p:nvCxnSpPr>
        <p:spPr bwMode="auto">
          <a:xfrm flipH="1" flipV="1">
            <a:off x="3317876" y="3082925"/>
            <a:ext cx="165100" cy="13700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7" name="直接连接符 23"/>
          <p:cNvCxnSpPr>
            <a:cxnSpLocks noChangeShapeType="1"/>
          </p:cNvCxnSpPr>
          <p:nvPr/>
        </p:nvCxnSpPr>
        <p:spPr bwMode="auto">
          <a:xfrm flipH="1" flipV="1">
            <a:off x="3482976" y="4468815"/>
            <a:ext cx="777875" cy="11144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8" name="直接连接符 24"/>
          <p:cNvCxnSpPr>
            <a:cxnSpLocks noChangeShapeType="1"/>
          </p:cNvCxnSpPr>
          <p:nvPr/>
        </p:nvCxnSpPr>
        <p:spPr bwMode="auto">
          <a:xfrm flipV="1">
            <a:off x="8812214" y="3108325"/>
            <a:ext cx="179387" cy="1322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9" name="直接连接符 25"/>
          <p:cNvCxnSpPr>
            <a:cxnSpLocks noChangeShapeType="1"/>
          </p:cNvCxnSpPr>
          <p:nvPr/>
        </p:nvCxnSpPr>
        <p:spPr bwMode="auto">
          <a:xfrm flipV="1">
            <a:off x="8032751" y="4430713"/>
            <a:ext cx="779463" cy="1143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0" name="直接连接符 26"/>
          <p:cNvCxnSpPr>
            <a:cxnSpLocks noChangeShapeType="1"/>
          </p:cNvCxnSpPr>
          <p:nvPr/>
        </p:nvCxnSpPr>
        <p:spPr bwMode="auto">
          <a:xfrm flipH="1" flipV="1">
            <a:off x="4260851" y="5583238"/>
            <a:ext cx="1216025" cy="6223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1" name="直接连接符 27"/>
          <p:cNvCxnSpPr>
            <a:cxnSpLocks noChangeShapeType="1"/>
          </p:cNvCxnSpPr>
          <p:nvPr/>
        </p:nvCxnSpPr>
        <p:spPr bwMode="auto">
          <a:xfrm flipH="1">
            <a:off x="6813550" y="5573713"/>
            <a:ext cx="12192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2" name="直接连接符 28"/>
          <p:cNvCxnSpPr>
            <a:cxnSpLocks noChangeShapeType="1"/>
          </p:cNvCxnSpPr>
          <p:nvPr/>
        </p:nvCxnSpPr>
        <p:spPr bwMode="auto">
          <a:xfrm flipH="1" flipV="1">
            <a:off x="5472114" y="6205540"/>
            <a:ext cx="1341437" cy="28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3" name="直接连接符 29"/>
          <p:cNvCxnSpPr>
            <a:cxnSpLocks noChangeShapeType="1"/>
          </p:cNvCxnSpPr>
          <p:nvPr/>
        </p:nvCxnSpPr>
        <p:spPr bwMode="auto">
          <a:xfrm>
            <a:off x="4833939" y="903288"/>
            <a:ext cx="3683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4" name="直接连接符 30"/>
          <p:cNvCxnSpPr>
            <a:cxnSpLocks noChangeShapeType="1"/>
          </p:cNvCxnSpPr>
          <p:nvPr/>
        </p:nvCxnSpPr>
        <p:spPr bwMode="auto">
          <a:xfrm>
            <a:off x="4833939" y="903288"/>
            <a:ext cx="1546225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5" name="直接连接符 31"/>
          <p:cNvCxnSpPr>
            <a:cxnSpLocks noChangeShapeType="1"/>
          </p:cNvCxnSpPr>
          <p:nvPr/>
        </p:nvCxnSpPr>
        <p:spPr bwMode="auto">
          <a:xfrm>
            <a:off x="6119814" y="579438"/>
            <a:ext cx="260350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6" name="直接连接符 32"/>
          <p:cNvCxnSpPr>
            <a:cxnSpLocks noChangeShapeType="1"/>
          </p:cNvCxnSpPr>
          <p:nvPr/>
        </p:nvCxnSpPr>
        <p:spPr bwMode="auto">
          <a:xfrm>
            <a:off x="6380163" y="903288"/>
            <a:ext cx="1128712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7" name="直接连接符 33"/>
          <p:cNvCxnSpPr>
            <a:cxnSpLocks noChangeShapeType="1"/>
          </p:cNvCxnSpPr>
          <p:nvPr/>
        </p:nvCxnSpPr>
        <p:spPr bwMode="auto">
          <a:xfrm>
            <a:off x="7508876" y="903290"/>
            <a:ext cx="603250" cy="9302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8" name="直接连接符 34"/>
          <p:cNvCxnSpPr>
            <a:cxnSpLocks noChangeShapeType="1"/>
          </p:cNvCxnSpPr>
          <p:nvPr/>
        </p:nvCxnSpPr>
        <p:spPr bwMode="auto">
          <a:xfrm flipV="1">
            <a:off x="8112126" y="1812927"/>
            <a:ext cx="387350" cy="238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19" name="直接连接符 35"/>
          <p:cNvCxnSpPr>
            <a:cxnSpLocks noChangeShapeType="1"/>
          </p:cNvCxnSpPr>
          <p:nvPr/>
        </p:nvCxnSpPr>
        <p:spPr bwMode="auto">
          <a:xfrm flipV="1">
            <a:off x="3817939" y="903288"/>
            <a:ext cx="1016000" cy="15224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0" name="直接连接符 36"/>
          <p:cNvCxnSpPr>
            <a:cxnSpLocks noChangeShapeType="1"/>
          </p:cNvCxnSpPr>
          <p:nvPr/>
        </p:nvCxnSpPr>
        <p:spPr bwMode="auto">
          <a:xfrm flipH="1">
            <a:off x="3317876" y="2387600"/>
            <a:ext cx="525463" cy="7064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1" name="直接连接符 37"/>
          <p:cNvCxnSpPr>
            <a:cxnSpLocks noChangeShapeType="1"/>
          </p:cNvCxnSpPr>
          <p:nvPr/>
        </p:nvCxnSpPr>
        <p:spPr bwMode="auto">
          <a:xfrm flipH="1" flipV="1">
            <a:off x="8108950" y="1825625"/>
            <a:ext cx="890588" cy="12906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2" name="直接连接符 38"/>
          <p:cNvCxnSpPr>
            <a:cxnSpLocks noChangeShapeType="1"/>
          </p:cNvCxnSpPr>
          <p:nvPr/>
        </p:nvCxnSpPr>
        <p:spPr bwMode="auto">
          <a:xfrm flipH="1" flipV="1">
            <a:off x="3789364" y="1812925"/>
            <a:ext cx="111125" cy="250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3" name="直接连接符 39"/>
          <p:cNvCxnSpPr>
            <a:cxnSpLocks noChangeShapeType="1"/>
          </p:cNvCxnSpPr>
          <p:nvPr/>
        </p:nvCxnSpPr>
        <p:spPr bwMode="auto">
          <a:xfrm flipH="1" flipV="1">
            <a:off x="3317876" y="3082925"/>
            <a:ext cx="582613" cy="123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4" name="直接连接符 40"/>
          <p:cNvCxnSpPr>
            <a:cxnSpLocks noChangeShapeType="1"/>
          </p:cNvCxnSpPr>
          <p:nvPr/>
        </p:nvCxnSpPr>
        <p:spPr bwMode="auto">
          <a:xfrm flipH="1">
            <a:off x="3490913" y="4321175"/>
            <a:ext cx="409575" cy="1412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5" name="直接连接符 41"/>
          <p:cNvCxnSpPr>
            <a:cxnSpLocks noChangeShapeType="1"/>
          </p:cNvCxnSpPr>
          <p:nvPr/>
        </p:nvCxnSpPr>
        <p:spPr bwMode="auto">
          <a:xfrm flipH="1">
            <a:off x="4260850" y="5021263"/>
            <a:ext cx="941388" cy="5524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6" name="直接连接符 42"/>
          <p:cNvCxnSpPr>
            <a:cxnSpLocks noChangeShapeType="1"/>
          </p:cNvCxnSpPr>
          <p:nvPr/>
        </p:nvCxnSpPr>
        <p:spPr bwMode="auto">
          <a:xfrm>
            <a:off x="3900489" y="4310065"/>
            <a:ext cx="360362" cy="1273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7" name="直接连接符 43"/>
          <p:cNvCxnSpPr>
            <a:cxnSpLocks noChangeShapeType="1"/>
          </p:cNvCxnSpPr>
          <p:nvPr/>
        </p:nvCxnSpPr>
        <p:spPr bwMode="auto">
          <a:xfrm flipV="1">
            <a:off x="7897814" y="4440238"/>
            <a:ext cx="922337" cy="3048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8" name="直接箭头连接符 44"/>
          <p:cNvCxnSpPr>
            <a:cxnSpLocks noChangeShapeType="1"/>
          </p:cNvCxnSpPr>
          <p:nvPr/>
        </p:nvCxnSpPr>
        <p:spPr bwMode="auto">
          <a:xfrm>
            <a:off x="7900988" y="4749800"/>
            <a:ext cx="134937" cy="833438"/>
          </a:xfrm>
          <a:prstGeom prst="straightConnector1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9" name="直接连接符 45"/>
          <p:cNvCxnSpPr>
            <a:cxnSpLocks noChangeShapeType="1"/>
          </p:cNvCxnSpPr>
          <p:nvPr/>
        </p:nvCxnSpPr>
        <p:spPr bwMode="auto">
          <a:xfrm flipV="1">
            <a:off x="6542088" y="5573715"/>
            <a:ext cx="1490662" cy="1238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0" name="直接连接符 46"/>
          <p:cNvCxnSpPr>
            <a:cxnSpLocks noChangeShapeType="1"/>
          </p:cNvCxnSpPr>
          <p:nvPr/>
        </p:nvCxnSpPr>
        <p:spPr bwMode="auto">
          <a:xfrm flipH="1" flipV="1">
            <a:off x="4257675" y="5575300"/>
            <a:ext cx="2274888" cy="1222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1" name="直接连接符 47"/>
          <p:cNvCxnSpPr>
            <a:cxnSpLocks noChangeShapeType="1"/>
          </p:cNvCxnSpPr>
          <p:nvPr/>
        </p:nvCxnSpPr>
        <p:spPr bwMode="auto">
          <a:xfrm>
            <a:off x="6523038" y="5697540"/>
            <a:ext cx="290512" cy="536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2" name="直接连接符 48"/>
          <p:cNvCxnSpPr>
            <a:cxnSpLocks noChangeShapeType="1"/>
          </p:cNvCxnSpPr>
          <p:nvPr/>
        </p:nvCxnSpPr>
        <p:spPr bwMode="auto">
          <a:xfrm flipH="1">
            <a:off x="5472114" y="5697538"/>
            <a:ext cx="1050925" cy="508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3" name="直接连接符 49"/>
          <p:cNvCxnSpPr>
            <a:cxnSpLocks noChangeShapeType="1"/>
          </p:cNvCxnSpPr>
          <p:nvPr/>
        </p:nvCxnSpPr>
        <p:spPr bwMode="auto">
          <a:xfrm flipH="1">
            <a:off x="8305800" y="3111500"/>
            <a:ext cx="693738" cy="1920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4" name="直接连接符 50"/>
          <p:cNvCxnSpPr>
            <a:cxnSpLocks noChangeShapeType="1"/>
          </p:cNvCxnSpPr>
          <p:nvPr/>
        </p:nvCxnSpPr>
        <p:spPr bwMode="auto">
          <a:xfrm flipV="1">
            <a:off x="7891464" y="3094040"/>
            <a:ext cx="1100137" cy="1654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5" name="直接连接符 51"/>
          <p:cNvCxnSpPr>
            <a:cxnSpLocks noChangeShapeType="1"/>
          </p:cNvCxnSpPr>
          <p:nvPr/>
        </p:nvCxnSpPr>
        <p:spPr bwMode="auto">
          <a:xfrm>
            <a:off x="6380164" y="903290"/>
            <a:ext cx="1731962" cy="9223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6" name="直接连接符 52"/>
          <p:cNvCxnSpPr>
            <a:cxnSpLocks noChangeShapeType="1"/>
          </p:cNvCxnSpPr>
          <p:nvPr/>
        </p:nvCxnSpPr>
        <p:spPr bwMode="auto">
          <a:xfrm flipH="1" flipV="1">
            <a:off x="6380164" y="903288"/>
            <a:ext cx="1579562" cy="1782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7" name="直接连接符 53"/>
          <p:cNvCxnSpPr>
            <a:cxnSpLocks noChangeShapeType="1"/>
          </p:cNvCxnSpPr>
          <p:nvPr/>
        </p:nvCxnSpPr>
        <p:spPr bwMode="auto">
          <a:xfrm flipH="1">
            <a:off x="7959725" y="1836738"/>
            <a:ext cx="152400" cy="8493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8" name="直接连接符 54"/>
          <p:cNvCxnSpPr>
            <a:cxnSpLocks noChangeShapeType="1"/>
          </p:cNvCxnSpPr>
          <p:nvPr/>
        </p:nvCxnSpPr>
        <p:spPr bwMode="auto">
          <a:xfrm flipH="1" flipV="1">
            <a:off x="8112126" y="1828800"/>
            <a:ext cx="193675" cy="14811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9" name="直接连接符 55"/>
          <p:cNvCxnSpPr>
            <a:cxnSpLocks noChangeShapeType="1"/>
          </p:cNvCxnSpPr>
          <p:nvPr/>
        </p:nvCxnSpPr>
        <p:spPr bwMode="auto">
          <a:xfrm flipV="1">
            <a:off x="4168776" y="1563688"/>
            <a:ext cx="1033463" cy="11223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0" name="直接连接符 56"/>
          <p:cNvCxnSpPr>
            <a:cxnSpLocks noChangeShapeType="1"/>
          </p:cNvCxnSpPr>
          <p:nvPr/>
        </p:nvCxnSpPr>
        <p:spPr bwMode="auto">
          <a:xfrm flipV="1">
            <a:off x="5202238" y="903288"/>
            <a:ext cx="1173162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1" name="直接连接符 57"/>
          <p:cNvCxnSpPr>
            <a:cxnSpLocks noChangeShapeType="1"/>
          </p:cNvCxnSpPr>
          <p:nvPr/>
        </p:nvCxnSpPr>
        <p:spPr bwMode="auto">
          <a:xfrm flipV="1">
            <a:off x="3817938" y="1570038"/>
            <a:ext cx="1384300" cy="8445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2" name="直接连接符 58"/>
          <p:cNvCxnSpPr>
            <a:cxnSpLocks noChangeShapeType="1"/>
          </p:cNvCxnSpPr>
          <p:nvPr/>
        </p:nvCxnSpPr>
        <p:spPr bwMode="auto">
          <a:xfrm flipH="1" flipV="1">
            <a:off x="3819526" y="2420938"/>
            <a:ext cx="349250" cy="2651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3" name="直接连接符 59"/>
          <p:cNvCxnSpPr>
            <a:cxnSpLocks noChangeShapeType="1"/>
          </p:cNvCxnSpPr>
          <p:nvPr/>
        </p:nvCxnSpPr>
        <p:spPr bwMode="auto">
          <a:xfrm flipH="1">
            <a:off x="3900488" y="3789363"/>
            <a:ext cx="268287" cy="5254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4" name="直接连接符 60"/>
          <p:cNvCxnSpPr>
            <a:cxnSpLocks noChangeShapeType="1"/>
          </p:cNvCxnSpPr>
          <p:nvPr/>
        </p:nvCxnSpPr>
        <p:spPr bwMode="auto">
          <a:xfrm flipH="1" flipV="1">
            <a:off x="4168776" y="3789365"/>
            <a:ext cx="1033463" cy="12271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5" name="直接连接符 61"/>
          <p:cNvCxnSpPr>
            <a:cxnSpLocks noChangeShapeType="1"/>
          </p:cNvCxnSpPr>
          <p:nvPr/>
        </p:nvCxnSpPr>
        <p:spPr bwMode="auto">
          <a:xfrm flipH="1" flipV="1">
            <a:off x="3900489" y="4321175"/>
            <a:ext cx="1301750" cy="6921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6" name="直接连接符 62"/>
          <p:cNvCxnSpPr>
            <a:cxnSpLocks noChangeShapeType="1"/>
          </p:cNvCxnSpPr>
          <p:nvPr/>
        </p:nvCxnSpPr>
        <p:spPr bwMode="auto">
          <a:xfrm flipH="1" flipV="1">
            <a:off x="5202238" y="5021263"/>
            <a:ext cx="1339850" cy="6778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7" name="直接连接符 63"/>
          <p:cNvCxnSpPr>
            <a:cxnSpLocks noChangeShapeType="1"/>
          </p:cNvCxnSpPr>
          <p:nvPr/>
        </p:nvCxnSpPr>
        <p:spPr bwMode="auto">
          <a:xfrm flipH="1">
            <a:off x="6523039" y="3789363"/>
            <a:ext cx="1436687" cy="1909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8" name="直接连接符 64"/>
          <p:cNvCxnSpPr>
            <a:cxnSpLocks noChangeShapeType="1"/>
          </p:cNvCxnSpPr>
          <p:nvPr/>
        </p:nvCxnSpPr>
        <p:spPr bwMode="auto">
          <a:xfrm flipV="1">
            <a:off x="7883525" y="3800477"/>
            <a:ext cx="76200" cy="94456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9" name="直接连接符 65"/>
          <p:cNvCxnSpPr>
            <a:cxnSpLocks noChangeShapeType="1"/>
          </p:cNvCxnSpPr>
          <p:nvPr/>
        </p:nvCxnSpPr>
        <p:spPr bwMode="auto">
          <a:xfrm flipH="1">
            <a:off x="7897813" y="3298827"/>
            <a:ext cx="411162" cy="14462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50" name="直接连接符 66"/>
          <p:cNvCxnSpPr>
            <a:cxnSpLocks noChangeShapeType="1"/>
          </p:cNvCxnSpPr>
          <p:nvPr/>
        </p:nvCxnSpPr>
        <p:spPr bwMode="auto">
          <a:xfrm flipV="1">
            <a:off x="6537326" y="4749800"/>
            <a:ext cx="1363663" cy="941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51" name="直接连接符 67"/>
          <p:cNvCxnSpPr>
            <a:cxnSpLocks noChangeShapeType="1"/>
          </p:cNvCxnSpPr>
          <p:nvPr/>
        </p:nvCxnSpPr>
        <p:spPr bwMode="auto">
          <a:xfrm>
            <a:off x="4168776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2" name="直接连接符 68"/>
          <p:cNvCxnSpPr>
            <a:cxnSpLocks noChangeShapeType="1"/>
          </p:cNvCxnSpPr>
          <p:nvPr/>
        </p:nvCxnSpPr>
        <p:spPr bwMode="auto">
          <a:xfrm flipH="1">
            <a:off x="4168775" y="2686050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3" name="直接连接符 69"/>
          <p:cNvCxnSpPr>
            <a:cxnSpLocks noChangeShapeType="1"/>
          </p:cNvCxnSpPr>
          <p:nvPr/>
        </p:nvCxnSpPr>
        <p:spPr bwMode="auto">
          <a:xfrm flipH="1">
            <a:off x="7959725" y="2686050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4" name="直接连接符 70"/>
          <p:cNvCxnSpPr>
            <a:cxnSpLocks noChangeShapeType="1"/>
          </p:cNvCxnSpPr>
          <p:nvPr/>
        </p:nvCxnSpPr>
        <p:spPr bwMode="auto">
          <a:xfrm>
            <a:off x="6032501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5" name="直接连接符 71"/>
          <p:cNvCxnSpPr>
            <a:cxnSpLocks noChangeShapeType="1"/>
          </p:cNvCxnSpPr>
          <p:nvPr/>
        </p:nvCxnSpPr>
        <p:spPr bwMode="auto">
          <a:xfrm flipH="1">
            <a:off x="4168775" y="3184525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6" name="直接连接符 72"/>
          <p:cNvCxnSpPr>
            <a:cxnSpLocks noChangeShapeType="1"/>
          </p:cNvCxnSpPr>
          <p:nvPr/>
        </p:nvCxnSpPr>
        <p:spPr bwMode="auto">
          <a:xfrm flipH="1">
            <a:off x="7959725" y="3057525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7" name="直接连接符 73"/>
          <p:cNvCxnSpPr>
            <a:cxnSpLocks noChangeShapeType="1"/>
          </p:cNvCxnSpPr>
          <p:nvPr/>
        </p:nvCxnSpPr>
        <p:spPr bwMode="auto">
          <a:xfrm>
            <a:off x="4168776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8" name="直接连接符 74"/>
          <p:cNvCxnSpPr>
            <a:cxnSpLocks noChangeShapeType="1"/>
          </p:cNvCxnSpPr>
          <p:nvPr/>
        </p:nvCxnSpPr>
        <p:spPr bwMode="auto">
          <a:xfrm>
            <a:off x="6661151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grpSp>
        <p:nvGrpSpPr>
          <p:cNvPr id="2" name="组合 78"/>
          <p:cNvGrpSpPr/>
          <p:nvPr/>
        </p:nvGrpSpPr>
        <p:grpSpPr>
          <a:xfrm>
            <a:off x="3359150" y="2713040"/>
            <a:ext cx="5448300" cy="1241425"/>
            <a:chOff x="0" y="0"/>
            <a:chExt cx="5448300" cy="1242162"/>
          </a:xfrm>
        </p:grpSpPr>
        <p:sp>
          <p:nvSpPr>
            <p:cNvPr id="29762" name="文本框 76"/>
            <p:cNvSpPr txBox="1">
              <a:spLocks noChangeArrowheads="1"/>
            </p:cNvSpPr>
            <p:nvPr/>
          </p:nvSpPr>
          <p:spPr bwMode="auto">
            <a:xfrm>
              <a:off x="0" y="0"/>
              <a:ext cx="5448300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r>
                <a:rPr lang="en-US" altLang="zh-CN" sz="6000">
                  <a:solidFill>
                    <a:schemeClr val="bg1"/>
                  </a:solidFill>
                  <a:latin typeface="Billboard"/>
                  <a:ea typeface="张海山锐谐体" pitchFamily="2" charset="-122"/>
                </a:rPr>
                <a:t>POWERPOINT</a:t>
              </a:r>
              <a:endParaRPr lang="zh-CN" altLang="en-US" sz="6000">
                <a:solidFill>
                  <a:schemeClr val="bg1"/>
                </a:solidFill>
                <a:latin typeface="Billboard"/>
                <a:ea typeface="张海山锐谐体" pitchFamily="2" charset="-122"/>
              </a:endParaRPr>
            </a:p>
          </p:txBody>
        </p:sp>
        <p:sp>
          <p:nvSpPr>
            <p:cNvPr id="29763" name="文本框 77"/>
            <p:cNvSpPr txBox="1">
              <a:spLocks noChangeArrowheads="1"/>
            </p:cNvSpPr>
            <p:nvPr/>
          </p:nvSpPr>
          <p:spPr bwMode="auto">
            <a:xfrm>
              <a:off x="2037995" y="934385"/>
              <a:ext cx="136602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张海山锐谐体" pitchFamily="2" charset="-122"/>
                  <a:ea typeface="张海山锐谐体" pitchFamily="2" charset="-122"/>
                </a:rPr>
                <a:t>YOUR  TITLE</a:t>
              </a:r>
              <a:endParaRPr lang="zh-CN" altLang="en-US" sz="140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endParaRPr>
            </a:p>
          </p:txBody>
        </p:sp>
      </p:grpSp>
      <p:sp>
        <p:nvSpPr>
          <p:cNvPr id="29760" name="矩形 79"/>
          <p:cNvSpPr>
            <a:spLocks noChangeArrowheads="1"/>
          </p:cNvSpPr>
          <p:nvPr/>
        </p:nvSpPr>
        <p:spPr bwMode="auto">
          <a:xfrm>
            <a:off x="851791" y="2680961"/>
            <a:ext cx="6169982" cy="1900023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9761" name="文本框 80"/>
          <p:cNvSpPr txBox="1">
            <a:spLocks noChangeArrowheads="1"/>
          </p:cNvSpPr>
          <p:nvPr/>
        </p:nvSpPr>
        <p:spPr bwMode="auto">
          <a:xfrm>
            <a:off x="951225" y="2759432"/>
            <a:ext cx="542161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太阳系中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唯一还可能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存在生命的星球是火星。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214951" y="612357"/>
            <a:ext cx="8331959" cy="601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文本框 38"/>
          <p:cNvSpPr txBox="1">
            <a:spLocks noChangeArrowheads="1"/>
          </p:cNvSpPr>
          <p:nvPr/>
        </p:nvSpPr>
        <p:spPr bwMode="auto">
          <a:xfrm>
            <a:off x="873336" y="635470"/>
            <a:ext cx="20179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关于火星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473192" y="660229"/>
            <a:ext cx="238125" cy="347662"/>
            <a:chOff x="0" y="0"/>
            <a:chExt cx="569789" cy="829904"/>
          </a:xfrm>
        </p:grpSpPr>
        <p:sp>
          <p:nvSpPr>
            <p:cNvPr id="18457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458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8437" name="任意多边形 6"/>
          <p:cNvSpPr/>
          <p:nvPr/>
        </p:nvSpPr>
        <p:spPr bwMode="auto">
          <a:xfrm>
            <a:off x="2574926" y="3375027"/>
            <a:ext cx="2403475" cy="163513"/>
          </a:xfrm>
          <a:custGeom>
            <a:avLst/>
            <a:gdLst>
              <a:gd name="T0" fmla="*/ 0 w 2402894"/>
              <a:gd name="T1" fmla="*/ 0 h 164148"/>
              <a:gd name="T2" fmla="*/ 104492 w 2402894"/>
              <a:gd name="T3" fmla="*/ 107357 h 164148"/>
              <a:gd name="T4" fmla="*/ 2264890 w 2402894"/>
              <a:gd name="T5" fmla="*/ 107357 h 164148"/>
              <a:gd name="T6" fmla="*/ 2404055 w 2402894"/>
              <a:gd name="T7" fmla="*/ 107357 h 164148"/>
              <a:gd name="T8" fmla="*/ 2397550 w 2402894"/>
              <a:gd name="T9" fmla="*/ 139847 h 164148"/>
              <a:gd name="T10" fmla="*/ 2402163 w 2402894"/>
              <a:gd name="T11" fmla="*/ 162880 h 164148"/>
              <a:gd name="T12" fmla="*/ 2264890 w 2402894"/>
              <a:gd name="T13" fmla="*/ 162880 h 164148"/>
              <a:gd name="T14" fmla="*/ 104492 w 2402894"/>
              <a:gd name="T15" fmla="*/ 162880 h 164148"/>
              <a:gd name="T16" fmla="*/ 0 w 2402894"/>
              <a:gd name="T17" fmla="*/ 55523 h 164148"/>
              <a:gd name="T18" fmla="*/ 0 w 2402894"/>
              <a:gd name="T19" fmla="*/ 0 h 1641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02894"/>
              <a:gd name="T31" fmla="*/ 0 h 164148"/>
              <a:gd name="T32" fmla="*/ 2402894 w 2402894"/>
              <a:gd name="T33" fmla="*/ 164148 h 1641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02894" h="164148">
                <a:moveTo>
                  <a:pt x="0" y="0"/>
                </a:moveTo>
                <a:cubicBezTo>
                  <a:pt x="0" y="61309"/>
                  <a:pt x="46819" y="108193"/>
                  <a:pt x="104442" y="108193"/>
                </a:cubicBezTo>
                <a:cubicBezTo>
                  <a:pt x="104442" y="108193"/>
                  <a:pt x="104442" y="108193"/>
                  <a:pt x="2263795" y="108193"/>
                </a:cubicBezTo>
                <a:lnTo>
                  <a:pt x="2402894" y="108193"/>
                </a:lnTo>
                <a:lnTo>
                  <a:pt x="2396392" y="140935"/>
                </a:lnTo>
                <a:lnTo>
                  <a:pt x="2401002" y="164148"/>
                </a:lnTo>
                <a:lnTo>
                  <a:pt x="2263795" y="164148"/>
                </a:lnTo>
                <a:cubicBezTo>
                  <a:pt x="104442" y="164148"/>
                  <a:pt x="104442" y="164148"/>
                  <a:pt x="104442" y="164148"/>
                </a:cubicBezTo>
                <a:cubicBezTo>
                  <a:pt x="46819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38" name="任意多边形 7"/>
          <p:cNvSpPr/>
          <p:nvPr/>
        </p:nvSpPr>
        <p:spPr bwMode="auto">
          <a:xfrm>
            <a:off x="1117792" y="1194507"/>
            <a:ext cx="3241313" cy="2070100"/>
          </a:xfrm>
          <a:custGeom>
            <a:avLst/>
            <a:gdLst>
              <a:gd name="T0" fmla="*/ 104442 w 3432175"/>
              <a:gd name="T1" fmla="*/ 0 h 2070100"/>
              <a:gd name="T2" fmla="*/ 3327733 w 3432175"/>
              <a:gd name="T3" fmla="*/ 0 h 2070100"/>
              <a:gd name="T4" fmla="*/ 3432175 w 3432175"/>
              <a:gd name="T5" fmla="*/ 108193 h 2070100"/>
              <a:gd name="T6" fmla="*/ 3432175 w 3432175"/>
              <a:gd name="T7" fmla="*/ 1025319 h 2070100"/>
              <a:gd name="T8" fmla="*/ 3409489 w 3432175"/>
              <a:gd name="T9" fmla="*/ 1029775 h 2070100"/>
              <a:gd name="T10" fmla="*/ 3342029 w 3432175"/>
              <a:gd name="T11" fmla="*/ 1074713 h 2070100"/>
              <a:gd name="T12" fmla="*/ 2456309 w 3432175"/>
              <a:gd name="T13" fmla="*/ 1960432 h 2070100"/>
              <a:gd name="T14" fmla="*/ 2411371 w 3432175"/>
              <a:gd name="T15" fmla="*/ 2027403 h 2070100"/>
              <a:gd name="T16" fmla="*/ 2402895 w 3432175"/>
              <a:gd name="T17" fmla="*/ 2070100 h 2070100"/>
              <a:gd name="T18" fmla="*/ 2263795 w 3432175"/>
              <a:gd name="T19" fmla="*/ 2070100 h 2070100"/>
              <a:gd name="T20" fmla="*/ 104442 w 3432175"/>
              <a:gd name="T21" fmla="*/ 2070100 h 2070100"/>
              <a:gd name="T22" fmla="*/ 0 w 3432175"/>
              <a:gd name="T23" fmla="*/ 1961907 h 2070100"/>
              <a:gd name="T24" fmla="*/ 0 w 3432175"/>
              <a:gd name="T25" fmla="*/ 108193 h 2070100"/>
              <a:gd name="T26" fmla="*/ 104442 w 3432175"/>
              <a:gd name="T27" fmla="*/ 0 h 2070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32175"/>
              <a:gd name="T43" fmla="*/ 0 h 2070100"/>
              <a:gd name="T44" fmla="*/ 3432175 w 3432175"/>
              <a:gd name="T45" fmla="*/ 2070100 h 20701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32175" h="2070100">
                <a:moveTo>
                  <a:pt x="104442" y="0"/>
                </a:moveTo>
                <a:cubicBezTo>
                  <a:pt x="3327733" y="0"/>
                  <a:pt x="3327733" y="0"/>
                  <a:pt x="3327733" y="0"/>
                </a:cubicBezTo>
                <a:cubicBezTo>
                  <a:pt x="3385356" y="0"/>
                  <a:pt x="3432175" y="46884"/>
                  <a:pt x="3432175" y="108193"/>
                </a:cubicBezTo>
                <a:lnTo>
                  <a:pt x="3432175" y="1025319"/>
                </a:lnTo>
                <a:lnTo>
                  <a:pt x="3409488" y="1029775"/>
                </a:lnTo>
                <a:cubicBezTo>
                  <a:pt x="3385012" y="1039761"/>
                  <a:pt x="3362000" y="1054741"/>
                  <a:pt x="3342028" y="1074713"/>
                </a:cubicBezTo>
                <a:cubicBezTo>
                  <a:pt x="3342028" y="1074713"/>
                  <a:pt x="3342028" y="1074713"/>
                  <a:pt x="2456309" y="1960432"/>
                </a:cubicBezTo>
                <a:cubicBezTo>
                  <a:pt x="2436337" y="1980404"/>
                  <a:pt x="2421358" y="2003198"/>
                  <a:pt x="2411371" y="2027403"/>
                </a:cubicBezTo>
                <a:lnTo>
                  <a:pt x="2402894" y="2070100"/>
                </a:lnTo>
                <a:lnTo>
                  <a:pt x="2263795" y="2070100"/>
                </a:lnTo>
                <a:cubicBezTo>
                  <a:pt x="104442" y="2070100"/>
                  <a:pt x="104442" y="2070100"/>
                  <a:pt x="104442" y="2070100"/>
                </a:cubicBezTo>
                <a:cubicBezTo>
                  <a:pt x="46819" y="2070100"/>
                  <a:pt x="0" y="2023216"/>
                  <a:pt x="0" y="1961907"/>
                </a:cubicBezTo>
                <a:cubicBezTo>
                  <a:pt x="0" y="108193"/>
                  <a:pt x="0" y="108193"/>
                  <a:pt x="0" y="108193"/>
                </a:cubicBezTo>
                <a:cubicBezTo>
                  <a:pt x="0" y="46884"/>
                  <a:pt x="46819" y="0"/>
                  <a:pt x="104442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39" name="任意多边形 8"/>
          <p:cNvSpPr/>
          <p:nvPr/>
        </p:nvSpPr>
        <p:spPr bwMode="auto">
          <a:xfrm>
            <a:off x="4464757" y="1194507"/>
            <a:ext cx="3435350" cy="2070100"/>
          </a:xfrm>
          <a:custGeom>
            <a:avLst/>
            <a:gdLst>
              <a:gd name="T0" fmla="*/ 108030 w 3435350"/>
              <a:gd name="T1" fmla="*/ 0 h 2070100"/>
              <a:gd name="T2" fmla="*/ 3327320 w 3435350"/>
              <a:gd name="T3" fmla="*/ 0 h 2070100"/>
              <a:gd name="T4" fmla="*/ 3435350 w 3435350"/>
              <a:gd name="T5" fmla="*/ 108193 h 2070100"/>
              <a:gd name="T6" fmla="*/ 3435350 w 3435350"/>
              <a:gd name="T7" fmla="*/ 1961907 h 2070100"/>
              <a:gd name="T8" fmla="*/ 3327320 w 3435350"/>
              <a:gd name="T9" fmla="*/ 2070100 h 2070100"/>
              <a:gd name="T10" fmla="*/ 1154142 w 3435350"/>
              <a:gd name="T11" fmla="*/ 2070100 h 2070100"/>
              <a:gd name="T12" fmla="*/ 1017919 w 3435350"/>
              <a:gd name="T13" fmla="*/ 2070100 h 2070100"/>
              <a:gd name="T14" fmla="*/ 1009441 w 3435350"/>
              <a:gd name="T15" fmla="*/ 2027403 h 2070100"/>
              <a:gd name="T16" fmla="*/ 964504 w 3435350"/>
              <a:gd name="T17" fmla="*/ 1960432 h 2070100"/>
              <a:gd name="T18" fmla="*/ 78784 w 3435350"/>
              <a:gd name="T19" fmla="*/ 1074713 h 2070100"/>
              <a:gd name="T20" fmla="*/ 13278 w 3435350"/>
              <a:gd name="T21" fmla="*/ 1029775 h 2070100"/>
              <a:gd name="T22" fmla="*/ 0 w 3435350"/>
              <a:gd name="T23" fmla="*/ 1027145 h 2070100"/>
              <a:gd name="T24" fmla="*/ 0 w 3435350"/>
              <a:gd name="T25" fmla="*/ 992113 h 2070100"/>
              <a:gd name="T26" fmla="*/ 0 w 3435350"/>
              <a:gd name="T27" fmla="*/ 108193 h 2070100"/>
              <a:gd name="T28" fmla="*/ 108030 w 3435350"/>
              <a:gd name="T29" fmla="*/ 0 h 20701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35350"/>
              <a:gd name="T46" fmla="*/ 0 h 2070100"/>
              <a:gd name="T47" fmla="*/ 3435350 w 3435350"/>
              <a:gd name="T48" fmla="*/ 2070100 h 20701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35350" h="2070100">
                <a:moveTo>
                  <a:pt x="108030" y="0"/>
                </a:moveTo>
                <a:cubicBezTo>
                  <a:pt x="3327320" y="0"/>
                  <a:pt x="3327320" y="0"/>
                  <a:pt x="3327320" y="0"/>
                </a:cubicBezTo>
                <a:cubicBezTo>
                  <a:pt x="3384936" y="0"/>
                  <a:pt x="3435350" y="46884"/>
                  <a:pt x="3435350" y="108193"/>
                </a:cubicBezTo>
                <a:lnTo>
                  <a:pt x="3435350" y="1961907"/>
                </a:lnTo>
                <a:cubicBezTo>
                  <a:pt x="3435350" y="2023216"/>
                  <a:pt x="3384936" y="2070100"/>
                  <a:pt x="3327320" y="2070100"/>
                </a:cubicBezTo>
                <a:cubicBezTo>
                  <a:pt x="2321292" y="2070100"/>
                  <a:pt x="1629648" y="2070100"/>
                  <a:pt x="1154142" y="2070100"/>
                </a:cubicBezTo>
                <a:lnTo>
                  <a:pt x="1017919" y="2070100"/>
                </a:lnTo>
                <a:lnTo>
                  <a:pt x="1009441" y="2027403"/>
                </a:lnTo>
                <a:cubicBezTo>
                  <a:pt x="999455" y="2003198"/>
                  <a:pt x="984476" y="1980404"/>
                  <a:pt x="964504" y="1960432"/>
                </a:cubicBezTo>
                <a:cubicBezTo>
                  <a:pt x="964504" y="1960432"/>
                  <a:pt x="964504" y="1960432"/>
                  <a:pt x="78784" y="1074713"/>
                </a:cubicBezTo>
                <a:cubicBezTo>
                  <a:pt x="59681" y="1054741"/>
                  <a:pt x="37321" y="1039761"/>
                  <a:pt x="13278" y="1029775"/>
                </a:cubicBezTo>
                <a:lnTo>
                  <a:pt x="0" y="1027145"/>
                </a:lnTo>
                <a:lnTo>
                  <a:pt x="0" y="992113"/>
                </a:lnTo>
                <a:cubicBezTo>
                  <a:pt x="0" y="108193"/>
                  <a:pt x="0" y="108193"/>
                  <a:pt x="0" y="108193"/>
                </a:cubicBezTo>
                <a:cubicBezTo>
                  <a:pt x="0" y="46884"/>
                  <a:pt x="46813" y="0"/>
                  <a:pt x="108030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40" name="任意多边形 9"/>
          <p:cNvSpPr/>
          <p:nvPr/>
        </p:nvSpPr>
        <p:spPr bwMode="auto">
          <a:xfrm>
            <a:off x="1080470" y="5595938"/>
            <a:ext cx="3432175" cy="163512"/>
          </a:xfrm>
          <a:custGeom>
            <a:avLst/>
            <a:gdLst>
              <a:gd name="T0" fmla="*/ 0 w 3432175"/>
              <a:gd name="T1" fmla="*/ 0 h 164148"/>
              <a:gd name="T2" fmla="*/ 104442 w 3432175"/>
              <a:gd name="T3" fmla="*/ 107356 h 164148"/>
              <a:gd name="T4" fmla="*/ 3327733 w 3432175"/>
              <a:gd name="T5" fmla="*/ 107356 h 164148"/>
              <a:gd name="T6" fmla="*/ 3432175 w 3432175"/>
              <a:gd name="T7" fmla="*/ 0 h 164148"/>
              <a:gd name="T8" fmla="*/ 3432175 w 3432175"/>
              <a:gd name="T9" fmla="*/ 55522 h 164148"/>
              <a:gd name="T10" fmla="*/ 3327733 w 3432175"/>
              <a:gd name="T11" fmla="*/ 162878 h 164148"/>
              <a:gd name="T12" fmla="*/ 104442 w 3432175"/>
              <a:gd name="T13" fmla="*/ 162878 h 164148"/>
              <a:gd name="T14" fmla="*/ 0 w 3432175"/>
              <a:gd name="T15" fmla="*/ 55522 h 164148"/>
              <a:gd name="T16" fmla="*/ 0 w 3432175"/>
              <a:gd name="T17" fmla="*/ 0 h 164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32175"/>
              <a:gd name="T28" fmla="*/ 0 h 164148"/>
              <a:gd name="T29" fmla="*/ 3432175 w 3432175"/>
              <a:gd name="T30" fmla="*/ 164148 h 164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32175" h="164148">
                <a:moveTo>
                  <a:pt x="0" y="0"/>
                </a:moveTo>
                <a:cubicBezTo>
                  <a:pt x="0" y="61309"/>
                  <a:pt x="46819" y="108193"/>
                  <a:pt x="104442" y="108193"/>
                </a:cubicBezTo>
                <a:cubicBezTo>
                  <a:pt x="104442" y="108193"/>
                  <a:pt x="104442" y="108193"/>
                  <a:pt x="3327733" y="108193"/>
                </a:cubicBezTo>
                <a:cubicBezTo>
                  <a:pt x="3385356" y="108193"/>
                  <a:pt x="3432175" y="61309"/>
                  <a:pt x="3432175" y="0"/>
                </a:cubicBezTo>
                <a:lnTo>
                  <a:pt x="3432175" y="55955"/>
                </a:lnTo>
                <a:cubicBezTo>
                  <a:pt x="3432175" y="117264"/>
                  <a:pt x="3385356" y="164148"/>
                  <a:pt x="3327733" y="164148"/>
                </a:cubicBezTo>
                <a:cubicBezTo>
                  <a:pt x="104442" y="164148"/>
                  <a:pt x="104442" y="164148"/>
                  <a:pt x="104442" y="164148"/>
                </a:cubicBezTo>
                <a:cubicBezTo>
                  <a:pt x="46819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41" name="任意多边形 10"/>
          <p:cNvSpPr/>
          <p:nvPr/>
        </p:nvSpPr>
        <p:spPr bwMode="auto">
          <a:xfrm>
            <a:off x="4628533" y="5595938"/>
            <a:ext cx="3435350" cy="163512"/>
          </a:xfrm>
          <a:custGeom>
            <a:avLst/>
            <a:gdLst>
              <a:gd name="T0" fmla="*/ 0 w 3435350"/>
              <a:gd name="T1" fmla="*/ 0 h 164148"/>
              <a:gd name="T2" fmla="*/ 108030 w 3435350"/>
              <a:gd name="T3" fmla="*/ 107356 h 164148"/>
              <a:gd name="T4" fmla="*/ 3327320 w 3435350"/>
              <a:gd name="T5" fmla="*/ 107356 h 164148"/>
              <a:gd name="T6" fmla="*/ 3435350 w 3435350"/>
              <a:gd name="T7" fmla="*/ 0 h 164148"/>
              <a:gd name="T8" fmla="*/ 3435350 w 3435350"/>
              <a:gd name="T9" fmla="*/ 55522 h 164148"/>
              <a:gd name="T10" fmla="*/ 3327320 w 3435350"/>
              <a:gd name="T11" fmla="*/ 162878 h 164148"/>
              <a:gd name="T12" fmla="*/ 108030 w 3435350"/>
              <a:gd name="T13" fmla="*/ 162878 h 164148"/>
              <a:gd name="T14" fmla="*/ 0 w 3435350"/>
              <a:gd name="T15" fmla="*/ 55522 h 164148"/>
              <a:gd name="T16" fmla="*/ 0 w 3435350"/>
              <a:gd name="T17" fmla="*/ 0 h 164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35350"/>
              <a:gd name="T28" fmla="*/ 0 h 164148"/>
              <a:gd name="T29" fmla="*/ 3435350 w 3435350"/>
              <a:gd name="T30" fmla="*/ 164148 h 164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35350" h="164148">
                <a:moveTo>
                  <a:pt x="0" y="0"/>
                </a:moveTo>
                <a:cubicBezTo>
                  <a:pt x="0" y="61309"/>
                  <a:pt x="46813" y="108193"/>
                  <a:pt x="108030" y="108193"/>
                </a:cubicBezTo>
                <a:cubicBezTo>
                  <a:pt x="108030" y="108193"/>
                  <a:pt x="108030" y="108193"/>
                  <a:pt x="3327320" y="108193"/>
                </a:cubicBezTo>
                <a:cubicBezTo>
                  <a:pt x="3384936" y="108193"/>
                  <a:pt x="3435350" y="61309"/>
                  <a:pt x="3435350" y="0"/>
                </a:cubicBezTo>
                <a:lnTo>
                  <a:pt x="3435350" y="55955"/>
                </a:lnTo>
                <a:cubicBezTo>
                  <a:pt x="3435350" y="117264"/>
                  <a:pt x="3384936" y="164148"/>
                  <a:pt x="3327320" y="164148"/>
                </a:cubicBezTo>
                <a:cubicBezTo>
                  <a:pt x="108030" y="164148"/>
                  <a:pt x="108030" y="164148"/>
                  <a:pt x="108030" y="164148"/>
                </a:cubicBezTo>
                <a:cubicBezTo>
                  <a:pt x="46813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42" name="TextBox 33"/>
          <p:cNvSpPr txBox="1">
            <a:spLocks noChangeArrowheads="1"/>
          </p:cNvSpPr>
          <p:nvPr/>
        </p:nvSpPr>
        <p:spPr bwMode="auto">
          <a:xfrm>
            <a:off x="6100301" y="1753870"/>
            <a:ext cx="1847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endParaRPr lang="id-ID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TextBox 37"/>
          <p:cNvSpPr txBox="1">
            <a:spLocks noChangeArrowheads="1"/>
          </p:cNvSpPr>
          <p:nvPr/>
        </p:nvSpPr>
        <p:spPr bwMode="auto">
          <a:xfrm>
            <a:off x="1367358" y="1617075"/>
            <a:ext cx="271234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个必备条件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都具备。</a:t>
            </a:r>
            <a:endParaRPr lang="id-ID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6" name="任意多边形 15"/>
          <p:cNvSpPr/>
          <p:nvPr/>
        </p:nvSpPr>
        <p:spPr bwMode="auto">
          <a:xfrm>
            <a:off x="5646119" y="3375027"/>
            <a:ext cx="2417763" cy="163513"/>
          </a:xfrm>
          <a:custGeom>
            <a:avLst/>
            <a:gdLst>
              <a:gd name="T0" fmla="*/ 2418095 w 2417431"/>
              <a:gd name="T1" fmla="*/ 0 h 164148"/>
              <a:gd name="T2" fmla="*/ 2418095 w 2417431"/>
              <a:gd name="T3" fmla="*/ 55523 h 164148"/>
              <a:gd name="T4" fmla="*/ 2310036 w 2417431"/>
              <a:gd name="T5" fmla="*/ 162880 h 164148"/>
              <a:gd name="T6" fmla="*/ 136261 w 2417431"/>
              <a:gd name="T7" fmla="*/ 162880 h 164148"/>
              <a:gd name="T8" fmla="*/ 1892 w 2417431"/>
              <a:gd name="T9" fmla="*/ 162880 h 164148"/>
              <a:gd name="T10" fmla="*/ 6503 w 2417431"/>
              <a:gd name="T11" fmla="*/ 139847 h 164148"/>
              <a:gd name="T12" fmla="*/ 0 w 2417431"/>
              <a:gd name="T13" fmla="*/ 107357 h 164148"/>
              <a:gd name="T14" fmla="*/ 136261 w 2417431"/>
              <a:gd name="T15" fmla="*/ 107357 h 164148"/>
              <a:gd name="T16" fmla="*/ 2310036 w 2417431"/>
              <a:gd name="T17" fmla="*/ 107357 h 164148"/>
              <a:gd name="T18" fmla="*/ 2418095 w 2417431"/>
              <a:gd name="T19" fmla="*/ 0 h 1641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7431"/>
              <a:gd name="T31" fmla="*/ 0 h 164148"/>
              <a:gd name="T32" fmla="*/ 2417431 w 2417431"/>
              <a:gd name="T33" fmla="*/ 164148 h 1641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7431" h="164148">
                <a:moveTo>
                  <a:pt x="2417431" y="0"/>
                </a:moveTo>
                <a:lnTo>
                  <a:pt x="2417431" y="55955"/>
                </a:lnTo>
                <a:cubicBezTo>
                  <a:pt x="2417431" y="117264"/>
                  <a:pt x="2367017" y="164148"/>
                  <a:pt x="2309401" y="164148"/>
                </a:cubicBezTo>
                <a:cubicBezTo>
                  <a:pt x="1303373" y="164148"/>
                  <a:pt x="611729" y="164148"/>
                  <a:pt x="136223" y="164148"/>
                </a:cubicBezTo>
                <a:lnTo>
                  <a:pt x="1892" y="164148"/>
                </a:lnTo>
                <a:lnTo>
                  <a:pt x="6501" y="140935"/>
                </a:lnTo>
                <a:lnTo>
                  <a:pt x="0" y="108193"/>
                </a:lnTo>
                <a:lnTo>
                  <a:pt x="136223" y="108193"/>
                </a:lnTo>
                <a:cubicBezTo>
                  <a:pt x="611729" y="108193"/>
                  <a:pt x="1303373" y="108193"/>
                  <a:pt x="2309401" y="108193"/>
                </a:cubicBezTo>
                <a:cubicBezTo>
                  <a:pt x="2367017" y="108193"/>
                  <a:pt x="2417431" y="61309"/>
                  <a:pt x="2417431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47" name="任意多边形 16"/>
          <p:cNvSpPr/>
          <p:nvPr/>
        </p:nvSpPr>
        <p:spPr bwMode="auto">
          <a:xfrm>
            <a:off x="4967288" y="3349627"/>
            <a:ext cx="2182812" cy="1355725"/>
          </a:xfrm>
          <a:custGeom>
            <a:avLst/>
            <a:gdLst>
              <a:gd name="T0" fmla="*/ 13794 w 2182678"/>
              <a:gd name="T1" fmla="*/ 116192 h 1355631"/>
              <a:gd name="T2" fmla="*/ 3944 w 2182678"/>
              <a:gd name="T3" fmla="*/ 165795 h 1355631"/>
              <a:gd name="T4" fmla="*/ 63869 w 2182678"/>
              <a:gd name="T5" fmla="*/ 308224 h 1355631"/>
              <a:gd name="T6" fmla="*/ 949696 w 2182678"/>
              <a:gd name="T7" fmla="*/ 1194068 h 1355631"/>
              <a:gd name="T8" fmla="*/ 1234551 w 2182678"/>
              <a:gd name="T9" fmla="*/ 1194068 h 1355631"/>
              <a:gd name="T10" fmla="*/ 2120378 w 2182678"/>
              <a:gd name="T11" fmla="*/ 308224 h 1355631"/>
              <a:gd name="T12" fmla="*/ 2165321 w 2182678"/>
              <a:gd name="T13" fmla="*/ 241245 h 1355631"/>
              <a:gd name="T14" fmla="*/ 2180164 w 2182678"/>
              <a:gd name="T15" fmla="*/ 166492 h 1355631"/>
              <a:gd name="T16" fmla="*/ 2182946 w 2182678"/>
              <a:gd name="T17" fmla="*/ 217251 h 1355631"/>
              <a:gd name="T18" fmla="*/ 2121248 w 2182678"/>
              <a:gd name="T19" fmla="*/ 410051 h 1355631"/>
              <a:gd name="T20" fmla="*/ 1234909 w 2182678"/>
              <a:gd name="T21" fmla="*/ 1295895 h 1355631"/>
              <a:gd name="T22" fmla="*/ 949888 w 2182678"/>
              <a:gd name="T23" fmla="*/ 1295895 h 1355631"/>
              <a:gd name="T24" fmla="*/ 63548 w 2182678"/>
              <a:gd name="T25" fmla="*/ 410051 h 1355631"/>
              <a:gd name="T26" fmla="*/ 12714 w 2182678"/>
              <a:gd name="T27" fmla="*/ 118896 h 1355631"/>
              <a:gd name="T28" fmla="*/ 13794 w 2182678"/>
              <a:gd name="T29" fmla="*/ 116192 h 1355631"/>
              <a:gd name="T30" fmla="*/ 2168167 w 2182678"/>
              <a:gd name="T31" fmla="*/ 104681 h 1355631"/>
              <a:gd name="T32" fmla="*/ 2169151 w 2182678"/>
              <a:gd name="T33" fmla="*/ 107172 h 1355631"/>
              <a:gd name="T34" fmla="*/ 2179836 w 2182678"/>
              <a:gd name="T35" fmla="*/ 160502 h 1355631"/>
              <a:gd name="T36" fmla="*/ 2180060 w 2182678"/>
              <a:gd name="T37" fmla="*/ 164569 h 1355631"/>
              <a:gd name="T38" fmla="*/ 2168167 w 2182678"/>
              <a:gd name="T39" fmla="*/ 104681 h 1355631"/>
              <a:gd name="T40" fmla="*/ 2097013 w 2182678"/>
              <a:gd name="T41" fmla="*/ 0 h 1355631"/>
              <a:gd name="T42" fmla="*/ 2097571 w 2182678"/>
              <a:gd name="T43" fmla="*/ 491 h 1355631"/>
              <a:gd name="T44" fmla="*/ 2124724 w 2182678"/>
              <a:gd name="T45" fmla="*/ 24451 h 1355631"/>
              <a:gd name="T46" fmla="*/ 2150808 w 2182678"/>
              <a:gd name="T47" fmla="*/ 60682 h 1355631"/>
              <a:gd name="T48" fmla="*/ 2158501 w 2182678"/>
              <a:gd name="T49" fmla="*/ 80184 h 1355631"/>
              <a:gd name="T50" fmla="*/ 2120378 w 2182678"/>
              <a:gd name="T51" fmla="*/ 23367 h 1355631"/>
              <a:gd name="T52" fmla="*/ 2106537 w 2182678"/>
              <a:gd name="T53" fmla="*/ 9526 h 1355631"/>
              <a:gd name="T54" fmla="*/ 2097013 w 2182678"/>
              <a:gd name="T55" fmla="*/ 0 h 13556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82678"/>
              <a:gd name="T85" fmla="*/ 0 h 1355631"/>
              <a:gd name="T86" fmla="*/ 2182678 w 2182678"/>
              <a:gd name="T87" fmla="*/ 1355631 h 13556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82678" h="1355631">
                <a:moveTo>
                  <a:pt x="13792" y="116176"/>
                </a:moveTo>
                <a:lnTo>
                  <a:pt x="3944" y="165773"/>
                </a:lnTo>
                <a:cubicBezTo>
                  <a:pt x="3944" y="217005"/>
                  <a:pt x="23917" y="268238"/>
                  <a:pt x="63861" y="308182"/>
                </a:cubicBezTo>
                <a:cubicBezTo>
                  <a:pt x="63861" y="308182"/>
                  <a:pt x="63861" y="308182"/>
                  <a:pt x="949580" y="1193902"/>
                </a:cubicBezTo>
                <a:cubicBezTo>
                  <a:pt x="1029468" y="1273790"/>
                  <a:pt x="1157984" y="1273790"/>
                  <a:pt x="1234399" y="1193902"/>
                </a:cubicBezTo>
                <a:lnTo>
                  <a:pt x="2120119" y="308182"/>
                </a:lnTo>
                <a:cubicBezTo>
                  <a:pt x="2140091" y="288210"/>
                  <a:pt x="2155070" y="265416"/>
                  <a:pt x="2165056" y="241211"/>
                </a:cubicBezTo>
                <a:lnTo>
                  <a:pt x="2179897" y="166468"/>
                </a:lnTo>
                <a:lnTo>
                  <a:pt x="2182678" y="217221"/>
                </a:lnTo>
                <a:cubicBezTo>
                  <a:pt x="2181809" y="293636"/>
                  <a:pt x="2160957" y="370051"/>
                  <a:pt x="2120989" y="409995"/>
                </a:cubicBezTo>
                <a:lnTo>
                  <a:pt x="1234757" y="1295715"/>
                </a:lnTo>
                <a:cubicBezTo>
                  <a:pt x="1158297" y="1375603"/>
                  <a:pt x="1029707" y="1375603"/>
                  <a:pt x="949772" y="1295715"/>
                </a:cubicBezTo>
                <a:cubicBezTo>
                  <a:pt x="63540" y="409995"/>
                  <a:pt x="63540" y="409995"/>
                  <a:pt x="63540" y="409995"/>
                </a:cubicBezTo>
                <a:cubicBezTo>
                  <a:pt x="3589" y="350079"/>
                  <a:pt x="-15309" y="215919"/>
                  <a:pt x="12712" y="118880"/>
                </a:cubicBezTo>
                <a:lnTo>
                  <a:pt x="13792" y="116176"/>
                </a:lnTo>
                <a:close/>
                <a:moveTo>
                  <a:pt x="2167902" y="104667"/>
                </a:moveTo>
                <a:lnTo>
                  <a:pt x="2168885" y="107158"/>
                </a:lnTo>
                <a:cubicBezTo>
                  <a:pt x="2173718" y="123982"/>
                  <a:pt x="2177275" y="141946"/>
                  <a:pt x="2179569" y="160480"/>
                </a:cubicBezTo>
                <a:lnTo>
                  <a:pt x="2179792" y="164547"/>
                </a:lnTo>
                <a:lnTo>
                  <a:pt x="2167902" y="104667"/>
                </a:lnTo>
                <a:close/>
                <a:moveTo>
                  <a:pt x="2096756" y="0"/>
                </a:moveTo>
                <a:lnTo>
                  <a:pt x="2097313" y="491"/>
                </a:lnTo>
                <a:cubicBezTo>
                  <a:pt x="2124464" y="24447"/>
                  <a:pt x="2124464" y="24447"/>
                  <a:pt x="2124464" y="24447"/>
                </a:cubicBezTo>
                <a:cubicBezTo>
                  <a:pt x="2134456" y="34433"/>
                  <a:pt x="2143145" y="46699"/>
                  <a:pt x="2150544" y="60674"/>
                </a:cubicBezTo>
                <a:lnTo>
                  <a:pt x="2158237" y="80172"/>
                </a:lnTo>
                <a:lnTo>
                  <a:pt x="2120119" y="23363"/>
                </a:lnTo>
                <a:cubicBezTo>
                  <a:pt x="2120119" y="23363"/>
                  <a:pt x="2120119" y="23363"/>
                  <a:pt x="2106279" y="9524"/>
                </a:cubicBezTo>
                <a:lnTo>
                  <a:pt x="2096756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48" name="TextBox 31"/>
          <p:cNvSpPr>
            <a:spLocks noChangeArrowheads="1"/>
          </p:cNvSpPr>
          <p:nvPr/>
        </p:nvSpPr>
        <p:spPr bwMode="auto">
          <a:xfrm>
            <a:off x="5359540" y="3505202"/>
            <a:ext cx="1377673" cy="40862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r>
              <a:rPr lang="zh-CN" altLang="en-US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火星和地球</a:t>
            </a:r>
            <a:endParaRPr lang="id-ID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9" name="Freeform 5"/>
          <p:cNvSpPr>
            <a:spLocks noEditPoints="1"/>
          </p:cNvSpPr>
          <p:nvPr/>
        </p:nvSpPr>
        <p:spPr bwMode="auto">
          <a:xfrm>
            <a:off x="5843588" y="2952752"/>
            <a:ext cx="409575" cy="409575"/>
          </a:xfrm>
          <a:custGeom>
            <a:avLst/>
            <a:gdLst>
              <a:gd name="T0" fmla="*/ 1167218198 w 128"/>
              <a:gd name="T1" fmla="*/ 296922635 h 128"/>
              <a:gd name="T2" fmla="*/ 1146739457 w 128"/>
              <a:gd name="T3" fmla="*/ 81908586 h 128"/>
              <a:gd name="T4" fmla="*/ 245728984 w 128"/>
              <a:gd name="T5" fmla="*/ 0 h 128"/>
              <a:gd name="T6" fmla="*/ 163820372 w 128"/>
              <a:gd name="T7" fmla="*/ 276447094 h 128"/>
              <a:gd name="T8" fmla="*/ 20478746 w 128"/>
              <a:gd name="T9" fmla="*/ 460743057 h 128"/>
              <a:gd name="T10" fmla="*/ 0 w 128"/>
              <a:gd name="T11" fmla="*/ 573369729 h 128"/>
              <a:gd name="T12" fmla="*/ 122866092 w 128"/>
              <a:gd name="T13" fmla="*/ 696235771 h 128"/>
              <a:gd name="T14" fmla="*/ 204774653 w 128"/>
              <a:gd name="T15" fmla="*/ 1310559780 h 128"/>
              <a:gd name="T16" fmla="*/ 1187693738 w 128"/>
              <a:gd name="T17" fmla="*/ 1228651219 h 128"/>
              <a:gd name="T18" fmla="*/ 1187693738 w 128"/>
              <a:gd name="T19" fmla="*/ 696235771 h 128"/>
              <a:gd name="T20" fmla="*/ 1310559780 w 128"/>
              <a:gd name="T21" fmla="*/ 532415448 h 128"/>
              <a:gd name="T22" fmla="*/ 1064830896 w 128"/>
              <a:gd name="T23" fmla="*/ 81908586 h 128"/>
              <a:gd name="T24" fmla="*/ 245728984 w 128"/>
              <a:gd name="T25" fmla="*/ 245728984 h 128"/>
              <a:gd name="T26" fmla="*/ 245728984 w 128"/>
              <a:gd name="T27" fmla="*/ 81908586 h 128"/>
              <a:gd name="T28" fmla="*/ 419788776 w 128"/>
              <a:gd name="T29" fmla="*/ 614324009 h 128"/>
              <a:gd name="T30" fmla="*/ 409549306 w 128"/>
              <a:gd name="T31" fmla="*/ 327640745 h 128"/>
              <a:gd name="T32" fmla="*/ 419788776 w 128"/>
              <a:gd name="T33" fmla="*/ 614324009 h 128"/>
              <a:gd name="T34" fmla="*/ 634802750 w 128"/>
              <a:gd name="T35" fmla="*/ 327640745 h 128"/>
              <a:gd name="T36" fmla="*/ 460743057 w 128"/>
              <a:gd name="T37" fmla="*/ 614324009 h 128"/>
              <a:gd name="T38" fmla="*/ 675757030 w 128"/>
              <a:gd name="T39" fmla="*/ 327640745 h 128"/>
              <a:gd name="T40" fmla="*/ 849816923 w 128"/>
              <a:gd name="T41" fmla="*/ 614324009 h 128"/>
              <a:gd name="T42" fmla="*/ 675757030 w 128"/>
              <a:gd name="T43" fmla="*/ 327640745 h 128"/>
              <a:gd name="T44" fmla="*/ 901010574 w 128"/>
              <a:gd name="T45" fmla="*/ 327640745 h 128"/>
              <a:gd name="T46" fmla="*/ 890771204 w 128"/>
              <a:gd name="T47" fmla="*/ 614324009 h 128"/>
              <a:gd name="T48" fmla="*/ 81908586 w 128"/>
              <a:gd name="T49" fmla="*/ 573369729 h 128"/>
              <a:gd name="T50" fmla="*/ 92147956 w 128"/>
              <a:gd name="T51" fmla="*/ 511936708 h 128"/>
              <a:gd name="T52" fmla="*/ 245728984 w 128"/>
              <a:gd name="T53" fmla="*/ 327640745 h 128"/>
              <a:gd name="T54" fmla="*/ 194535283 w 128"/>
              <a:gd name="T55" fmla="*/ 614324009 h 128"/>
              <a:gd name="T56" fmla="*/ 81908586 w 128"/>
              <a:gd name="T57" fmla="*/ 573369729 h 128"/>
              <a:gd name="T58" fmla="*/ 511936708 w 128"/>
              <a:gd name="T59" fmla="*/ 1228651219 h 128"/>
              <a:gd name="T60" fmla="*/ 819098613 w 128"/>
              <a:gd name="T61" fmla="*/ 819098613 h 128"/>
              <a:gd name="T62" fmla="*/ 1105785177 w 128"/>
              <a:gd name="T63" fmla="*/ 1228651219 h 128"/>
              <a:gd name="T64" fmla="*/ 860056293 w 128"/>
              <a:gd name="T65" fmla="*/ 819098613 h 128"/>
              <a:gd name="T66" fmla="*/ 511936708 w 128"/>
              <a:gd name="T67" fmla="*/ 778144332 h 128"/>
              <a:gd name="T68" fmla="*/ 470982427 w 128"/>
              <a:gd name="T69" fmla="*/ 1228651219 h 128"/>
              <a:gd name="T70" fmla="*/ 204774653 w 128"/>
              <a:gd name="T71" fmla="*/ 696235771 h 128"/>
              <a:gd name="T72" fmla="*/ 1105785177 w 128"/>
              <a:gd name="T73" fmla="*/ 1228651219 h 128"/>
              <a:gd name="T74" fmla="*/ 1187693738 w 128"/>
              <a:gd name="T75" fmla="*/ 614324009 h 128"/>
              <a:gd name="T76" fmla="*/ 952204224 w 128"/>
              <a:gd name="T77" fmla="*/ 327640745 h 128"/>
              <a:gd name="T78" fmla="*/ 1064830896 w 128"/>
              <a:gd name="T79" fmla="*/ 327640745 h 128"/>
              <a:gd name="T80" fmla="*/ 1218411848 w 128"/>
              <a:gd name="T81" fmla="*/ 511936708 h 128"/>
              <a:gd name="T82" fmla="*/ 1228651219 w 128"/>
              <a:gd name="T83" fmla="*/ 573369729 h 1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8"/>
              <a:gd name="T127" fmla="*/ 0 h 128"/>
              <a:gd name="T128" fmla="*/ 128 w 128"/>
              <a:gd name="T129" fmla="*/ 128 h 12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50" name="Freeform 14"/>
          <p:cNvSpPr/>
          <p:nvPr/>
        </p:nvSpPr>
        <p:spPr bwMode="auto">
          <a:xfrm>
            <a:off x="3452057" y="2222695"/>
            <a:ext cx="2092911" cy="2216150"/>
          </a:xfrm>
          <a:custGeom>
            <a:avLst/>
            <a:gdLst>
              <a:gd name="T0" fmla="*/ 2147483647 w 638"/>
              <a:gd name="T1" fmla="*/ 2147483647 h 638"/>
              <a:gd name="T2" fmla="*/ 2147483647 w 638"/>
              <a:gd name="T3" fmla="*/ 2147483647 h 638"/>
              <a:gd name="T4" fmla="*/ 277515476 w 638"/>
              <a:gd name="T5" fmla="*/ 2147483647 h 638"/>
              <a:gd name="T6" fmla="*/ 277515476 w 638"/>
              <a:gd name="T7" fmla="*/ 2147483647 h 638"/>
              <a:gd name="T8" fmla="*/ 2147483647 w 638"/>
              <a:gd name="T9" fmla="*/ 277515476 h 638"/>
              <a:gd name="T10" fmla="*/ 2147483647 w 638"/>
              <a:gd name="T11" fmla="*/ 277515476 h 638"/>
              <a:gd name="T12" fmla="*/ 2147483647 w 638"/>
              <a:gd name="T13" fmla="*/ 2147483647 h 638"/>
              <a:gd name="T14" fmla="*/ 2147483647 w 638"/>
              <a:gd name="T15" fmla="*/ 2147483647 h 638"/>
              <a:gd name="T16" fmla="*/ 2147483647 w 638"/>
              <a:gd name="T17" fmla="*/ 2147483647 h 6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8"/>
              <a:gd name="T28" fmla="*/ 0 h 638"/>
              <a:gd name="T29" fmla="*/ 638 w 638"/>
              <a:gd name="T30" fmla="*/ 638 h 6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8" h="638">
                <a:moveTo>
                  <a:pt x="360" y="615"/>
                </a:moveTo>
                <a:cubicBezTo>
                  <a:pt x="338" y="638"/>
                  <a:pt x="301" y="638"/>
                  <a:pt x="278" y="615"/>
                </a:cubicBezTo>
                <a:cubicBezTo>
                  <a:pt x="23" y="360"/>
                  <a:pt x="23" y="360"/>
                  <a:pt x="23" y="360"/>
                </a:cubicBezTo>
                <a:cubicBezTo>
                  <a:pt x="0" y="337"/>
                  <a:pt x="0" y="301"/>
                  <a:pt x="23" y="278"/>
                </a:cubicBezTo>
                <a:cubicBezTo>
                  <a:pt x="278" y="23"/>
                  <a:pt x="278" y="23"/>
                  <a:pt x="278" y="23"/>
                </a:cubicBezTo>
                <a:cubicBezTo>
                  <a:pt x="301" y="0"/>
                  <a:pt x="338" y="0"/>
                  <a:pt x="360" y="23"/>
                </a:cubicBezTo>
                <a:cubicBezTo>
                  <a:pt x="615" y="278"/>
                  <a:pt x="615" y="278"/>
                  <a:pt x="615" y="278"/>
                </a:cubicBezTo>
                <a:cubicBezTo>
                  <a:pt x="638" y="301"/>
                  <a:pt x="638" y="337"/>
                  <a:pt x="615" y="360"/>
                </a:cubicBezTo>
                <a:lnTo>
                  <a:pt x="360" y="615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51" name="任意多边形 20"/>
          <p:cNvSpPr/>
          <p:nvPr/>
        </p:nvSpPr>
        <p:spPr bwMode="auto">
          <a:xfrm>
            <a:off x="1107556" y="3415420"/>
            <a:ext cx="3241313" cy="2070100"/>
          </a:xfrm>
          <a:custGeom>
            <a:avLst/>
            <a:gdLst>
              <a:gd name="T0" fmla="*/ 3342029 w 3432175"/>
              <a:gd name="T1" fmla="*/ 910646 h 2070100"/>
              <a:gd name="T2" fmla="*/ 3409489 w 3432175"/>
              <a:gd name="T3" fmla="*/ 955583 h 2070100"/>
              <a:gd name="T4" fmla="*/ 3411185 w 3432175"/>
              <a:gd name="T5" fmla="*/ 955917 h 2070100"/>
              <a:gd name="T6" fmla="*/ 3409489 w 3432175"/>
              <a:gd name="T7" fmla="*/ 955583 h 2070100"/>
              <a:gd name="T8" fmla="*/ 3342029 w 3432175"/>
              <a:gd name="T9" fmla="*/ 910646 h 2070100"/>
              <a:gd name="T10" fmla="*/ 2439585 w 3432175"/>
              <a:gd name="T11" fmla="*/ 0 h 2070100"/>
              <a:gd name="T12" fmla="*/ 2439585 w 3432175"/>
              <a:gd name="T13" fmla="*/ 0 h 2070100"/>
              <a:gd name="T14" fmla="*/ 2456309 w 3432175"/>
              <a:gd name="T15" fmla="*/ 24926 h 2070100"/>
              <a:gd name="T16" fmla="*/ 2439585 w 3432175"/>
              <a:gd name="T17" fmla="*/ 0 h 2070100"/>
              <a:gd name="T18" fmla="*/ 104442 w 3432175"/>
              <a:gd name="T19" fmla="*/ 0 h 2070100"/>
              <a:gd name="T20" fmla="*/ 2225843 w 3432175"/>
              <a:gd name="T21" fmla="*/ 0 h 2070100"/>
              <a:gd name="T22" fmla="*/ 2398981 w 3432175"/>
              <a:gd name="T23" fmla="*/ 0 h 2070100"/>
              <a:gd name="T24" fmla="*/ 2418815 w 3432175"/>
              <a:gd name="T25" fmla="*/ 69622 h 2070100"/>
              <a:gd name="T26" fmla="*/ 2455989 w 3432175"/>
              <a:gd name="T27" fmla="*/ 126739 h 2070100"/>
              <a:gd name="T28" fmla="*/ 3342221 w 3432175"/>
              <a:gd name="T29" fmla="*/ 1012459 h 2070100"/>
              <a:gd name="T30" fmla="*/ 3409721 w 3432175"/>
              <a:gd name="T31" fmla="*/ 1057396 h 2070100"/>
              <a:gd name="T32" fmla="*/ 3432175 w 3432175"/>
              <a:gd name="T33" fmla="*/ 1061805 h 2070100"/>
              <a:gd name="T34" fmla="*/ 3432175 w 3432175"/>
              <a:gd name="T35" fmla="*/ 1961907 h 2070100"/>
              <a:gd name="T36" fmla="*/ 3327733 w 3432175"/>
              <a:gd name="T37" fmla="*/ 2070100 h 2070100"/>
              <a:gd name="T38" fmla="*/ 104442 w 3432175"/>
              <a:gd name="T39" fmla="*/ 2070100 h 2070100"/>
              <a:gd name="T40" fmla="*/ 0 w 3432175"/>
              <a:gd name="T41" fmla="*/ 1961907 h 2070100"/>
              <a:gd name="T42" fmla="*/ 0 w 3432175"/>
              <a:gd name="T43" fmla="*/ 108194 h 2070100"/>
              <a:gd name="T44" fmla="*/ 104442 w 3432175"/>
              <a:gd name="T45" fmla="*/ 0 h 20701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32175"/>
              <a:gd name="T70" fmla="*/ 0 h 2070100"/>
              <a:gd name="T71" fmla="*/ 3432175 w 3432175"/>
              <a:gd name="T72" fmla="*/ 2070100 h 20701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32175" h="2070100">
                <a:moveTo>
                  <a:pt x="3342028" y="910646"/>
                </a:moveTo>
                <a:cubicBezTo>
                  <a:pt x="3362000" y="930618"/>
                  <a:pt x="3385012" y="945597"/>
                  <a:pt x="3409488" y="955583"/>
                </a:cubicBezTo>
                <a:lnTo>
                  <a:pt x="3411185" y="955917"/>
                </a:lnTo>
                <a:lnTo>
                  <a:pt x="3409488" y="955583"/>
                </a:lnTo>
                <a:cubicBezTo>
                  <a:pt x="3385011" y="945597"/>
                  <a:pt x="3362000" y="930618"/>
                  <a:pt x="3342028" y="910646"/>
                </a:cubicBezTo>
                <a:close/>
                <a:moveTo>
                  <a:pt x="2439584" y="0"/>
                </a:moveTo>
                <a:lnTo>
                  <a:pt x="2439584" y="0"/>
                </a:lnTo>
                <a:lnTo>
                  <a:pt x="2456309" y="24926"/>
                </a:lnTo>
                <a:lnTo>
                  <a:pt x="2439584" y="0"/>
                </a:lnTo>
                <a:close/>
                <a:moveTo>
                  <a:pt x="104442" y="0"/>
                </a:moveTo>
                <a:cubicBezTo>
                  <a:pt x="1073947" y="0"/>
                  <a:pt x="1751845" y="0"/>
                  <a:pt x="2225842" y="0"/>
                </a:cubicBezTo>
                <a:lnTo>
                  <a:pt x="2398980" y="0"/>
                </a:lnTo>
                <a:lnTo>
                  <a:pt x="2418814" y="69622"/>
                </a:lnTo>
                <a:cubicBezTo>
                  <a:pt x="2428579" y="92141"/>
                  <a:pt x="2441001" y="111760"/>
                  <a:pt x="2455988" y="126739"/>
                </a:cubicBezTo>
                <a:cubicBezTo>
                  <a:pt x="2455988" y="126739"/>
                  <a:pt x="2455988" y="126739"/>
                  <a:pt x="3342220" y="1012459"/>
                </a:cubicBezTo>
                <a:cubicBezTo>
                  <a:pt x="3362204" y="1032431"/>
                  <a:pt x="3385229" y="1047410"/>
                  <a:pt x="3409720" y="1057396"/>
                </a:cubicBezTo>
                <a:lnTo>
                  <a:pt x="3432175" y="1061805"/>
                </a:lnTo>
                <a:lnTo>
                  <a:pt x="3432175" y="1961907"/>
                </a:lnTo>
                <a:cubicBezTo>
                  <a:pt x="3432175" y="2023216"/>
                  <a:pt x="3385356" y="2070100"/>
                  <a:pt x="3327733" y="2070100"/>
                </a:cubicBezTo>
                <a:cubicBezTo>
                  <a:pt x="104442" y="2070100"/>
                  <a:pt x="104442" y="2070100"/>
                  <a:pt x="104442" y="2070100"/>
                </a:cubicBezTo>
                <a:cubicBezTo>
                  <a:pt x="46819" y="2070100"/>
                  <a:pt x="0" y="2023216"/>
                  <a:pt x="0" y="1961907"/>
                </a:cubicBezTo>
                <a:cubicBezTo>
                  <a:pt x="0" y="108194"/>
                  <a:pt x="0" y="108194"/>
                  <a:pt x="0" y="108194"/>
                </a:cubicBezTo>
                <a:cubicBezTo>
                  <a:pt x="0" y="46884"/>
                  <a:pt x="46819" y="0"/>
                  <a:pt x="104442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52" name="任意多边形 21"/>
          <p:cNvSpPr/>
          <p:nvPr/>
        </p:nvSpPr>
        <p:spPr bwMode="auto">
          <a:xfrm>
            <a:off x="4666030" y="3415420"/>
            <a:ext cx="3244313" cy="2070100"/>
          </a:xfrm>
          <a:custGeom>
            <a:avLst/>
            <a:gdLst>
              <a:gd name="T0" fmla="*/ 1017354 w 3435350"/>
              <a:gd name="T1" fmla="*/ 0 h 2070100"/>
              <a:gd name="T2" fmla="*/ 1170647 w 3435350"/>
              <a:gd name="T3" fmla="*/ 0 h 2070100"/>
              <a:gd name="T4" fmla="*/ 3327320 w 3435350"/>
              <a:gd name="T5" fmla="*/ 0 h 2070100"/>
              <a:gd name="T6" fmla="*/ 3435350 w 3435350"/>
              <a:gd name="T7" fmla="*/ 108194 h 2070100"/>
              <a:gd name="T8" fmla="*/ 3435350 w 3435350"/>
              <a:gd name="T9" fmla="*/ 1961907 h 2070100"/>
              <a:gd name="T10" fmla="*/ 3327320 w 3435350"/>
              <a:gd name="T11" fmla="*/ 2070100 h 2070100"/>
              <a:gd name="T12" fmla="*/ 108030 w 3435350"/>
              <a:gd name="T13" fmla="*/ 2070100 h 2070100"/>
              <a:gd name="T14" fmla="*/ 0 w 3435350"/>
              <a:gd name="T15" fmla="*/ 1961907 h 2070100"/>
              <a:gd name="T16" fmla="*/ 0 w 3435350"/>
              <a:gd name="T17" fmla="*/ 1191033 h 2070100"/>
              <a:gd name="T18" fmla="*/ 0 w 3435350"/>
              <a:gd name="T19" fmla="*/ 1060089 h 2070100"/>
              <a:gd name="T20" fmla="*/ 13598 w 3435350"/>
              <a:gd name="T21" fmla="*/ 1057396 h 2070100"/>
              <a:gd name="T22" fmla="*/ 79142 w 3435350"/>
              <a:gd name="T23" fmla="*/ 1012459 h 2070100"/>
              <a:gd name="T24" fmla="*/ 965374 w 3435350"/>
              <a:gd name="T25" fmla="*/ 126739 h 2070100"/>
              <a:gd name="T26" fmla="*/ 1010881 w 3435350"/>
              <a:gd name="T27" fmla="*/ 44029 h 2070100"/>
              <a:gd name="T28" fmla="*/ 1017354 w 3435350"/>
              <a:gd name="T29" fmla="*/ 0 h 2070100"/>
              <a:gd name="T30" fmla="*/ 981229 w 3435350"/>
              <a:gd name="T31" fmla="*/ 0 h 2070100"/>
              <a:gd name="T32" fmla="*/ 981229 w 3435350"/>
              <a:gd name="T33" fmla="*/ 0 h 2070100"/>
              <a:gd name="T34" fmla="*/ 964504 w 3435350"/>
              <a:gd name="T35" fmla="*/ 24926 h 2070100"/>
              <a:gd name="T36" fmla="*/ 981229 w 3435350"/>
              <a:gd name="T37" fmla="*/ 0 h 20701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35350"/>
              <a:gd name="T58" fmla="*/ 0 h 2070100"/>
              <a:gd name="T59" fmla="*/ 3435350 w 3435350"/>
              <a:gd name="T60" fmla="*/ 2070100 h 20701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35350" h="2070100">
                <a:moveTo>
                  <a:pt x="1017354" y="0"/>
                </a:moveTo>
                <a:lnTo>
                  <a:pt x="1170647" y="0"/>
                </a:lnTo>
                <a:cubicBezTo>
                  <a:pt x="3327320" y="0"/>
                  <a:pt x="3327320" y="0"/>
                  <a:pt x="3327320" y="0"/>
                </a:cubicBezTo>
                <a:cubicBezTo>
                  <a:pt x="3384936" y="0"/>
                  <a:pt x="3435350" y="46884"/>
                  <a:pt x="3435350" y="108194"/>
                </a:cubicBezTo>
                <a:lnTo>
                  <a:pt x="3435350" y="1961907"/>
                </a:lnTo>
                <a:cubicBezTo>
                  <a:pt x="3435350" y="2023216"/>
                  <a:pt x="3384936" y="2070100"/>
                  <a:pt x="3327320" y="2070100"/>
                </a:cubicBezTo>
                <a:cubicBezTo>
                  <a:pt x="108030" y="2070100"/>
                  <a:pt x="108030" y="2070100"/>
                  <a:pt x="108030" y="2070100"/>
                </a:cubicBezTo>
                <a:cubicBezTo>
                  <a:pt x="46813" y="2070100"/>
                  <a:pt x="0" y="2023216"/>
                  <a:pt x="0" y="1961907"/>
                </a:cubicBezTo>
                <a:cubicBezTo>
                  <a:pt x="0" y="1657782"/>
                  <a:pt x="0" y="1403553"/>
                  <a:pt x="0" y="1191033"/>
                </a:cubicBezTo>
                <a:lnTo>
                  <a:pt x="0" y="1060089"/>
                </a:lnTo>
                <a:lnTo>
                  <a:pt x="13598" y="1057396"/>
                </a:lnTo>
                <a:cubicBezTo>
                  <a:pt x="37654" y="1047410"/>
                  <a:pt x="60027" y="1032431"/>
                  <a:pt x="79142" y="1012459"/>
                </a:cubicBezTo>
                <a:lnTo>
                  <a:pt x="965374" y="126739"/>
                </a:lnTo>
                <a:cubicBezTo>
                  <a:pt x="985358" y="106767"/>
                  <a:pt x="1000563" y="77677"/>
                  <a:pt x="1010881" y="44029"/>
                </a:cubicBezTo>
                <a:lnTo>
                  <a:pt x="1017354" y="0"/>
                </a:lnTo>
                <a:close/>
                <a:moveTo>
                  <a:pt x="981229" y="0"/>
                </a:moveTo>
                <a:lnTo>
                  <a:pt x="981229" y="0"/>
                </a:lnTo>
                <a:lnTo>
                  <a:pt x="964504" y="24926"/>
                </a:lnTo>
                <a:lnTo>
                  <a:pt x="981229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53" name="TextBox 35"/>
          <p:cNvSpPr txBox="1">
            <a:spLocks noChangeArrowheads="1"/>
          </p:cNvSpPr>
          <p:nvPr/>
        </p:nvSpPr>
        <p:spPr bwMode="auto">
          <a:xfrm>
            <a:off x="4929777" y="4074730"/>
            <a:ext cx="2964745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观测到黑色线条，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且火星表面的颜色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随着季节的变化而改变颜色。</a:t>
            </a:r>
            <a:endParaRPr lang="id-ID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5" name="TextBox 39"/>
          <p:cNvSpPr txBox="1">
            <a:spLocks noChangeArrowheads="1"/>
          </p:cNvSpPr>
          <p:nvPr/>
        </p:nvSpPr>
        <p:spPr bwMode="auto">
          <a:xfrm>
            <a:off x="1286631" y="3757337"/>
            <a:ext cx="249003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地球自转轴和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公转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轨道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倾角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角度相似。</a:t>
            </a:r>
            <a:endParaRPr lang="id-ID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4916121" y="1619511"/>
            <a:ext cx="267408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自转时间与地球相似。</a:t>
            </a:r>
            <a:endParaRPr lang="id-ID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53" grpId="0"/>
      <p:bldP spid="1845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196755" y="742646"/>
            <a:ext cx="8773236" cy="59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文本框 38"/>
          <p:cNvSpPr txBox="1">
            <a:spLocks noChangeArrowheads="1"/>
          </p:cNvSpPr>
          <p:nvPr/>
        </p:nvSpPr>
        <p:spPr bwMode="auto">
          <a:xfrm>
            <a:off x="345105" y="812895"/>
            <a:ext cx="21367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探究过程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96850" y="182563"/>
            <a:ext cx="238125" cy="347662"/>
            <a:chOff x="0" y="0"/>
            <a:chExt cx="569789" cy="829904"/>
          </a:xfrm>
        </p:grpSpPr>
        <p:sp>
          <p:nvSpPr>
            <p:cNvPr id="10273" name="菱形 39"/>
            <p:cNvSpPr>
              <a:spLocks noChangeArrowheads="1"/>
            </p:cNvSpPr>
            <p:nvPr/>
          </p:nvSpPr>
          <p:spPr bwMode="auto">
            <a:xfrm>
              <a:off x="0" y="0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274" name="菱形 40"/>
            <p:cNvSpPr>
              <a:spLocks noChangeArrowheads="1"/>
            </p:cNvSpPr>
            <p:nvPr/>
          </p:nvSpPr>
          <p:spPr bwMode="auto">
            <a:xfrm>
              <a:off x="0" y="260114"/>
              <a:ext cx="569789" cy="569790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6"/>
          <p:cNvGrpSpPr/>
          <p:nvPr/>
        </p:nvGrpSpPr>
        <p:grpSpPr>
          <a:xfrm>
            <a:off x="2751250" y="1968500"/>
            <a:ext cx="3482975" cy="3854450"/>
            <a:chOff x="0" y="0"/>
            <a:chExt cx="3482975" cy="3854449"/>
          </a:xfrm>
        </p:grpSpPr>
        <p:sp>
          <p:nvSpPr>
            <p:cNvPr id="10261" name="Freeform 10"/>
            <p:cNvSpPr/>
            <p:nvPr/>
          </p:nvSpPr>
          <p:spPr bwMode="auto">
            <a:xfrm>
              <a:off x="269875" y="1746249"/>
              <a:ext cx="533400" cy="1042987"/>
            </a:xfrm>
            <a:custGeom>
              <a:avLst/>
              <a:gdLst>
                <a:gd name="T0" fmla="*/ 46716336 w 292"/>
                <a:gd name="T1" fmla="*/ 1901786151 h 572"/>
                <a:gd name="T2" fmla="*/ 0 w 292"/>
                <a:gd name="T3" fmla="*/ 1446289125 h 572"/>
                <a:gd name="T4" fmla="*/ 924314454 w 292"/>
                <a:gd name="T5" fmla="*/ 0 h 572"/>
                <a:gd name="T6" fmla="*/ 974368406 w 292"/>
                <a:gd name="T7" fmla="*/ 109717838 h 572"/>
                <a:gd name="T8" fmla="*/ 120128263 w 292"/>
                <a:gd name="T9" fmla="*/ 1446289125 h 572"/>
                <a:gd name="T10" fmla="*/ 163507183 w 292"/>
                <a:gd name="T11" fmla="*/ 1875188171 h 572"/>
                <a:gd name="T12" fmla="*/ 46716336 w 292"/>
                <a:gd name="T13" fmla="*/ 1901786151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2"/>
                <a:gd name="T22" fmla="*/ 0 h 572"/>
                <a:gd name="T23" fmla="*/ 292 w 292"/>
                <a:gd name="T24" fmla="*/ 572 h 5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2" h="572">
                  <a:moveTo>
                    <a:pt x="14" y="572"/>
                  </a:moveTo>
                  <a:cubicBezTo>
                    <a:pt x="4" y="527"/>
                    <a:pt x="0" y="481"/>
                    <a:pt x="0" y="435"/>
                  </a:cubicBezTo>
                  <a:cubicBezTo>
                    <a:pt x="0" y="250"/>
                    <a:pt x="108" y="79"/>
                    <a:pt x="277" y="0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136" y="106"/>
                    <a:pt x="36" y="264"/>
                    <a:pt x="36" y="435"/>
                  </a:cubicBezTo>
                  <a:cubicBezTo>
                    <a:pt x="36" y="479"/>
                    <a:pt x="40" y="522"/>
                    <a:pt x="49" y="564"/>
                  </a:cubicBezTo>
                  <a:lnTo>
                    <a:pt x="14" y="572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0262" name="Freeform 11"/>
            <p:cNvSpPr/>
            <p:nvPr/>
          </p:nvSpPr>
          <p:spPr bwMode="auto">
            <a:xfrm>
              <a:off x="1030287" y="3043237"/>
              <a:ext cx="1620838" cy="652462"/>
            </a:xfrm>
            <a:custGeom>
              <a:avLst/>
              <a:gdLst>
                <a:gd name="T0" fmla="*/ 719626549 w 888"/>
                <a:gd name="T1" fmla="*/ 1189124803 h 358"/>
                <a:gd name="T2" fmla="*/ 0 w 888"/>
                <a:gd name="T3" fmla="*/ 1062904432 h 358"/>
                <a:gd name="T4" fmla="*/ 43309962 w 888"/>
                <a:gd name="T5" fmla="*/ 953292448 h 358"/>
                <a:gd name="T6" fmla="*/ 719626549 w 888"/>
                <a:gd name="T7" fmla="*/ 1069547513 h 358"/>
                <a:gd name="T8" fmla="*/ 2147483647 w 888"/>
                <a:gd name="T9" fmla="*/ 0 h 358"/>
                <a:gd name="T10" fmla="*/ 2147483647 w 888"/>
                <a:gd name="T11" fmla="*/ 73073925 h 358"/>
                <a:gd name="T12" fmla="*/ 1992298659 w 888"/>
                <a:gd name="T13" fmla="*/ 886861633 h 358"/>
                <a:gd name="T14" fmla="*/ 719626549 w 888"/>
                <a:gd name="T15" fmla="*/ 1189124803 h 3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8"/>
                <a:gd name="T25" fmla="*/ 0 h 358"/>
                <a:gd name="T26" fmla="*/ 888 w 888"/>
                <a:gd name="T27" fmla="*/ 358 h 3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6" h="358">
                  <a:moveTo>
                    <a:pt x="216" y="358"/>
                  </a:moveTo>
                  <a:cubicBezTo>
                    <a:pt x="142" y="358"/>
                    <a:pt x="70" y="345"/>
                    <a:pt x="0" y="320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78" y="310"/>
                    <a:pt x="146" y="322"/>
                    <a:pt x="216" y="322"/>
                  </a:cubicBezTo>
                  <a:cubicBezTo>
                    <a:pt x="472" y="322"/>
                    <a:pt x="706" y="205"/>
                    <a:pt x="859" y="0"/>
                  </a:cubicBezTo>
                  <a:cubicBezTo>
                    <a:pt x="888" y="22"/>
                    <a:pt x="888" y="22"/>
                    <a:pt x="888" y="22"/>
                  </a:cubicBezTo>
                  <a:cubicBezTo>
                    <a:pt x="812" y="124"/>
                    <a:pt x="711" y="209"/>
                    <a:pt x="598" y="267"/>
                  </a:cubicBezTo>
                  <a:cubicBezTo>
                    <a:pt x="479" y="327"/>
                    <a:pt x="351" y="358"/>
                    <a:pt x="216" y="358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0263" name="Freeform 12"/>
            <p:cNvSpPr/>
            <p:nvPr/>
          </p:nvSpPr>
          <p:spPr bwMode="auto">
            <a:xfrm>
              <a:off x="2668587" y="1227137"/>
              <a:ext cx="274638" cy="717550"/>
            </a:xfrm>
            <a:custGeom>
              <a:avLst/>
              <a:gdLst>
                <a:gd name="T0" fmla="*/ 382158736 w 150"/>
                <a:gd name="T1" fmla="*/ 1310122193 h 393"/>
                <a:gd name="T2" fmla="*/ 0 w 150"/>
                <a:gd name="T3" fmla="*/ 56671840 h 393"/>
                <a:gd name="T4" fmla="*/ 107271757 w 150"/>
                <a:gd name="T5" fmla="*/ 0 h 393"/>
                <a:gd name="T6" fmla="*/ 502840231 w 150"/>
                <a:gd name="T7" fmla="*/ 1296788183 h 393"/>
                <a:gd name="T8" fmla="*/ 382158736 w 150"/>
                <a:gd name="T9" fmla="*/ 1310122193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93"/>
                <a:gd name="T17" fmla="*/ 150 w 150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93">
                  <a:moveTo>
                    <a:pt x="114" y="393"/>
                  </a:moveTo>
                  <a:cubicBezTo>
                    <a:pt x="100" y="261"/>
                    <a:pt x="61" y="135"/>
                    <a:pt x="0" y="1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95" y="122"/>
                    <a:pt x="135" y="253"/>
                    <a:pt x="150" y="389"/>
                  </a:cubicBezTo>
                  <a:lnTo>
                    <a:pt x="114" y="393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pic>
          <p:nvPicPr>
            <p:cNvPr id="10264" name="Group 54"/>
            <p:cNvPicPr>
              <a:picLocks noChangeArrowheads="1"/>
            </p:cNvPicPr>
            <p:nvPr/>
          </p:nvPicPr>
          <p:blipFill>
            <a:blip r:embed="rId2" cstate="email"/>
            <a:stretch>
              <a:fillRect/>
            </a:stretch>
          </p:blipFill>
          <p:spPr bwMode="auto">
            <a:xfrm>
              <a:off x="765111" y="507"/>
              <a:ext cx="987552" cy="37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5" name="Freeform 5"/>
            <p:cNvSpPr>
              <a:spLocks noEditPoints="1"/>
            </p:cNvSpPr>
            <p:nvPr/>
          </p:nvSpPr>
          <p:spPr bwMode="auto">
            <a:xfrm>
              <a:off x="744537" y="1230312"/>
              <a:ext cx="925513" cy="925512"/>
            </a:xfrm>
            <a:custGeom>
              <a:avLst/>
              <a:gdLst>
                <a:gd name="T0" fmla="*/ 843082128 w 507"/>
                <a:gd name="T1" fmla="*/ 1689492085 h 507"/>
                <a:gd name="T2" fmla="*/ 0 w 507"/>
                <a:gd name="T3" fmla="*/ 843079391 h 507"/>
                <a:gd name="T4" fmla="*/ 843082128 w 507"/>
                <a:gd name="T5" fmla="*/ 0 h 507"/>
                <a:gd name="T6" fmla="*/ 1689495736 w 507"/>
                <a:gd name="T7" fmla="*/ 843079391 h 507"/>
                <a:gd name="T8" fmla="*/ 843082128 w 507"/>
                <a:gd name="T9" fmla="*/ 1689492085 h 507"/>
                <a:gd name="T10" fmla="*/ 843082128 w 507"/>
                <a:gd name="T11" fmla="*/ 133293833 h 507"/>
                <a:gd name="T12" fmla="*/ 133293977 w 507"/>
                <a:gd name="T13" fmla="*/ 843079391 h 507"/>
                <a:gd name="T14" fmla="*/ 843082128 w 507"/>
                <a:gd name="T15" fmla="*/ 1556198309 h 507"/>
                <a:gd name="T16" fmla="*/ 1556201816 w 507"/>
                <a:gd name="T17" fmla="*/ 843079391 h 507"/>
                <a:gd name="T18" fmla="*/ 843082128 w 507"/>
                <a:gd name="T19" fmla="*/ 133293833 h 5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7"/>
                <a:gd name="T31" fmla="*/ 0 h 507"/>
                <a:gd name="T32" fmla="*/ 507 w 507"/>
                <a:gd name="T33" fmla="*/ 507 h 5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7" h="507">
                  <a:moveTo>
                    <a:pt x="253" y="507"/>
                  </a:moveTo>
                  <a:cubicBezTo>
                    <a:pt x="113" y="507"/>
                    <a:pt x="0" y="393"/>
                    <a:pt x="0" y="253"/>
                  </a:cubicBezTo>
                  <a:cubicBezTo>
                    <a:pt x="0" y="114"/>
                    <a:pt x="113" y="0"/>
                    <a:pt x="253" y="0"/>
                  </a:cubicBezTo>
                  <a:cubicBezTo>
                    <a:pt x="393" y="0"/>
                    <a:pt x="507" y="114"/>
                    <a:pt x="507" y="253"/>
                  </a:cubicBezTo>
                  <a:cubicBezTo>
                    <a:pt x="507" y="393"/>
                    <a:pt x="393" y="507"/>
                    <a:pt x="253" y="507"/>
                  </a:cubicBezTo>
                  <a:close/>
                  <a:moveTo>
                    <a:pt x="253" y="40"/>
                  </a:moveTo>
                  <a:cubicBezTo>
                    <a:pt x="136" y="40"/>
                    <a:pt x="40" y="136"/>
                    <a:pt x="40" y="253"/>
                  </a:cubicBezTo>
                  <a:cubicBezTo>
                    <a:pt x="40" y="371"/>
                    <a:pt x="136" y="467"/>
                    <a:pt x="253" y="467"/>
                  </a:cubicBezTo>
                  <a:cubicBezTo>
                    <a:pt x="371" y="467"/>
                    <a:pt x="467" y="371"/>
                    <a:pt x="467" y="253"/>
                  </a:cubicBezTo>
                  <a:cubicBezTo>
                    <a:pt x="467" y="136"/>
                    <a:pt x="371" y="40"/>
                    <a:pt x="253" y="4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0266" name="Freeform 6"/>
            <p:cNvSpPr>
              <a:spLocks noEditPoints="1"/>
            </p:cNvSpPr>
            <p:nvPr/>
          </p:nvSpPr>
          <p:spPr bwMode="auto">
            <a:xfrm>
              <a:off x="0" y="2681287"/>
              <a:ext cx="1173163" cy="1173162"/>
            </a:xfrm>
            <a:custGeom>
              <a:avLst/>
              <a:gdLst>
                <a:gd name="T0" fmla="*/ 1071891532 w 643"/>
                <a:gd name="T1" fmla="*/ 2140449677 h 643"/>
                <a:gd name="T2" fmla="*/ 0 w 643"/>
                <a:gd name="T3" fmla="*/ 1068560883 h 643"/>
                <a:gd name="T4" fmla="*/ 1071891532 w 643"/>
                <a:gd name="T5" fmla="*/ 0 h 643"/>
                <a:gd name="T6" fmla="*/ 2140453326 w 643"/>
                <a:gd name="T7" fmla="*/ 1068560883 h 643"/>
                <a:gd name="T8" fmla="*/ 1071891532 w 643"/>
                <a:gd name="T9" fmla="*/ 2140449677 h 643"/>
                <a:gd name="T10" fmla="*/ 1071891532 w 643"/>
                <a:gd name="T11" fmla="*/ 133154806 h 643"/>
                <a:gd name="T12" fmla="*/ 133154919 w 643"/>
                <a:gd name="T13" fmla="*/ 1068560883 h 643"/>
                <a:gd name="T14" fmla="*/ 1071891532 w 643"/>
                <a:gd name="T15" fmla="*/ 2007294928 h 643"/>
                <a:gd name="T16" fmla="*/ 2007298464 w 643"/>
                <a:gd name="T17" fmla="*/ 1068560883 h 643"/>
                <a:gd name="T18" fmla="*/ 1071891532 w 643"/>
                <a:gd name="T19" fmla="*/ 133154806 h 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3"/>
                <a:gd name="T31" fmla="*/ 0 h 643"/>
                <a:gd name="T32" fmla="*/ 643 w 643"/>
                <a:gd name="T33" fmla="*/ 643 h 6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3" h="643">
                  <a:moveTo>
                    <a:pt x="322" y="643"/>
                  </a:moveTo>
                  <a:cubicBezTo>
                    <a:pt x="145" y="643"/>
                    <a:pt x="0" y="498"/>
                    <a:pt x="0" y="321"/>
                  </a:cubicBezTo>
                  <a:cubicBezTo>
                    <a:pt x="0" y="144"/>
                    <a:pt x="145" y="0"/>
                    <a:pt x="322" y="0"/>
                  </a:cubicBezTo>
                  <a:cubicBezTo>
                    <a:pt x="499" y="0"/>
                    <a:pt x="643" y="144"/>
                    <a:pt x="643" y="321"/>
                  </a:cubicBezTo>
                  <a:cubicBezTo>
                    <a:pt x="643" y="498"/>
                    <a:pt x="499" y="643"/>
                    <a:pt x="322" y="643"/>
                  </a:cubicBezTo>
                  <a:close/>
                  <a:moveTo>
                    <a:pt x="322" y="40"/>
                  </a:moveTo>
                  <a:cubicBezTo>
                    <a:pt x="167" y="40"/>
                    <a:pt x="40" y="166"/>
                    <a:pt x="40" y="321"/>
                  </a:cubicBezTo>
                  <a:cubicBezTo>
                    <a:pt x="40" y="476"/>
                    <a:pt x="167" y="603"/>
                    <a:pt x="322" y="603"/>
                  </a:cubicBezTo>
                  <a:cubicBezTo>
                    <a:pt x="477" y="603"/>
                    <a:pt x="603" y="476"/>
                    <a:pt x="603" y="321"/>
                  </a:cubicBezTo>
                  <a:cubicBezTo>
                    <a:pt x="603" y="166"/>
                    <a:pt x="477" y="40"/>
                    <a:pt x="322" y="4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0267" name="Freeform 7"/>
            <p:cNvSpPr>
              <a:spLocks noEditPoints="1"/>
            </p:cNvSpPr>
            <p:nvPr/>
          </p:nvSpPr>
          <p:spPr bwMode="auto">
            <a:xfrm>
              <a:off x="2236787" y="1901824"/>
              <a:ext cx="1246188" cy="1246187"/>
            </a:xfrm>
            <a:custGeom>
              <a:avLst/>
              <a:gdLst>
                <a:gd name="T0" fmla="*/ 1138548789 w 683"/>
                <a:gd name="T1" fmla="*/ 2147483647 h 683"/>
                <a:gd name="T2" fmla="*/ 0 w 683"/>
                <a:gd name="T3" fmla="*/ 1135218021 h 683"/>
                <a:gd name="T4" fmla="*/ 1138548789 w 683"/>
                <a:gd name="T5" fmla="*/ 0 h 683"/>
                <a:gd name="T6" fmla="*/ 2147483647 w 683"/>
                <a:gd name="T7" fmla="*/ 1135218021 h 683"/>
                <a:gd name="T8" fmla="*/ 1138548789 w 683"/>
                <a:gd name="T9" fmla="*/ 2147483647 h 683"/>
                <a:gd name="T10" fmla="*/ 1138548789 w 683"/>
                <a:gd name="T11" fmla="*/ 133163210 h 683"/>
                <a:gd name="T12" fmla="*/ 133163317 w 683"/>
                <a:gd name="T13" fmla="*/ 1135218021 h 683"/>
                <a:gd name="T14" fmla="*/ 1138548789 w 683"/>
                <a:gd name="T15" fmla="*/ 2140602743 h 683"/>
                <a:gd name="T16" fmla="*/ 2140606286 w 683"/>
                <a:gd name="T17" fmla="*/ 1135218021 h 683"/>
                <a:gd name="T18" fmla="*/ 1138548789 w 683"/>
                <a:gd name="T19" fmla="*/ 133163210 h 6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3"/>
                <a:gd name="T31" fmla="*/ 0 h 683"/>
                <a:gd name="T32" fmla="*/ 683 w 683"/>
                <a:gd name="T33" fmla="*/ 683 h 6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3" h="683">
                  <a:moveTo>
                    <a:pt x="342" y="683"/>
                  </a:moveTo>
                  <a:cubicBezTo>
                    <a:pt x="154" y="683"/>
                    <a:pt x="0" y="530"/>
                    <a:pt x="0" y="341"/>
                  </a:cubicBezTo>
                  <a:cubicBezTo>
                    <a:pt x="0" y="153"/>
                    <a:pt x="154" y="0"/>
                    <a:pt x="342" y="0"/>
                  </a:cubicBezTo>
                  <a:cubicBezTo>
                    <a:pt x="530" y="0"/>
                    <a:pt x="683" y="153"/>
                    <a:pt x="683" y="341"/>
                  </a:cubicBezTo>
                  <a:cubicBezTo>
                    <a:pt x="683" y="530"/>
                    <a:pt x="530" y="683"/>
                    <a:pt x="342" y="683"/>
                  </a:cubicBezTo>
                  <a:close/>
                  <a:moveTo>
                    <a:pt x="342" y="40"/>
                  </a:moveTo>
                  <a:cubicBezTo>
                    <a:pt x="176" y="40"/>
                    <a:pt x="40" y="175"/>
                    <a:pt x="40" y="341"/>
                  </a:cubicBezTo>
                  <a:cubicBezTo>
                    <a:pt x="40" y="508"/>
                    <a:pt x="176" y="643"/>
                    <a:pt x="342" y="643"/>
                  </a:cubicBezTo>
                  <a:cubicBezTo>
                    <a:pt x="508" y="643"/>
                    <a:pt x="643" y="508"/>
                    <a:pt x="643" y="341"/>
                  </a:cubicBezTo>
                  <a:cubicBezTo>
                    <a:pt x="643" y="175"/>
                    <a:pt x="508" y="40"/>
                    <a:pt x="342" y="4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0268" name="Freeform 8"/>
            <p:cNvSpPr>
              <a:spLocks noEditPoints="1"/>
            </p:cNvSpPr>
            <p:nvPr/>
          </p:nvSpPr>
          <p:spPr bwMode="auto">
            <a:xfrm>
              <a:off x="1590675" y="9524"/>
              <a:ext cx="1414463" cy="1412875"/>
            </a:xfrm>
            <a:custGeom>
              <a:avLst/>
              <a:gdLst>
                <a:gd name="T0" fmla="*/ 1292443258 w 775"/>
                <a:gd name="T1" fmla="*/ 2147483647 h 775"/>
                <a:gd name="T2" fmla="*/ 0 w 775"/>
                <a:gd name="T3" fmla="*/ 1286219466 h 775"/>
                <a:gd name="T4" fmla="*/ 1292443258 w 775"/>
                <a:gd name="T5" fmla="*/ 0 h 775"/>
                <a:gd name="T6" fmla="*/ 2147483647 w 775"/>
                <a:gd name="T7" fmla="*/ 1286219466 h 775"/>
                <a:gd name="T8" fmla="*/ 1292443258 w 775"/>
                <a:gd name="T9" fmla="*/ 2147483647 h 775"/>
                <a:gd name="T10" fmla="*/ 1292443258 w 775"/>
                <a:gd name="T11" fmla="*/ 146237131 h 775"/>
                <a:gd name="T12" fmla="*/ 146565754 w 775"/>
                <a:gd name="T13" fmla="*/ 1286219466 h 775"/>
                <a:gd name="T14" fmla="*/ 1292443258 w 775"/>
                <a:gd name="T15" fmla="*/ 2147483647 h 775"/>
                <a:gd name="T16" fmla="*/ 2147483647 w 775"/>
                <a:gd name="T17" fmla="*/ 1286219466 h 775"/>
                <a:gd name="T18" fmla="*/ 1292443258 w 775"/>
                <a:gd name="T19" fmla="*/ 146237131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5"/>
                <a:gd name="T31" fmla="*/ 0 h 775"/>
                <a:gd name="T32" fmla="*/ 775 w 775"/>
                <a:gd name="T33" fmla="*/ 775 h 7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5" h="775">
                  <a:moveTo>
                    <a:pt x="388" y="775"/>
                  </a:moveTo>
                  <a:cubicBezTo>
                    <a:pt x="174" y="775"/>
                    <a:pt x="0" y="601"/>
                    <a:pt x="0" y="387"/>
                  </a:cubicBezTo>
                  <a:cubicBezTo>
                    <a:pt x="0" y="174"/>
                    <a:pt x="174" y="0"/>
                    <a:pt x="388" y="0"/>
                  </a:cubicBezTo>
                  <a:cubicBezTo>
                    <a:pt x="602" y="0"/>
                    <a:pt x="775" y="174"/>
                    <a:pt x="775" y="387"/>
                  </a:cubicBezTo>
                  <a:cubicBezTo>
                    <a:pt x="775" y="601"/>
                    <a:pt x="602" y="775"/>
                    <a:pt x="388" y="775"/>
                  </a:cubicBezTo>
                  <a:close/>
                  <a:moveTo>
                    <a:pt x="388" y="44"/>
                  </a:moveTo>
                  <a:cubicBezTo>
                    <a:pt x="199" y="44"/>
                    <a:pt x="44" y="198"/>
                    <a:pt x="44" y="387"/>
                  </a:cubicBezTo>
                  <a:cubicBezTo>
                    <a:pt x="44" y="577"/>
                    <a:pt x="199" y="731"/>
                    <a:pt x="388" y="731"/>
                  </a:cubicBezTo>
                  <a:cubicBezTo>
                    <a:pt x="577" y="731"/>
                    <a:pt x="731" y="577"/>
                    <a:pt x="731" y="387"/>
                  </a:cubicBezTo>
                  <a:cubicBezTo>
                    <a:pt x="731" y="198"/>
                    <a:pt x="577" y="44"/>
                    <a:pt x="388" y="44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pic>
          <p:nvPicPr>
            <p:cNvPr id="10269" name="Group 61"/>
            <p:cNvPicPr>
              <a:picLocks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1021143" y="1481835"/>
              <a:ext cx="371856" cy="37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Group 67"/>
            <p:cNvPicPr>
              <a:picLocks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283527" y="2987547"/>
              <a:ext cx="499872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1" name="Group 70"/>
            <p:cNvPicPr>
              <a:picLocks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2624391" y="2292603"/>
              <a:ext cx="469392" cy="46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2" name="Group 73"/>
            <p:cNvPicPr>
              <a:picLocks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039175" y="555243"/>
              <a:ext cx="518160" cy="384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0" name="Rectangle 77"/>
          <p:cNvSpPr>
            <a:spLocks noChangeArrowheads="1"/>
          </p:cNvSpPr>
          <p:nvPr/>
        </p:nvSpPr>
        <p:spPr bwMode="auto">
          <a:xfrm>
            <a:off x="5945300" y="2578803"/>
            <a:ext cx="420228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为了对火星作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进一步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考察。</a:t>
            </a:r>
            <a:endParaRPr lang="id-ID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8" name="Rectangle 79"/>
          <p:cNvSpPr>
            <a:spLocks noChangeArrowheads="1"/>
          </p:cNvSpPr>
          <p:nvPr/>
        </p:nvSpPr>
        <p:spPr bwMode="auto">
          <a:xfrm>
            <a:off x="484299" y="3159830"/>
            <a:ext cx="26987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r" eaLnBrk="1" hangingPunct="1"/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对此存疑</a:t>
            </a:r>
            <a:endParaRPr lang="id-ID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6" name="Rectangle 81"/>
          <p:cNvSpPr>
            <a:spLocks noChangeArrowheads="1"/>
          </p:cNvSpPr>
          <p:nvPr/>
        </p:nvSpPr>
        <p:spPr bwMode="auto">
          <a:xfrm>
            <a:off x="6361225" y="4317116"/>
            <a:ext cx="2681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eaLnBrk="1" hangingPunct="1"/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科学家们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</a:t>
            </a: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发现。</a:t>
            </a:r>
            <a:endParaRPr lang="id-ID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4" name="Rectangle 83"/>
          <p:cNvSpPr>
            <a:spLocks noChangeArrowheads="1"/>
          </p:cNvSpPr>
          <p:nvPr/>
        </p:nvSpPr>
        <p:spPr bwMode="auto">
          <a:xfrm>
            <a:off x="129674" y="5071180"/>
            <a:ext cx="26987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科学家们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利用宇宙飞船对火星作近距离的观测。</a:t>
            </a:r>
            <a:endParaRPr lang="id-ID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47"/>
          <p:cNvGrpSpPr/>
          <p:nvPr/>
        </p:nvGrpSpPr>
        <p:grpSpPr>
          <a:xfrm>
            <a:off x="1965188" y="1413831"/>
            <a:ext cx="1620957" cy="1014832"/>
            <a:chOff x="0" y="0"/>
            <a:chExt cx="1619232" cy="1014542"/>
          </a:xfrm>
        </p:grpSpPr>
        <p:sp>
          <p:nvSpPr>
            <p:cNvPr id="10251" name="TextBox 86"/>
            <p:cNvSpPr txBox="1">
              <a:spLocks noChangeArrowheads="1"/>
            </p:cNvSpPr>
            <p:nvPr/>
          </p:nvSpPr>
          <p:spPr bwMode="auto">
            <a:xfrm>
              <a:off x="0" y="491472"/>
              <a:ext cx="1619232" cy="523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eaLnBrk="1" hangingPunct="1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依旧存疑</a:t>
              </a:r>
              <a:endParaRPr lang="id-ID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2" name="Freeform 37"/>
            <p:cNvSpPr/>
            <p:nvPr/>
          </p:nvSpPr>
          <p:spPr bwMode="auto">
            <a:xfrm>
              <a:off x="270166" y="0"/>
              <a:ext cx="465072" cy="427107"/>
            </a:xfrm>
            <a:custGeom>
              <a:avLst/>
              <a:gdLst>
                <a:gd name="T0" fmla="*/ 2147483647 w 62"/>
                <a:gd name="T1" fmla="*/ 168437527 h 57"/>
                <a:gd name="T2" fmla="*/ 1406685398 w 62"/>
                <a:gd name="T3" fmla="*/ 224583349 h 57"/>
                <a:gd name="T4" fmla="*/ 225072348 w 62"/>
                <a:gd name="T5" fmla="*/ 449174192 h 57"/>
                <a:gd name="T6" fmla="*/ 56266212 w 62"/>
                <a:gd name="T7" fmla="*/ 449174192 h 57"/>
                <a:gd name="T8" fmla="*/ 56266212 w 62"/>
                <a:gd name="T9" fmla="*/ 617611777 h 57"/>
                <a:gd name="T10" fmla="*/ 1575491490 w 62"/>
                <a:gd name="T11" fmla="*/ 2147483647 h 57"/>
                <a:gd name="T12" fmla="*/ 1688023884 w 62"/>
                <a:gd name="T13" fmla="*/ 2147483647 h 57"/>
                <a:gd name="T14" fmla="*/ 1800556278 w 62"/>
                <a:gd name="T15" fmla="*/ 2147483647 h 57"/>
                <a:gd name="T16" fmla="*/ 1800556278 w 62"/>
                <a:gd name="T17" fmla="*/ 2147483647 h 57"/>
                <a:gd name="T18" fmla="*/ 1125346912 w 62"/>
                <a:gd name="T19" fmla="*/ 1852835097 h 57"/>
                <a:gd name="T20" fmla="*/ 2147483647 w 62"/>
                <a:gd name="T21" fmla="*/ 1684397629 h 57"/>
                <a:gd name="T22" fmla="*/ 2147483647 w 62"/>
                <a:gd name="T23" fmla="*/ 1572105983 h 57"/>
                <a:gd name="T24" fmla="*/ 2147483647 w 62"/>
                <a:gd name="T25" fmla="*/ 16843752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57"/>
                <a:gd name="T41" fmla="*/ 62 w 62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57">
                  <a:moveTo>
                    <a:pt x="46" y="3"/>
                  </a:moveTo>
                  <a:cubicBezTo>
                    <a:pt x="46" y="3"/>
                    <a:pt x="36" y="8"/>
                    <a:pt x="25" y="4"/>
                  </a:cubicBezTo>
                  <a:cubicBezTo>
                    <a:pt x="14" y="0"/>
                    <a:pt x="9" y="2"/>
                    <a:pt x="4" y="8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7"/>
                    <a:pt x="29" y="57"/>
                    <a:pt x="30" y="57"/>
                  </a:cubicBezTo>
                  <a:cubicBezTo>
                    <a:pt x="31" y="57"/>
                    <a:pt x="31" y="57"/>
                    <a:pt x="32" y="57"/>
                  </a:cubicBezTo>
                  <a:cubicBezTo>
                    <a:pt x="33" y="56"/>
                    <a:pt x="33" y="54"/>
                    <a:pt x="32" y="5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5" y="27"/>
                    <a:pt x="30" y="26"/>
                    <a:pt x="41" y="30"/>
                  </a:cubicBezTo>
                  <a:cubicBezTo>
                    <a:pt x="52" y="33"/>
                    <a:pt x="62" y="28"/>
                    <a:pt x="62" y="28"/>
                  </a:cubicBezTo>
                  <a:lnTo>
                    <a:pt x="46" y="3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/>
      <p:bldP spid="10258" grpId="0"/>
      <p:bldP spid="10256" grpId="0"/>
      <p:bldP spid="102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317310" y="1060802"/>
            <a:ext cx="8435454" cy="543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>
          <a:xfrm>
            <a:off x="2050201" y="1064544"/>
            <a:ext cx="4678208" cy="4896544"/>
            <a:chOff x="15053" y="0"/>
            <a:chExt cx="4678899" cy="4795419"/>
          </a:xfrm>
        </p:grpSpPr>
        <p:sp>
          <p:nvSpPr>
            <p:cNvPr id="4101" name="文本框 71"/>
            <p:cNvSpPr txBox="1">
              <a:spLocks noChangeArrowheads="1"/>
            </p:cNvSpPr>
            <p:nvPr/>
          </p:nvSpPr>
          <p:spPr bwMode="auto">
            <a:xfrm>
              <a:off x="40302" y="2892420"/>
              <a:ext cx="4653650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88"/>
            <p:cNvGrpSpPr/>
            <p:nvPr/>
          </p:nvGrpSpPr>
          <p:grpSpPr>
            <a:xfrm>
              <a:off x="47547" y="2461759"/>
              <a:ext cx="4597803" cy="80216"/>
              <a:chOff x="0" y="0"/>
              <a:chExt cx="4597803" cy="80216"/>
            </a:xfrm>
          </p:grpSpPr>
          <p:sp>
            <p:nvSpPr>
              <p:cNvPr id="4132" name="椭圆 68"/>
              <p:cNvSpPr>
                <a:spLocks noChangeArrowheads="1"/>
              </p:cNvSpPr>
              <p:nvPr/>
            </p:nvSpPr>
            <p:spPr bwMode="auto">
              <a:xfrm flipV="1">
                <a:off x="2239170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</a:lstStyle>
              <a:p>
                <a:pPr algn="ctr" eaLnBrk="1" hangingPunct="1"/>
                <a:endParaRPr lang="zh-CN" altLang="en-US" sz="1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133" name="直接连接符 72"/>
              <p:cNvCxnSpPr>
                <a:cxnSpLocks noChangeShapeType="1"/>
              </p:cNvCxnSpPr>
              <p:nvPr/>
            </p:nvCxnSpPr>
            <p:spPr bwMode="auto">
              <a:xfrm>
                <a:off x="0" y="27829"/>
                <a:ext cx="2077186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  <p:cxnSp>
            <p:nvCxnSpPr>
              <p:cNvPr id="4134" name="直接连接符 87"/>
              <p:cNvCxnSpPr>
                <a:cxnSpLocks noChangeShapeType="1"/>
              </p:cNvCxnSpPr>
              <p:nvPr/>
            </p:nvCxnSpPr>
            <p:spPr bwMode="auto">
              <a:xfrm>
                <a:off x="2488215" y="27829"/>
                <a:ext cx="2109588" cy="0"/>
              </a:xfrm>
              <a:prstGeom prst="line">
                <a:avLst/>
              </a:prstGeom>
              <a:noFill/>
              <a:ln w="6350" cap="rnd">
                <a:solidFill>
                  <a:schemeClr val="bg1"/>
                </a:solidFill>
                <a:round/>
              </a:ln>
            </p:spPr>
          </p:cxnSp>
        </p:grpSp>
        <p:grpSp>
          <p:nvGrpSpPr>
            <p:cNvPr id="5" name="组合 28"/>
            <p:cNvGrpSpPr/>
            <p:nvPr/>
          </p:nvGrpSpPr>
          <p:grpSpPr>
            <a:xfrm>
              <a:off x="15053" y="0"/>
              <a:ext cx="4572001" cy="4795419"/>
              <a:chOff x="0" y="0"/>
              <a:chExt cx="4572001" cy="4795419"/>
            </a:xfrm>
          </p:grpSpPr>
          <p:grpSp>
            <p:nvGrpSpPr>
              <p:cNvPr id="6" name="组合 6"/>
              <p:cNvGrpSpPr/>
              <p:nvPr/>
            </p:nvGrpSpPr>
            <p:grpSpPr>
              <a:xfrm>
                <a:off x="0" y="0"/>
                <a:ext cx="4572001" cy="852010"/>
                <a:chOff x="0" y="0"/>
                <a:chExt cx="4572001" cy="852010"/>
              </a:xfrm>
            </p:grpSpPr>
            <p:grpSp>
              <p:nvGrpSpPr>
                <p:cNvPr id="7" name="组合 15"/>
                <p:cNvGrpSpPr/>
                <p:nvPr/>
              </p:nvGrpSpPr>
              <p:grpSpPr>
                <a:xfrm>
                  <a:off x="1421435" y="0"/>
                  <a:ext cx="1693320" cy="852010"/>
                  <a:chOff x="0" y="0"/>
                  <a:chExt cx="3698748" cy="1861058"/>
                </a:xfrm>
              </p:grpSpPr>
              <p:sp>
                <p:nvSpPr>
                  <p:cNvPr id="4122" name="菱形 2"/>
                  <p:cNvSpPr>
                    <a:spLocks noChangeArrowheads="1"/>
                  </p:cNvSpPr>
                  <p:nvPr/>
                </p:nvSpPr>
                <p:spPr bwMode="auto">
                  <a:xfrm>
                    <a:off x="1232916" y="0"/>
                    <a:ext cx="1244600" cy="1244600"/>
                  </a:xfrm>
                  <a:prstGeom prst="diamond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</a:lstStyle>
                  <a:p>
                    <a:pPr algn="ctr" eaLnBrk="1" hangingPunct="1"/>
                    <a:endParaRPr lang="zh-CN" altLang="en-US">
                      <a:solidFill>
                        <a:srgbClr val="FFFFFF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8" name="组合 8"/>
                  <p:cNvGrpSpPr/>
                  <p:nvPr/>
                </p:nvGrpSpPr>
                <p:grpSpPr>
                  <a:xfrm>
                    <a:off x="0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30" name="直接连接符 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31" name="直接连接符 7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  <p:grpSp>
                <p:nvGrpSpPr>
                  <p:cNvPr id="9" name="组合 9"/>
                  <p:cNvGrpSpPr/>
                  <p:nvPr/>
                </p:nvGrpSpPr>
                <p:grpSpPr>
                  <a:xfrm>
                    <a:off x="1232916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28" name="直接连接符 1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29" name="直接连接符 11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  <p:grpSp>
                <p:nvGrpSpPr>
                  <p:cNvPr id="10" name="组合 12"/>
                  <p:cNvGrpSpPr/>
                  <p:nvPr/>
                </p:nvGrpSpPr>
                <p:grpSpPr>
                  <a:xfrm>
                    <a:off x="2465832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26" name="直接连接符 1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27" name="直接连接符 14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</p:grpSp>
            <p:cxnSp>
              <p:nvCxnSpPr>
                <p:cNvPr id="4120" name="直接连接符 31"/>
                <p:cNvCxnSpPr>
                  <a:cxnSpLocks noChangeShapeType="1"/>
                </p:cNvCxnSpPr>
                <p:nvPr/>
              </p:nvCxnSpPr>
              <p:spPr bwMode="auto">
                <a:xfrm>
                  <a:off x="3114755" y="852010"/>
                  <a:ext cx="14572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  <p:cxnSp>
              <p:nvCxnSpPr>
                <p:cNvPr id="4121" name="直接连接符 33"/>
                <p:cNvCxnSpPr>
                  <a:cxnSpLocks noChangeShapeType="1"/>
                </p:cNvCxnSpPr>
                <p:nvPr/>
              </p:nvCxnSpPr>
              <p:spPr bwMode="auto">
                <a:xfrm>
                  <a:off x="0" y="852010"/>
                  <a:ext cx="1421435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</p:grpSp>
          <p:grpSp>
            <p:nvGrpSpPr>
              <p:cNvPr id="11" name="组合 54"/>
              <p:cNvGrpSpPr/>
              <p:nvPr/>
            </p:nvGrpSpPr>
            <p:grpSpPr>
              <a:xfrm flipV="1">
                <a:off x="0" y="3943409"/>
                <a:ext cx="4572001" cy="852010"/>
                <a:chOff x="0" y="0"/>
                <a:chExt cx="4572001" cy="852010"/>
              </a:xfrm>
            </p:grpSpPr>
            <p:grpSp>
              <p:nvGrpSpPr>
                <p:cNvPr id="12" name="组合 55"/>
                <p:cNvGrpSpPr/>
                <p:nvPr/>
              </p:nvGrpSpPr>
              <p:grpSpPr>
                <a:xfrm>
                  <a:off x="1421435" y="0"/>
                  <a:ext cx="1693320" cy="852010"/>
                  <a:chOff x="0" y="0"/>
                  <a:chExt cx="3698748" cy="1861058"/>
                </a:xfrm>
              </p:grpSpPr>
              <p:sp>
                <p:nvSpPr>
                  <p:cNvPr id="4109" name="菱形 58"/>
                  <p:cNvSpPr>
                    <a:spLocks noChangeArrowheads="1"/>
                  </p:cNvSpPr>
                  <p:nvPr/>
                </p:nvSpPr>
                <p:spPr bwMode="auto">
                  <a:xfrm>
                    <a:off x="1232916" y="0"/>
                    <a:ext cx="1244600" cy="1244600"/>
                  </a:xfrm>
                  <a:prstGeom prst="diamond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defTabSz="9144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</a:lstStyle>
                  <a:p>
                    <a:pPr algn="ctr" eaLnBrk="1" hangingPunct="1"/>
                    <a:endParaRPr lang="zh-CN" altLang="en-US">
                      <a:solidFill>
                        <a:srgbClr val="FFFFFF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13" name="组合 59"/>
                  <p:cNvGrpSpPr/>
                  <p:nvPr/>
                </p:nvGrpSpPr>
                <p:grpSpPr>
                  <a:xfrm>
                    <a:off x="0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17" name="直接连接符 6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18" name="直接连接符 67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  <p:grpSp>
                <p:nvGrpSpPr>
                  <p:cNvPr id="14" name="组合 60"/>
                  <p:cNvGrpSpPr/>
                  <p:nvPr/>
                </p:nvGrpSpPr>
                <p:grpSpPr>
                  <a:xfrm>
                    <a:off x="1232916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15" name="直接连接符 6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16" name="直接连接符 65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  <p:grpSp>
                <p:nvGrpSpPr>
                  <p:cNvPr id="15" name="组合 61"/>
                  <p:cNvGrpSpPr/>
                  <p:nvPr/>
                </p:nvGrpSpPr>
                <p:grpSpPr>
                  <a:xfrm>
                    <a:off x="2465832" y="1244600"/>
                    <a:ext cx="1232916" cy="616458"/>
                    <a:chOff x="0" y="0"/>
                    <a:chExt cx="1232916" cy="616458"/>
                  </a:xfrm>
                </p:grpSpPr>
                <p:cxnSp>
                  <p:nvCxnSpPr>
                    <p:cNvPr id="4113" name="直接连接符 62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0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  <p:cxnSp>
                  <p:nvCxnSpPr>
                    <p:cNvPr id="4114" name="直接连接符 63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16458" y="0"/>
                      <a:ext cx="616458" cy="616458"/>
                    </a:xfrm>
                    <a:prstGeom prst="line">
                      <a:avLst/>
                    </a:prstGeom>
                    <a:noFill/>
                    <a:ln w="12700" cap="rnd">
                      <a:solidFill>
                        <a:schemeClr val="bg1"/>
                      </a:solidFill>
                      <a:round/>
                    </a:ln>
                  </p:spPr>
                </p:cxnSp>
              </p:grpSp>
            </p:grpSp>
            <p:cxnSp>
              <p:nvCxnSpPr>
                <p:cNvPr id="4107" name="直接连接符 56"/>
                <p:cNvCxnSpPr>
                  <a:cxnSpLocks noChangeShapeType="1"/>
                </p:cNvCxnSpPr>
                <p:nvPr/>
              </p:nvCxnSpPr>
              <p:spPr bwMode="auto">
                <a:xfrm>
                  <a:off x="3114755" y="852010"/>
                  <a:ext cx="1457246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  <p:cxnSp>
              <p:nvCxnSpPr>
                <p:cNvPr id="4108" name="直接连接符 57"/>
                <p:cNvCxnSpPr>
                  <a:cxnSpLocks noChangeShapeType="1"/>
                </p:cNvCxnSpPr>
                <p:nvPr/>
              </p:nvCxnSpPr>
              <p:spPr bwMode="auto">
                <a:xfrm>
                  <a:off x="0" y="852010"/>
                  <a:ext cx="1421435" cy="0"/>
                </a:xfrm>
                <a:prstGeom prst="line">
                  <a:avLst/>
                </a:prstGeom>
                <a:noFill/>
                <a:ln w="6350" cap="rnd">
                  <a:solidFill>
                    <a:schemeClr val="bg1"/>
                  </a:solidFill>
                  <a:round/>
                </a:ln>
              </p:spPr>
            </p:cxnSp>
          </p:grpSp>
        </p:grpSp>
      </p:grpSp>
      <p:sp>
        <p:nvSpPr>
          <p:cNvPr id="3" name="矩形 2"/>
          <p:cNvSpPr/>
          <p:nvPr/>
        </p:nvSpPr>
        <p:spPr>
          <a:xfrm>
            <a:off x="-418900" y="2303239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写作的重点为何在“火星”上？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97325" y="381441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r>
              <a:rPr lang="zh-CN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因为火星和地球非常相似，火星探索方面的资料也较为详尽。</a:t>
            </a:r>
            <a:endParaRPr lang="zh-CN" alt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3075" y="908050"/>
            <a:ext cx="84201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ea typeface="黑体" panose="02010609060101010101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39751" y="1312433"/>
            <a:ext cx="4375343" cy="5188380"/>
            <a:chOff x="626990" y="1188113"/>
            <a:chExt cx="6611625" cy="4680520"/>
          </a:xfrm>
        </p:grpSpPr>
        <p:sp>
          <p:nvSpPr>
            <p:cNvPr id="4" name="矩形 3"/>
            <p:cNvSpPr/>
            <p:nvPr/>
          </p:nvSpPr>
          <p:spPr>
            <a:xfrm>
              <a:off x="626990" y="1188113"/>
              <a:ext cx="6611625" cy="4680520"/>
            </a:xfrm>
            <a:prstGeom prst="rect">
              <a:avLst/>
            </a:prstGeom>
            <a:solidFill>
              <a:srgbClr val="FFFF00">
                <a:alpha val="45098"/>
              </a:srgb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ea typeface="黑体" panose="02010609060101010101" charset="-122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883280" y="1564610"/>
              <a:ext cx="6336703" cy="3931526"/>
            </a:xfrm>
            <a:prstGeom prst="rect">
              <a:avLst/>
            </a:prstGeom>
            <a:noFill/>
            <a:ln w="19050">
              <a:noFill/>
              <a:prstDash val="sysDash"/>
              <a:miter lim="800000"/>
            </a:ln>
          </p:spPr>
          <p:txBody>
            <a:bodyPr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100" dirty="0" smtClean="0">
                  <a:solidFill>
                    <a:srgbClr val="FF0000"/>
                  </a:solidFill>
                  <a:ea typeface="黑体" panose="02010609060101010101" charset="-122"/>
                  <a:sym typeface="+mn-ea"/>
                </a:rPr>
                <a:t>嫦娥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，中国神话人物，后羿的妻子，是中国神话中的月中女神。相传，后羿射日为民除害，西王母赠送给他一颗吃了便可以成仙的药丸。贪婪的逄蒙趁后羿外出抢夺仙药。嫦娥为了不让仙药落入坏人之手，自己吞下仙药。顿时她的身体变得轻飘飘的，不由自主地飘出窗户，直上天上飞去，就这样她飞到了月宫，成了神仙。在月宫中，她以玉兔为伴，盼望着一天与后羿团圆。</a:t>
              </a:r>
              <a:endParaRPr kumimoji="1" lang="zh-CN" altLang="en-US" sz="2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58784" y="1076676"/>
            <a:ext cx="3867374" cy="5528519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WordArt 4"/>
          <p:cNvSpPr>
            <a:spLocks noChangeArrowheads="1" noChangeShapeType="1"/>
          </p:cNvSpPr>
          <p:nvPr/>
        </p:nvSpPr>
        <p:spPr bwMode="auto">
          <a:xfrm>
            <a:off x="5155602" y="1187680"/>
            <a:ext cx="1837328" cy="17671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20000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>
              <a:defRPr/>
            </a:pPr>
            <a:r>
              <a:rPr lang="zh-CN" altLang="en-US" sz="4400" dirty="0" smtClean="0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嫦娥奔月</a:t>
            </a:r>
            <a:endParaRPr lang="zh-CN" altLang="en-US" sz="4400" dirty="0">
              <a:ln w="9525" cmpd="sng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星空5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593677" y="682387"/>
            <a:ext cx="8045355" cy="575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/>
          <p:cNvSpPr/>
          <p:nvPr/>
        </p:nvSpPr>
        <p:spPr>
          <a:xfrm rot="16200000">
            <a:off x="6270626" y="4694238"/>
            <a:ext cx="433387" cy="350838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5448300" y="3933825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 panose="020F050202020403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222" name="文本框 5"/>
          <p:cNvSpPr txBox="1">
            <a:spLocks noChangeArrowheads="1"/>
          </p:cNvSpPr>
          <p:nvPr/>
        </p:nvSpPr>
        <p:spPr bwMode="auto">
          <a:xfrm>
            <a:off x="1952623" y="4596996"/>
            <a:ext cx="52744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人们至今尚未在地球以外的太空中找到生命，但仍然相信遥远的太空存在着生命。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5" name="Picture 2"/>
          <p:cNvPicPr preferRelativeResize="0"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47215" y="723332"/>
            <a:ext cx="7850874" cy="5820770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1" name="Picture 2"/>
          <p:cNvPicPr preferRelativeResize="0"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36979" y="1023581"/>
            <a:ext cx="7884994" cy="5315803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75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296839" y="742511"/>
            <a:ext cx="8720920" cy="58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组合 1"/>
          <p:cNvPicPr>
            <a:picLocks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57538" y="493715"/>
            <a:ext cx="587692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0" name="直接连接符 16"/>
          <p:cNvCxnSpPr>
            <a:cxnSpLocks noChangeShapeType="1"/>
          </p:cNvCxnSpPr>
          <p:nvPr/>
        </p:nvCxnSpPr>
        <p:spPr bwMode="auto">
          <a:xfrm flipV="1">
            <a:off x="4833938" y="579438"/>
            <a:ext cx="1285875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1" name="直接连接符 17"/>
          <p:cNvCxnSpPr>
            <a:cxnSpLocks noChangeShapeType="1"/>
          </p:cNvCxnSpPr>
          <p:nvPr/>
        </p:nvCxnSpPr>
        <p:spPr bwMode="auto">
          <a:xfrm>
            <a:off x="6119814" y="579438"/>
            <a:ext cx="1389062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2" name="直接连接符 18"/>
          <p:cNvCxnSpPr>
            <a:cxnSpLocks noChangeShapeType="1"/>
          </p:cNvCxnSpPr>
          <p:nvPr/>
        </p:nvCxnSpPr>
        <p:spPr bwMode="auto">
          <a:xfrm>
            <a:off x="7508875" y="903290"/>
            <a:ext cx="990600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3" name="直接连接符 19"/>
          <p:cNvCxnSpPr>
            <a:cxnSpLocks noChangeShapeType="1"/>
          </p:cNvCxnSpPr>
          <p:nvPr/>
        </p:nvCxnSpPr>
        <p:spPr bwMode="auto">
          <a:xfrm>
            <a:off x="8499476" y="1812925"/>
            <a:ext cx="500063" cy="13033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4" name="直接连接符 20"/>
          <p:cNvCxnSpPr>
            <a:cxnSpLocks noChangeShapeType="1"/>
          </p:cNvCxnSpPr>
          <p:nvPr/>
        </p:nvCxnSpPr>
        <p:spPr bwMode="auto">
          <a:xfrm flipV="1">
            <a:off x="3789363" y="903290"/>
            <a:ext cx="1052512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5" name="直接连接符 21"/>
          <p:cNvCxnSpPr>
            <a:cxnSpLocks noChangeShapeType="1"/>
          </p:cNvCxnSpPr>
          <p:nvPr/>
        </p:nvCxnSpPr>
        <p:spPr bwMode="auto">
          <a:xfrm flipV="1">
            <a:off x="3317875" y="1812925"/>
            <a:ext cx="471488" cy="1270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6" name="直接连接符 22"/>
          <p:cNvCxnSpPr>
            <a:cxnSpLocks noChangeShapeType="1"/>
          </p:cNvCxnSpPr>
          <p:nvPr/>
        </p:nvCxnSpPr>
        <p:spPr bwMode="auto">
          <a:xfrm flipH="1" flipV="1">
            <a:off x="3317876" y="3082925"/>
            <a:ext cx="165100" cy="13700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7" name="直接连接符 23"/>
          <p:cNvCxnSpPr>
            <a:cxnSpLocks noChangeShapeType="1"/>
          </p:cNvCxnSpPr>
          <p:nvPr/>
        </p:nvCxnSpPr>
        <p:spPr bwMode="auto">
          <a:xfrm flipH="1" flipV="1">
            <a:off x="3482976" y="4468815"/>
            <a:ext cx="777875" cy="11144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8" name="直接连接符 24"/>
          <p:cNvCxnSpPr>
            <a:cxnSpLocks noChangeShapeType="1"/>
          </p:cNvCxnSpPr>
          <p:nvPr/>
        </p:nvCxnSpPr>
        <p:spPr bwMode="auto">
          <a:xfrm flipV="1">
            <a:off x="8812214" y="3108325"/>
            <a:ext cx="179387" cy="1322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9" name="直接连接符 25"/>
          <p:cNvCxnSpPr>
            <a:cxnSpLocks noChangeShapeType="1"/>
          </p:cNvCxnSpPr>
          <p:nvPr/>
        </p:nvCxnSpPr>
        <p:spPr bwMode="auto">
          <a:xfrm flipV="1">
            <a:off x="8032751" y="4430713"/>
            <a:ext cx="779463" cy="1143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0" name="直接连接符 26"/>
          <p:cNvCxnSpPr>
            <a:cxnSpLocks noChangeShapeType="1"/>
          </p:cNvCxnSpPr>
          <p:nvPr/>
        </p:nvCxnSpPr>
        <p:spPr bwMode="auto">
          <a:xfrm flipH="1" flipV="1">
            <a:off x="4260851" y="5583238"/>
            <a:ext cx="1216025" cy="6223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1" name="直接连接符 27"/>
          <p:cNvCxnSpPr>
            <a:cxnSpLocks noChangeShapeType="1"/>
          </p:cNvCxnSpPr>
          <p:nvPr/>
        </p:nvCxnSpPr>
        <p:spPr bwMode="auto">
          <a:xfrm flipH="1">
            <a:off x="6813550" y="5573713"/>
            <a:ext cx="12192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2" name="直接连接符 28"/>
          <p:cNvCxnSpPr>
            <a:cxnSpLocks noChangeShapeType="1"/>
          </p:cNvCxnSpPr>
          <p:nvPr/>
        </p:nvCxnSpPr>
        <p:spPr bwMode="auto">
          <a:xfrm flipH="1" flipV="1">
            <a:off x="5472114" y="6205540"/>
            <a:ext cx="1341437" cy="28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3" name="直接连接符 29"/>
          <p:cNvCxnSpPr>
            <a:cxnSpLocks noChangeShapeType="1"/>
          </p:cNvCxnSpPr>
          <p:nvPr/>
        </p:nvCxnSpPr>
        <p:spPr bwMode="auto">
          <a:xfrm>
            <a:off x="4833939" y="903288"/>
            <a:ext cx="3683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4" name="直接连接符 30"/>
          <p:cNvCxnSpPr>
            <a:cxnSpLocks noChangeShapeType="1"/>
          </p:cNvCxnSpPr>
          <p:nvPr/>
        </p:nvCxnSpPr>
        <p:spPr bwMode="auto">
          <a:xfrm>
            <a:off x="4833939" y="903288"/>
            <a:ext cx="1546225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5" name="直接连接符 31"/>
          <p:cNvCxnSpPr>
            <a:cxnSpLocks noChangeShapeType="1"/>
          </p:cNvCxnSpPr>
          <p:nvPr/>
        </p:nvCxnSpPr>
        <p:spPr bwMode="auto">
          <a:xfrm>
            <a:off x="6119814" y="579438"/>
            <a:ext cx="260350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6" name="直接连接符 32"/>
          <p:cNvCxnSpPr>
            <a:cxnSpLocks noChangeShapeType="1"/>
          </p:cNvCxnSpPr>
          <p:nvPr/>
        </p:nvCxnSpPr>
        <p:spPr bwMode="auto">
          <a:xfrm>
            <a:off x="6380163" y="903288"/>
            <a:ext cx="1128712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7" name="直接连接符 33"/>
          <p:cNvCxnSpPr>
            <a:cxnSpLocks noChangeShapeType="1"/>
          </p:cNvCxnSpPr>
          <p:nvPr/>
        </p:nvCxnSpPr>
        <p:spPr bwMode="auto">
          <a:xfrm>
            <a:off x="7508876" y="903290"/>
            <a:ext cx="603250" cy="9302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8" name="直接连接符 34"/>
          <p:cNvCxnSpPr>
            <a:cxnSpLocks noChangeShapeType="1"/>
          </p:cNvCxnSpPr>
          <p:nvPr/>
        </p:nvCxnSpPr>
        <p:spPr bwMode="auto">
          <a:xfrm flipV="1">
            <a:off x="8112126" y="1812927"/>
            <a:ext cx="387350" cy="238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19" name="直接连接符 35"/>
          <p:cNvCxnSpPr>
            <a:cxnSpLocks noChangeShapeType="1"/>
          </p:cNvCxnSpPr>
          <p:nvPr/>
        </p:nvCxnSpPr>
        <p:spPr bwMode="auto">
          <a:xfrm flipV="1">
            <a:off x="3817939" y="903288"/>
            <a:ext cx="1016000" cy="15224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0" name="直接连接符 36"/>
          <p:cNvCxnSpPr>
            <a:cxnSpLocks noChangeShapeType="1"/>
          </p:cNvCxnSpPr>
          <p:nvPr/>
        </p:nvCxnSpPr>
        <p:spPr bwMode="auto">
          <a:xfrm flipH="1">
            <a:off x="3317876" y="2387600"/>
            <a:ext cx="525463" cy="7064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1" name="直接连接符 37"/>
          <p:cNvCxnSpPr>
            <a:cxnSpLocks noChangeShapeType="1"/>
          </p:cNvCxnSpPr>
          <p:nvPr/>
        </p:nvCxnSpPr>
        <p:spPr bwMode="auto">
          <a:xfrm flipH="1" flipV="1">
            <a:off x="8108950" y="1825625"/>
            <a:ext cx="890588" cy="12906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2" name="直接连接符 38"/>
          <p:cNvCxnSpPr>
            <a:cxnSpLocks noChangeShapeType="1"/>
          </p:cNvCxnSpPr>
          <p:nvPr/>
        </p:nvCxnSpPr>
        <p:spPr bwMode="auto">
          <a:xfrm flipH="1" flipV="1">
            <a:off x="3789364" y="1812925"/>
            <a:ext cx="111125" cy="250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3" name="直接连接符 39"/>
          <p:cNvCxnSpPr>
            <a:cxnSpLocks noChangeShapeType="1"/>
          </p:cNvCxnSpPr>
          <p:nvPr/>
        </p:nvCxnSpPr>
        <p:spPr bwMode="auto">
          <a:xfrm flipH="1" flipV="1">
            <a:off x="3317876" y="3082925"/>
            <a:ext cx="582613" cy="123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4" name="直接连接符 40"/>
          <p:cNvCxnSpPr>
            <a:cxnSpLocks noChangeShapeType="1"/>
          </p:cNvCxnSpPr>
          <p:nvPr/>
        </p:nvCxnSpPr>
        <p:spPr bwMode="auto">
          <a:xfrm flipH="1">
            <a:off x="3490913" y="4321175"/>
            <a:ext cx="409575" cy="1412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5" name="直接连接符 41"/>
          <p:cNvCxnSpPr>
            <a:cxnSpLocks noChangeShapeType="1"/>
          </p:cNvCxnSpPr>
          <p:nvPr/>
        </p:nvCxnSpPr>
        <p:spPr bwMode="auto">
          <a:xfrm flipH="1">
            <a:off x="4260850" y="5021263"/>
            <a:ext cx="941388" cy="5524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6" name="直接连接符 42"/>
          <p:cNvCxnSpPr>
            <a:cxnSpLocks noChangeShapeType="1"/>
          </p:cNvCxnSpPr>
          <p:nvPr/>
        </p:nvCxnSpPr>
        <p:spPr bwMode="auto">
          <a:xfrm>
            <a:off x="3900489" y="4310065"/>
            <a:ext cx="360362" cy="1273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7" name="直接连接符 43"/>
          <p:cNvCxnSpPr>
            <a:cxnSpLocks noChangeShapeType="1"/>
          </p:cNvCxnSpPr>
          <p:nvPr/>
        </p:nvCxnSpPr>
        <p:spPr bwMode="auto">
          <a:xfrm flipV="1">
            <a:off x="7897814" y="4440238"/>
            <a:ext cx="922337" cy="3048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8" name="直接箭头连接符 44"/>
          <p:cNvCxnSpPr>
            <a:cxnSpLocks noChangeShapeType="1"/>
          </p:cNvCxnSpPr>
          <p:nvPr/>
        </p:nvCxnSpPr>
        <p:spPr bwMode="auto">
          <a:xfrm>
            <a:off x="7900988" y="4749800"/>
            <a:ext cx="134937" cy="833438"/>
          </a:xfrm>
          <a:prstGeom prst="straightConnector1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9" name="直接连接符 45"/>
          <p:cNvCxnSpPr>
            <a:cxnSpLocks noChangeShapeType="1"/>
          </p:cNvCxnSpPr>
          <p:nvPr/>
        </p:nvCxnSpPr>
        <p:spPr bwMode="auto">
          <a:xfrm flipV="1">
            <a:off x="6542088" y="5573715"/>
            <a:ext cx="1490662" cy="1238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0" name="直接连接符 46"/>
          <p:cNvCxnSpPr>
            <a:cxnSpLocks noChangeShapeType="1"/>
          </p:cNvCxnSpPr>
          <p:nvPr/>
        </p:nvCxnSpPr>
        <p:spPr bwMode="auto">
          <a:xfrm flipH="1" flipV="1">
            <a:off x="4257675" y="5575300"/>
            <a:ext cx="2274888" cy="1222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1" name="直接连接符 47"/>
          <p:cNvCxnSpPr>
            <a:cxnSpLocks noChangeShapeType="1"/>
          </p:cNvCxnSpPr>
          <p:nvPr/>
        </p:nvCxnSpPr>
        <p:spPr bwMode="auto">
          <a:xfrm>
            <a:off x="6523038" y="5697540"/>
            <a:ext cx="290512" cy="536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2" name="直接连接符 48"/>
          <p:cNvCxnSpPr>
            <a:cxnSpLocks noChangeShapeType="1"/>
          </p:cNvCxnSpPr>
          <p:nvPr/>
        </p:nvCxnSpPr>
        <p:spPr bwMode="auto">
          <a:xfrm flipH="1">
            <a:off x="5472114" y="5697538"/>
            <a:ext cx="1050925" cy="508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3" name="直接连接符 49"/>
          <p:cNvCxnSpPr>
            <a:cxnSpLocks noChangeShapeType="1"/>
          </p:cNvCxnSpPr>
          <p:nvPr/>
        </p:nvCxnSpPr>
        <p:spPr bwMode="auto">
          <a:xfrm flipH="1">
            <a:off x="8305800" y="3111500"/>
            <a:ext cx="693738" cy="1920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4" name="直接连接符 50"/>
          <p:cNvCxnSpPr>
            <a:cxnSpLocks noChangeShapeType="1"/>
          </p:cNvCxnSpPr>
          <p:nvPr/>
        </p:nvCxnSpPr>
        <p:spPr bwMode="auto">
          <a:xfrm flipV="1">
            <a:off x="7891464" y="3094040"/>
            <a:ext cx="1100137" cy="1654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5" name="直接连接符 51"/>
          <p:cNvCxnSpPr>
            <a:cxnSpLocks noChangeShapeType="1"/>
          </p:cNvCxnSpPr>
          <p:nvPr/>
        </p:nvCxnSpPr>
        <p:spPr bwMode="auto">
          <a:xfrm>
            <a:off x="6380164" y="903290"/>
            <a:ext cx="1731962" cy="9223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6" name="直接连接符 52"/>
          <p:cNvCxnSpPr>
            <a:cxnSpLocks noChangeShapeType="1"/>
          </p:cNvCxnSpPr>
          <p:nvPr/>
        </p:nvCxnSpPr>
        <p:spPr bwMode="auto">
          <a:xfrm flipH="1" flipV="1">
            <a:off x="6380164" y="903288"/>
            <a:ext cx="1579562" cy="1782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7" name="直接连接符 53"/>
          <p:cNvCxnSpPr>
            <a:cxnSpLocks noChangeShapeType="1"/>
          </p:cNvCxnSpPr>
          <p:nvPr/>
        </p:nvCxnSpPr>
        <p:spPr bwMode="auto">
          <a:xfrm flipH="1">
            <a:off x="7959725" y="1836738"/>
            <a:ext cx="152400" cy="8493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8" name="直接连接符 54"/>
          <p:cNvCxnSpPr>
            <a:cxnSpLocks noChangeShapeType="1"/>
          </p:cNvCxnSpPr>
          <p:nvPr/>
        </p:nvCxnSpPr>
        <p:spPr bwMode="auto">
          <a:xfrm flipH="1" flipV="1">
            <a:off x="8112126" y="1828800"/>
            <a:ext cx="193675" cy="14811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9" name="直接连接符 55"/>
          <p:cNvCxnSpPr>
            <a:cxnSpLocks noChangeShapeType="1"/>
          </p:cNvCxnSpPr>
          <p:nvPr/>
        </p:nvCxnSpPr>
        <p:spPr bwMode="auto">
          <a:xfrm flipV="1">
            <a:off x="4168776" y="1563688"/>
            <a:ext cx="1033463" cy="11223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0" name="直接连接符 56"/>
          <p:cNvCxnSpPr>
            <a:cxnSpLocks noChangeShapeType="1"/>
          </p:cNvCxnSpPr>
          <p:nvPr/>
        </p:nvCxnSpPr>
        <p:spPr bwMode="auto">
          <a:xfrm flipV="1">
            <a:off x="5202238" y="903288"/>
            <a:ext cx="1173162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1" name="直接连接符 57"/>
          <p:cNvCxnSpPr>
            <a:cxnSpLocks noChangeShapeType="1"/>
          </p:cNvCxnSpPr>
          <p:nvPr/>
        </p:nvCxnSpPr>
        <p:spPr bwMode="auto">
          <a:xfrm flipV="1">
            <a:off x="3817938" y="1570038"/>
            <a:ext cx="1384300" cy="8445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2" name="直接连接符 58"/>
          <p:cNvCxnSpPr>
            <a:cxnSpLocks noChangeShapeType="1"/>
          </p:cNvCxnSpPr>
          <p:nvPr/>
        </p:nvCxnSpPr>
        <p:spPr bwMode="auto">
          <a:xfrm flipH="1" flipV="1">
            <a:off x="3819526" y="2420938"/>
            <a:ext cx="349250" cy="2651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3" name="直接连接符 59"/>
          <p:cNvCxnSpPr>
            <a:cxnSpLocks noChangeShapeType="1"/>
          </p:cNvCxnSpPr>
          <p:nvPr/>
        </p:nvCxnSpPr>
        <p:spPr bwMode="auto">
          <a:xfrm flipH="1">
            <a:off x="3900488" y="3789363"/>
            <a:ext cx="268287" cy="5254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4" name="直接连接符 60"/>
          <p:cNvCxnSpPr>
            <a:cxnSpLocks noChangeShapeType="1"/>
          </p:cNvCxnSpPr>
          <p:nvPr/>
        </p:nvCxnSpPr>
        <p:spPr bwMode="auto">
          <a:xfrm flipH="1" flipV="1">
            <a:off x="4168776" y="3789365"/>
            <a:ext cx="1033463" cy="12271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5" name="直接连接符 61"/>
          <p:cNvCxnSpPr>
            <a:cxnSpLocks noChangeShapeType="1"/>
          </p:cNvCxnSpPr>
          <p:nvPr/>
        </p:nvCxnSpPr>
        <p:spPr bwMode="auto">
          <a:xfrm flipH="1" flipV="1">
            <a:off x="3900489" y="4321175"/>
            <a:ext cx="1301750" cy="6921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6" name="直接连接符 62"/>
          <p:cNvCxnSpPr>
            <a:cxnSpLocks noChangeShapeType="1"/>
          </p:cNvCxnSpPr>
          <p:nvPr/>
        </p:nvCxnSpPr>
        <p:spPr bwMode="auto">
          <a:xfrm flipH="1" flipV="1">
            <a:off x="5202238" y="5021263"/>
            <a:ext cx="1339850" cy="6778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7" name="直接连接符 63"/>
          <p:cNvCxnSpPr>
            <a:cxnSpLocks noChangeShapeType="1"/>
          </p:cNvCxnSpPr>
          <p:nvPr/>
        </p:nvCxnSpPr>
        <p:spPr bwMode="auto">
          <a:xfrm flipH="1">
            <a:off x="6523039" y="3789363"/>
            <a:ext cx="1436687" cy="1909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8" name="直接连接符 64"/>
          <p:cNvCxnSpPr>
            <a:cxnSpLocks noChangeShapeType="1"/>
          </p:cNvCxnSpPr>
          <p:nvPr/>
        </p:nvCxnSpPr>
        <p:spPr bwMode="auto">
          <a:xfrm flipV="1">
            <a:off x="7883525" y="3800477"/>
            <a:ext cx="76200" cy="94456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9" name="直接连接符 65"/>
          <p:cNvCxnSpPr>
            <a:cxnSpLocks noChangeShapeType="1"/>
          </p:cNvCxnSpPr>
          <p:nvPr/>
        </p:nvCxnSpPr>
        <p:spPr bwMode="auto">
          <a:xfrm flipH="1">
            <a:off x="7897813" y="3298827"/>
            <a:ext cx="411162" cy="14462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50" name="直接连接符 66"/>
          <p:cNvCxnSpPr>
            <a:cxnSpLocks noChangeShapeType="1"/>
          </p:cNvCxnSpPr>
          <p:nvPr/>
        </p:nvCxnSpPr>
        <p:spPr bwMode="auto">
          <a:xfrm flipV="1">
            <a:off x="6537326" y="4749800"/>
            <a:ext cx="1363663" cy="941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51" name="直接连接符 67"/>
          <p:cNvCxnSpPr>
            <a:cxnSpLocks noChangeShapeType="1"/>
          </p:cNvCxnSpPr>
          <p:nvPr/>
        </p:nvCxnSpPr>
        <p:spPr bwMode="auto">
          <a:xfrm>
            <a:off x="4168776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2" name="直接连接符 68"/>
          <p:cNvCxnSpPr>
            <a:cxnSpLocks noChangeShapeType="1"/>
          </p:cNvCxnSpPr>
          <p:nvPr/>
        </p:nvCxnSpPr>
        <p:spPr bwMode="auto">
          <a:xfrm flipH="1">
            <a:off x="4168775" y="2686050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3" name="直接连接符 69"/>
          <p:cNvCxnSpPr>
            <a:cxnSpLocks noChangeShapeType="1"/>
          </p:cNvCxnSpPr>
          <p:nvPr/>
        </p:nvCxnSpPr>
        <p:spPr bwMode="auto">
          <a:xfrm flipH="1">
            <a:off x="7959725" y="2686050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4" name="直接连接符 70"/>
          <p:cNvCxnSpPr>
            <a:cxnSpLocks noChangeShapeType="1"/>
          </p:cNvCxnSpPr>
          <p:nvPr/>
        </p:nvCxnSpPr>
        <p:spPr bwMode="auto">
          <a:xfrm>
            <a:off x="6032501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5" name="直接连接符 71"/>
          <p:cNvCxnSpPr>
            <a:cxnSpLocks noChangeShapeType="1"/>
          </p:cNvCxnSpPr>
          <p:nvPr/>
        </p:nvCxnSpPr>
        <p:spPr bwMode="auto">
          <a:xfrm flipH="1">
            <a:off x="4168775" y="3184525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6" name="直接连接符 72"/>
          <p:cNvCxnSpPr>
            <a:cxnSpLocks noChangeShapeType="1"/>
          </p:cNvCxnSpPr>
          <p:nvPr/>
        </p:nvCxnSpPr>
        <p:spPr bwMode="auto">
          <a:xfrm flipH="1">
            <a:off x="7959725" y="3057525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7" name="直接连接符 73"/>
          <p:cNvCxnSpPr>
            <a:cxnSpLocks noChangeShapeType="1"/>
          </p:cNvCxnSpPr>
          <p:nvPr/>
        </p:nvCxnSpPr>
        <p:spPr bwMode="auto">
          <a:xfrm>
            <a:off x="4168776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8" name="直接连接符 74"/>
          <p:cNvCxnSpPr>
            <a:cxnSpLocks noChangeShapeType="1"/>
          </p:cNvCxnSpPr>
          <p:nvPr/>
        </p:nvCxnSpPr>
        <p:spPr bwMode="auto">
          <a:xfrm>
            <a:off x="6661151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grpSp>
        <p:nvGrpSpPr>
          <p:cNvPr id="2" name="组合 78"/>
          <p:cNvGrpSpPr/>
          <p:nvPr/>
        </p:nvGrpSpPr>
        <p:grpSpPr>
          <a:xfrm>
            <a:off x="3359150" y="2713040"/>
            <a:ext cx="5448300" cy="1241425"/>
            <a:chOff x="0" y="0"/>
            <a:chExt cx="5448300" cy="1242162"/>
          </a:xfrm>
        </p:grpSpPr>
        <p:sp>
          <p:nvSpPr>
            <p:cNvPr id="29762" name="文本框 76"/>
            <p:cNvSpPr txBox="1">
              <a:spLocks noChangeArrowheads="1"/>
            </p:cNvSpPr>
            <p:nvPr/>
          </p:nvSpPr>
          <p:spPr bwMode="auto">
            <a:xfrm>
              <a:off x="0" y="0"/>
              <a:ext cx="5448300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r>
                <a:rPr lang="en-US" altLang="zh-CN" sz="6000">
                  <a:solidFill>
                    <a:schemeClr val="bg1"/>
                  </a:solidFill>
                  <a:latin typeface="Billboard"/>
                  <a:ea typeface="张海山锐谐体" pitchFamily="2" charset="-122"/>
                </a:rPr>
                <a:t>POWERPOINT</a:t>
              </a:r>
              <a:endParaRPr lang="zh-CN" altLang="en-US" sz="6000">
                <a:solidFill>
                  <a:schemeClr val="bg1"/>
                </a:solidFill>
                <a:latin typeface="Billboard"/>
                <a:ea typeface="张海山锐谐体" pitchFamily="2" charset="-122"/>
              </a:endParaRPr>
            </a:p>
          </p:txBody>
        </p:sp>
        <p:sp>
          <p:nvSpPr>
            <p:cNvPr id="29763" name="文本框 77"/>
            <p:cNvSpPr txBox="1">
              <a:spLocks noChangeArrowheads="1"/>
            </p:cNvSpPr>
            <p:nvPr/>
          </p:nvSpPr>
          <p:spPr bwMode="auto">
            <a:xfrm>
              <a:off x="2037995" y="934385"/>
              <a:ext cx="136602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张海山锐谐体" pitchFamily="2" charset="-122"/>
                  <a:ea typeface="张海山锐谐体" pitchFamily="2" charset="-122"/>
                </a:rPr>
                <a:t>YOUR  TITLE</a:t>
              </a:r>
              <a:endParaRPr lang="zh-CN" altLang="en-US" sz="140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endParaRPr>
            </a:p>
          </p:txBody>
        </p:sp>
      </p:grpSp>
      <p:sp>
        <p:nvSpPr>
          <p:cNvPr id="29760" name="矩形 79"/>
          <p:cNvSpPr>
            <a:spLocks noChangeArrowheads="1"/>
          </p:cNvSpPr>
          <p:nvPr/>
        </p:nvSpPr>
        <p:spPr bwMode="auto">
          <a:xfrm>
            <a:off x="1600200" y="2185988"/>
            <a:ext cx="7386851" cy="2614612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9761" name="文本框 80"/>
          <p:cNvSpPr txBox="1">
            <a:spLocks noChangeArrowheads="1"/>
          </p:cNvSpPr>
          <p:nvPr/>
        </p:nvSpPr>
        <p:spPr bwMode="auto">
          <a:xfrm>
            <a:off x="1243014" y="2393334"/>
            <a:ext cx="7900987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r>
              <a:rPr lang="zh-CN" altLang="zh-CN" sz="5400" b="1" dirty="0">
                <a:ea typeface="等线" panose="02010600030101010101" pitchFamily="2" charset="-122"/>
                <a:cs typeface="Times New Roman" panose="02020603050405020304" pitchFamily="18" charset="0"/>
              </a:rPr>
              <a:t>文章开头为什么从</a:t>
            </a:r>
            <a:r>
              <a:rPr lang="zh-CN" altLang="zh-CN" sz="5400" b="1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古代</a:t>
            </a:r>
            <a:endParaRPr lang="en-US" altLang="zh-CN" sz="5400" b="1" dirty="0" smtClean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zh-CN" sz="5400" b="1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神话</a:t>
            </a:r>
            <a:r>
              <a:rPr lang="zh-CN" altLang="zh-CN" sz="5400" b="1" dirty="0">
                <a:ea typeface="等线" panose="02010600030101010101" pitchFamily="2" charset="-122"/>
                <a:cs typeface="Times New Roman" panose="02020603050405020304" pitchFamily="18" charset="0"/>
              </a:rPr>
              <a:t>谈起？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75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214951" y="812968"/>
            <a:ext cx="8659505" cy="567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组合 1"/>
          <p:cNvPicPr>
            <a:picLocks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640011" y="1854704"/>
            <a:ext cx="4845722" cy="41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0" name="直接连接符 16"/>
          <p:cNvCxnSpPr>
            <a:cxnSpLocks noChangeShapeType="1"/>
          </p:cNvCxnSpPr>
          <p:nvPr/>
        </p:nvCxnSpPr>
        <p:spPr bwMode="auto">
          <a:xfrm flipV="1">
            <a:off x="4833938" y="579438"/>
            <a:ext cx="1285875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1" name="直接连接符 17"/>
          <p:cNvCxnSpPr>
            <a:cxnSpLocks noChangeShapeType="1"/>
          </p:cNvCxnSpPr>
          <p:nvPr/>
        </p:nvCxnSpPr>
        <p:spPr bwMode="auto">
          <a:xfrm>
            <a:off x="6119814" y="579438"/>
            <a:ext cx="1389062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2" name="直接连接符 18"/>
          <p:cNvCxnSpPr>
            <a:cxnSpLocks noChangeShapeType="1"/>
          </p:cNvCxnSpPr>
          <p:nvPr/>
        </p:nvCxnSpPr>
        <p:spPr bwMode="auto">
          <a:xfrm>
            <a:off x="7508875" y="903290"/>
            <a:ext cx="990600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3" name="直接连接符 19"/>
          <p:cNvCxnSpPr>
            <a:cxnSpLocks noChangeShapeType="1"/>
          </p:cNvCxnSpPr>
          <p:nvPr/>
        </p:nvCxnSpPr>
        <p:spPr bwMode="auto">
          <a:xfrm>
            <a:off x="8499476" y="1812925"/>
            <a:ext cx="500063" cy="13033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4" name="直接连接符 20"/>
          <p:cNvCxnSpPr>
            <a:cxnSpLocks noChangeShapeType="1"/>
          </p:cNvCxnSpPr>
          <p:nvPr/>
        </p:nvCxnSpPr>
        <p:spPr bwMode="auto">
          <a:xfrm flipV="1">
            <a:off x="3789363" y="903290"/>
            <a:ext cx="1052512" cy="9096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5" name="直接连接符 21"/>
          <p:cNvCxnSpPr>
            <a:cxnSpLocks noChangeShapeType="1"/>
          </p:cNvCxnSpPr>
          <p:nvPr/>
        </p:nvCxnSpPr>
        <p:spPr bwMode="auto">
          <a:xfrm flipV="1">
            <a:off x="3317875" y="1812925"/>
            <a:ext cx="471488" cy="1270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6" name="直接连接符 22"/>
          <p:cNvCxnSpPr>
            <a:cxnSpLocks noChangeShapeType="1"/>
          </p:cNvCxnSpPr>
          <p:nvPr/>
        </p:nvCxnSpPr>
        <p:spPr bwMode="auto">
          <a:xfrm flipH="1" flipV="1">
            <a:off x="3317876" y="3082925"/>
            <a:ext cx="165100" cy="13700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7" name="直接连接符 23"/>
          <p:cNvCxnSpPr>
            <a:cxnSpLocks noChangeShapeType="1"/>
          </p:cNvCxnSpPr>
          <p:nvPr/>
        </p:nvCxnSpPr>
        <p:spPr bwMode="auto">
          <a:xfrm flipH="1" flipV="1">
            <a:off x="3482976" y="4468815"/>
            <a:ext cx="777875" cy="11144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8" name="直接连接符 24"/>
          <p:cNvCxnSpPr>
            <a:cxnSpLocks noChangeShapeType="1"/>
          </p:cNvCxnSpPr>
          <p:nvPr/>
        </p:nvCxnSpPr>
        <p:spPr bwMode="auto">
          <a:xfrm flipV="1">
            <a:off x="8812214" y="3108325"/>
            <a:ext cx="179387" cy="1322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09" name="直接连接符 25"/>
          <p:cNvCxnSpPr>
            <a:cxnSpLocks noChangeShapeType="1"/>
          </p:cNvCxnSpPr>
          <p:nvPr/>
        </p:nvCxnSpPr>
        <p:spPr bwMode="auto">
          <a:xfrm flipV="1">
            <a:off x="8032751" y="4430713"/>
            <a:ext cx="779463" cy="1143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0" name="直接连接符 26"/>
          <p:cNvCxnSpPr>
            <a:cxnSpLocks noChangeShapeType="1"/>
          </p:cNvCxnSpPr>
          <p:nvPr/>
        </p:nvCxnSpPr>
        <p:spPr bwMode="auto">
          <a:xfrm flipH="1" flipV="1">
            <a:off x="4260851" y="5583238"/>
            <a:ext cx="1216025" cy="6223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1" name="直接连接符 27"/>
          <p:cNvCxnSpPr>
            <a:cxnSpLocks noChangeShapeType="1"/>
          </p:cNvCxnSpPr>
          <p:nvPr/>
        </p:nvCxnSpPr>
        <p:spPr bwMode="auto">
          <a:xfrm flipH="1">
            <a:off x="6813550" y="5573713"/>
            <a:ext cx="12192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2" name="直接连接符 28"/>
          <p:cNvCxnSpPr>
            <a:cxnSpLocks noChangeShapeType="1"/>
          </p:cNvCxnSpPr>
          <p:nvPr/>
        </p:nvCxnSpPr>
        <p:spPr bwMode="auto">
          <a:xfrm flipH="1" flipV="1">
            <a:off x="5472114" y="6205540"/>
            <a:ext cx="1341437" cy="28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3" name="直接连接符 29"/>
          <p:cNvCxnSpPr>
            <a:cxnSpLocks noChangeShapeType="1"/>
          </p:cNvCxnSpPr>
          <p:nvPr/>
        </p:nvCxnSpPr>
        <p:spPr bwMode="auto">
          <a:xfrm>
            <a:off x="4209543" y="903288"/>
            <a:ext cx="368300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4" name="直接连接符 30"/>
          <p:cNvCxnSpPr>
            <a:cxnSpLocks noChangeShapeType="1"/>
          </p:cNvCxnSpPr>
          <p:nvPr/>
        </p:nvCxnSpPr>
        <p:spPr bwMode="auto">
          <a:xfrm>
            <a:off x="4833939" y="903288"/>
            <a:ext cx="1546225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5" name="直接连接符 31"/>
          <p:cNvCxnSpPr>
            <a:cxnSpLocks noChangeShapeType="1"/>
          </p:cNvCxnSpPr>
          <p:nvPr/>
        </p:nvCxnSpPr>
        <p:spPr bwMode="auto">
          <a:xfrm>
            <a:off x="6119814" y="579438"/>
            <a:ext cx="260350" cy="3238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6" name="直接连接符 32"/>
          <p:cNvCxnSpPr>
            <a:cxnSpLocks noChangeShapeType="1"/>
          </p:cNvCxnSpPr>
          <p:nvPr/>
        </p:nvCxnSpPr>
        <p:spPr bwMode="auto">
          <a:xfrm>
            <a:off x="6380163" y="903288"/>
            <a:ext cx="1128712" cy="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7" name="直接连接符 33"/>
          <p:cNvCxnSpPr>
            <a:cxnSpLocks noChangeShapeType="1"/>
          </p:cNvCxnSpPr>
          <p:nvPr/>
        </p:nvCxnSpPr>
        <p:spPr bwMode="auto">
          <a:xfrm>
            <a:off x="7508876" y="903290"/>
            <a:ext cx="603250" cy="9302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18" name="直接连接符 34"/>
          <p:cNvCxnSpPr>
            <a:cxnSpLocks noChangeShapeType="1"/>
          </p:cNvCxnSpPr>
          <p:nvPr/>
        </p:nvCxnSpPr>
        <p:spPr bwMode="auto">
          <a:xfrm flipV="1">
            <a:off x="8112126" y="1812927"/>
            <a:ext cx="387350" cy="238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19" name="直接连接符 35"/>
          <p:cNvCxnSpPr>
            <a:cxnSpLocks noChangeShapeType="1"/>
          </p:cNvCxnSpPr>
          <p:nvPr/>
        </p:nvCxnSpPr>
        <p:spPr bwMode="auto">
          <a:xfrm flipV="1">
            <a:off x="3848646" y="889640"/>
            <a:ext cx="1016000" cy="15224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0" name="直接连接符 36"/>
          <p:cNvCxnSpPr>
            <a:cxnSpLocks noChangeShapeType="1"/>
          </p:cNvCxnSpPr>
          <p:nvPr/>
        </p:nvCxnSpPr>
        <p:spPr bwMode="auto">
          <a:xfrm flipH="1">
            <a:off x="3317876" y="2387600"/>
            <a:ext cx="525463" cy="7064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1" name="直接连接符 37"/>
          <p:cNvCxnSpPr>
            <a:cxnSpLocks noChangeShapeType="1"/>
          </p:cNvCxnSpPr>
          <p:nvPr/>
        </p:nvCxnSpPr>
        <p:spPr bwMode="auto">
          <a:xfrm flipH="1" flipV="1">
            <a:off x="8108950" y="1825625"/>
            <a:ext cx="890588" cy="12906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2" name="直接连接符 38"/>
          <p:cNvCxnSpPr>
            <a:cxnSpLocks noChangeShapeType="1"/>
          </p:cNvCxnSpPr>
          <p:nvPr/>
        </p:nvCxnSpPr>
        <p:spPr bwMode="auto">
          <a:xfrm flipH="1" flipV="1">
            <a:off x="3789364" y="1812925"/>
            <a:ext cx="111125" cy="250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3" name="直接连接符 39"/>
          <p:cNvCxnSpPr>
            <a:cxnSpLocks noChangeShapeType="1"/>
          </p:cNvCxnSpPr>
          <p:nvPr/>
        </p:nvCxnSpPr>
        <p:spPr bwMode="auto">
          <a:xfrm flipH="1" flipV="1">
            <a:off x="3317876" y="3082925"/>
            <a:ext cx="582613" cy="12382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4" name="直接连接符 40"/>
          <p:cNvCxnSpPr>
            <a:cxnSpLocks noChangeShapeType="1"/>
          </p:cNvCxnSpPr>
          <p:nvPr/>
        </p:nvCxnSpPr>
        <p:spPr bwMode="auto">
          <a:xfrm flipH="1">
            <a:off x="3490913" y="4321175"/>
            <a:ext cx="409575" cy="1412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5" name="直接连接符 41"/>
          <p:cNvCxnSpPr>
            <a:cxnSpLocks noChangeShapeType="1"/>
          </p:cNvCxnSpPr>
          <p:nvPr/>
        </p:nvCxnSpPr>
        <p:spPr bwMode="auto">
          <a:xfrm flipH="1">
            <a:off x="4260850" y="5021263"/>
            <a:ext cx="941388" cy="5524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6" name="直接连接符 42"/>
          <p:cNvCxnSpPr>
            <a:cxnSpLocks noChangeShapeType="1"/>
          </p:cNvCxnSpPr>
          <p:nvPr/>
        </p:nvCxnSpPr>
        <p:spPr bwMode="auto">
          <a:xfrm>
            <a:off x="3900489" y="4310065"/>
            <a:ext cx="360362" cy="1273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7" name="直接连接符 43"/>
          <p:cNvCxnSpPr>
            <a:cxnSpLocks noChangeShapeType="1"/>
          </p:cNvCxnSpPr>
          <p:nvPr/>
        </p:nvCxnSpPr>
        <p:spPr bwMode="auto">
          <a:xfrm flipV="1">
            <a:off x="7897814" y="4440238"/>
            <a:ext cx="922337" cy="3048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28" name="直接箭头连接符 44"/>
          <p:cNvCxnSpPr>
            <a:cxnSpLocks noChangeShapeType="1"/>
          </p:cNvCxnSpPr>
          <p:nvPr/>
        </p:nvCxnSpPr>
        <p:spPr bwMode="auto">
          <a:xfrm>
            <a:off x="7900988" y="4749800"/>
            <a:ext cx="134937" cy="833438"/>
          </a:xfrm>
          <a:prstGeom prst="straightConnector1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29" name="直接连接符 45"/>
          <p:cNvCxnSpPr>
            <a:cxnSpLocks noChangeShapeType="1"/>
          </p:cNvCxnSpPr>
          <p:nvPr/>
        </p:nvCxnSpPr>
        <p:spPr bwMode="auto">
          <a:xfrm flipV="1">
            <a:off x="6470437" y="5601010"/>
            <a:ext cx="1490662" cy="12382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0" name="直接连接符 46"/>
          <p:cNvCxnSpPr>
            <a:cxnSpLocks noChangeShapeType="1"/>
          </p:cNvCxnSpPr>
          <p:nvPr/>
        </p:nvCxnSpPr>
        <p:spPr bwMode="auto">
          <a:xfrm flipH="1" flipV="1">
            <a:off x="4257675" y="5575300"/>
            <a:ext cx="2274888" cy="1222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1" name="直接连接符 47"/>
          <p:cNvCxnSpPr>
            <a:cxnSpLocks noChangeShapeType="1"/>
          </p:cNvCxnSpPr>
          <p:nvPr/>
        </p:nvCxnSpPr>
        <p:spPr bwMode="auto">
          <a:xfrm>
            <a:off x="6523038" y="5697540"/>
            <a:ext cx="290512" cy="5365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2" name="直接连接符 48"/>
          <p:cNvCxnSpPr>
            <a:cxnSpLocks noChangeShapeType="1"/>
          </p:cNvCxnSpPr>
          <p:nvPr/>
        </p:nvCxnSpPr>
        <p:spPr bwMode="auto">
          <a:xfrm flipH="1">
            <a:off x="5472114" y="5697538"/>
            <a:ext cx="1050925" cy="5080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3" name="直接连接符 49"/>
          <p:cNvCxnSpPr>
            <a:cxnSpLocks noChangeShapeType="1"/>
          </p:cNvCxnSpPr>
          <p:nvPr/>
        </p:nvCxnSpPr>
        <p:spPr bwMode="auto">
          <a:xfrm flipH="1">
            <a:off x="8305800" y="3111500"/>
            <a:ext cx="693738" cy="1920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4" name="直接连接符 50"/>
          <p:cNvCxnSpPr>
            <a:cxnSpLocks noChangeShapeType="1"/>
          </p:cNvCxnSpPr>
          <p:nvPr/>
        </p:nvCxnSpPr>
        <p:spPr bwMode="auto">
          <a:xfrm flipV="1">
            <a:off x="7891464" y="3094040"/>
            <a:ext cx="1100137" cy="1654175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35" name="直接连接符 51"/>
          <p:cNvCxnSpPr>
            <a:cxnSpLocks noChangeShapeType="1"/>
          </p:cNvCxnSpPr>
          <p:nvPr/>
        </p:nvCxnSpPr>
        <p:spPr bwMode="auto">
          <a:xfrm>
            <a:off x="6380164" y="903290"/>
            <a:ext cx="1731962" cy="9223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6" name="直接连接符 52"/>
          <p:cNvCxnSpPr>
            <a:cxnSpLocks noChangeShapeType="1"/>
          </p:cNvCxnSpPr>
          <p:nvPr/>
        </p:nvCxnSpPr>
        <p:spPr bwMode="auto">
          <a:xfrm flipH="1" flipV="1">
            <a:off x="6380164" y="903288"/>
            <a:ext cx="1579562" cy="1782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7" name="直接连接符 53"/>
          <p:cNvCxnSpPr>
            <a:cxnSpLocks noChangeShapeType="1"/>
          </p:cNvCxnSpPr>
          <p:nvPr/>
        </p:nvCxnSpPr>
        <p:spPr bwMode="auto">
          <a:xfrm flipH="1">
            <a:off x="7959725" y="1836738"/>
            <a:ext cx="152400" cy="8493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8" name="直接连接符 54"/>
          <p:cNvCxnSpPr>
            <a:cxnSpLocks noChangeShapeType="1"/>
          </p:cNvCxnSpPr>
          <p:nvPr/>
        </p:nvCxnSpPr>
        <p:spPr bwMode="auto">
          <a:xfrm flipH="1" flipV="1">
            <a:off x="8112126" y="1828800"/>
            <a:ext cx="193675" cy="148113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39" name="直接连接符 55"/>
          <p:cNvCxnSpPr>
            <a:cxnSpLocks noChangeShapeType="1"/>
          </p:cNvCxnSpPr>
          <p:nvPr/>
        </p:nvCxnSpPr>
        <p:spPr bwMode="auto">
          <a:xfrm flipV="1">
            <a:off x="4168776" y="1563688"/>
            <a:ext cx="1033463" cy="11223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0" name="直接连接符 56"/>
          <p:cNvCxnSpPr>
            <a:cxnSpLocks noChangeShapeType="1"/>
          </p:cNvCxnSpPr>
          <p:nvPr/>
        </p:nvCxnSpPr>
        <p:spPr bwMode="auto">
          <a:xfrm flipV="1">
            <a:off x="5202238" y="903288"/>
            <a:ext cx="1173162" cy="66040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1" name="直接连接符 57"/>
          <p:cNvCxnSpPr>
            <a:cxnSpLocks noChangeShapeType="1"/>
          </p:cNvCxnSpPr>
          <p:nvPr/>
        </p:nvCxnSpPr>
        <p:spPr bwMode="auto">
          <a:xfrm flipV="1">
            <a:off x="3817938" y="1570038"/>
            <a:ext cx="1384300" cy="8445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2" name="直接连接符 58"/>
          <p:cNvCxnSpPr>
            <a:cxnSpLocks noChangeShapeType="1"/>
          </p:cNvCxnSpPr>
          <p:nvPr/>
        </p:nvCxnSpPr>
        <p:spPr bwMode="auto">
          <a:xfrm flipH="1" flipV="1">
            <a:off x="3819526" y="2420938"/>
            <a:ext cx="349250" cy="26511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3" name="直接连接符 59"/>
          <p:cNvCxnSpPr>
            <a:cxnSpLocks noChangeShapeType="1"/>
          </p:cNvCxnSpPr>
          <p:nvPr/>
        </p:nvCxnSpPr>
        <p:spPr bwMode="auto">
          <a:xfrm flipH="1">
            <a:off x="3900488" y="3789363"/>
            <a:ext cx="268287" cy="5254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4" name="直接连接符 60"/>
          <p:cNvCxnSpPr>
            <a:cxnSpLocks noChangeShapeType="1"/>
          </p:cNvCxnSpPr>
          <p:nvPr/>
        </p:nvCxnSpPr>
        <p:spPr bwMode="auto">
          <a:xfrm flipH="1" flipV="1">
            <a:off x="4168776" y="3789365"/>
            <a:ext cx="1033463" cy="1227137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45" name="直接连接符 61"/>
          <p:cNvCxnSpPr>
            <a:cxnSpLocks noChangeShapeType="1"/>
          </p:cNvCxnSpPr>
          <p:nvPr/>
        </p:nvCxnSpPr>
        <p:spPr bwMode="auto">
          <a:xfrm flipH="1" flipV="1">
            <a:off x="3900489" y="4321175"/>
            <a:ext cx="1301750" cy="692150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6" name="直接连接符 62"/>
          <p:cNvCxnSpPr>
            <a:cxnSpLocks noChangeShapeType="1"/>
          </p:cNvCxnSpPr>
          <p:nvPr/>
        </p:nvCxnSpPr>
        <p:spPr bwMode="auto">
          <a:xfrm flipH="1" flipV="1">
            <a:off x="5202238" y="5021263"/>
            <a:ext cx="1339850" cy="6778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7" name="直接连接符 63"/>
          <p:cNvCxnSpPr>
            <a:cxnSpLocks noChangeShapeType="1"/>
          </p:cNvCxnSpPr>
          <p:nvPr/>
        </p:nvCxnSpPr>
        <p:spPr bwMode="auto">
          <a:xfrm flipH="1">
            <a:off x="6523039" y="3789363"/>
            <a:ext cx="1436687" cy="1909762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8" name="直接连接符 64"/>
          <p:cNvCxnSpPr>
            <a:cxnSpLocks noChangeShapeType="1"/>
          </p:cNvCxnSpPr>
          <p:nvPr/>
        </p:nvCxnSpPr>
        <p:spPr bwMode="auto">
          <a:xfrm flipV="1">
            <a:off x="7883525" y="3800477"/>
            <a:ext cx="76200" cy="94456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49" name="直接连接符 65"/>
          <p:cNvCxnSpPr>
            <a:cxnSpLocks noChangeShapeType="1"/>
          </p:cNvCxnSpPr>
          <p:nvPr/>
        </p:nvCxnSpPr>
        <p:spPr bwMode="auto">
          <a:xfrm flipH="1">
            <a:off x="7856870" y="3339770"/>
            <a:ext cx="411162" cy="1446213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headEnd type="oval" w="med" len="med"/>
            <a:tailEnd type="oval" w="med" len="med"/>
          </a:ln>
        </p:spPr>
      </p:cxnSp>
      <p:cxnSp>
        <p:nvCxnSpPr>
          <p:cNvPr id="29750" name="直接连接符 66"/>
          <p:cNvCxnSpPr>
            <a:cxnSpLocks noChangeShapeType="1"/>
          </p:cNvCxnSpPr>
          <p:nvPr/>
        </p:nvCxnSpPr>
        <p:spPr bwMode="auto">
          <a:xfrm flipV="1">
            <a:off x="6537326" y="4749800"/>
            <a:ext cx="1363663" cy="941388"/>
          </a:xfrm>
          <a:prstGeom prst="line">
            <a:avLst/>
          </a:prstGeom>
          <a:noFill/>
          <a:ln w="6350" cap="rnd">
            <a:solidFill>
              <a:schemeClr val="bg1"/>
            </a:solidFill>
            <a:round/>
            <a:tailEnd type="oval" w="med" len="med"/>
          </a:ln>
        </p:spPr>
      </p:cxnSp>
      <p:cxnSp>
        <p:nvCxnSpPr>
          <p:cNvPr id="29751" name="直接连接符 67"/>
          <p:cNvCxnSpPr>
            <a:cxnSpLocks noChangeShapeType="1"/>
          </p:cNvCxnSpPr>
          <p:nvPr/>
        </p:nvCxnSpPr>
        <p:spPr bwMode="auto">
          <a:xfrm>
            <a:off x="4168776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2" name="直接连接符 68"/>
          <p:cNvCxnSpPr>
            <a:cxnSpLocks noChangeShapeType="1"/>
          </p:cNvCxnSpPr>
          <p:nvPr/>
        </p:nvCxnSpPr>
        <p:spPr bwMode="auto">
          <a:xfrm flipH="1">
            <a:off x="4168775" y="2686050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3" name="直接连接符 69"/>
          <p:cNvCxnSpPr>
            <a:cxnSpLocks noChangeShapeType="1"/>
          </p:cNvCxnSpPr>
          <p:nvPr/>
        </p:nvCxnSpPr>
        <p:spPr bwMode="auto">
          <a:xfrm flipH="1">
            <a:off x="7959725" y="2686050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4" name="直接连接符 70"/>
          <p:cNvCxnSpPr>
            <a:cxnSpLocks noChangeShapeType="1"/>
          </p:cNvCxnSpPr>
          <p:nvPr/>
        </p:nvCxnSpPr>
        <p:spPr bwMode="auto">
          <a:xfrm>
            <a:off x="6032501" y="2686050"/>
            <a:ext cx="1927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5" name="直接连接符 71"/>
          <p:cNvCxnSpPr>
            <a:cxnSpLocks noChangeShapeType="1"/>
          </p:cNvCxnSpPr>
          <p:nvPr/>
        </p:nvCxnSpPr>
        <p:spPr bwMode="auto">
          <a:xfrm flipH="1">
            <a:off x="4168775" y="3184525"/>
            <a:ext cx="0" cy="615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6" name="直接连接符 72"/>
          <p:cNvCxnSpPr>
            <a:cxnSpLocks noChangeShapeType="1"/>
          </p:cNvCxnSpPr>
          <p:nvPr/>
        </p:nvCxnSpPr>
        <p:spPr bwMode="auto">
          <a:xfrm flipH="1">
            <a:off x="7959725" y="3057525"/>
            <a:ext cx="0" cy="742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7" name="直接连接符 73"/>
          <p:cNvCxnSpPr>
            <a:cxnSpLocks noChangeShapeType="1"/>
          </p:cNvCxnSpPr>
          <p:nvPr/>
        </p:nvCxnSpPr>
        <p:spPr bwMode="auto">
          <a:xfrm>
            <a:off x="4168776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cxnSp>
        <p:nvCxnSpPr>
          <p:cNvPr id="29758" name="直接连接符 74"/>
          <p:cNvCxnSpPr>
            <a:cxnSpLocks noChangeShapeType="1"/>
          </p:cNvCxnSpPr>
          <p:nvPr/>
        </p:nvCxnSpPr>
        <p:spPr bwMode="auto">
          <a:xfrm>
            <a:off x="6661151" y="3800475"/>
            <a:ext cx="12985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grpSp>
        <p:nvGrpSpPr>
          <p:cNvPr id="2" name="组合 78"/>
          <p:cNvGrpSpPr/>
          <p:nvPr/>
        </p:nvGrpSpPr>
        <p:grpSpPr>
          <a:xfrm>
            <a:off x="3359150" y="2713040"/>
            <a:ext cx="5448300" cy="1241425"/>
            <a:chOff x="0" y="0"/>
            <a:chExt cx="5448300" cy="1242162"/>
          </a:xfrm>
        </p:grpSpPr>
        <p:sp>
          <p:nvSpPr>
            <p:cNvPr id="29762" name="文本框 76"/>
            <p:cNvSpPr txBox="1">
              <a:spLocks noChangeArrowheads="1"/>
            </p:cNvSpPr>
            <p:nvPr/>
          </p:nvSpPr>
          <p:spPr bwMode="auto">
            <a:xfrm>
              <a:off x="0" y="0"/>
              <a:ext cx="5448300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r>
                <a:rPr lang="en-US" altLang="zh-CN" sz="6000">
                  <a:solidFill>
                    <a:schemeClr val="bg1"/>
                  </a:solidFill>
                  <a:latin typeface="Billboard"/>
                  <a:ea typeface="张海山锐谐体" pitchFamily="2" charset="-122"/>
                </a:rPr>
                <a:t>POWERPOINT</a:t>
              </a:r>
              <a:endParaRPr lang="zh-CN" altLang="en-US" sz="6000">
                <a:solidFill>
                  <a:schemeClr val="bg1"/>
                </a:solidFill>
                <a:latin typeface="Billboard"/>
                <a:ea typeface="张海山锐谐体" pitchFamily="2" charset="-122"/>
              </a:endParaRPr>
            </a:p>
          </p:txBody>
        </p:sp>
        <p:sp>
          <p:nvSpPr>
            <p:cNvPr id="29763" name="文本框 77"/>
            <p:cNvSpPr txBox="1">
              <a:spLocks noChangeArrowheads="1"/>
            </p:cNvSpPr>
            <p:nvPr/>
          </p:nvSpPr>
          <p:spPr bwMode="auto">
            <a:xfrm>
              <a:off x="2037995" y="934385"/>
              <a:ext cx="136602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张海山锐谐体" pitchFamily="2" charset="-122"/>
                  <a:ea typeface="张海山锐谐体" pitchFamily="2" charset="-122"/>
                </a:rPr>
                <a:t>YOUR  TITLE</a:t>
              </a:r>
              <a:endParaRPr lang="zh-CN" altLang="en-US" sz="140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endParaRPr>
            </a:p>
          </p:txBody>
        </p:sp>
      </p:grpSp>
      <p:sp>
        <p:nvSpPr>
          <p:cNvPr id="29760" name="矩形 79"/>
          <p:cNvSpPr>
            <a:spLocks noChangeArrowheads="1"/>
          </p:cNvSpPr>
          <p:nvPr/>
        </p:nvSpPr>
        <p:spPr bwMode="auto">
          <a:xfrm>
            <a:off x="1222872" y="2367912"/>
            <a:ext cx="7413876" cy="1832187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9761" name="文本框 80"/>
          <p:cNvSpPr txBox="1">
            <a:spLocks noChangeArrowheads="1"/>
          </p:cNvSpPr>
          <p:nvPr/>
        </p:nvSpPr>
        <p:spPr bwMode="auto">
          <a:xfrm>
            <a:off x="1251745" y="2412052"/>
            <a:ext cx="790098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 eaLnBrk="1" hangingPunct="1"/>
            <a:r>
              <a:rPr lang="zh-CN" altLang="en-US" sz="4800" b="1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既能引出说明的话题，</a:t>
            </a:r>
            <a:endParaRPr lang="en-US" altLang="zh-CN" sz="4800" b="1" dirty="0" smtClean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4800" b="1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又能激发读者的阅读兴趣。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>
            <a:off x="252413" y="631118"/>
            <a:ext cx="2374900" cy="536575"/>
          </a:xfrm>
          <a:prstGeom prst="round2SameRect">
            <a:avLst/>
          </a:prstGeom>
          <a:pattFill prst="pct5">
            <a:fgClr>
              <a:schemeClr val="accent5">
                <a:lumMod val="40000"/>
                <a:lumOff val="6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思考并交流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951" y="1278818"/>
            <a:ext cx="295116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489614"/>
            <a:ext cx="929489" cy="179542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0"/>
              </a:schemeClr>
            </a:prstShdw>
            <a:reflection stA="0" endPos="65000" dist="50800" dir="5400000" sy="-100000" algn="bl" rotWithShape="0"/>
          </a:effectLst>
        </p:spPr>
      </p:pic>
      <p:sp>
        <p:nvSpPr>
          <p:cNvPr id="15366" name="矩形 1"/>
          <p:cNvSpPr>
            <a:spLocks noChangeArrowheads="1"/>
          </p:cNvSpPr>
          <p:nvPr/>
        </p:nvSpPr>
        <p:spPr bwMode="auto">
          <a:xfrm>
            <a:off x="1116013" y="2376363"/>
            <a:ext cx="7474421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了了解其他星球是否存在生命，我重点阅读了第二至八自然段，知道了生命存在的条件；根据这些条件分析，水星、金星、木星、土星、天王星和海王星不可能存在生命；太阳系中还可能存在生命的星球是火星，但根据宇宙飞船的观测，火星上也基本不可能存在生命。我又查阅了资料，对课文观点进行了进一步的验证，近年来对火星的研究虽然有新发现，但始终没有发现生命存在的强有力的证据。</a:t>
            </a:r>
            <a:endParaRPr lang="en-US" altLang="zh-CN" sz="20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8036871" y="5214274"/>
            <a:ext cx="1107129" cy="151163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15368" name="矩形 3"/>
          <p:cNvSpPr>
            <a:spLocks noChangeArrowheads="1"/>
          </p:cNvSpPr>
          <p:nvPr/>
        </p:nvSpPr>
        <p:spPr bwMode="auto">
          <a:xfrm>
            <a:off x="1116013" y="5288340"/>
            <a:ext cx="692085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这位同学告诉了我们要有选择地阅读文章，与问题相关的内容需要仔细读，关系不大的只需要浏览即可；文章有的信息可能不准确，还需要查阅资料判断。</a:t>
            </a:r>
            <a:endParaRPr lang="zh-CN" altLang="en-US" sz="20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" y="1449561"/>
            <a:ext cx="806014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为了了解其他星球是否存在生命，你在阅读时是怎么做的？这位同学的思考给了你哪些启发？</a:t>
            </a:r>
            <a:endParaRPr lang="zh-CN" altLang="en-US" sz="2400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513" y="765175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直线连接符 21"/>
          <p:cNvSpPr>
            <a:spLocks noChangeShapeType="1"/>
          </p:cNvSpPr>
          <p:nvPr/>
        </p:nvSpPr>
        <p:spPr bwMode="auto">
          <a:xfrm flipV="1">
            <a:off x="-36513" y="1343025"/>
            <a:ext cx="2073276" cy="6350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5869" y="2105025"/>
            <a:ext cx="66722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直线连接符 21"/>
          <p:cNvSpPr>
            <a:spLocks noChangeShapeType="1"/>
          </p:cNvSpPr>
          <p:nvPr/>
        </p:nvSpPr>
        <p:spPr bwMode="auto">
          <a:xfrm flipV="1">
            <a:off x="323852" y="1627192"/>
            <a:ext cx="2073275" cy="9525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5438" y="1052513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9750" y="2709863"/>
            <a:ext cx="79232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smtClean="0">
                <a:solidFill>
                  <a:srgbClr val="FFFFFF"/>
                </a:solidFill>
              </a:rPr>
              <a:t>　　</a:t>
            </a:r>
            <a:endParaRPr lang="zh-CN" altLang="zh-CN" sz="3200" b="1" smtClean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513" y="1916113"/>
            <a:ext cx="91440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32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752" y="2058992"/>
            <a:ext cx="80645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FFFF"/>
                </a:solidFill>
                <a:latin typeface="宋体" panose="02010600030101010101" pitchFamily="2" charset="-122"/>
              </a:rPr>
              <a:t>    </a:t>
            </a:r>
            <a:endParaRPr lang="zh-CN" altLang="en-US" sz="32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5847" name="矩形 3"/>
          <p:cNvSpPr>
            <a:spLocks noChangeArrowheads="1"/>
          </p:cNvSpPr>
          <p:nvPr/>
        </p:nvSpPr>
        <p:spPr bwMode="auto">
          <a:xfrm>
            <a:off x="539752" y="2057402"/>
            <a:ext cx="806450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solidFill>
                  <a:srgbClr val="FFFFCC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本文从生命存在的条件和科学的观测事实等角度，介绍了科学家探索宇宙是否存在生命的问题。激发了我们爱科学、学科学的兴趣和探索未知的好奇心</a:t>
            </a:r>
            <a:r>
              <a:rPr lang="zh-CN" altLang="en-US" sz="3200" dirty="0" smtClean="0">
                <a:solidFill>
                  <a:srgbClr val="FFFFCC">
                    <a:lumMod val="1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sz="3200" dirty="0">
              <a:solidFill>
                <a:srgbClr val="FFD0BE">
                  <a:lumMod val="1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 bldLvl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3075" y="908050"/>
            <a:ext cx="84201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ea typeface="黑体" panose="02010609060101010101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476026" y="3693375"/>
            <a:ext cx="8082740" cy="2806922"/>
            <a:chOff x="626990" y="844877"/>
            <a:chExt cx="6611625" cy="5370990"/>
          </a:xfrm>
        </p:grpSpPr>
        <p:sp>
          <p:nvSpPr>
            <p:cNvPr id="4" name="矩形 3"/>
            <p:cNvSpPr/>
            <p:nvPr/>
          </p:nvSpPr>
          <p:spPr>
            <a:xfrm>
              <a:off x="626990" y="1188113"/>
              <a:ext cx="6611625" cy="4680520"/>
            </a:xfrm>
            <a:prstGeom prst="rect">
              <a:avLst/>
            </a:prstGeom>
            <a:solidFill>
              <a:srgbClr val="FFFF00">
                <a:alpha val="45098"/>
              </a:srgb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ea typeface="黑体" panose="02010609060101010101" charset="-122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883280" y="844877"/>
              <a:ext cx="6336703" cy="5370990"/>
            </a:xfrm>
            <a:prstGeom prst="rect">
              <a:avLst/>
            </a:prstGeom>
            <a:noFill/>
            <a:ln w="19050">
              <a:noFill/>
              <a:prstDash val="sysDash"/>
              <a:miter lim="800000"/>
            </a:ln>
          </p:spPr>
          <p:txBody>
            <a:bodyPr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      相传，王母娘娘的蟠桃园有三千六百株桃树。前面一千二百株，花微果小，三千年一熟，人吃了能成仙得道。中间一千二百株，层花甘实，六千年一熟，人吃了能霞举飞升，长生不老。后面一千二百株，紫纹细核，九千年一熟，人吃了能与天地齐寿，与日月同庚。民间传说中，农历三月初三是王母娘娘的圣诞，这一天，王母娘娘要在瑶池举行盛大的蟠桃会，宴请诸路神仙，众仙也将受邀赴宴作为了一种荣耀和身份的象征。</a:t>
              </a:r>
              <a:endParaRPr kumimoji="1" lang="zh-CN" altLang="en-US" sz="2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5535" y="1364092"/>
            <a:ext cx="7348271" cy="24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14916" y="712354"/>
            <a:ext cx="18472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FF0000"/>
                </a:solidFill>
              </a:rPr>
              <a:t>蟠桃盛会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3075" y="908050"/>
            <a:ext cx="84201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ea typeface="黑体" panose="02010609060101010101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539751" y="1312433"/>
            <a:ext cx="4375343" cy="5188380"/>
            <a:chOff x="626990" y="1188113"/>
            <a:chExt cx="6611625" cy="4680520"/>
          </a:xfrm>
        </p:grpSpPr>
        <p:sp>
          <p:nvSpPr>
            <p:cNvPr id="4" name="矩形 3"/>
            <p:cNvSpPr/>
            <p:nvPr/>
          </p:nvSpPr>
          <p:spPr>
            <a:xfrm>
              <a:off x="626990" y="1188113"/>
              <a:ext cx="6611625" cy="4680520"/>
            </a:xfrm>
            <a:prstGeom prst="rect">
              <a:avLst/>
            </a:prstGeom>
            <a:solidFill>
              <a:srgbClr val="FFFF00">
                <a:alpha val="45098"/>
              </a:srgb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ea typeface="黑体" panose="02010609060101010101" charset="-122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883280" y="2089368"/>
              <a:ext cx="6336703" cy="2882009"/>
            </a:xfrm>
            <a:prstGeom prst="rect">
              <a:avLst/>
            </a:prstGeom>
            <a:noFill/>
            <a:ln w="19050">
              <a:noFill/>
              <a:prstDash val="sysDash"/>
              <a:miter lim="800000"/>
            </a:ln>
          </p:spPr>
          <p:txBody>
            <a:bodyPr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     宇宙中的一个大的恒星系，由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1000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亿颗以上的大小恒星和无数星云、星团构成，形状像怀表，中心厚，直径为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8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万光年。太阳是银河系中的许多恒星之一，距离银河中心约有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3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万光年。我们平时在夜晚看到的天空的银河，就是银河系的密集部分在天球上的投影。</a:t>
              </a:r>
              <a:endParaRPr kumimoji="1" lang="zh-CN" altLang="en-US" sz="2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8" name="Picture 3" descr="银河系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5123330" y="1162210"/>
            <a:ext cx="3867373" cy="531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/>
          <p:cNvSpPr>
            <a:spLocks noChangeArrowheads="1" noChangeShapeType="1"/>
          </p:cNvSpPr>
          <p:nvPr/>
        </p:nvSpPr>
        <p:spPr bwMode="auto">
          <a:xfrm>
            <a:off x="6099586" y="1295257"/>
            <a:ext cx="1837328" cy="17671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20000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>
              <a:defRPr/>
            </a:pPr>
            <a:r>
              <a:rPr lang="zh-CN" altLang="en-US" sz="4400" dirty="0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银河系</a:t>
            </a:r>
            <a:endParaRPr lang="zh-CN" altLang="en-US" sz="4400" dirty="0">
              <a:ln w="9525" cmpd="sng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3075" y="908050"/>
            <a:ext cx="84201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ea typeface="黑体" panose="02010609060101010101" charset="-12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65843" y="5498208"/>
            <a:ext cx="7991373" cy="867930"/>
          </a:xfrm>
          <a:prstGeom prst="rect">
            <a:avLst/>
          </a:prstGeom>
          <a:noFill/>
          <a:ln w="19050">
            <a:noFill/>
            <a:prstDash val="sysDash"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2060"/>
                </a:solidFill>
                <a:ea typeface="黑体" panose="02010609060101010101" charset="-122"/>
                <a:sym typeface="+mn-ea"/>
              </a:rPr>
              <a:t>银河系中的一个天体系统，以太阳为中心，包括太阳、八大行星及其卫星和无数的小行星、彗星、流星等。</a:t>
            </a:r>
            <a:endParaRPr kumimoji="1" lang="zh-CN" altLang="en-US" sz="2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0" name="Picture 2" descr="太阳系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613955" y="1222289"/>
            <a:ext cx="8091672" cy="41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42301" y="497198"/>
            <a:ext cx="16027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</a:rPr>
              <a:t>太阳系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3075" y="908050"/>
            <a:ext cx="84201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ea typeface="黑体" panose="02010609060101010101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636567" y="1441514"/>
            <a:ext cx="4375343" cy="4801104"/>
            <a:chOff x="626990" y="1188113"/>
            <a:chExt cx="6611625" cy="4680520"/>
          </a:xfrm>
        </p:grpSpPr>
        <p:sp>
          <p:nvSpPr>
            <p:cNvPr id="4" name="矩形 3"/>
            <p:cNvSpPr/>
            <p:nvPr/>
          </p:nvSpPr>
          <p:spPr>
            <a:xfrm>
              <a:off x="626990" y="1188113"/>
              <a:ext cx="6611625" cy="4680520"/>
            </a:xfrm>
            <a:prstGeom prst="rect">
              <a:avLst/>
            </a:prstGeom>
            <a:solidFill>
              <a:srgbClr val="FFFF00">
                <a:alpha val="45098"/>
              </a:srgb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ea typeface="黑体" panose="02010609060101010101" charset="-122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883280" y="1973132"/>
              <a:ext cx="6336703" cy="3114483"/>
            </a:xfrm>
            <a:prstGeom prst="rect">
              <a:avLst/>
            </a:prstGeom>
            <a:noFill/>
            <a:ln w="19050">
              <a:noFill/>
              <a:prstDash val="sysDash"/>
              <a:miter lim="800000"/>
            </a:ln>
          </p:spPr>
          <p:txBody>
            <a:bodyPr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       水手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9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号美国于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1971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年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5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月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30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日发射的太空探测卫星，用于探索火星，经过半年多的飞行，于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1972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年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1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月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3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日进入环绕火星的轨道。这是人类派往火星考察的第一颗人造火星卫星。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1972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年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10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月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27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日，水手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9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号耗尽能源而坠入火星大气中。</a:t>
              </a:r>
              <a:endParaRPr kumimoji="1" lang="zh-CN" altLang="en-US" sz="2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61647" y="1569132"/>
            <a:ext cx="3916929" cy="43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244696" y="1691287"/>
            <a:ext cx="18553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FF0000"/>
                </a:solidFill>
              </a:rPr>
              <a:t>水手九号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3075" y="908050"/>
            <a:ext cx="84201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ea typeface="黑体" panose="02010609060101010101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4183423" y="1130450"/>
            <a:ext cx="4375343" cy="5188380"/>
            <a:chOff x="626990" y="1188113"/>
            <a:chExt cx="6611625" cy="4680520"/>
          </a:xfrm>
        </p:grpSpPr>
        <p:sp>
          <p:nvSpPr>
            <p:cNvPr id="4" name="矩形 3"/>
            <p:cNvSpPr/>
            <p:nvPr/>
          </p:nvSpPr>
          <p:spPr>
            <a:xfrm>
              <a:off x="626990" y="1188113"/>
              <a:ext cx="6611625" cy="4680520"/>
            </a:xfrm>
            <a:prstGeom prst="rect">
              <a:avLst/>
            </a:prstGeom>
            <a:solidFill>
              <a:srgbClr val="FFFF00">
                <a:alpha val="45098"/>
              </a:srgb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ea typeface="黑体" panose="02010609060101010101" charset="-122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883280" y="1389689"/>
              <a:ext cx="6336703" cy="4281365"/>
            </a:xfrm>
            <a:prstGeom prst="rect">
              <a:avLst/>
            </a:prstGeom>
            <a:noFill/>
            <a:ln w="19050">
              <a:noFill/>
              <a:prstDash val="sysDash"/>
              <a:miter lim="800000"/>
            </a:ln>
          </p:spPr>
          <p:txBody>
            <a:bodyPr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     海盗号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1975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年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8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月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20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日和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9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月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9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日，美国分别发射了海盗一号和海盗二号探测器，用于探索火星上有无生命。海盗一号和二号分别于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1976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年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7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月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20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日和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9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月</a:t>
              </a:r>
              <a:r>
                <a:rPr lang="en-US" altLang="zh-CN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3</a:t>
              </a:r>
              <a:r>
                <a:rPr lang="zh-CN" altLang="en-US" sz="2100" dirty="0" smtClean="0">
                  <a:solidFill>
                    <a:srgbClr val="002060"/>
                  </a:solidFill>
                  <a:ea typeface="黑体" panose="02010609060101010101" charset="-122"/>
                  <a:sym typeface="+mn-ea"/>
                </a:rPr>
                <a:t>日在火星表面软着陆成功，将火星彩照发回地球。它们分别在火星上工作了六年和三年，对火星进行了考察和拍照，共发回数万幅火星照片。四次探测有无生命存在的实验中，没有发现任何高级生命痕迹，从而排除了有关火星人的推测。</a:t>
              </a:r>
              <a:endParaRPr kumimoji="1" lang="zh-CN" altLang="en-US" sz="2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8298" y="1285082"/>
            <a:ext cx="3533888" cy="46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4"/>
          <p:cNvSpPr>
            <a:spLocks noChangeArrowheads="1" noChangeShapeType="1"/>
          </p:cNvSpPr>
          <p:nvPr/>
        </p:nvSpPr>
        <p:spPr bwMode="auto">
          <a:xfrm>
            <a:off x="564776" y="4049215"/>
            <a:ext cx="1837328" cy="17671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20000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>
            <a:pPr algn="ctr">
              <a:defRPr/>
            </a:pPr>
            <a:r>
              <a:rPr lang="zh-CN" altLang="en-US" sz="4400" dirty="0" smtClean="0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海盗号</a:t>
            </a:r>
            <a:endParaRPr lang="zh-CN" altLang="en-US" sz="4400" dirty="0">
              <a:ln w="9525" cmpd="sng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1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493713" y="2188026"/>
            <a:ext cx="841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908050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119065" y="908050"/>
            <a:ext cx="2073275" cy="661988"/>
            <a:chOff x="0" y="0"/>
            <a:chExt cx="2071702" cy="661806"/>
          </a:xfrm>
        </p:grpSpPr>
        <p:sp>
          <p:nvSpPr>
            <p:cNvPr id="10263" name="直线连接符 21"/>
            <p:cNvSpPr>
              <a:spLocks noChangeShapeType="1"/>
            </p:cNvSpPr>
            <p:nvPr/>
          </p:nvSpPr>
          <p:spPr bwMode="auto">
            <a:xfrm flipV="1">
              <a:off x="0" y="656052"/>
              <a:ext cx="2071702" cy="5754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779913" y="836712"/>
            <a:ext cx="187205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685800">
              <a:buFont typeface="Arial" panose="020B0604020202020204" pitchFamily="34" charset="0"/>
              <a:buNone/>
              <a:defRPr/>
            </a:pPr>
            <a:r>
              <a:rPr lang="zh-CN" altLang="en-US" sz="4000" noProof="1">
                <a:ln w="22225">
                  <a:solidFill>
                    <a:srgbClr val="F07474"/>
                  </a:solidFill>
                  <a:prstDash val="solid"/>
                </a:ln>
                <a:solidFill>
                  <a:srgbClr val="F07474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+mn-ea"/>
              </a:rPr>
              <a:t>我会写</a:t>
            </a:r>
            <a:endParaRPr lang="zh-CN" altLang="en-US" sz="4000" noProof="1">
              <a:ln w="22225">
                <a:solidFill>
                  <a:srgbClr val="F07474"/>
                </a:solidFill>
                <a:prstDash val="solid"/>
              </a:ln>
              <a:solidFill>
                <a:srgbClr val="F07474">
                  <a:lumMod val="40000"/>
                  <a:lumOff val="6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433388" y="1628775"/>
            <a:ext cx="2163762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mí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10246" name="图片 1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852" y="2205042"/>
            <a:ext cx="8413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图片 2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2" y="2205042"/>
            <a:ext cx="841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文本框 6"/>
          <p:cNvSpPr txBox="1">
            <a:spLocks noChangeArrowheads="1"/>
          </p:cNvSpPr>
          <p:nvPr/>
        </p:nvSpPr>
        <p:spPr bwMode="auto">
          <a:xfrm>
            <a:off x="3604531" y="2279654"/>
            <a:ext cx="204094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嫦   娥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9" name="TextBox 23"/>
          <p:cNvSpPr txBox="1">
            <a:spLocks noChangeArrowheads="1"/>
          </p:cNvSpPr>
          <p:nvPr/>
        </p:nvSpPr>
        <p:spPr bwMode="auto">
          <a:xfrm>
            <a:off x="3563940" y="1628775"/>
            <a:ext cx="2033587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cháng</a:t>
            </a:r>
            <a:r>
              <a:rPr lang="en-US" altLang="zh-CN" sz="3200" dirty="0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   é    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0250" name="文本框 6"/>
          <p:cNvSpPr txBox="1">
            <a:spLocks noChangeArrowheads="1"/>
          </p:cNvSpPr>
          <p:nvPr/>
        </p:nvSpPr>
        <p:spPr bwMode="auto">
          <a:xfrm>
            <a:off x="419101" y="2276479"/>
            <a:ext cx="273344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 （谜语）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1" name="TextBox 3"/>
          <p:cNvSpPr txBox="1">
            <a:spLocks noChangeArrowheads="1"/>
          </p:cNvSpPr>
          <p:nvPr/>
        </p:nvSpPr>
        <p:spPr bwMode="auto">
          <a:xfrm>
            <a:off x="323852" y="3476625"/>
            <a:ext cx="18716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shè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10252" name="图片 1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9090" y="4221167"/>
            <a:ext cx="8413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文本框 6"/>
          <p:cNvSpPr txBox="1">
            <a:spLocks noChangeArrowheads="1"/>
          </p:cNvSpPr>
          <p:nvPr/>
        </p:nvSpPr>
        <p:spPr bwMode="auto">
          <a:xfrm>
            <a:off x="308200" y="4292604"/>
            <a:ext cx="296587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摄 （拍摄）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54" name="图片 2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51577" y="4205292"/>
            <a:ext cx="841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文本框 6"/>
          <p:cNvSpPr txBox="1">
            <a:spLocks noChangeArrowheads="1"/>
          </p:cNvSpPr>
          <p:nvPr/>
        </p:nvSpPr>
        <p:spPr bwMode="auto">
          <a:xfrm>
            <a:off x="6413049" y="4254504"/>
            <a:ext cx="273344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揭 （揭开）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6" name="TextBox 23"/>
          <p:cNvSpPr txBox="1">
            <a:spLocks noChangeArrowheads="1"/>
          </p:cNvSpPr>
          <p:nvPr/>
        </p:nvSpPr>
        <p:spPr bwMode="auto">
          <a:xfrm>
            <a:off x="6210302" y="3348041"/>
            <a:ext cx="3330575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jiē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0257" name="TextBox 3"/>
          <p:cNvSpPr txBox="1">
            <a:spLocks noChangeArrowheads="1"/>
          </p:cNvSpPr>
          <p:nvPr/>
        </p:nvSpPr>
        <p:spPr bwMode="auto">
          <a:xfrm>
            <a:off x="6151565" y="1557338"/>
            <a:ext cx="23082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shàng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10258" name="图片 1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24590" y="2133600"/>
            <a:ext cx="841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文本框 6"/>
          <p:cNvSpPr txBox="1">
            <a:spLocks noChangeArrowheads="1"/>
          </p:cNvSpPr>
          <p:nvPr/>
        </p:nvSpPr>
        <p:spPr bwMode="auto">
          <a:xfrm>
            <a:off x="6221865" y="2205041"/>
            <a:ext cx="296587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尚 （尚未）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60" name="TextBox 3"/>
          <p:cNvSpPr txBox="1">
            <a:spLocks noChangeArrowheads="1"/>
          </p:cNvSpPr>
          <p:nvPr/>
        </p:nvSpPr>
        <p:spPr bwMode="auto">
          <a:xfrm>
            <a:off x="3492502" y="3429000"/>
            <a:ext cx="13001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 smtClean="0">
                <a:solidFill>
                  <a:srgbClr val="000000"/>
                </a:solidFill>
                <a:latin typeface="方正中等线简体"/>
                <a:ea typeface="方正中等线简体"/>
                <a:cs typeface="方正中等线简体"/>
              </a:rPr>
              <a:t>qīng</a:t>
            </a:r>
            <a:endParaRPr lang="zh-CN" altLang="en-US" sz="3200" dirty="0" smtClean="0">
              <a:solidFill>
                <a:srgbClr val="000000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pic>
        <p:nvPicPr>
          <p:cNvPr id="10261" name="图片 19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559177" y="4244975"/>
            <a:ext cx="841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2" name="文本框 6"/>
          <p:cNvSpPr txBox="1">
            <a:spLocks noChangeArrowheads="1"/>
          </p:cNvSpPr>
          <p:nvPr/>
        </p:nvSpPr>
        <p:spPr bwMode="auto">
          <a:xfrm>
            <a:off x="3711577" y="4316416"/>
            <a:ext cx="273344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倾 （倾角）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3482</Words>
  <Application>WPS 演示</Application>
  <PresentationFormat>全屏显示(4:3)</PresentationFormat>
  <Paragraphs>368</Paragraphs>
  <Slides>37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5" baseType="lpstr">
      <vt:lpstr>Arial</vt:lpstr>
      <vt:lpstr>宋体</vt:lpstr>
      <vt:lpstr>Wingdings</vt:lpstr>
      <vt:lpstr>Calibri</vt:lpstr>
      <vt:lpstr>微软雅黑</vt:lpstr>
      <vt:lpstr>黑体</vt:lpstr>
      <vt:lpstr>楷体</vt:lpstr>
      <vt:lpstr>方正中等线简体</vt:lpstr>
      <vt:lpstr>Segoe Print</vt:lpstr>
      <vt:lpstr>Arial Unicode MS</vt:lpstr>
      <vt:lpstr>Arial</vt:lpstr>
      <vt:lpstr>Wingdings</vt:lpstr>
      <vt:lpstr>Calibri</vt:lpstr>
      <vt:lpstr>Billboard</vt:lpstr>
      <vt:lpstr>张海山锐谐体</vt:lpstr>
      <vt:lpstr>等线</vt:lpstr>
      <vt:lpstr>Times New Roman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235</cp:revision>
  <dcterms:created xsi:type="dcterms:W3CDTF">2017-08-03T09:01:00Z</dcterms:created>
  <dcterms:modified xsi:type="dcterms:W3CDTF">2019-10-25T06:15:50Z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