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542" r:id="rId5"/>
    <p:sldId id="550" r:id="rId6"/>
    <p:sldId id="595" r:id="rId7"/>
    <p:sldId id="594" r:id="rId8"/>
    <p:sldId id="596" r:id="rId9"/>
    <p:sldId id="537" r:id="rId10"/>
    <p:sldId id="258" r:id="rId11"/>
    <p:sldId id="549" r:id="rId12"/>
    <p:sldId id="514" r:id="rId13"/>
    <p:sldId id="543" r:id="rId14"/>
    <p:sldId id="565" r:id="rId15"/>
    <p:sldId id="566" r:id="rId16"/>
    <p:sldId id="612" r:id="rId17"/>
    <p:sldId id="599" r:id="rId18"/>
    <p:sldId id="600" r:id="rId19"/>
    <p:sldId id="601" r:id="rId20"/>
    <p:sldId id="602" r:id="rId21"/>
    <p:sldId id="609" r:id="rId22"/>
    <p:sldId id="610" r:id="rId23"/>
    <p:sldId id="611" r:id="rId24"/>
    <p:sldId id="603" r:id="rId25"/>
    <p:sldId id="604" r:id="rId26"/>
    <p:sldId id="605" r:id="rId27"/>
    <p:sldId id="606" r:id="rId28"/>
    <p:sldId id="607" r:id="rId29"/>
    <p:sldId id="608" r:id="rId30"/>
    <p:sldId id="496" r:id="rId31"/>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FF"/>
    <a:srgbClr val="FFFFFF"/>
    <a:srgbClr val="FFD175"/>
    <a:srgbClr val="FFCC66"/>
    <a:srgbClr val="0066FF"/>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9" autoAdjust="0"/>
    <p:restoredTop sz="85146" autoAdjust="0"/>
  </p:normalViewPr>
  <p:slideViewPr>
    <p:cSldViewPr snapToGrid="0" snapToObjects="1">
      <p:cViewPr>
        <p:scale>
          <a:sx n="100" d="100"/>
          <a:sy n="100" d="100"/>
        </p:scale>
        <p:origin x="-420" y="-264"/>
      </p:cViewPr>
      <p:guideLst>
        <p:guide orient="horz" pos="2167"/>
        <p:guide pos="522"/>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F4D272F8-ED0C-4047-B3E0-19F7FDC28355}"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034E0608-44EA-4144-B10E-3C999808021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1444E3A1-CB50-49C6-8273-9A897F26B03B}" type="slidenum">
              <a:rPr lang="zh-CN" altLang="en-US"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915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7C897E11-1780-4B63-8226-8CF43DE1D6B0}" type="slidenum">
              <a:rPr lang="zh-CN" altLang="en-US" sz="1200"/>
            </a:fld>
            <a:endParaRPr lang="en-US" altLang="zh-CN"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018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208473E1-2F56-4263-8875-A58003B766AA}" type="slidenum">
              <a:rPr lang="zh-CN" altLang="en-US" sz="1200"/>
            </a:fld>
            <a:endParaRPr lang="en-US" altLang="zh-CN"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120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5276C4E9-329F-49EB-9273-9374B75ED936}" type="slidenum">
              <a:rPr lang="zh-CN" altLang="en-US" sz="1200"/>
            </a:fld>
            <a:endParaRPr lang="en-US" altLang="zh-CN"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2228"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80F995CA-9390-4CC5-A197-30E749EE1CD8}" type="slidenum">
              <a:rPr lang="zh-CN" altLang="en-US" sz="1200"/>
            </a:fld>
            <a:endParaRPr lang="en-US" altLang="zh-CN"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325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5B6CE51B-E791-4D48-B660-B87FE67C7904}" type="slidenum">
              <a:rPr lang="zh-CN" altLang="en-US" sz="1200"/>
            </a:fld>
            <a:endParaRPr lang="en-US" altLang="zh-CN"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427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BF4F6E2C-C23E-4DD3-BC8D-D511DD20F17B}" type="slidenum">
              <a:rPr lang="zh-CN" altLang="en-US" sz="1200"/>
            </a:fld>
            <a:endParaRPr lang="en-US" altLang="zh-CN"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5530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62A3AE50-6699-4409-9DEC-B86CA48D6A54}" type="slidenum">
              <a:rPr lang="zh-CN" altLang="en-US" sz="1200"/>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4F579025-D072-49B6-BC17-233B98F60145}" type="slidenum">
              <a:rPr lang="zh-CN" altLang="en-US"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Tx/>
              <a:buNone/>
            </a:pPr>
            <a:fld id="{340C9F6C-120B-4B91-A01B-A0E7C6A66DE2}" type="slidenum">
              <a:rPr lang="zh-CN" altLang="en-US" smtClean="0"/>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301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CBD68F72-89CC-4BDE-8ED4-99FAC04B7270}" type="slidenum">
              <a:rPr lang="zh-CN" altLang="en-US" sz="1200"/>
            </a:fld>
            <a:endParaRPr lang="en-US" altLang="zh-CN"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4036"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D78258F5-18D6-47A1-8B31-8C7E78D2E19F}" type="slidenum">
              <a:rPr lang="zh-CN" altLang="en-US" sz="1200"/>
            </a:fld>
            <a:endParaRPr lang="en-US" altLang="zh-CN"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506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A4A614FB-D87E-46A9-8D8E-E9FAC21D3FA6}" type="slidenum">
              <a:rPr lang="zh-CN" altLang="en-US" sz="1200"/>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6084"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DB656231-9127-4DE7-A616-876F2A7EA59A}" type="slidenum">
              <a:rPr lang="zh-CN" altLang="en-US" sz="1200"/>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7108"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0CDC8C8F-6B6B-46CC-B95B-F1ACE10B40A9}" type="slidenum">
              <a:rPr lang="zh-CN" altLang="en-US" sz="1200"/>
            </a:fld>
            <a:endParaRPr lang="en-US" altLang="zh-CN"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b="1" smtClean="0">
              <a:solidFill>
                <a:srgbClr val="FF0000"/>
              </a:solidFill>
            </a:endParaRPr>
          </a:p>
        </p:txBody>
      </p:sp>
      <p:sp>
        <p:nvSpPr>
          <p:cNvPr id="48132"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fld id="{4B0F5EEA-81DD-400E-B9EF-C74160AADD81}" type="slidenum">
              <a:rPr lang="zh-CN" altLang="en-US" sz="1200"/>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5956994" y="116495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6" name="图片 5" descr="图层1"/>
          <p:cNvPicPr>
            <a:picLocks noChangeAspect="1"/>
          </p:cNvPicPr>
          <p:nvPr userDrawn="1"/>
        </p:nvPicPr>
        <p:blipFill>
          <a:blip r:embed="rId2"/>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9" Type="http://schemas.openxmlformats.org/officeDocument/2006/relationships/slide" Target="slide17.xml"/><Relationship Id="rId8" Type="http://schemas.openxmlformats.org/officeDocument/2006/relationships/slide" Target="slide16.xml"/><Relationship Id="rId7" Type="http://schemas.openxmlformats.org/officeDocument/2006/relationships/slide" Target="slide26.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23.xml"/><Relationship Id="rId3" Type="http://schemas.openxmlformats.org/officeDocument/2006/relationships/slide" Target="slide22.xml"/><Relationship Id="rId2" Type="http://schemas.openxmlformats.org/officeDocument/2006/relationships/slide" Target="slide21.xml"/><Relationship Id="rId14" Type="http://schemas.openxmlformats.org/officeDocument/2006/relationships/slideLayout" Target="../slideLayouts/slideLayout1.xml"/><Relationship Id="rId13" Type="http://schemas.openxmlformats.org/officeDocument/2006/relationships/slide" Target="slide27.xml"/><Relationship Id="rId12" Type="http://schemas.openxmlformats.org/officeDocument/2006/relationships/slide" Target="slide20.xml"/><Relationship Id="rId11" Type="http://schemas.openxmlformats.org/officeDocument/2006/relationships/slide" Target="slide19.xml"/><Relationship Id="rId10" Type="http://schemas.openxmlformats.org/officeDocument/2006/relationships/slide" Target="slide18.xml"/><Relationship Id="rId1" Type="http://schemas.openxmlformats.org/officeDocument/2006/relationships/slide" Target="slide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圆角矩形 66"/>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pic>
        <p:nvPicPr>
          <p:cNvPr id="8195" name="Picture 40" descr="구름"/>
          <p:cNvPicPr>
            <a:picLocks noChangeAspect="1" noChangeArrowheads="1"/>
          </p:cNvPicPr>
          <p:nvPr/>
        </p:nvPicPr>
        <p:blipFill>
          <a:blip r:embed="rId1" cstate="email"/>
          <a:srcRect/>
          <a:stretch>
            <a:fillRect/>
          </a:stretch>
        </p:blipFill>
        <p:spPr bwMode="auto">
          <a:xfrm>
            <a:off x="7235825" y="503767"/>
            <a:ext cx="1042988" cy="55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组合 13338"/>
          <p:cNvGrpSpPr/>
          <p:nvPr/>
        </p:nvGrpSpPr>
        <p:grpSpPr bwMode="auto">
          <a:xfrm>
            <a:off x="2581275" y="755651"/>
            <a:ext cx="3918548" cy="1299083"/>
            <a:chOff x="2320185" y="870310"/>
            <a:chExt cx="5055415" cy="1299350"/>
          </a:xfrm>
        </p:grpSpPr>
        <p:sp>
          <p:nvSpPr>
            <p:cNvPr id="62" name="Text Box 2"/>
            <p:cNvSpPr txBox="1">
              <a:spLocks noChangeArrowheads="1"/>
            </p:cNvSpPr>
            <p:nvPr/>
          </p:nvSpPr>
          <p:spPr bwMode="auto">
            <a:xfrm>
              <a:off x="3857011" y="1150577"/>
              <a:ext cx="3518589" cy="831168"/>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4800" b="1" dirty="0">
                  <a:solidFill>
                    <a:srgbClr val="CC0000"/>
                  </a:solidFill>
                  <a:latin typeface="+mn-lt"/>
                  <a:ea typeface="黑体" panose="02010609060101010101" charset="-122"/>
                  <a:cs typeface="黑体" panose="02010609060101010101" charset="-122"/>
                </a:rPr>
                <a:t>开国大典</a:t>
              </a:r>
              <a:endParaRPr lang="zh-CN" altLang="en-US" sz="4800" b="1" dirty="0">
                <a:solidFill>
                  <a:srgbClr val="CC0000"/>
                </a:solidFill>
                <a:latin typeface="+mn-lt"/>
                <a:ea typeface="黑体" panose="02010609060101010101" charset="-122"/>
                <a:cs typeface="黑体" panose="02010609060101010101" charset="-122"/>
              </a:endParaRPr>
            </a:p>
          </p:txBody>
        </p:sp>
        <p:grpSp>
          <p:nvGrpSpPr>
            <p:cNvPr id="8207" name="组合 13337"/>
            <p:cNvGrpSpPr/>
            <p:nvPr/>
          </p:nvGrpSpPr>
          <p:grpSpPr bwMode="auto">
            <a:xfrm>
              <a:off x="2320185" y="870310"/>
              <a:ext cx="1299985" cy="1299350"/>
              <a:chOff x="2474560" y="701685"/>
              <a:chExt cx="1299985" cy="1299350"/>
            </a:xfrm>
          </p:grpSpPr>
          <p:sp>
            <p:nvSpPr>
              <p:cNvPr id="8208" name="AutoShape 11"/>
              <p:cNvSpPr>
                <a:spLocks noChangeArrowheads="1"/>
              </p:cNvSpPr>
              <p:nvPr/>
            </p:nvSpPr>
            <p:spPr bwMode="gray">
              <a:xfrm>
                <a:off x="2474560" y="701685"/>
                <a:ext cx="1299985" cy="1299350"/>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09" name="文本框 13"/>
              <p:cNvSpPr txBox="1">
                <a:spLocks noChangeArrowheads="1"/>
              </p:cNvSpPr>
              <p:nvPr/>
            </p:nvSpPr>
            <p:spPr bwMode="auto">
              <a:xfrm>
                <a:off x="2765899" y="889600"/>
                <a:ext cx="856596" cy="92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5400" b="1" dirty="0">
                    <a:solidFill>
                      <a:schemeClr val="bg1"/>
                    </a:solidFill>
                    <a:latin typeface="方正大黑简体" pitchFamily="65" charset="-122"/>
                    <a:ea typeface="方正大黑简体" pitchFamily="65" charset="-122"/>
                  </a:rPr>
                  <a:t>7</a:t>
                </a:r>
                <a:endParaRPr lang="zh-CN" altLang="en-US" sz="5400" b="1" dirty="0">
                  <a:solidFill>
                    <a:schemeClr val="bg1"/>
                  </a:solidFill>
                  <a:latin typeface="方正大黑简体" pitchFamily="65" charset="-122"/>
                  <a:ea typeface="方正大黑简体" pitchFamily="65" charset="-122"/>
                </a:endParaRPr>
              </a:p>
            </p:txBody>
          </p:sp>
        </p:grpSp>
      </p:grpSp>
      <p:pic>
        <p:nvPicPr>
          <p:cNvPr id="21" name="图片 46" descr="枫叶副本"/>
          <p:cNvPicPr>
            <a:picLocks noChangeAspect="1"/>
          </p:cNvPicPr>
          <p:nvPr/>
        </p:nvPicPr>
        <p:blipFill>
          <a:blip r:embed="rId2" cstate="email"/>
          <a:srcRect/>
          <a:stretch>
            <a:fillRect/>
          </a:stretch>
        </p:blipFill>
        <p:spPr bwMode="auto">
          <a:xfrm>
            <a:off x="3854451" y="3020978"/>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bwMode="auto">
          <a:xfrm>
            <a:off x="3055938" y="3160311"/>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一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grpSp>
        <p:nvGrpSpPr>
          <p:cNvPr id="8199" name="组合 18"/>
          <p:cNvGrpSpPr/>
          <p:nvPr/>
        </p:nvGrpSpPr>
        <p:grpSpPr bwMode="auto">
          <a:xfrm>
            <a:off x="884239" y="4768460"/>
            <a:ext cx="7419975" cy="831849"/>
            <a:chOff x="884838" y="4055610"/>
            <a:chExt cx="7419213" cy="623887"/>
          </a:xfrm>
        </p:grpSpPr>
        <p:sp>
          <p:nvSpPr>
            <p:cNvPr id="27" name="任意多边形 26"/>
            <p:cNvSpPr/>
            <p:nvPr/>
          </p:nvSpPr>
          <p:spPr bwMode="auto">
            <a:xfrm>
              <a:off x="4060889" y="4121250"/>
              <a:ext cx="1774912"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初读感知</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sp>
          <p:nvSpPr>
            <p:cNvPr id="28" name="任意多边形 27"/>
            <p:cNvSpPr/>
            <p:nvPr/>
          </p:nvSpPr>
          <p:spPr bwMode="auto">
            <a:xfrm>
              <a:off x="6443515" y="4121250"/>
              <a:ext cx="1860536"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2" name="图片 4" descr="小花2.png"/>
            <p:cNvPicPr>
              <a:picLocks noChangeAspect="1" noChangeArrowheads="1"/>
            </p:cNvPicPr>
            <p:nvPr/>
          </p:nvPicPr>
          <p:blipFill>
            <a:blip r:embed="rId3" cstate="email"/>
            <a:srcRect/>
            <a:stretch>
              <a:fillRect/>
            </a:stretch>
          </p:blipFill>
          <p:spPr bwMode="auto">
            <a:xfrm>
              <a:off x="3337163"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图片 4" descr="小花2.png"/>
            <p:cNvPicPr>
              <a:picLocks noChangeAspect="1" noChangeArrowheads="1"/>
            </p:cNvPicPr>
            <p:nvPr/>
          </p:nvPicPr>
          <p:blipFill>
            <a:blip r:embed="rId3" cstate="email"/>
            <a:srcRect/>
            <a:stretch>
              <a:fillRect/>
            </a:stretch>
          </p:blipFill>
          <p:spPr bwMode="auto">
            <a:xfrm>
              <a:off x="5774578"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任意多边形 30"/>
            <p:cNvSpPr/>
            <p:nvPr/>
          </p:nvSpPr>
          <p:spPr bwMode="auto">
            <a:xfrm>
              <a:off x="1608565" y="4121250"/>
              <a:ext cx="1774912" cy="558247"/>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助读资料</a:t>
              </a:r>
              <a:endParaRPr lang="zh-CN" altLang="en-US" sz="28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5" name="图片 4" descr="小花2.png"/>
            <p:cNvPicPr>
              <a:picLocks noChangeAspect="1" noChangeArrowheads="1"/>
            </p:cNvPicPr>
            <p:nvPr/>
          </p:nvPicPr>
          <p:blipFill>
            <a:blip r:embed="rId3" cstate="email"/>
            <a:srcRect/>
            <a:stretch>
              <a:fillRect/>
            </a:stretch>
          </p:blipFill>
          <p:spPr bwMode="auto">
            <a:xfrm>
              <a:off x="884838" y="4055610"/>
              <a:ext cx="871276"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3"/>
          <p:cNvSpPr txBox="1">
            <a:spLocks noChangeArrowheads="1"/>
          </p:cNvSpPr>
          <p:nvPr/>
        </p:nvSpPr>
        <p:spPr bwMode="auto">
          <a:xfrm>
            <a:off x="2843213" y="3814234"/>
            <a:ext cx="569912" cy="461665"/>
          </a:xfrm>
          <a:prstGeom prst="rect">
            <a:avLst/>
          </a:prstGeom>
          <a:noFill/>
          <a:ln w="9525">
            <a:noFill/>
            <a:miter lim="800000"/>
          </a:ln>
        </p:spPr>
        <p:txBody>
          <a:bodyPr>
            <a:spAutoFit/>
          </a:bodyPr>
          <a:lstStyle/>
          <a:p>
            <a:pPr>
              <a:defRPr/>
            </a:pPr>
            <a:r>
              <a:rPr lang="zh-CN" altLang="en-US" sz="2400" b="1" dirty="0">
                <a:solidFill>
                  <a:srgbClr val="FF0000"/>
                </a:solidFill>
                <a:latin typeface="+mn-ea"/>
              </a:rPr>
              <a:t>都</a:t>
            </a:r>
            <a:endParaRPr lang="zh-CN" altLang="en-US" sz="2400" b="1" dirty="0">
              <a:solidFill>
                <a:srgbClr val="FF0000"/>
              </a:solidFill>
              <a:latin typeface="+mn-ea"/>
            </a:endParaRPr>
          </a:p>
        </p:txBody>
      </p:sp>
      <p:grpSp>
        <p:nvGrpSpPr>
          <p:cNvPr id="2" name="组合 5"/>
          <p:cNvGrpSpPr/>
          <p:nvPr/>
        </p:nvGrpSpPr>
        <p:grpSpPr bwMode="auto">
          <a:xfrm>
            <a:off x="3302001" y="3304118"/>
            <a:ext cx="2720975" cy="1322916"/>
            <a:chOff x="2165998" y="4677958"/>
            <a:chExt cx="2766218" cy="1456177"/>
          </a:xfrm>
        </p:grpSpPr>
        <p:sp>
          <p:nvSpPr>
            <p:cNvPr id="15" name="左大括号 14"/>
            <p:cNvSpPr/>
            <p:nvPr/>
          </p:nvSpPr>
          <p:spPr>
            <a:xfrm>
              <a:off x="2165998" y="5083358"/>
              <a:ext cx="196895" cy="1050777"/>
            </a:xfrm>
            <a:prstGeom prst="leftBrac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zh-CN" altLang="en-US" sz="2400" b="1"/>
            </a:p>
          </p:txBody>
        </p:sp>
        <p:sp>
          <p:nvSpPr>
            <p:cNvPr id="16" name="TextBox 15"/>
            <p:cNvSpPr txBox="1"/>
            <p:nvPr/>
          </p:nvSpPr>
          <p:spPr>
            <a:xfrm>
              <a:off x="2325774" y="4677958"/>
              <a:ext cx="2606442" cy="1321242"/>
            </a:xfrm>
            <a:prstGeom prst="rect">
              <a:avLst/>
            </a:prstGeom>
            <a:noFill/>
          </p:spPr>
          <p:txBody>
            <a:bodyPr>
              <a:spAutoFit/>
            </a:bodyPr>
            <a:lstStyle/>
            <a:p>
              <a:pPr>
                <a:lnSpc>
                  <a:spcPct val="150000"/>
                </a:lnSpc>
                <a:defRPr/>
              </a:pPr>
              <a:r>
                <a:rPr lang="en-US" altLang="zh-CN" sz="2400" b="1" dirty="0" err="1">
                  <a:solidFill>
                    <a:srgbClr val="FF0000"/>
                  </a:solidFill>
                  <a:latin typeface="方正姚体" pitchFamily="2" charset="-122"/>
                  <a:ea typeface="方正姚体" pitchFamily="2" charset="-122"/>
                </a:rPr>
                <a:t>dōu</a:t>
              </a:r>
              <a:r>
                <a:rPr lang="zh-CN" altLang="en-US" sz="2400" b="1" dirty="0">
                  <a:solidFill>
                    <a:srgbClr val="FF0000"/>
                  </a:solidFill>
                  <a:latin typeface="+mn-ea"/>
                  <a:ea typeface="+mn-ea"/>
                </a:rPr>
                <a:t>（都有）</a:t>
              </a:r>
              <a:endParaRPr lang="en-US" altLang="zh-CN" sz="2400" b="1" dirty="0">
                <a:solidFill>
                  <a:srgbClr val="FF0000"/>
                </a:solidFill>
                <a:latin typeface="+mn-ea"/>
                <a:ea typeface="+mn-ea"/>
              </a:endParaRPr>
            </a:p>
            <a:p>
              <a:pPr>
                <a:lnSpc>
                  <a:spcPct val="150000"/>
                </a:lnSpc>
                <a:defRPr/>
              </a:pPr>
              <a:r>
                <a:rPr lang="en-US" altLang="zh-CN" sz="2400" b="1" dirty="0" err="1">
                  <a:solidFill>
                    <a:srgbClr val="FF0000"/>
                  </a:solidFill>
                  <a:latin typeface="方正姚体" pitchFamily="2" charset="-122"/>
                  <a:ea typeface="方正姚体" pitchFamily="2" charset="-122"/>
                </a:rPr>
                <a:t>dū</a:t>
              </a:r>
              <a:r>
                <a:rPr lang="zh-CN" altLang="en-US" sz="2400" b="1" dirty="0">
                  <a:solidFill>
                    <a:srgbClr val="FF0000"/>
                  </a:solidFill>
                  <a:latin typeface="+mn-ea"/>
                  <a:ea typeface="+mn-ea"/>
                </a:rPr>
                <a:t>（首都）</a:t>
              </a:r>
              <a:endParaRPr lang="en-US" altLang="zh-CN" sz="2400" b="1" dirty="0">
                <a:solidFill>
                  <a:srgbClr val="FF0000"/>
                </a:solidFill>
                <a:latin typeface="+mn-ea"/>
                <a:ea typeface="+mn-ea"/>
              </a:endParaRPr>
            </a:p>
          </p:txBody>
        </p:sp>
      </p:grpSp>
      <p:sp>
        <p:nvSpPr>
          <p:cNvPr id="12" name="Rectangle 6"/>
          <p:cNvSpPr>
            <a:spLocks noChangeArrowheads="1"/>
          </p:cNvSpPr>
          <p:nvPr/>
        </p:nvSpPr>
        <p:spPr bwMode="auto">
          <a:xfrm>
            <a:off x="515938" y="1659467"/>
            <a:ext cx="8134350" cy="1780117"/>
          </a:xfrm>
          <a:prstGeom prst="rect">
            <a:avLst/>
          </a:prstGeom>
          <a:solidFill>
            <a:srgbClr val="FFFFFF"/>
          </a:solidFill>
          <a:ln w="3175" cap="rnd">
            <a:noFill/>
            <a:prstDash val="sysDot"/>
            <a:miter lim="800000"/>
          </a:ln>
        </p:spPr>
        <p:txBody>
          <a:bodyPr lIns="91439" tIns="45719" rIns="91439" bIns="45719"/>
          <a:lstStyle/>
          <a:p>
            <a:pPr algn="just">
              <a:lnSpc>
                <a:spcPct val="150000"/>
              </a:lnSpc>
              <a:defRPr/>
            </a:pPr>
            <a:r>
              <a:rPr lang="zh-CN" altLang="en-US" sz="2400" b="1" dirty="0">
                <a:latin typeface="+mn-ea"/>
                <a:ea typeface="+mn-ea"/>
              </a:rPr>
              <a:t>读一读下面的句子，看看你有什么发现？</a:t>
            </a:r>
            <a:endParaRPr lang="en-US" altLang="zh-CN" sz="2400" dirty="0">
              <a:ea typeface="宋体" panose="02010600030101010101" pitchFamily="2" charset="-122"/>
            </a:endParaRPr>
          </a:p>
          <a:p>
            <a:pPr>
              <a:lnSpc>
                <a:spcPct val="150000"/>
              </a:lnSpc>
              <a:defRPr/>
            </a:pPr>
            <a:r>
              <a:rPr lang="zh-CN" altLang="en-US" sz="2400" b="1" dirty="0">
                <a:latin typeface="楷体" panose="02010609060101010101" pitchFamily="49" charset="-122"/>
                <a:ea typeface="楷体" panose="02010609060101010101" pitchFamily="49" charset="-122"/>
              </a:rPr>
              <a:t>   今天首都北京天安门热闹非凡，因为今天是国庆节。</a:t>
            </a:r>
            <a:endParaRPr lang="zh-CN" altLang="zh-CN" sz="2400" b="1" dirty="0">
              <a:latin typeface="楷体" panose="02010609060101010101" pitchFamily="49" charset="-122"/>
              <a:ea typeface="楷体" panose="02010609060101010101" pitchFamily="49" charset="-122"/>
            </a:endParaRPr>
          </a:p>
        </p:txBody>
      </p:sp>
      <p:sp>
        <p:nvSpPr>
          <p:cNvPr id="18437" name="TextBox 2"/>
          <p:cNvSpPr txBox="1">
            <a:spLocks noChangeArrowheads="1"/>
          </p:cNvSpPr>
          <p:nvPr/>
        </p:nvSpPr>
        <p:spPr bwMode="auto">
          <a:xfrm>
            <a:off x="2006601" y="2865967"/>
            <a:ext cx="555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rPr>
              <a:t>•</a:t>
            </a:r>
            <a:endParaRPr lang="zh-CN" altLang="en-US" sz="2000" b="1">
              <a:solidFill>
                <a:srgbClr val="FF0000"/>
              </a:solidFill>
            </a:endParaRPr>
          </a:p>
        </p:txBody>
      </p:sp>
      <p:grpSp>
        <p:nvGrpSpPr>
          <p:cNvPr id="7" name="组合 6"/>
          <p:cNvGrpSpPr/>
          <p:nvPr/>
        </p:nvGrpSpPr>
        <p:grpSpPr bwMode="auto">
          <a:xfrm>
            <a:off x="528639" y="5101166"/>
            <a:ext cx="7996237" cy="1225404"/>
            <a:chOff x="528408" y="3825426"/>
            <a:chExt cx="7996467" cy="918835"/>
          </a:xfrm>
        </p:grpSpPr>
        <p:sp>
          <p:nvSpPr>
            <p:cNvPr id="18444" name="矩形 7"/>
            <p:cNvSpPr>
              <a:spLocks noChangeArrowheads="1"/>
            </p:cNvSpPr>
            <p:nvPr/>
          </p:nvSpPr>
          <p:spPr bwMode="auto">
            <a:xfrm>
              <a:off x="1681163" y="3825426"/>
              <a:ext cx="6843712" cy="6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北京是中国的首都（</a:t>
              </a:r>
              <a:r>
                <a:rPr lang="en-US" altLang="zh-CN" sz="2400" b="1">
                  <a:latin typeface="方正姚体" pitchFamily="2" charset="-122"/>
                  <a:ea typeface="方正姚体" pitchFamily="2" charset="-122"/>
                </a:rPr>
                <a:t>dū</a:t>
              </a:r>
              <a:r>
                <a:rPr lang="zh-CN" altLang="en-US" sz="2400" b="1">
                  <a:latin typeface="楷体" panose="02010609060101010101" pitchFamily="49" charset="-122"/>
                  <a:ea typeface="楷体" panose="02010609060101010101" pitchFamily="49" charset="-122"/>
                </a:rPr>
                <a:t>），也是一座文化城市，每年来这里旅游的人都（</a:t>
              </a:r>
              <a:r>
                <a:rPr lang="en-US" altLang="zh-CN" sz="2400" b="1">
                  <a:latin typeface="方正姚体" pitchFamily="2" charset="-122"/>
                  <a:ea typeface="方正姚体" pitchFamily="2" charset="-122"/>
                </a:rPr>
                <a:t>dōu</a:t>
              </a:r>
              <a:r>
                <a:rPr lang="zh-CN" altLang="en-US" sz="2400" b="1">
                  <a:latin typeface="楷体" panose="02010609060101010101" pitchFamily="49" charset="-122"/>
                  <a:ea typeface="楷体" panose="02010609060101010101" pitchFamily="49" charset="-122"/>
                </a:rPr>
                <a:t>）很多。</a:t>
              </a:r>
              <a:endParaRPr lang="zh-CN" altLang="zh-CN" sz="2400" b="1">
                <a:latin typeface="楷体" panose="02010609060101010101" pitchFamily="49" charset="-122"/>
                <a:ea typeface="楷体" panose="02010609060101010101" pitchFamily="49" charset="-122"/>
              </a:endParaRPr>
            </a:p>
          </p:txBody>
        </p:sp>
        <p:grpSp>
          <p:nvGrpSpPr>
            <p:cNvPr id="18445" name="组合 20"/>
            <p:cNvGrpSpPr/>
            <p:nvPr/>
          </p:nvGrpSpPr>
          <p:grpSpPr bwMode="auto">
            <a:xfrm>
              <a:off x="528408" y="3834307"/>
              <a:ext cx="4605111" cy="909954"/>
              <a:chOff x="871308" y="4096159"/>
              <a:chExt cx="4605111" cy="908587"/>
            </a:xfrm>
          </p:grpSpPr>
          <p:sp>
            <p:nvSpPr>
              <p:cNvPr id="18446" name="矩形 17"/>
              <p:cNvSpPr>
                <a:spLocks noChangeArrowheads="1"/>
              </p:cNvSpPr>
              <p:nvPr/>
            </p:nvSpPr>
            <p:spPr bwMode="auto">
              <a:xfrm>
                <a:off x="871308" y="4096159"/>
                <a:ext cx="1341438" cy="34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黑体" panose="02010609060101010101" charset="-122"/>
                    <a:ea typeface="黑体" panose="02010609060101010101" charset="-122"/>
                  </a:rPr>
                  <a:t>读一读</a:t>
                </a:r>
                <a:r>
                  <a:rPr lang="zh-CN" altLang="en-US" sz="2400" b="1">
                    <a:solidFill>
                      <a:srgbClr val="000000"/>
                    </a:solidFill>
                    <a:latin typeface="楷体" panose="02010609060101010101" pitchFamily="49" charset="-122"/>
                    <a:ea typeface="楷体" panose="02010609060101010101" pitchFamily="49" charset="-122"/>
                  </a:rPr>
                  <a:t>：</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18447" name="TextBox 16"/>
              <p:cNvSpPr txBox="1">
                <a:spLocks noChangeArrowheads="1"/>
              </p:cNvSpPr>
              <p:nvPr/>
            </p:nvSpPr>
            <p:spPr bwMode="auto">
              <a:xfrm>
                <a:off x="4309598" y="4319198"/>
                <a:ext cx="557212" cy="29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rPr>
                  <a:t>•</a:t>
                </a:r>
                <a:endParaRPr lang="zh-CN" altLang="en-US" sz="2000" b="1">
                  <a:solidFill>
                    <a:srgbClr val="FF0000"/>
                  </a:solidFill>
                </a:endParaRPr>
              </a:p>
            </p:txBody>
          </p:sp>
          <p:sp>
            <p:nvSpPr>
              <p:cNvPr id="18448" name="TextBox 17"/>
              <p:cNvSpPr txBox="1">
                <a:spLocks noChangeArrowheads="1"/>
              </p:cNvSpPr>
              <p:nvPr/>
            </p:nvSpPr>
            <p:spPr bwMode="auto">
              <a:xfrm>
                <a:off x="4920794" y="4705185"/>
                <a:ext cx="555625" cy="29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0000"/>
                    </a:solidFill>
                  </a:rPr>
                  <a:t>•</a:t>
                </a:r>
                <a:endParaRPr lang="zh-CN" altLang="en-US" sz="2000" b="1">
                  <a:solidFill>
                    <a:srgbClr val="FF0000"/>
                  </a:solidFill>
                </a:endParaRPr>
              </a:p>
            </p:txBody>
          </p:sp>
        </p:grpSp>
      </p:grpSp>
      <p:grpSp>
        <p:nvGrpSpPr>
          <p:cNvPr id="4" name="组合 20"/>
          <p:cNvGrpSpPr/>
          <p:nvPr/>
        </p:nvGrpSpPr>
        <p:grpSpPr>
          <a:xfrm>
            <a:off x="486096" y="987626"/>
            <a:ext cx="1464632" cy="672451"/>
            <a:chOff x="846681" y="1213040"/>
            <a:chExt cx="1464632" cy="504338"/>
          </a:xfrm>
          <a:effectLst>
            <a:outerShdw blurRad="50800" dist="38100" dir="10800000" algn="r" rotWithShape="0">
              <a:prstClr val="black">
                <a:alpha val="40000"/>
              </a:prstClr>
            </a:outerShdw>
          </a:effectLst>
        </p:grpSpPr>
        <p:sp>
          <p:nvSpPr>
            <p:cNvPr id="22" name="圆角矩形 21"/>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多音字</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5" name="组合 23"/>
          <p:cNvGrpSpPr/>
          <p:nvPr/>
        </p:nvGrpSpPr>
        <p:grpSpPr bwMode="auto">
          <a:xfrm>
            <a:off x="6711951" y="3564467"/>
            <a:ext cx="1793875" cy="1813984"/>
            <a:chOff x="6788695" y="1080879"/>
            <a:chExt cx="1793385" cy="1360214"/>
          </a:xfrm>
        </p:grpSpPr>
        <p:pic>
          <p:nvPicPr>
            <p:cNvPr id="25" name="Picture 14" descr="C:\Users\Administrator\Desktop\21579cb2206b352.jpg"/>
            <p:cNvPicPr>
              <a:picLocks noChangeAspect="1" noChangeArrowheads="1"/>
            </p:cNvPicPr>
            <p:nvPr/>
          </p:nvPicPr>
          <p:blipFill>
            <a:blip r:embed="rId1" cstate="email">
              <a:clrChange>
                <a:clrFrom>
                  <a:srgbClr val="F6F6F6"/>
                </a:clrFrom>
                <a:clrTo>
                  <a:srgbClr val="F6F6F6">
                    <a:alpha val="0"/>
                  </a:srgbClr>
                </a:clrTo>
              </a:clrChange>
              <a:duotone>
                <a:schemeClr val="accent1">
                  <a:shade val="45000"/>
                  <a:satMod val="135000"/>
                </a:schemeClr>
                <a:prstClr val="white"/>
              </a:duotone>
            </a:blip>
            <a:srcRect/>
            <a:stretch>
              <a:fillRect/>
            </a:stretch>
          </p:blipFill>
          <p:spPr bwMode="auto">
            <a:xfrm>
              <a:off x="6788695" y="1080879"/>
              <a:ext cx="1793385" cy="1360214"/>
            </a:xfrm>
            <a:prstGeom prst="rect">
              <a:avLst/>
            </a:prstGeom>
            <a:noFill/>
          </p:spPr>
        </p:pic>
        <p:sp>
          <p:nvSpPr>
            <p:cNvPr id="18443" name="矩形 72"/>
            <p:cNvSpPr>
              <a:spLocks noChangeArrowheads="1"/>
            </p:cNvSpPr>
            <p:nvPr/>
          </p:nvSpPr>
          <p:spPr bwMode="auto">
            <a:xfrm>
              <a:off x="7019122" y="1414395"/>
              <a:ext cx="1488266" cy="4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a:t>注意加点字的读音！</a:t>
              </a:r>
              <a:endParaRPr lang="zh-CN" altLang="en-US" b="1"/>
            </a:p>
          </p:txBody>
        </p:sp>
      </p:grpSp>
      <p:grpSp>
        <p:nvGrpSpPr>
          <p:cNvPr id="6" name="组合 26"/>
          <p:cNvGrpSpPr/>
          <p:nvPr/>
        </p:nvGrpSpPr>
        <p:grpSpPr>
          <a:xfrm>
            <a:off x="6434197" y="1071636"/>
            <a:ext cx="2654241" cy="1398215"/>
            <a:chOff x="6712495" y="-330511"/>
            <a:chExt cx="2654241" cy="1048661"/>
          </a:xfrm>
          <a:effectLst>
            <a:outerShdw blurRad="63500" sx="102000" sy="102000" algn="ctr" rotWithShape="0">
              <a:prstClr val="black">
                <a:alpha val="40000"/>
              </a:prstClr>
            </a:outerShdw>
          </a:effectLst>
        </p:grpSpPr>
        <p:pic>
          <p:nvPicPr>
            <p:cNvPr id="28" name="Picture 15" descr="C:\Users\Administrator\Desktop\1.png"/>
            <p:cNvPicPr>
              <a:picLocks noChangeAspect="1" noChangeArrowheads="1"/>
            </p:cNvPicPr>
            <p:nvPr/>
          </p:nvPicPr>
          <p:blipFill>
            <a:blip r:embed="rId2" cstate="email"/>
            <a:srcRect/>
            <a:stretch>
              <a:fillRect/>
            </a:stretch>
          </p:blipFill>
          <p:spPr bwMode="auto">
            <a:xfrm>
              <a:off x="6712495" y="-330511"/>
              <a:ext cx="2654241" cy="1048661"/>
            </a:xfrm>
            <a:prstGeom prst="rect">
              <a:avLst/>
            </a:prstGeom>
            <a:noFill/>
          </p:spPr>
        </p:pic>
        <p:sp>
          <p:nvSpPr>
            <p:cNvPr id="29" name="矩形 28"/>
            <p:cNvSpPr/>
            <p:nvPr/>
          </p:nvSpPr>
          <p:spPr>
            <a:xfrm>
              <a:off x="7022614" y="-221680"/>
              <a:ext cx="1589063" cy="623248"/>
            </a:xfrm>
            <a:prstGeom prst="rect">
              <a:avLst/>
            </a:prstGeom>
          </p:spPr>
          <p:txBody>
            <a:bodyPr>
              <a:spAutoFit/>
            </a:bodyPr>
            <a:lstStyle/>
            <a:p>
              <a:pPr>
                <a:defRPr/>
              </a:pPr>
              <a:r>
                <a:rPr lang="zh-CN" altLang="en-US" sz="2400" b="1" dirty="0">
                  <a:solidFill>
                    <a:schemeClr val="bg1"/>
                  </a:solidFill>
                  <a:latin typeface="黑体" panose="02010609060101010101" charset="-122"/>
                  <a:ea typeface="黑体" panose="02010609060101010101" charset="-122"/>
                </a:rPr>
                <a:t>加点的字是多音字！</a:t>
              </a:r>
              <a:endParaRPr lang="zh-CN" altLang="en-US" sz="2400" b="1" dirty="0">
                <a:solidFill>
                  <a:schemeClr val="bg1"/>
                </a:solidFill>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randombar(horizontal)">
                                      <p:cBhvr>
                                        <p:cTn id="16" dur="500"/>
                                        <p:tgtEl>
                                          <p:spTgt spid="2048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6"/>
          <p:cNvSpPr>
            <a:spLocks noChangeArrowheads="1"/>
          </p:cNvSpPr>
          <p:nvPr/>
        </p:nvSpPr>
        <p:spPr bwMode="auto">
          <a:xfrm>
            <a:off x="3294063" y="1790701"/>
            <a:ext cx="526891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spcBef>
                <a:spcPts val="1200"/>
              </a:spcBef>
            </a:pPr>
            <a:r>
              <a:rPr lang="zh-CN" altLang="en-US" sz="2400" b="1" dirty="0">
                <a:latin typeface="楷体" panose="02010609060101010101" pitchFamily="49" charset="-122"/>
                <a:ea typeface="楷体" panose="02010609060101010101" pitchFamily="49" charset="-122"/>
              </a:rPr>
              <a:t>把高山推开，把大海翻倒过来。形容声势巨大，不可阻挡。</a:t>
            </a:r>
            <a:endParaRPr lang="zh-CN" altLang="en-US" sz="2400" b="1" dirty="0">
              <a:latin typeface="楷体" panose="02010609060101010101" pitchFamily="49" charset="-122"/>
              <a:ea typeface="楷体" panose="02010609060101010101" pitchFamily="49" charset="-122"/>
            </a:endParaRPr>
          </a:p>
          <a:p>
            <a:pPr>
              <a:lnSpc>
                <a:spcPct val="150000"/>
              </a:lnSpc>
              <a:spcBef>
                <a:spcPts val="1200"/>
              </a:spcBef>
            </a:pPr>
            <a:r>
              <a:rPr lang="zh-CN" altLang="en-US" sz="2400" b="1" dirty="0">
                <a:latin typeface="楷体" panose="02010609060101010101" pitchFamily="49" charset="-122"/>
                <a:ea typeface="楷体" panose="02010609060101010101" pitchFamily="49" charset="-122"/>
              </a:rPr>
              <a:t>隆重举行的仪式。</a:t>
            </a:r>
            <a:endParaRPr lang="zh-CN" altLang="en-US" sz="2400" b="1" dirty="0">
              <a:latin typeface="楷体" panose="02010609060101010101" pitchFamily="49" charset="-122"/>
              <a:ea typeface="楷体" panose="02010609060101010101" pitchFamily="49" charset="-122"/>
            </a:endParaRPr>
          </a:p>
          <a:p>
            <a:pPr>
              <a:lnSpc>
                <a:spcPct val="150000"/>
              </a:lnSpc>
              <a:spcBef>
                <a:spcPts val="1200"/>
              </a:spcBef>
            </a:pPr>
            <a:r>
              <a:rPr lang="zh-CN" altLang="en-US" sz="2400" b="1" dirty="0">
                <a:latin typeface="楷体" panose="02010609060101010101" pitchFamily="49" charset="-122"/>
                <a:ea typeface="楷体" panose="02010609060101010101" pitchFamily="49" charset="-122"/>
              </a:rPr>
              <a:t>指事物在一定阶段内发展的顶点。</a:t>
            </a:r>
            <a:endParaRPr lang="zh-CN" altLang="en-US" sz="2400" b="1" dirty="0">
              <a:latin typeface="楷体" panose="02010609060101010101" pitchFamily="49" charset="-122"/>
              <a:ea typeface="楷体" panose="02010609060101010101" pitchFamily="49" charset="-122"/>
            </a:endParaRPr>
          </a:p>
          <a:p>
            <a:pPr>
              <a:lnSpc>
                <a:spcPct val="150000"/>
              </a:lnSpc>
              <a:spcBef>
                <a:spcPts val="1200"/>
              </a:spcBef>
            </a:pPr>
            <a:r>
              <a:rPr lang="zh-CN" altLang="en-US" sz="2400" b="1" dirty="0">
                <a:latin typeface="楷体" panose="02010609060101010101" pitchFamily="49" charset="-122"/>
                <a:ea typeface="楷体" panose="02010609060101010101" pitchFamily="49" charset="-122"/>
              </a:rPr>
              <a:t>怀着敬意看。</a:t>
            </a:r>
            <a:endParaRPr lang="zh-CN" altLang="en-US" sz="2400" b="1" dirty="0">
              <a:latin typeface="楷体" panose="02010609060101010101" pitchFamily="49" charset="-122"/>
              <a:ea typeface="楷体" panose="02010609060101010101" pitchFamily="49" charset="-122"/>
            </a:endParaRPr>
          </a:p>
          <a:p>
            <a:pPr>
              <a:lnSpc>
                <a:spcPct val="150000"/>
              </a:lnSpc>
              <a:spcBef>
                <a:spcPts val="1200"/>
              </a:spcBef>
            </a:pPr>
            <a:r>
              <a:rPr lang="zh-CN" altLang="en-US" sz="2400" b="1" dirty="0">
                <a:latin typeface="楷体" panose="02010609060101010101" pitchFamily="49" charset="-122"/>
                <a:ea typeface="楷体" panose="02010609060101010101" pitchFamily="49" charset="-122"/>
              </a:rPr>
              <a:t>形容物体缓慢上升。 </a:t>
            </a:r>
            <a:endParaRPr lang="zh-CN" altLang="en-US" sz="2400" b="1" dirty="0">
              <a:latin typeface="楷体" panose="02010609060101010101" pitchFamily="49" charset="-122"/>
              <a:ea typeface="楷体" panose="02010609060101010101" pitchFamily="49" charset="-122"/>
            </a:endParaRPr>
          </a:p>
          <a:p>
            <a:pPr>
              <a:lnSpc>
                <a:spcPct val="150000"/>
              </a:lnSpc>
              <a:spcBef>
                <a:spcPts val="1200"/>
              </a:spcBef>
            </a:pPr>
            <a:r>
              <a:rPr lang="zh-CN" altLang="en-US" sz="2400" b="1" dirty="0">
                <a:latin typeface="楷体" panose="02010609060101010101" pitchFamily="49" charset="-122"/>
                <a:ea typeface="楷体" panose="02010609060101010101" pitchFamily="49" charset="-122"/>
              </a:rPr>
              <a:t>出生。</a:t>
            </a:r>
            <a:endParaRPr lang="zh-CN" altLang="en-US" sz="2400" b="1" dirty="0">
              <a:latin typeface="楷体" panose="02010609060101010101" pitchFamily="49" charset="-122"/>
              <a:ea typeface="楷体" panose="02010609060101010101" pitchFamily="49" charset="-122"/>
            </a:endParaRPr>
          </a:p>
        </p:txBody>
      </p:sp>
      <p:cxnSp>
        <p:nvCxnSpPr>
          <p:cNvPr id="4" name="直接连接符 3"/>
          <p:cNvCxnSpPr/>
          <p:nvPr/>
        </p:nvCxnSpPr>
        <p:spPr>
          <a:xfrm>
            <a:off x="1468439" y="2199218"/>
            <a:ext cx="1804987" cy="1149349"/>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flipV="1">
            <a:off x="2049463" y="2360085"/>
            <a:ext cx="1257300" cy="62018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p:nvPr/>
        </p:nvCxnSpPr>
        <p:spPr>
          <a:xfrm flipV="1">
            <a:off x="1468439" y="4064001"/>
            <a:ext cx="1838325" cy="378884"/>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9462" name="矩形 5"/>
          <p:cNvSpPr>
            <a:spLocks noChangeArrowheads="1"/>
          </p:cNvSpPr>
          <p:nvPr/>
        </p:nvSpPr>
        <p:spPr bwMode="auto">
          <a:xfrm>
            <a:off x="4513263" y="1075267"/>
            <a:ext cx="5227637" cy="541174"/>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500"/>
              </a:lnSpc>
            </a:pPr>
            <a:endParaRPr lang="zh-CN" altLang="en-US" sz="2600" b="1">
              <a:latin typeface="黑体" panose="02010609060101010101" charset="-122"/>
              <a:ea typeface="黑体" panose="02010609060101010101" charset="-122"/>
            </a:endParaRPr>
          </a:p>
        </p:txBody>
      </p:sp>
      <p:cxnSp>
        <p:nvCxnSpPr>
          <p:cNvPr id="25" name="直接连接符 24"/>
          <p:cNvCxnSpPr/>
          <p:nvPr/>
        </p:nvCxnSpPr>
        <p:spPr>
          <a:xfrm>
            <a:off x="1468439" y="3769785"/>
            <a:ext cx="1838325" cy="92498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直接连接符 35"/>
          <p:cNvCxnSpPr/>
          <p:nvPr/>
        </p:nvCxnSpPr>
        <p:spPr>
          <a:xfrm>
            <a:off x="1403350" y="5164667"/>
            <a:ext cx="1963738" cy="931333"/>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直接连接符 39"/>
          <p:cNvCxnSpPr/>
          <p:nvPr/>
        </p:nvCxnSpPr>
        <p:spPr>
          <a:xfrm flipV="1">
            <a:off x="2020889" y="5456767"/>
            <a:ext cx="1285875" cy="46355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2" name="组合 20"/>
          <p:cNvGrpSpPr/>
          <p:nvPr/>
        </p:nvGrpSpPr>
        <p:grpSpPr>
          <a:xfrm>
            <a:off x="497980" y="990502"/>
            <a:ext cx="1772205" cy="672451"/>
            <a:chOff x="854820" y="1213040"/>
            <a:chExt cx="1772205" cy="504338"/>
          </a:xfrm>
          <a:effectLst>
            <a:outerShdw blurRad="50800" dist="38100" dir="10800000" algn="r" rotWithShape="0">
              <a:prstClr val="black">
                <a:alpha val="40000"/>
              </a:prstClr>
            </a:outerShdw>
          </a:effectLst>
        </p:grpSpPr>
        <p:sp>
          <p:nvSpPr>
            <p:cNvPr id="22" name="圆角矩形 21"/>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理解词语</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grpSp>
        <p:nvGrpSpPr>
          <p:cNvPr id="3" name="组合 25"/>
          <p:cNvGrpSpPr/>
          <p:nvPr/>
        </p:nvGrpSpPr>
        <p:grpSpPr bwMode="auto">
          <a:xfrm>
            <a:off x="3162300" y="956734"/>
            <a:ext cx="3994375" cy="717551"/>
            <a:chOff x="3124895" y="802160"/>
            <a:chExt cx="3994415" cy="537866"/>
          </a:xfrm>
        </p:grpSpPr>
        <p:pic>
          <p:nvPicPr>
            <p:cNvPr id="19469" name="Picture 16" descr="C:\Users\Administrator\Desktop\对话框.png"/>
            <p:cNvPicPr>
              <a:picLocks noChangeAspect="1" noChangeArrowheads="1"/>
            </p:cNvPicPr>
            <p:nvPr/>
          </p:nvPicPr>
          <p:blipFill>
            <a:blip r:embed="rId1" cstate="email"/>
            <a:srcRect/>
            <a:stretch>
              <a:fillRect/>
            </a:stretch>
          </p:blipFill>
          <p:spPr bwMode="auto">
            <a:xfrm>
              <a:off x="3124895" y="802160"/>
              <a:ext cx="3885506" cy="53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矩形 12"/>
            <p:cNvSpPr>
              <a:spLocks noChangeArrowheads="1"/>
            </p:cNvSpPr>
            <p:nvPr/>
          </p:nvSpPr>
          <p:spPr bwMode="auto">
            <a:xfrm>
              <a:off x="3222050" y="820332"/>
              <a:ext cx="3897260" cy="34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黑体" panose="02010609060101010101" charset="-122"/>
                  <a:ea typeface="黑体" panose="02010609060101010101" charset="-122"/>
                </a:rPr>
                <a:t>试着把词语和意思连起来！</a:t>
              </a:r>
              <a:endParaRPr lang="zh-CN" altLang="en-US" sz="2400" b="1">
                <a:latin typeface="黑体" panose="02010609060101010101" charset="-122"/>
                <a:ea typeface="黑体" panose="02010609060101010101" charset="-122"/>
              </a:endParaRPr>
            </a:p>
          </p:txBody>
        </p:sp>
      </p:grpSp>
      <p:sp>
        <p:nvSpPr>
          <p:cNvPr id="19468" name="矩形 7"/>
          <p:cNvSpPr>
            <a:spLocks noChangeArrowheads="1"/>
          </p:cNvSpPr>
          <p:nvPr/>
        </p:nvSpPr>
        <p:spPr bwMode="auto">
          <a:xfrm>
            <a:off x="665163" y="1773767"/>
            <a:ext cx="16684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2400" b="1" dirty="0">
                <a:solidFill>
                  <a:srgbClr val="0000FF"/>
                </a:solidFill>
                <a:latin typeface="黑体" panose="02010609060101010101" charset="-122"/>
                <a:ea typeface="黑体" panose="02010609060101010101" charset="-122"/>
              </a:rPr>
              <a:t>典礼</a:t>
            </a:r>
            <a:endParaRPr lang="zh-CN" altLang="en-US" sz="2400" b="1" dirty="0">
              <a:solidFill>
                <a:srgbClr val="0000FF"/>
              </a:solidFill>
              <a:latin typeface="黑体" panose="02010609060101010101" charset="-122"/>
              <a:ea typeface="黑体" panose="02010609060101010101" charset="-122"/>
            </a:endParaRPr>
          </a:p>
          <a:p>
            <a:pPr>
              <a:lnSpc>
                <a:spcPct val="200000"/>
              </a:lnSpc>
            </a:pPr>
            <a:r>
              <a:rPr lang="zh-CN" altLang="en-US" sz="2400" b="1" dirty="0">
                <a:solidFill>
                  <a:srgbClr val="0000FF"/>
                </a:solidFill>
                <a:latin typeface="黑体" panose="02010609060101010101" charset="-122"/>
                <a:ea typeface="黑体" panose="02010609060101010101" charset="-122"/>
              </a:rPr>
              <a:t>排山倒海</a:t>
            </a:r>
            <a:endParaRPr lang="zh-CN" altLang="en-US" sz="2400" b="1" dirty="0">
              <a:solidFill>
                <a:srgbClr val="0000FF"/>
              </a:solidFill>
              <a:latin typeface="黑体" panose="02010609060101010101" charset="-122"/>
              <a:ea typeface="黑体" panose="02010609060101010101" charset="-122"/>
            </a:endParaRPr>
          </a:p>
          <a:p>
            <a:pPr>
              <a:lnSpc>
                <a:spcPct val="200000"/>
              </a:lnSpc>
            </a:pPr>
            <a:r>
              <a:rPr lang="zh-CN" altLang="en-US" sz="2400" b="1" dirty="0">
                <a:solidFill>
                  <a:srgbClr val="0000FF"/>
                </a:solidFill>
                <a:latin typeface="黑体" panose="02010609060101010101" charset="-122"/>
                <a:ea typeface="黑体" panose="02010609060101010101" charset="-122"/>
              </a:rPr>
              <a:t>瞻仰</a:t>
            </a:r>
            <a:endParaRPr lang="zh-CN" altLang="en-US" sz="2400" b="1" dirty="0">
              <a:solidFill>
                <a:srgbClr val="0000FF"/>
              </a:solidFill>
              <a:latin typeface="黑体" panose="02010609060101010101" charset="-122"/>
              <a:ea typeface="黑体" panose="02010609060101010101" charset="-122"/>
            </a:endParaRPr>
          </a:p>
          <a:p>
            <a:pPr>
              <a:lnSpc>
                <a:spcPct val="200000"/>
              </a:lnSpc>
            </a:pPr>
            <a:r>
              <a:rPr lang="zh-CN" altLang="en-US" sz="2400" b="1" dirty="0">
                <a:solidFill>
                  <a:srgbClr val="0000FF"/>
                </a:solidFill>
                <a:latin typeface="黑体" panose="02010609060101010101" charset="-122"/>
                <a:ea typeface="黑体" panose="02010609060101010101" charset="-122"/>
              </a:rPr>
              <a:t>高潮</a:t>
            </a:r>
            <a:endParaRPr lang="zh-CN" altLang="en-US" sz="2400" b="1" dirty="0">
              <a:solidFill>
                <a:srgbClr val="0000FF"/>
              </a:solidFill>
              <a:latin typeface="黑体" panose="02010609060101010101" charset="-122"/>
              <a:ea typeface="黑体" panose="02010609060101010101" charset="-122"/>
            </a:endParaRPr>
          </a:p>
          <a:p>
            <a:pPr>
              <a:lnSpc>
                <a:spcPct val="200000"/>
              </a:lnSpc>
            </a:pPr>
            <a:r>
              <a:rPr lang="zh-CN" altLang="en-US" sz="2400" b="1" dirty="0">
                <a:solidFill>
                  <a:srgbClr val="0000FF"/>
                </a:solidFill>
                <a:latin typeface="黑体" panose="02010609060101010101" charset="-122"/>
                <a:ea typeface="黑体" panose="02010609060101010101" charset="-122"/>
              </a:rPr>
              <a:t>诞生</a:t>
            </a:r>
            <a:endParaRPr lang="zh-CN" altLang="en-US" sz="2400" b="1" dirty="0">
              <a:solidFill>
                <a:srgbClr val="0000FF"/>
              </a:solidFill>
              <a:latin typeface="黑体" panose="02010609060101010101" charset="-122"/>
              <a:ea typeface="黑体" panose="02010609060101010101" charset="-122"/>
            </a:endParaRPr>
          </a:p>
          <a:p>
            <a:pPr>
              <a:lnSpc>
                <a:spcPct val="200000"/>
              </a:lnSpc>
            </a:pPr>
            <a:r>
              <a:rPr lang="zh-CN" altLang="en-US" sz="2400" b="1" dirty="0">
                <a:solidFill>
                  <a:srgbClr val="0000FF"/>
                </a:solidFill>
                <a:latin typeface="黑体" panose="02010609060101010101" charset="-122"/>
                <a:ea typeface="黑体" panose="02010609060101010101" charset="-122"/>
              </a:rPr>
              <a:t>徐徐上升 </a:t>
            </a:r>
            <a:endParaRPr lang="zh-CN" altLang="en-US"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004888" y="3024717"/>
            <a:ext cx="7339012" cy="1151467"/>
          </a:xfrm>
          <a:custGeom>
            <a:avLst/>
            <a:gdLst>
              <a:gd name="connsiteX0" fmla="*/ 0 w 6799134"/>
              <a:gd name="connsiteY0" fmla="*/ 0 h 976260"/>
              <a:gd name="connsiteX1" fmla="*/ 6799134 w 6799134"/>
              <a:gd name="connsiteY1" fmla="*/ 0 h 976260"/>
              <a:gd name="connsiteX2" fmla="*/ 6799134 w 6799134"/>
              <a:gd name="connsiteY2" fmla="*/ 976260 h 976260"/>
              <a:gd name="connsiteX3" fmla="*/ 0 w 6799134"/>
              <a:gd name="connsiteY3" fmla="*/ 976260 h 976260"/>
              <a:gd name="connsiteX4" fmla="*/ 0 w 6799134"/>
              <a:gd name="connsiteY4" fmla="*/ 0 h 9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9134" h="976260">
                <a:moveTo>
                  <a:pt x="0" y="0"/>
                </a:moveTo>
                <a:lnTo>
                  <a:pt x="6799134" y="0"/>
                </a:lnTo>
                <a:lnTo>
                  <a:pt x="6799134" y="976260"/>
                </a:lnTo>
                <a:lnTo>
                  <a:pt x="0" y="9762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7160" tIns="137160" rIns="137160" bIns="137160" spcCol="1270" anchor="ctr"/>
          <a:lstStyle/>
          <a:p>
            <a:pPr indent="812800" defTabSz="1600200">
              <a:lnSpc>
                <a:spcPct val="150000"/>
              </a:lnSpc>
              <a:spcAft>
                <a:spcPct val="35000"/>
              </a:spcAft>
              <a:defRPr/>
            </a:pPr>
            <a:r>
              <a:rPr lang="zh-CN" altLang="en-US" sz="2800" b="1" dirty="0">
                <a:latin typeface="+mj-ea"/>
                <a:ea typeface="+mj-ea"/>
              </a:rPr>
              <a:t>指名读课文，同学互评：字音是否正确，句子是否通顺。  </a:t>
            </a:r>
            <a:endParaRPr lang="zh-CN" altLang="en-US" sz="2800" dirty="0">
              <a:latin typeface="+mj-ea"/>
              <a:ea typeface="+mj-ea"/>
            </a:endParaRPr>
          </a:p>
        </p:txBody>
      </p:sp>
      <p:grpSp>
        <p:nvGrpSpPr>
          <p:cNvPr id="20483" name="组合 1"/>
          <p:cNvGrpSpPr/>
          <p:nvPr/>
        </p:nvGrpSpPr>
        <p:grpSpPr bwMode="auto">
          <a:xfrm>
            <a:off x="541339" y="1392767"/>
            <a:ext cx="2845513" cy="924984"/>
            <a:chOff x="3739606" y="1084755"/>
            <a:chExt cx="2844470" cy="693772"/>
          </a:xfrm>
        </p:grpSpPr>
        <p:pic>
          <p:nvPicPr>
            <p:cNvPr id="20484" name="Picture 8"/>
            <p:cNvPicPr>
              <a:picLocks noChangeAspect="1" noChangeArrowheads="1"/>
            </p:cNvPicPr>
            <p:nvPr/>
          </p:nvPicPr>
          <p:blipFill>
            <a:blip r:embed="rId1" cstate="email">
              <a:clrChange>
                <a:clrFrom>
                  <a:srgbClr val="000000"/>
                </a:clrFrom>
                <a:clrTo>
                  <a:srgbClr val="000000">
                    <a:alpha val="0"/>
                  </a:srgbClr>
                </a:clrTo>
              </a:clrChange>
            </a:blip>
            <a:srcRect/>
            <a:stretch>
              <a:fillRect/>
            </a:stretch>
          </p:blipFill>
          <p:spPr bwMode="auto">
            <a:xfrm>
              <a:off x="3739606" y="1084755"/>
              <a:ext cx="511649" cy="68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组合 10"/>
            <p:cNvGrpSpPr/>
            <p:nvPr/>
          </p:nvGrpSpPr>
          <p:grpSpPr bwMode="auto">
            <a:xfrm>
              <a:off x="4200604" y="1096470"/>
              <a:ext cx="2383472" cy="682057"/>
              <a:chOff x="847804" y="1058370"/>
              <a:chExt cx="2383472" cy="682057"/>
            </a:xfrm>
          </p:grpSpPr>
          <p:pic>
            <p:nvPicPr>
              <p:cNvPr id="20486" name="Picture 10" descr="C:\Users\Administrator\Desktop\绿.png"/>
              <p:cNvPicPr>
                <a:picLocks noChangeAspect="1" noChangeArrowheads="1"/>
              </p:cNvPicPr>
              <p:nvPr/>
            </p:nvPicPr>
            <p:blipFill>
              <a:blip r:embed="rId2" cstate="email"/>
              <a:srcRect/>
              <a:stretch>
                <a:fillRect/>
              </a:stretch>
            </p:blipFill>
            <p:spPr bwMode="auto">
              <a:xfrm>
                <a:off x="924037" y="148615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2"/>
              <p:cNvSpPr/>
              <p:nvPr/>
            </p:nvSpPr>
            <p:spPr>
              <a:xfrm>
                <a:off x="847804" y="1058370"/>
                <a:ext cx="2383472" cy="398426"/>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检查自读情况</a:t>
                </a:r>
                <a:endPar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749300" y="1253067"/>
            <a:ext cx="75961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2420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3200" b="1" dirty="0">
                <a:solidFill>
                  <a:srgbClr val="0066FF"/>
                </a:solidFill>
                <a:latin typeface="黑体" panose="02010609060101010101" charset="-122"/>
                <a:ea typeface="黑体" panose="02010609060101010101" charset="-122"/>
                <a:cs typeface="华文彩云" pitchFamily="2" charset="-122"/>
              </a:rPr>
              <a:t>再读课文，想一想课文写了开国大典的哪几个场面？</a:t>
            </a:r>
            <a:endParaRPr lang="zh-CN" altLang="en-US" sz="3200" b="1" dirty="0">
              <a:solidFill>
                <a:srgbClr val="0066FF"/>
              </a:solidFill>
              <a:latin typeface="黑体" panose="02010609060101010101" charset="-122"/>
              <a:ea typeface="黑体" panose="02010609060101010101" charset="-122"/>
              <a:cs typeface="华文彩云" pitchFamily="2" charset="-122"/>
            </a:endParaRPr>
          </a:p>
        </p:txBody>
      </p:sp>
      <p:sp>
        <p:nvSpPr>
          <p:cNvPr id="3" name="矩形 2"/>
          <p:cNvSpPr/>
          <p:nvPr/>
        </p:nvSpPr>
        <p:spPr>
          <a:xfrm>
            <a:off x="836614" y="3314700"/>
            <a:ext cx="7305675"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indent="711200">
              <a:lnSpc>
                <a:spcPct val="150000"/>
              </a:lnSpc>
              <a:defRPr/>
            </a:pPr>
            <a:r>
              <a:rPr lang="zh-CN" altLang="zh-CN" sz="3200" b="1" dirty="0">
                <a:latin typeface="楷体" panose="02010609060101010101" pitchFamily="49" charset="-122"/>
                <a:ea typeface="楷体" panose="02010609060101010101" pitchFamily="49" charset="-122"/>
              </a:rPr>
              <a:t>本文写了</a:t>
            </a:r>
            <a:r>
              <a:rPr lang="zh-CN" altLang="en-US" sz="3200" b="1" dirty="0">
                <a:solidFill>
                  <a:srgbClr val="C00000"/>
                </a:solidFill>
                <a:latin typeface="楷体" panose="02010609060101010101" pitchFamily="49" charset="-122"/>
                <a:ea typeface="楷体" panose="02010609060101010101" pitchFamily="49" charset="-122"/>
              </a:rPr>
              <a:t>入场、典礼、阅兵、游行</a:t>
            </a:r>
            <a:r>
              <a:rPr lang="zh-CN" altLang="en-US" sz="3200" b="1" dirty="0">
                <a:latin typeface="楷体" panose="02010609060101010101" pitchFamily="49" charset="-122"/>
                <a:ea typeface="楷体" panose="02010609060101010101" pitchFamily="49" charset="-122"/>
              </a:rPr>
              <a:t>四个方面</a:t>
            </a:r>
            <a:r>
              <a:rPr lang="zh-CN" altLang="zh-CN" sz="3200" b="1" dirty="0">
                <a:latin typeface="楷体" panose="02010609060101010101" pitchFamily="49" charset="-122"/>
                <a:ea typeface="楷体" panose="02010609060101010101" pitchFamily="49" charset="-122"/>
              </a:rPr>
              <a:t>。</a:t>
            </a:r>
            <a:endParaRPr lang="zh-CN" altLang="en-US" sz="32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7"/>
          <p:cNvGraphicFramePr>
            <a:graphicFrameLocks noGrp="1"/>
          </p:cNvGraphicFramePr>
          <p:nvPr/>
        </p:nvGraphicFramePr>
        <p:xfrm>
          <a:off x="1282700" y="22817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14" name="Group 47"/>
          <p:cNvGraphicFramePr>
            <a:graphicFrameLocks noGrp="1"/>
          </p:cNvGraphicFramePr>
          <p:nvPr/>
        </p:nvGraphicFramePr>
        <p:xfrm>
          <a:off x="747714" y="3983567"/>
          <a:ext cx="898525" cy="1200151"/>
        </p:xfrm>
        <a:graphic>
          <a:graphicData uri="http://schemas.openxmlformats.org/drawingml/2006/table">
            <a:tbl>
              <a:tblPr/>
              <a:tblGrid>
                <a:gridCol w="445443"/>
                <a:gridCol w="4530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15" name="Group 47"/>
          <p:cNvGraphicFramePr>
            <a:graphicFrameLocks noGrp="1"/>
          </p:cNvGraphicFramePr>
          <p:nvPr/>
        </p:nvGraphicFramePr>
        <p:xfrm>
          <a:off x="1857376" y="3983567"/>
          <a:ext cx="898525" cy="1200151"/>
        </p:xfrm>
        <a:graphic>
          <a:graphicData uri="http://schemas.openxmlformats.org/drawingml/2006/table">
            <a:tbl>
              <a:tblPr/>
              <a:tblGrid>
                <a:gridCol w="445443"/>
                <a:gridCol w="4530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16" name="Group 47"/>
          <p:cNvGraphicFramePr>
            <a:graphicFrameLocks noGrp="1"/>
          </p:cNvGraphicFramePr>
          <p:nvPr/>
        </p:nvGraphicFramePr>
        <p:xfrm>
          <a:off x="2960688" y="3983567"/>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17" name="Group 47"/>
          <p:cNvGraphicFramePr>
            <a:graphicFrameLocks noGrp="1"/>
          </p:cNvGraphicFramePr>
          <p:nvPr/>
        </p:nvGraphicFramePr>
        <p:xfrm>
          <a:off x="4068763" y="3983567"/>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18" name="Group 47"/>
          <p:cNvGraphicFramePr>
            <a:graphicFrameLocks noGrp="1"/>
          </p:cNvGraphicFramePr>
          <p:nvPr/>
        </p:nvGraphicFramePr>
        <p:xfrm>
          <a:off x="5175251" y="39835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19" name="Group 47"/>
          <p:cNvGraphicFramePr>
            <a:graphicFrameLocks noGrp="1"/>
          </p:cNvGraphicFramePr>
          <p:nvPr/>
        </p:nvGraphicFramePr>
        <p:xfrm>
          <a:off x="6288088" y="3983567"/>
          <a:ext cx="900112" cy="1200151"/>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6" name="矩形 25">
            <a:hlinkClick r:id="rId1" action="ppaction://hlinksldjump"/>
          </p:cNvPr>
          <p:cNvSpPr/>
          <p:nvPr/>
        </p:nvSpPr>
        <p:spPr>
          <a:xfrm>
            <a:off x="1283367"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盏</a:t>
            </a:r>
            <a:endParaRPr lang="zh-CN" altLang="en-US" sz="2000" dirty="0">
              <a:ln>
                <a:solidFill>
                  <a:schemeClr val="bg1"/>
                </a:solidFill>
              </a:ln>
              <a:solidFill>
                <a:srgbClr val="FF0000"/>
              </a:solidFill>
            </a:endParaRPr>
          </a:p>
        </p:txBody>
      </p:sp>
      <p:sp>
        <p:nvSpPr>
          <p:cNvPr id="33" name="矩形 32">
            <a:hlinkClick r:id="rId2" action="ppaction://hlinksldjump"/>
          </p:cNvPr>
          <p:cNvSpPr/>
          <p:nvPr/>
        </p:nvSpPr>
        <p:spPr>
          <a:xfrm>
            <a:off x="756744" y="39903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宣</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4" name="矩形 33">
            <a:hlinkClick r:id="rId3" action="ppaction://hlinksldjump"/>
          </p:cNvPr>
          <p:cNvSpPr/>
          <p:nvPr/>
        </p:nvSpPr>
        <p:spPr>
          <a:xfrm>
            <a:off x="1867104" y="39903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帜</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5" name="矩形 34">
            <a:hlinkClick r:id="rId4" action="ppaction://hlinksldjump"/>
          </p:cNvPr>
          <p:cNvSpPr/>
          <p:nvPr/>
        </p:nvSpPr>
        <p:spPr>
          <a:xfrm>
            <a:off x="2960689" y="3983165"/>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阅</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6" name="矩形 35">
            <a:hlinkClick r:id="rId5" action="ppaction://hlinksldjump"/>
          </p:cNvPr>
          <p:cNvSpPr/>
          <p:nvPr/>
        </p:nvSpPr>
        <p:spPr>
          <a:xfrm>
            <a:off x="4078191" y="399340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制</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7" name="矩形 36">
            <a:hlinkClick r:id="rId6" action="ppaction://hlinksldjump"/>
          </p:cNvPr>
          <p:cNvSpPr/>
          <p:nvPr/>
        </p:nvSpPr>
        <p:spPr>
          <a:xfrm>
            <a:off x="5176141" y="39903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坦</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aphicFrame>
        <p:nvGraphicFramePr>
          <p:cNvPr id="38" name="Group 47"/>
          <p:cNvGraphicFramePr>
            <a:graphicFrameLocks noGrp="1"/>
          </p:cNvGraphicFramePr>
          <p:nvPr/>
        </p:nvGraphicFramePr>
        <p:xfrm>
          <a:off x="7400926" y="3983567"/>
          <a:ext cx="900113" cy="1200151"/>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6">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sp>
        <p:nvSpPr>
          <p:cNvPr id="5" name="矩形 4">
            <a:hlinkClick r:id="rId7" action="ppaction://hlinksldjump"/>
          </p:cNvPr>
          <p:cNvSpPr/>
          <p:nvPr/>
        </p:nvSpPr>
        <p:spPr>
          <a:xfrm>
            <a:off x="6288089" y="3983165"/>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距</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aphicFrame>
        <p:nvGraphicFramePr>
          <p:cNvPr id="39" name="Group 47"/>
          <p:cNvGraphicFramePr>
            <a:graphicFrameLocks noGrp="1"/>
          </p:cNvGraphicFramePr>
          <p:nvPr/>
        </p:nvGraphicFramePr>
        <p:xfrm>
          <a:off x="2405064" y="2288118"/>
          <a:ext cx="898525" cy="1200150"/>
        </p:xfrm>
        <a:graphic>
          <a:graphicData uri="http://schemas.openxmlformats.org/drawingml/2006/table">
            <a:tbl>
              <a:tblPr/>
              <a:tblGrid>
                <a:gridCol w="445443"/>
                <a:gridCol w="4530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299" marR="91299"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40" name="Group 47"/>
          <p:cNvGraphicFramePr>
            <a:graphicFrameLocks noGrp="1"/>
          </p:cNvGraphicFramePr>
          <p:nvPr/>
        </p:nvGraphicFramePr>
        <p:xfrm>
          <a:off x="3508376" y="2288118"/>
          <a:ext cx="900113" cy="1200150"/>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41" name="Group 47"/>
          <p:cNvGraphicFramePr>
            <a:graphicFrameLocks noGrp="1"/>
          </p:cNvGraphicFramePr>
          <p:nvPr/>
        </p:nvGraphicFramePr>
        <p:xfrm>
          <a:off x="4616451" y="2288118"/>
          <a:ext cx="900113" cy="1200150"/>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aphicFrame>
        <p:nvGraphicFramePr>
          <p:cNvPr id="42" name="Group 47"/>
          <p:cNvGraphicFramePr>
            <a:graphicFrameLocks noGrp="1"/>
          </p:cNvGraphicFramePr>
          <p:nvPr/>
        </p:nvGraphicFramePr>
        <p:xfrm>
          <a:off x="5722938" y="2288118"/>
          <a:ext cx="900112" cy="1200150"/>
        </p:xfrm>
        <a:graphic>
          <a:graphicData uri="http://schemas.openxmlformats.org/drawingml/2006/table">
            <a:tbl>
              <a:tblPr/>
              <a:tblGrid>
                <a:gridCol w="446230"/>
                <a:gridCol w="453882"/>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43" name="Group 47"/>
          <p:cNvGraphicFramePr>
            <a:graphicFrameLocks noGrp="1"/>
          </p:cNvGraphicFramePr>
          <p:nvPr/>
        </p:nvGraphicFramePr>
        <p:xfrm>
          <a:off x="6835776" y="2288118"/>
          <a:ext cx="900113" cy="1200150"/>
        </p:xfrm>
        <a:graphic>
          <a:graphicData uri="http://schemas.openxmlformats.org/drawingml/2006/table">
            <a:tbl>
              <a:tblPr/>
              <a:tblGrid>
                <a:gridCol w="446230"/>
                <a:gridCol w="453883"/>
              </a:tblGrid>
              <a:tr h="5972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r>
              <a:tr h="60289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8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60" marR="91460" marT="45737" marB="45737"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
        <p:nvSpPr>
          <p:cNvPr id="27" name="矩形 26">
            <a:hlinkClick r:id="rId8" action="ppaction://hlinksldjump"/>
          </p:cNvPr>
          <p:cNvSpPr/>
          <p:nvPr/>
        </p:nvSpPr>
        <p:spPr>
          <a:xfrm>
            <a:off x="2415157"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栏</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28" name="矩形 27">
            <a:hlinkClick r:id="rId9" action="ppaction://hlinksldjump"/>
          </p:cNvPr>
          <p:cNvSpPr/>
          <p:nvPr/>
        </p:nvSpPr>
        <p:spPr>
          <a:xfrm>
            <a:off x="3519358"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汇</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29" name="矩形 28">
            <a:hlinkClick r:id="rId10" action="ppaction://hlinksldjump"/>
          </p:cNvPr>
          <p:cNvSpPr/>
          <p:nvPr/>
        </p:nvSpPr>
        <p:spPr>
          <a:xfrm>
            <a:off x="4627433"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爆</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0" name="矩形 29">
            <a:hlinkClick r:id="rId11" action="ppaction://hlinksldjump"/>
          </p:cNvPr>
          <p:cNvSpPr/>
          <p:nvPr/>
        </p:nvSpPr>
        <p:spPr>
          <a:xfrm>
            <a:off x="5731036"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泽</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31" name="矩形 30">
            <a:hlinkClick r:id="rId12" action="ppaction://hlinksldjump"/>
          </p:cNvPr>
          <p:cNvSpPr/>
          <p:nvPr/>
        </p:nvSpPr>
        <p:spPr>
          <a:xfrm>
            <a:off x="6837331" y="2288519"/>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渠</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sp>
        <p:nvSpPr>
          <p:cNvPr id="45" name="矩形 44">
            <a:hlinkClick r:id="rId13" action="ppaction://hlinksldjump"/>
          </p:cNvPr>
          <p:cNvSpPr/>
          <p:nvPr/>
        </p:nvSpPr>
        <p:spPr>
          <a:xfrm>
            <a:off x="7403384" y="3996136"/>
            <a:ext cx="880369" cy="923330"/>
          </a:xfrm>
          <a:prstGeom prst="rect">
            <a:avLst/>
          </a:prstGeom>
        </p:spPr>
        <p:txBody>
          <a:bodyPr wrap="none">
            <a:spAutoFit/>
          </a:bodyPr>
          <a:lstStyle/>
          <a:p>
            <a:pPr>
              <a:defRPr/>
            </a:pPr>
            <a:r>
              <a:rPr lang="zh-CN" altLang="en-US" sz="5400" b="1" dirty="0">
                <a:ln>
                  <a:solidFill>
                    <a:schemeClr val="bg1"/>
                  </a:solidFill>
                </a:ln>
                <a:solidFill>
                  <a:srgbClr val="FF0000"/>
                </a:solidFill>
                <a:latin typeface="楷体" panose="02010609060101010101" pitchFamily="49" charset="-122"/>
                <a:ea typeface="楷体" panose="02010609060101010101" pitchFamily="49" charset="-122"/>
              </a:rPr>
              <a:t>隆</a:t>
            </a:r>
            <a:endParaRPr lang="zh-CN" altLang="en-US" sz="5400" b="1" dirty="0">
              <a:ln>
                <a:solidFill>
                  <a:schemeClr val="bg1"/>
                </a:solidFill>
              </a:ln>
              <a:solidFill>
                <a:srgbClr val="FF0000"/>
              </a:solidFill>
              <a:latin typeface="楷体" panose="02010609060101010101" pitchFamily="49" charset="-122"/>
              <a:ea typeface="楷体" panose="02010609060101010101" pitchFamily="49" charset="-122"/>
            </a:endParaRPr>
          </a:p>
        </p:txBody>
      </p:sp>
      <p:grpSp>
        <p:nvGrpSpPr>
          <p:cNvPr id="3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44" name="圆角矩形 43"/>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46"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6"/>
                                        </p:tgtEl>
                                        <p:attrNameLst>
                                          <p:attrName>style.color</p:attrName>
                                        </p:attrNameLst>
                                      </p:cBhvr>
                                      <p:to>
                                        <p:clrVal>
                                          <a:srgbClr val="3F3F3F"/>
                                        </p:clrVal>
                                      </p:to>
                                    </p:set>
                                    <p:set>
                                      <p:cBhvr>
                                        <p:cTn id="7" dur="500" fill="hold"/>
                                        <p:tgtEl>
                                          <p:spTgt spid="26"/>
                                        </p:tgtEl>
                                        <p:attrNameLst>
                                          <p:attrName>fillcolor</p:attrName>
                                        </p:attrNameLst>
                                      </p:cBhvr>
                                      <p:to>
                                        <p:clrVal>
                                          <a:srgbClr val="3F3F3F"/>
                                        </p:clrVal>
                                      </p:to>
                                    </p:set>
                                    <p:set>
                                      <p:cBhvr>
                                        <p:cTn id="8" dur="500" fill="hold"/>
                                        <p:tgtEl>
                                          <p:spTgt spid="26"/>
                                        </p:tgtEl>
                                        <p:attrNameLst>
                                          <p:attrName>fill.type</p:attrName>
                                        </p:attrNameLst>
                                      </p:cBhvr>
                                      <p:to>
                                        <p:strVal val="solid"/>
                                      </p:to>
                                    </p:set>
                                  </p:childTnLst>
                                </p:cTn>
                              </p:par>
                            </p:childTnLst>
                          </p:cTn>
                        </p:par>
                      </p:childTnLst>
                    </p:cTn>
                  </p:par>
                </p:childTnLst>
              </p:cTn>
              <p:nextCondLst>
                <p:cond evt="onClick" delay="0">
                  <p:tgtEl>
                    <p:spTgt spid="26"/>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27"/>
                                        </p:tgtEl>
                                        <p:attrNameLst>
                                          <p:attrName>style.color</p:attrName>
                                        </p:attrNameLst>
                                      </p:cBhvr>
                                      <p:to>
                                        <p:clrVal>
                                          <a:srgbClr val="3F3F3F"/>
                                        </p:clrVal>
                                      </p:to>
                                    </p:set>
                                    <p:set>
                                      <p:cBhvr>
                                        <p:cTn id="14" dur="500" fill="hold"/>
                                        <p:tgtEl>
                                          <p:spTgt spid="27"/>
                                        </p:tgtEl>
                                        <p:attrNameLst>
                                          <p:attrName>fillcolor</p:attrName>
                                        </p:attrNameLst>
                                      </p:cBhvr>
                                      <p:to>
                                        <p:clrVal>
                                          <a:srgbClr val="3F3F3F"/>
                                        </p:clrVal>
                                      </p:to>
                                    </p:set>
                                    <p:set>
                                      <p:cBhvr>
                                        <p:cTn id="15" dur="500" fill="hold"/>
                                        <p:tgtEl>
                                          <p:spTgt spid="27"/>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6" restart="whenNotActive" fill="hold" evtFilter="cancelBubble" nodeType="interactiveSeq">
                <p:stCondLst>
                  <p:cond evt="onClick" delay="0">
                    <p:tgtEl>
                      <p:spTgt spid="28"/>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28"/>
                                        </p:tgtEl>
                                        <p:attrNameLst>
                                          <p:attrName>style.color</p:attrName>
                                        </p:attrNameLst>
                                      </p:cBhvr>
                                      <p:to>
                                        <p:clrVal>
                                          <a:srgbClr val="3F3F3F"/>
                                        </p:clrVal>
                                      </p:to>
                                    </p:set>
                                    <p:set>
                                      <p:cBhvr>
                                        <p:cTn id="21" dur="500" fill="hold"/>
                                        <p:tgtEl>
                                          <p:spTgt spid="28"/>
                                        </p:tgtEl>
                                        <p:attrNameLst>
                                          <p:attrName>fillcolor</p:attrName>
                                        </p:attrNameLst>
                                      </p:cBhvr>
                                      <p:to>
                                        <p:clrVal>
                                          <a:srgbClr val="3F3F3F"/>
                                        </p:clrVal>
                                      </p:to>
                                    </p:set>
                                    <p:set>
                                      <p:cBhvr>
                                        <p:cTn id="22" dur="500" fill="hold"/>
                                        <p:tgtEl>
                                          <p:spTgt spid="28"/>
                                        </p:tgtEl>
                                        <p:attrNameLst>
                                          <p:attrName>fill.type</p:attrName>
                                        </p:attrNameLst>
                                      </p:cBhvr>
                                      <p:to>
                                        <p:strVal val="solid"/>
                                      </p:to>
                                    </p:set>
                                  </p:childTnLst>
                                </p:cTn>
                              </p:par>
                            </p:childTnLst>
                          </p:cTn>
                        </p:par>
                      </p:childTnLst>
                    </p:cTn>
                  </p:par>
                </p:childTnLst>
              </p:cTn>
              <p:nextCondLst>
                <p:cond evt="onClick" delay="0">
                  <p:tgtEl>
                    <p:spTgt spid="28"/>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29"/>
                                        </p:tgtEl>
                                        <p:attrNameLst>
                                          <p:attrName>style.color</p:attrName>
                                        </p:attrNameLst>
                                      </p:cBhvr>
                                      <p:to>
                                        <p:clrVal>
                                          <a:srgbClr val="3F3F3F"/>
                                        </p:clrVal>
                                      </p:to>
                                    </p:set>
                                    <p:set>
                                      <p:cBhvr>
                                        <p:cTn id="28" dur="500" fill="hold"/>
                                        <p:tgtEl>
                                          <p:spTgt spid="29"/>
                                        </p:tgtEl>
                                        <p:attrNameLst>
                                          <p:attrName>fillcolor</p:attrName>
                                        </p:attrNameLst>
                                      </p:cBhvr>
                                      <p:to>
                                        <p:clrVal>
                                          <a:srgbClr val="3F3F3F"/>
                                        </p:clrVal>
                                      </p:to>
                                    </p:set>
                                    <p:set>
                                      <p:cBhvr>
                                        <p:cTn id="29" dur="500" fill="hold"/>
                                        <p:tgtEl>
                                          <p:spTgt spid="29"/>
                                        </p:tgtEl>
                                        <p:attrNameLst>
                                          <p:attrName>fill.type</p:attrName>
                                        </p:attrNameLst>
                                      </p:cBhvr>
                                      <p:to>
                                        <p:strVal val="solid"/>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30"/>
                                        </p:tgtEl>
                                        <p:attrNameLst>
                                          <p:attrName>style.color</p:attrName>
                                        </p:attrNameLst>
                                      </p:cBhvr>
                                      <p:to>
                                        <p:clrVal>
                                          <a:srgbClr val="3F3F3F"/>
                                        </p:clrVal>
                                      </p:to>
                                    </p:set>
                                    <p:set>
                                      <p:cBhvr>
                                        <p:cTn id="35" dur="500" fill="hold"/>
                                        <p:tgtEl>
                                          <p:spTgt spid="30"/>
                                        </p:tgtEl>
                                        <p:attrNameLst>
                                          <p:attrName>fillcolor</p:attrName>
                                        </p:attrNameLst>
                                      </p:cBhvr>
                                      <p:to>
                                        <p:clrVal>
                                          <a:srgbClr val="3F3F3F"/>
                                        </p:clrVal>
                                      </p:to>
                                    </p:set>
                                    <p:set>
                                      <p:cBhvr>
                                        <p:cTn id="36" dur="500" fill="hold"/>
                                        <p:tgtEl>
                                          <p:spTgt spid="30"/>
                                        </p:tgtEl>
                                        <p:attrNameLst>
                                          <p:attrName>fill.type</p:attrName>
                                        </p:attrNameLst>
                                      </p:cBhvr>
                                      <p:to>
                                        <p:strVal val="solid"/>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31"/>
                                        </p:tgtEl>
                                        <p:attrNameLst>
                                          <p:attrName>style.color</p:attrName>
                                        </p:attrNameLst>
                                      </p:cBhvr>
                                      <p:to>
                                        <p:clrVal>
                                          <a:srgbClr val="3F3F3F"/>
                                        </p:clrVal>
                                      </p:to>
                                    </p:set>
                                    <p:set>
                                      <p:cBhvr>
                                        <p:cTn id="42" dur="500" fill="hold"/>
                                        <p:tgtEl>
                                          <p:spTgt spid="31"/>
                                        </p:tgtEl>
                                        <p:attrNameLst>
                                          <p:attrName>fillcolor</p:attrName>
                                        </p:attrNameLst>
                                      </p:cBhvr>
                                      <p:to>
                                        <p:clrVal>
                                          <a:srgbClr val="3F3F3F"/>
                                        </p:clrVal>
                                      </p:to>
                                    </p:set>
                                    <p:set>
                                      <p:cBhvr>
                                        <p:cTn id="43" dur="500" fill="hold"/>
                                        <p:tgtEl>
                                          <p:spTgt spid="31"/>
                                        </p:tgtEl>
                                        <p:attrNameLst>
                                          <p:attrName>fill.type</p:attrName>
                                        </p:attrNameLst>
                                      </p:cBhvr>
                                      <p:to>
                                        <p:strVal val="solid"/>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33"/>
                                        </p:tgtEl>
                                        <p:attrNameLst>
                                          <p:attrName>style.color</p:attrName>
                                        </p:attrNameLst>
                                      </p:cBhvr>
                                      <p:to>
                                        <p:clrVal>
                                          <a:srgbClr val="3F3F3F"/>
                                        </p:clrVal>
                                      </p:to>
                                    </p:set>
                                    <p:set>
                                      <p:cBhvr>
                                        <p:cTn id="49" dur="500" fill="hold"/>
                                        <p:tgtEl>
                                          <p:spTgt spid="33"/>
                                        </p:tgtEl>
                                        <p:attrNameLst>
                                          <p:attrName>fillcolor</p:attrName>
                                        </p:attrNameLst>
                                      </p:cBhvr>
                                      <p:to>
                                        <p:clrVal>
                                          <a:srgbClr val="3F3F3F"/>
                                        </p:clrVal>
                                      </p:to>
                                    </p:set>
                                    <p:set>
                                      <p:cBhvr>
                                        <p:cTn id="50" dur="500" fill="hold"/>
                                        <p:tgtEl>
                                          <p:spTgt spid="33"/>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4"/>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34"/>
                                        </p:tgtEl>
                                        <p:attrNameLst>
                                          <p:attrName>style.color</p:attrName>
                                        </p:attrNameLst>
                                      </p:cBhvr>
                                      <p:to>
                                        <p:clrVal>
                                          <a:srgbClr val="3F3F3F"/>
                                        </p:clrVal>
                                      </p:to>
                                    </p:set>
                                    <p:set>
                                      <p:cBhvr>
                                        <p:cTn id="56" dur="500" fill="hold"/>
                                        <p:tgtEl>
                                          <p:spTgt spid="34"/>
                                        </p:tgtEl>
                                        <p:attrNameLst>
                                          <p:attrName>fillcolor</p:attrName>
                                        </p:attrNameLst>
                                      </p:cBhvr>
                                      <p:to>
                                        <p:clrVal>
                                          <a:srgbClr val="3F3F3F"/>
                                        </p:clrVal>
                                      </p:to>
                                    </p:set>
                                    <p:set>
                                      <p:cBhvr>
                                        <p:cTn id="57" dur="500" fill="hold"/>
                                        <p:tgtEl>
                                          <p:spTgt spid="34"/>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35"/>
                                        </p:tgtEl>
                                        <p:attrNameLst>
                                          <p:attrName>style.color</p:attrName>
                                        </p:attrNameLst>
                                      </p:cBhvr>
                                      <p:to>
                                        <p:clrVal>
                                          <a:srgbClr val="3F3F3F"/>
                                        </p:clrVal>
                                      </p:to>
                                    </p:set>
                                    <p:set>
                                      <p:cBhvr>
                                        <p:cTn id="63" dur="500" fill="hold"/>
                                        <p:tgtEl>
                                          <p:spTgt spid="35"/>
                                        </p:tgtEl>
                                        <p:attrNameLst>
                                          <p:attrName>fillcolor</p:attrName>
                                        </p:attrNameLst>
                                      </p:cBhvr>
                                      <p:to>
                                        <p:clrVal>
                                          <a:srgbClr val="3F3F3F"/>
                                        </p:clrVal>
                                      </p:to>
                                    </p:set>
                                    <p:set>
                                      <p:cBhvr>
                                        <p:cTn id="64"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6" presetClass="emph" presetSubtype="0" fill="hold" grpId="0" nodeType="clickEffect">
                                  <p:stCondLst>
                                    <p:cond delay="0"/>
                                  </p:stCondLst>
                                  <p:iterate type="lt">
                                    <p:tmPct val="4000"/>
                                  </p:iterate>
                                  <p:childTnLst>
                                    <p:set>
                                      <p:cBhvr override="childStyle">
                                        <p:cTn id="69" dur="500" fill="hold"/>
                                        <p:tgtEl>
                                          <p:spTgt spid="36"/>
                                        </p:tgtEl>
                                        <p:attrNameLst>
                                          <p:attrName>style.color</p:attrName>
                                        </p:attrNameLst>
                                      </p:cBhvr>
                                      <p:to>
                                        <p:clrVal>
                                          <a:srgbClr val="3F3F3F"/>
                                        </p:clrVal>
                                      </p:to>
                                    </p:set>
                                    <p:set>
                                      <p:cBhvr>
                                        <p:cTn id="70" dur="500" fill="hold"/>
                                        <p:tgtEl>
                                          <p:spTgt spid="36"/>
                                        </p:tgtEl>
                                        <p:attrNameLst>
                                          <p:attrName>fillcolor</p:attrName>
                                        </p:attrNameLst>
                                      </p:cBhvr>
                                      <p:to>
                                        <p:clrVal>
                                          <a:srgbClr val="3F3F3F"/>
                                        </p:clrVal>
                                      </p:to>
                                    </p:set>
                                    <p:set>
                                      <p:cBhvr>
                                        <p:cTn id="71" dur="500" fill="hold"/>
                                        <p:tgtEl>
                                          <p:spTgt spid="36"/>
                                        </p:tgtEl>
                                        <p:attrNameLst>
                                          <p:attrName>fill.type</p:attrName>
                                        </p:attrNameLst>
                                      </p:cBhvr>
                                      <p:to>
                                        <p:strVal val="solid"/>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6" presetClass="emph" presetSubtype="0" fill="hold" grpId="0" nodeType="clickEffect">
                                  <p:stCondLst>
                                    <p:cond delay="0"/>
                                  </p:stCondLst>
                                  <p:iterate type="lt">
                                    <p:tmPct val="4000"/>
                                  </p:iterate>
                                  <p:childTnLst>
                                    <p:set>
                                      <p:cBhvr override="childStyle">
                                        <p:cTn id="76" dur="500" fill="hold"/>
                                        <p:tgtEl>
                                          <p:spTgt spid="37"/>
                                        </p:tgtEl>
                                        <p:attrNameLst>
                                          <p:attrName>style.color</p:attrName>
                                        </p:attrNameLst>
                                      </p:cBhvr>
                                      <p:to>
                                        <p:clrVal>
                                          <a:srgbClr val="3F3F3F"/>
                                        </p:clrVal>
                                      </p:to>
                                    </p:set>
                                    <p:set>
                                      <p:cBhvr>
                                        <p:cTn id="77" dur="500" fill="hold"/>
                                        <p:tgtEl>
                                          <p:spTgt spid="37"/>
                                        </p:tgtEl>
                                        <p:attrNameLst>
                                          <p:attrName>fillcolor</p:attrName>
                                        </p:attrNameLst>
                                      </p:cBhvr>
                                      <p:to>
                                        <p:clrVal>
                                          <a:srgbClr val="3F3F3F"/>
                                        </p:clrVal>
                                      </p:to>
                                    </p:set>
                                    <p:set>
                                      <p:cBhvr>
                                        <p:cTn id="78"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seq concurrent="1" nextAc="seek">
              <p:cTn id="79" restart="whenNotActive" fill="hold" evtFilter="cancelBubble" nodeType="interactiveSeq">
                <p:stCondLst>
                  <p:cond evt="onClick" delay="0">
                    <p:tgtEl>
                      <p:spTgt spid="5"/>
                    </p:tgtEl>
                  </p:cond>
                </p:stCondLst>
                <p:endSync evt="end" delay="0">
                  <p:rtn val="all"/>
                </p:endSync>
                <p:childTnLst>
                  <p:par>
                    <p:cTn id="80" fill="hold">
                      <p:stCondLst>
                        <p:cond delay="0"/>
                      </p:stCondLst>
                      <p:childTnLst>
                        <p:par>
                          <p:cTn id="81" fill="hold">
                            <p:stCondLst>
                              <p:cond delay="0"/>
                            </p:stCondLst>
                            <p:childTnLst>
                              <p:par>
                                <p:cTn id="82" presetID="16" presetClass="emph" presetSubtype="0" fill="hold" grpId="0" nodeType="clickEffect">
                                  <p:stCondLst>
                                    <p:cond delay="0"/>
                                  </p:stCondLst>
                                  <p:iterate type="lt">
                                    <p:tmPct val="4000"/>
                                  </p:iterate>
                                  <p:childTnLst>
                                    <p:set>
                                      <p:cBhvr override="childStyle">
                                        <p:cTn id="83" dur="500" fill="hold"/>
                                        <p:tgtEl>
                                          <p:spTgt spid="5"/>
                                        </p:tgtEl>
                                        <p:attrNameLst>
                                          <p:attrName>style.color</p:attrName>
                                        </p:attrNameLst>
                                      </p:cBhvr>
                                      <p:to>
                                        <p:clrVal>
                                          <a:srgbClr val="3F3F3F"/>
                                        </p:clrVal>
                                      </p:to>
                                    </p:set>
                                    <p:set>
                                      <p:cBhvr>
                                        <p:cTn id="84" dur="500" fill="hold"/>
                                        <p:tgtEl>
                                          <p:spTgt spid="5"/>
                                        </p:tgtEl>
                                        <p:attrNameLst>
                                          <p:attrName>fillcolor</p:attrName>
                                        </p:attrNameLst>
                                      </p:cBhvr>
                                      <p:to>
                                        <p:clrVal>
                                          <a:srgbClr val="3F3F3F"/>
                                        </p:clrVal>
                                      </p:to>
                                    </p:set>
                                    <p:set>
                                      <p:cBhvr>
                                        <p:cTn id="8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86" restart="whenNotActive" fill="hold" evtFilter="cancelBubble" nodeType="interactiveSeq">
                <p:stCondLst>
                  <p:cond evt="onClick" delay="0">
                    <p:tgtEl>
                      <p:spTgt spid="45"/>
                    </p:tgtEl>
                  </p:cond>
                </p:stCondLst>
                <p:endSync evt="end" delay="0">
                  <p:rtn val="all"/>
                </p:endSync>
                <p:childTnLst>
                  <p:par>
                    <p:cTn id="87" fill="hold">
                      <p:stCondLst>
                        <p:cond delay="0"/>
                      </p:stCondLst>
                      <p:childTnLst>
                        <p:par>
                          <p:cTn id="88" fill="hold">
                            <p:stCondLst>
                              <p:cond delay="0"/>
                            </p:stCondLst>
                            <p:childTnLst>
                              <p:par>
                                <p:cTn id="89" presetID="16" presetClass="emph" presetSubtype="0" fill="hold" grpId="0" nodeType="clickEffect">
                                  <p:stCondLst>
                                    <p:cond delay="0"/>
                                  </p:stCondLst>
                                  <p:iterate type="lt">
                                    <p:tmPct val="4000"/>
                                  </p:iterate>
                                  <p:childTnLst>
                                    <p:set>
                                      <p:cBhvr override="childStyle">
                                        <p:cTn id="90" dur="500" fill="hold"/>
                                        <p:tgtEl>
                                          <p:spTgt spid="45"/>
                                        </p:tgtEl>
                                        <p:attrNameLst>
                                          <p:attrName>style.color</p:attrName>
                                        </p:attrNameLst>
                                      </p:cBhvr>
                                      <p:to>
                                        <p:clrVal>
                                          <a:srgbClr val="3F3F3F"/>
                                        </p:clrVal>
                                      </p:to>
                                    </p:set>
                                    <p:set>
                                      <p:cBhvr>
                                        <p:cTn id="91" dur="500" fill="hold"/>
                                        <p:tgtEl>
                                          <p:spTgt spid="45"/>
                                        </p:tgtEl>
                                        <p:attrNameLst>
                                          <p:attrName>fillcolor</p:attrName>
                                        </p:attrNameLst>
                                      </p:cBhvr>
                                      <p:to>
                                        <p:clrVal>
                                          <a:srgbClr val="3F3F3F"/>
                                        </p:clrVal>
                                      </p:to>
                                    </p:set>
                                    <p:set>
                                      <p:cBhvr>
                                        <p:cTn id="92"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childTnLst>
        </p:cTn>
      </p:par>
    </p:tnLst>
    <p:bldLst>
      <p:bldP spid="26" grpId="0"/>
      <p:bldP spid="33" grpId="0"/>
      <p:bldP spid="34" grpId="0"/>
      <p:bldP spid="35" grpId="0"/>
      <p:bldP spid="36" grpId="0"/>
      <p:bldP spid="37" grpId="0"/>
      <p:bldP spid="5" grpId="0"/>
      <p:bldP spid="27" grpId="0"/>
      <p:bldP spid="28" grpId="0"/>
      <p:bldP spid="29" grpId="0"/>
      <p:bldP spid="30" grpId="0"/>
      <p:bldP spid="31"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799013" y="4910668"/>
            <a:ext cx="4056062"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戋字是两横一撇、两横稍向上拉、右上角有一点，皿字要扁、下横最长。</a:t>
            </a:r>
            <a:endParaRPr lang="zh-CN" altLang="en-US" sz="2200" b="1" dirty="0" smtClean="0">
              <a:latin typeface="+mj-ea"/>
              <a:ea typeface="+mj-ea"/>
            </a:endParaRPr>
          </a:p>
        </p:txBody>
      </p:sp>
      <p:sp>
        <p:nvSpPr>
          <p:cNvPr id="17" name="TextBox 16"/>
          <p:cNvSpPr txBox="1">
            <a:spLocks noChangeArrowheads="1"/>
          </p:cNvSpPr>
          <p:nvPr/>
        </p:nvSpPr>
        <p:spPr bwMode="auto">
          <a:xfrm>
            <a:off x="752475" y="3869267"/>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上下</a:t>
            </a:r>
            <a:endParaRPr lang="zh-CN" altLang="en-US" sz="2200" b="1" dirty="0">
              <a:latin typeface="+mj-ea"/>
              <a:ea typeface="+mj-ea"/>
            </a:endParaRPr>
          </a:p>
        </p:txBody>
      </p:sp>
      <p:sp>
        <p:nvSpPr>
          <p:cNvPr id="19" name="TextBox 18"/>
          <p:cNvSpPr txBox="1">
            <a:spLocks noChangeArrowheads="1"/>
          </p:cNvSpPr>
          <p:nvPr/>
        </p:nvSpPr>
        <p:spPr bwMode="auto">
          <a:xfrm>
            <a:off x="752475" y="4921251"/>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数盏  酒盏</a:t>
            </a:r>
            <a:endParaRPr lang="zh-CN" altLang="en-US" sz="2200" b="1" dirty="0" smtClean="0">
              <a:latin typeface="+mj-ea"/>
              <a:ea typeface="+mj-ea"/>
            </a:endParaRPr>
          </a:p>
        </p:txBody>
      </p:sp>
      <p:sp>
        <p:nvSpPr>
          <p:cNvPr id="20" name="TextBox 19"/>
          <p:cNvSpPr txBox="1">
            <a:spLocks noChangeArrowheads="1"/>
          </p:cNvSpPr>
          <p:nvPr/>
        </p:nvSpPr>
        <p:spPr bwMode="auto">
          <a:xfrm>
            <a:off x="752475" y="5446185"/>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过年时，我家门口挂着八盏大红灯笼。</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52475" y="4396317"/>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Z  </a:t>
            </a:r>
            <a:r>
              <a:rPr lang="zh-CN" altLang="en-US" sz="2200" b="1" dirty="0" smtClean="0">
                <a:solidFill>
                  <a:srgbClr val="0000FF"/>
                </a:solidFill>
                <a:latin typeface="+mj-ea"/>
                <a:ea typeface="+mj-ea"/>
              </a:rPr>
              <a:t>部首：</a:t>
            </a:r>
            <a:r>
              <a:rPr lang="zh-CN" altLang="en-US" sz="2200" b="1" dirty="0" smtClean="0">
                <a:latin typeface="+mj-ea"/>
                <a:ea typeface="+mj-ea"/>
              </a:rPr>
              <a:t>皿</a:t>
            </a:r>
            <a:endParaRPr lang="zh-CN" altLang="en-US" sz="2200" b="1" dirty="0" smtClean="0">
              <a:latin typeface="+mj-ea"/>
              <a:ea typeface="+mj-ea"/>
            </a:endParaRPr>
          </a:p>
        </p:txBody>
      </p:sp>
      <p:sp>
        <p:nvSpPr>
          <p:cNvPr id="23559"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盏</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232150" y="1528234"/>
            <a:ext cx="1435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zhǎn</a:t>
            </a:r>
            <a:endParaRPr lang="en-US" altLang="zh-CN" sz="4800" b="1">
              <a:solidFill>
                <a:srgbClr val="FF0000"/>
              </a:solidFill>
              <a:latin typeface="方正姚体" pitchFamily="2" charset="-122"/>
              <a:ea typeface="方正姚体" pitchFamily="2" charset="-122"/>
            </a:endParaRPr>
          </a:p>
        </p:txBody>
      </p:sp>
      <p:sp>
        <p:nvSpPr>
          <p:cNvPr id="89133" name="Freeform 45"/>
          <p:cNvSpPr/>
          <p:nvPr/>
        </p:nvSpPr>
        <p:spPr bwMode="auto">
          <a:xfrm>
            <a:off x="6243638" y="2531534"/>
            <a:ext cx="779462" cy="376767"/>
          </a:xfrm>
          <a:custGeom>
            <a:avLst/>
            <a:gdLst>
              <a:gd name="T0" fmla="*/ 2147483647 w 1228"/>
              <a:gd name="T1" fmla="*/ 2147483647 h 446"/>
              <a:gd name="T2" fmla="*/ 2147483647 w 1228"/>
              <a:gd name="T3" fmla="*/ 2147483647 h 446"/>
              <a:gd name="T4" fmla="*/ 2147483647 w 1228"/>
              <a:gd name="T5" fmla="*/ 2147483647 h 446"/>
              <a:gd name="T6" fmla="*/ 2147483647 w 1228"/>
              <a:gd name="T7" fmla="*/ 2147483647 h 446"/>
              <a:gd name="T8" fmla="*/ 2147483647 w 1228"/>
              <a:gd name="T9" fmla="*/ 2147483647 h 446"/>
              <a:gd name="T10" fmla="*/ 2147483647 w 1228"/>
              <a:gd name="T11" fmla="*/ 2147483647 h 446"/>
              <a:gd name="T12" fmla="*/ 0 w 1228"/>
              <a:gd name="T13" fmla="*/ 2147483647 h 446"/>
              <a:gd name="T14" fmla="*/ 0 w 1228"/>
              <a:gd name="T15" fmla="*/ 2147483647 h 446"/>
              <a:gd name="T16" fmla="*/ 0 w 1228"/>
              <a:gd name="T17" fmla="*/ 2147483647 h 446"/>
              <a:gd name="T18" fmla="*/ 2147483647 w 1228"/>
              <a:gd name="T19" fmla="*/ 2147483647 h 446"/>
              <a:gd name="T20" fmla="*/ 2147483647 w 1228"/>
              <a:gd name="T21" fmla="*/ 2147483647 h 446"/>
              <a:gd name="T22" fmla="*/ 2147483647 w 1228"/>
              <a:gd name="T23" fmla="*/ 2147483647 h 446"/>
              <a:gd name="T24" fmla="*/ 2147483647 w 1228"/>
              <a:gd name="T25" fmla="*/ 2147483647 h 446"/>
              <a:gd name="T26" fmla="*/ 2147483647 w 1228"/>
              <a:gd name="T27" fmla="*/ 2147483647 h 446"/>
              <a:gd name="T28" fmla="*/ 2147483647 w 1228"/>
              <a:gd name="T29" fmla="*/ 2147483647 h 446"/>
              <a:gd name="T30" fmla="*/ 2147483647 w 1228"/>
              <a:gd name="T31" fmla="*/ 2147483647 h 446"/>
              <a:gd name="T32" fmla="*/ 2147483647 w 1228"/>
              <a:gd name="T33" fmla="*/ 2147483647 h 446"/>
              <a:gd name="T34" fmla="*/ 2147483647 w 1228"/>
              <a:gd name="T35" fmla="*/ 2147483647 h 446"/>
              <a:gd name="T36" fmla="*/ 2147483647 w 1228"/>
              <a:gd name="T37" fmla="*/ 2147483647 h 446"/>
              <a:gd name="T38" fmla="*/ 2147483647 w 1228"/>
              <a:gd name="T39" fmla="*/ 2147483647 h 446"/>
              <a:gd name="T40" fmla="*/ 2147483647 w 1228"/>
              <a:gd name="T41" fmla="*/ 2147483647 h 446"/>
              <a:gd name="T42" fmla="*/ 2147483647 w 1228"/>
              <a:gd name="T43" fmla="*/ 2147483647 h 446"/>
              <a:gd name="T44" fmla="*/ 2147483647 w 1228"/>
              <a:gd name="T45" fmla="*/ 0 h 446"/>
              <a:gd name="T46" fmla="*/ 2147483647 w 1228"/>
              <a:gd name="T47" fmla="*/ 0 h 446"/>
              <a:gd name="T48" fmla="*/ 2147483647 w 1228"/>
              <a:gd name="T49" fmla="*/ 0 h 446"/>
              <a:gd name="T50" fmla="*/ 2147483647 w 1228"/>
              <a:gd name="T51" fmla="*/ 0 h 446"/>
              <a:gd name="T52" fmla="*/ 2147483647 w 1228"/>
              <a:gd name="T53" fmla="*/ 0 h 446"/>
              <a:gd name="T54" fmla="*/ 2147483647 w 1228"/>
              <a:gd name="T55" fmla="*/ 0 h 446"/>
              <a:gd name="T56" fmla="*/ 2147483647 w 1228"/>
              <a:gd name="T57" fmla="*/ 2147483647 h 446"/>
              <a:gd name="T58" fmla="*/ 2147483647 w 1228"/>
              <a:gd name="T59" fmla="*/ 2147483647 h 446"/>
              <a:gd name="T60" fmla="*/ 2147483647 w 1228"/>
              <a:gd name="T61" fmla="*/ 2147483647 h 446"/>
              <a:gd name="T62" fmla="*/ 2147483647 w 1228"/>
              <a:gd name="T63" fmla="*/ 2147483647 h 446"/>
              <a:gd name="T64" fmla="*/ 2147483647 w 1228"/>
              <a:gd name="T65" fmla="*/ 2147483647 h 446"/>
              <a:gd name="T66" fmla="*/ 2147483647 w 1228"/>
              <a:gd name="T67" fmla="*/ 2147483647 h 446"/>
              <a:gd name="T68" fmla="*/ 2147483647 w 1228"/>
              <a:gd name="T69" fmla="*/ 2147483647 h 446"/>
              <a:gd name="T70" fmla="*/ 2147483647 w 1228"/>
              <a:gd name="T71" fmla="*/ 2147483647 h 446"/>
              <a:gd name="T72" fmla="*/ 2147483647 w 1228"/>
              <a:gd name="T73" fmla="*/ 2147483647 h 446"/>
              <a:gd name="T74" fmla="*/ 2147483647 w 1228"/>
              <a:gd name="T75" fmla="*/ 2147483647 h 446"/>
              <a:gd name="T76" fmla="*/ 2147483647 w 1228"/>
              <a:gd name="T77" fmla="*/ 2147483647 h 446"/>
              <a:gd name="T78" fmla="*/ 2147483647 w 1228"/>
              <a:gd name="T79" fmla="*/ 2147483647 h 446"/>
              <a:gd name="T80" fmla="*/ 2147483647 w 1228"/>
              <a:gd name="T81" fmla="*/ 2147483647 h 446"/>
              <a:gd name="T82" fmla="*/ 2147483647 w 1228"/>
              <a:gd name="T83" fmla="*/ 2147483647 h 446"/>
              <a:gd name="T84" fmla="*/ 2147483647 w 1228"/>
              <a:gd name="T85" fmla="*/ 2147483647 h 446"/>
              <a:gd name="T86" fmla="*/ 2147483647 w 1228"/>
              <a:gd name="T87" fmla="*/ 2147483647 h 446"/>
              <a:gd name="T88" fmla="*/ 2147483647 w 1228"/>
              <a:gd name="T89" fmla="*/ 2147483647 h 446"/>
              <a:gd name="T90" fmla="*/ 2147483647 w 1228"/>
              <a:gd name="T91" fmla="*/ 2147483647 h 446"/>
              <a:gd name="T92" fmla="*/ 2147483647 w 1228"/>
              <a:gd name="T93" fmla="*/ 2147483647 h 446"/>
              <a:gd name="T94" fmla="*/ 2147483647 w 1228"/>
              <a:gd name="T95" fmla="*/ 2147483647 h 446"/>
              <a:gd name="T96" fmla="*/ 2147483647 w 1228"/>
              <a:gd name="T97" fmla="*/ 2147483647 h 446"/>
              <a:gd name="T98" fmla="*/ 2147483647 w 1228"/>
              <a:gd name="T99" fmla="*/ 2147483647 h 446"/>
              <a:gd name="T100" fmla="*/ 2147483647 w 1228"/>
              <a:gd name="T101" fmla="*/ 2147483647 h 446"/>
              <a:gd name="T102" fmla="*/ 2147483647 w 1228"/>
              <a:gd name="T103" fmla="*/ 2147483647 h 446"/>
              <a:gd name="T104" fmla="*/ 2147483647 w 1228"/>
              <a:gd name="T105" fmla="*/ 2147483647 h 446"/>
              <a:gd name="T106" fmla="*/ 2147483647 w 1228"/>
              <a:gd name="T107" fmla="*/ 2147483647 h 446"/>
              <a:gd name="T108" fmla="*/ 2147483647 w 1228"/>
              <a:gd name="T109" fmla="*/ 2147483647 h 446"/>
              <a:gd name="T110" fmla="*/ 2147483647 w 1228"/>
              <a:gd name="T111" fmla="*/ 2147483647 h 446"/>
              <a:gd name="T112" fmla="*/ 2147483647 w 1228"/>
              <a:gd name="T113" fmla="*/ 2147483647 h 446"/>
              <a:gd name="T114" fmla="*/ 2147483647 w 1228"/>
              <a:gd name="T115" fmla="*/ 2147483647 h 4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28"/>
              <a:gd name="T175" fmla="*/ 0 h 446"/>
              <a:gd name="T176" fmla="*/ 1228 w 1228"/>
              <a:gd name="T177" fmla="*/ 446 h 4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28" h="446">
                <a:moveTo>
                  <a:pt x="185" y="446"/>
                </a:moveTo>
                <a:lnTo>
                  <a:pt x="141" y="446"/>
                </a:lnTo>
                <a:lnTo>
                  <a:pt x="98" y="446"/>
                </a:lnTo>
                <a:lnTo>
                  <a:pt x="65" y="436"/>
                </a:lnTo>
                <a:lnTo>
                  <a:pt x="43" y="425"/>
                </a:lnTo>
                <a:lnTo>
                  <a:pt x="22" y="425"/>
                </a:lnTo>
                <a:lnTo>
                  <a:pt x="0" y="414"/>
                </a:lnTo>
                <a:lnTo>
                  <a:pt x="0" y="403"/>
                </a:lnTo>
                <a:lnTo>
                  <a:pt x="0" y="392"/>
                </a:lnTo>
                <a:lnTo>
                  <a:pt x="120" y="349"/>
                </a:lnTo>
                <a:lnTo>
                  <a:pt x="239" y="305"/>
                </a:lnTo>
                <a:lnTo>
                  <a:pt x="359" y="261"/>
                </a:lnTo>
                <a:lnTo>
                  <a:pt x="457" y="218"/>
                </a:lnTo>
                <a:lnTo>
                  <a:pt x="554" y="185"/>
                </a:lnTo>
                <a:lnTo>
                  <a:pt x="641" y="153"/>
                </a:lnTo>
                <a:lnTo>
                  <a:pt x="728" y="120"/>
                </a:lnTo>
                <a:lnTo>
                  <a:pt x="794" y="98"/>
                </a:lnTo>
                <a:lnTo>
                  <a:pt x="859" y="76"/>
                </a:lnTo>
                <a:lnTo>
                  <a:pt x="913" y="55"/>
                </a:lnTo>
                <a:lnTo>
                  <a:pt x="968" y="33"/>
                </a:lnTo>
                <a:lnTo>
                  <a:pt x="1011" y="22"/>
                </a:lnTo>
                <a:lnTo>
                  <a:pt x="1044" y="11"/>
                </a:lnTo>
                <a:lnTo>
                  <a:pt x="1065" y="0"/>
                </a:lnTo>
                <a:lnTo>
                  <a:pt x="1087" y="0"/>
                </a:lnTo>
                <a:lnTo>
                  <a:pt x="1098" y="0"/>
                </a:lnTo>
                <a:lnTo>
                  <a:pt x="1120" y="0"/>
                </a:lnTo>
                <a:lnTo>
                  <a:pt x="1141" y="0"/>
                </a:lnTo>
                <a:lnTo>
                  <a:pt x="1163" y="0"/>
                </a:lnTo>
                <a:lnTo>
                  <a:pt x="1185" y="11"/>
                </a:lnTo>
                <a:lnTo>
                  <a:pt x="1207" y="22"/>
                </a:lnTo>
                <a:lnTo>
                  <a:pt x="1218" y="33"/>
                </a:lnTo>
                <a:lnTo>
                  <a:pt x="1228" y="33"/>
                </a:lnTo>
                <a:lnTo>
                  <a:pt x="1228" y="44"/>
                </a:lnTo>
                <a:lnTo>
                  <a:pt x="1218" y="55"/>
                </a:lnTo>
                <a:lnTo>
                  <a:pt x="1207" y="55"/>
                </a:lnTo>
                <a:lnTo>
                  <a:pt x="1185" y="76"/>
                </a:lnTo>
                <a:lnTo>
                  <a:pt x="1163" y="87"/>
                </a:lnTo>
                <a:lnTo>
                  <a:pt x="1120" y="109"/>
                </a:lnTo>
                <a:lnTo>
                  <a:pt x="1076" y="131"/>
                </a:lnTo>
                <a:lnTo>
                  <a:pt x="1022" y="153"/>
                </a:lnTo>
                <a:lnTo>
                  <a:pt x="957" y="185"/>
                </a:lnTo>
                <a:lnTo>
                  <a:pt x="881" y="207"/>
                </a:lnTo>
                <a:lnTo>
                  <a:pt x="815" y="240"/>
                </a:lnTo>
                <a:lnTo>
                  <a:pt x="750" y="261"/>
                </a:lnTo>
                <a:lnTo>
                  <a:pt x="696" y="294"/>
                </a:lnTo>
                <a:lnTo>
                  <a:pt x="630" y="316"/>
                </a:lnTo>
                <a:lnTo>
                  <a:pt x="576" y="338"/>
                </a:lnTo>
                <a:lnTo>
                  <a:pt x="522" y="349"/>
                </a:lnTo>
                <a:lnTo>
                  <a:pt x="478" y="370"/>
                </a:lnTo>
                <a:lnTo>
                  <a:pt x="435" y="392"/>
                </a:lnTo>
                <a:lnTo>
                  <a:pt x="391" y="403"/>
                </a:lnTo>
                <a:lnTo>
                  <a:pt x="348" y="414"/>
                </a:lnTo>
                <a:lnTo>
                  <a:pt x="304" y="425"/>
                </a:lnTo>
                <a:lnTo>
                  <a:pt x="272" y="436"/>
                </a:lnTo>
                <a:lnTo>
                  <a:pt x="239" y="436"/>
                </a:lnTo>
                <a:lnTo>
                  <a:pt x="207" y="446"/>
                </a:lnTo>
                <a:lnTo>
                  <a:pt x="185" y="446"/>
                </a:lnTo>
              </a:path>
            </a:pathLst>
          </a:custGeom>
          <a:solidFill>
            <a:srgbClr val="FF0000"/>
          </a:solidFill>
          <a:ln w="12700">
            <a:solidFill>
              <a:srgbClr val="000000"/>
            </a:solidFill>
            <a:round/>
          </a:ln>
        </p:spPr>
        <p:txBody>
          <a:bodyPr/>
          <a:lstStyle/>
          <a:p>
            <a:endParaRPr lang="zh-CN" altLang="en-US"/>
          </a:p>
        </p:txBody>
      </p:sp>
      <p:sp>
        <p:nvSpPr>
          <p:cNvPr id="89135" name="Freeform 47"/>
          <p:cNvSpPr/>
          <p:nvPr/>
        </p:nvSpPr>
        <p:spPr bwMode="auto">
          <a:xfrm>
            <a:off x="6891338" y="2273301"/>
            <a:ext cx="222250" cy="184151"/>
          </a:xfrm>
          <a:custGeom>
            <a:avLst/>
            <a:gdLst>
              <a:gd name="T0" fmla="*/ 0 w 348"/>
              <a:gd name="T1" fmla="*/ 0 h 217"/>
              <a:gd name="T2" fmla="*/ 2147483647 w 348"/>
              <a:gd name="T3" fmla="*/ 0 h 217"/>
              <a:gd name="T4" fmla="*/ 2147483647 w 348"/>
              <a:gd name="T5" fmla="*/ 0 h 217"/>
              <a:gd name="T6" fmla="*/ 2147483647 w 348"/>
              <a:gd name="T7" fmla="*/ 0 h 217"/>
              <a:gd name="T8" fmla="*/ 2147483647 w 348"/>
              <a:gd name="T9" fmla="*/ 2147483647 h 217"/>
              <a:gd name="T10" fmla="*/ 2147483647 w 348"/>
              <a:gd name="T11" fmla="*/ 2147483647 h 217"/>
              <a:gd name="T12" fmla="*/ 2147483647 w 348"/>
              <a:gd name="T13" fmla="*/ 2147483647 h 217"/>
              <a:gd name="T14" fmla="*/ 2147483647 w 348"/>
              <a:gd name="T15" fmla="*/ 2147483647 h 217"/>
              <a:gd name="T16" fmla="*/ 2147483647 w 348"/>
              <a:gd name="T17" fmla="*/ 2147483647 h 217"/>
              <a:gd name="T18" fmla="*/ 2147483647 w 348"/>
              <a:gd name="T19" fmla="*/ 2147483647 h 217"/>
              <a:gd name="T20" fmla="*/ 2147483647 w 348"/>
              <a:gd name="T21" fmla="*/ 2147483647 h 217"/>
              <a:gd name="T22" fmla="*/ 2147483647 w 348"/>
              <a:gd name="T23" fmla="*/ 2147483647 h 217"/>
              <a:gd name="T24" fmla="*/ 2147483647 w 348"/>
              <a:gd name="T25" fmla="*/ 2147483647 h 217"/>
              <a:gd name="T26" fmla="*/ 2147483647 w 348"/>
              <a:gd name="T27" fmla="*/ 2147483647 h 217"/>
              <a:gd name="T28" fmla="*/ 2147483647 w 348"/>
              <a:gd name="T29" fmla="*/ 2147483647 h 217"/>
              <a:gd name="T30" fmla="*/ 2147483647 w 348"/>
              <a:gd name="T31" fmla="*/ 2147483647 h 217"/>
              <a:gd name="T32" fmla="*/ 2147483647 w 348"/>
              <a:gd name="T33" fmla="*/ 2147483647 h 217"/>
              <a:gd name="T34" fmla="*/ 2147483647 w 348"/>
              <a:gd name="T35" fmla="*/ 2147483647 h 217"/>
              <a:gd name="T36" fmla="*/ 2147483647 w 348"/>
              <a:gd name="T37" fmla="*/ 2147483647 h 217"/>
              <a:gd name="T38" fmla="*/ 2147483647 w 348"/>
              <a:gd name="T39" fmla="*/ 2147483647 h 217"/>
              <a:gd name="T40" fmla="*/ 2147483647 w 348"/>
              <a:gd name="T41" fmla="*/ 2147483647 h 217"/>
              <a:gd name="T42" fmla="*/ 2147483647 w 348"/>
              <a:gd name="T43" fmla="*/ 2147483647 h 217"/>
              <a:gd name="T44" fmla="*/ 2147483647 w 348"/>
              <a:gd name="T45" fmla="*/ 2147483647 h 217"/>
              <a:gd name="T46" fmla="*/ 2147483647 w 348"/>
              <a:gd name="T47" fmla="*/ 2147483647 h 217"/>
              <a:gd name="T48" fmla="*/ 2147483647 w 348"/>
              <a:gd name="T49" fmla="*/ 2147483647 h 217"/>
              <a:gd name="T50" fmla="*/ 2147483647 w 348"/>
              <a:gd name="T51" fmla="*/ 2147483647 h 217"/>
              <a:gd name="T52" fmla="*/ 2147483647 w 348"/>
              <a:gd name="T53" fmla="*/ 2147483647 h 217"/>
              <a:gd name="T54" fmla="*/ 2147483647 w 348"/>
              <a:gd name="T55" fmla="*/ 2147483647 h 217"/>
              <a:gd name="T56" fmla="*/ 2147483647 w 348"/>
              <a:gd name="T57" fmla="*/ 2147483647 h 217"/>
              <a:gd name="T58" fmla="*/ 2147483647 w 348"/>
              <a:gd name="T59" fmla="*/ 2147483647 h 217"/>
              <a:gd name="T60" fmla="*/ 0 w 348"/>
              <a:gd name="T61" fmla="*/ 2147483647 h 217"/>
              <a:gd name="T62" fmla="*/ 0 w 348"/>
              <a:gd name="T63" fmla="*/ 2147483647 h 217"/>
              <a:gd name="T64" fmla="*/ 0 w 348"/>
              <a:gd name="T65" fmla="*/ 0 h 217"/>
              <a:gd name="T66" fmla="*/ 0 w 348"/>
              <a:gd name="T67" fmla="*/ 0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8"/>
              <a:gd name="T103" fmla="*/ 0 h 217"/>
              <a:gd name="T104" fmla="*/ 348 w 34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8" h="217">
                <a:moveTo>
                  <a:pt x="0" y="0"/>
                </a:moveTo>
                <a:lnTo>
                  <a:pt x="43" y="0"/>
                </a:lnTo>
                <a:lnTo>
                  <a:pt x="98" y="0"/>
                </a:lnTo>
                <a:lnTo>
                  <a:pt x="130" y="0"/>
                </a:lnTo>
                <a:lnTo>
                  <a:pt x="174" y="10"/>
                </a:lnTo>
                <a:lnTo>
                  <a:pt x="206" y="10"/>
                </a:lnTo>
                <a:lnTo>
                  <a:pt x="228" y="21"/>
                </a:lnTo>
                <a:lnTo>
                  <a:pt x="261" y="32"/>
                </a:lnTo>
                <a:lnTo>
                  <a:pt x="283" y="43"/>
                </a:lnTo>
                <a:lnTo>
                  <a:pt x="315" y="65"/>
                </a:lnTo>
                <a:lnTo>
                  <a:pt x="326" y="98"/>
                </a:lnTo>
                <a:lnTo>
                  <a:pt x="348" y="119"/>
                </a:lnTo>
                <a:lnTo>
                  <a:pt x="348" y="141"/>
                </a:lnTo>
                <a:lnTo>
                  <a:pt x="348" y="174"/>
                </a:lnTo>
                <a:lnTo>
                  <a:pt x="337" y="195"/>
                </a:lnTo>
                <a:lnTo>
                  <a:pt x="326" y="206"/>
                </a:lnTo>
                <a:lnTo>
                  <a:pt x="304" y="217"/>
                </a:lnTo>
                <a:lnTo>
                  <a:pt x="293" y="217"/>
                </a:lnTo>
                <a:lnTo>
                  <a:pt x="272" y="206"/>
                </a:lnTo>
                <a:lnTo>
                  <a:pt x="261" y="206"/>
                </a:lnTo>
                <a:lnTo>
                  <a:pt x="239" y="195"/>
                </a:lnTo>
                <a:lnTo>
                  <a:pt x="217" y="185"/>
                </a:lnTo>
                <a:lnTo>
                  <a:pt x="185" y="174"/>
                </a:lnTo>
                <a:lnTo>
                  <a:pt x="163" y="152"/>
                </a:lnTo>
                <a:lnTo>
                  <a:pt x="130" y="130"/>
                </a:lnTo>
                <a:lnTo>
                  <a:pt x="98" y="108"/>
                </a:lnTo>
                <a:lnTo>
                  <a:pt x="65" y="98"/>
                </a:lnTo>
                <a:lnTo>
                  <a:pt x="43" y="76"/>
                </a:lnTo>
                <a:lnTo>
                  <a:pt x="32" y="54"/>
                </a:lnTo>
                <a:lnTo>
                  <a:pt x="11" y="43"/>
                </a:lnTo>
                <a:lnTo>
                  <a:pt x="0" y="21"/>
                </a:lnTo>
                <a:lnTo>
                  <a:pt x="0" y="10"/>
                </a:lnTo>
                <a:lnTo>
                  <a:pt x="0" y="0"/>
                </a:lnTo>
              </a:path>
            </a:pathLst>
          </a:custGeom>
          <a:solidFill>
            <a:srgbClr val="FF0000"/>
          </a:solidFill>
          <a:ln w="12700">
            <a:solidFill>
              <a:srgbClr val="000000"/>
            </a:solidFill>
            <a:round/>
          </a:ln>
        </p:spPr>
        <p:txBody>
          <a:bodyPr/>
          <a:lstStyle/>
          <a:p>
            <a:endParaRPr lang="zh-CN" altLang="en-US"/>
          </a:p>
        </p:txBody>
      </p:sp>
      <p:sp>
        <p:nvSpPr>
          <p:cNvPr id="89136" name="Freeform 48"/>
          <p:cNvSpPr/>
          <p:nvPr/>
        </p:nvSpPr>
        <p:spPr bwMode="auto">
          <a:xfrm>
            <a:off x="6243638" y="2762251"/>
            <a:ext cx="882650" cy="505883"/>
          </a:xfrm>
          <a:custGeom>
            <a:avLst/>
            <a:gdLst>
              <a:gd name="T0" fmla="*/ 2147483647 w 1392"/>
              <a:gd name="T1" fmla="*/ 2147483647 h 599"/>
              <a:gd name="T2" fmla="*/ 2147483647 w 1392"/>
              <a:gd name="T3" fmla="*/ 2147483647 h 599"/>
              <a:gd name="T4" fmla="*/ 2147483647 w 1392"/>
              <a:gd name="T5" fmla="*/ 2147483647 h 599"/>
              <a:gd name="T6" fmla="*/ 2147483647 w 1392"/>
              <a:gd name="T7" fmla="*/ 2147483647 h 599"/>
              <a:gd name="T8" fmla="*/ 2147483647 w 1392"/>
              <a:gd name="T9" fmla="*/ 2147483647 h 599"/>
              <a:gd name="T10" fmla="*/ 2147483647 w 1392"/>
              <a:gd name="T11" fmla="*/ 2147483647 h 599"/>
              <a:gd name="T12" fmla="*/ 2147483647 w 1392"/>
              <a:gd name="T13" fmla="*/ 2147483647 h 599"/>
              <a:gd name="T14" fmla="*/ 2147483647 w 1392"/>
              <a:gd name="T15" fmla="*/ 2147483647 h 599"/>
              <a:gd name="T16" fmla="*/ 2147483647 w 1392"/>
              <a:gd name="T17" fmla="*/ 2147483647 h 599"/>
              <a:gd name="T18" fmla="*/ 2147483647 w 1392"/>
              <a:gd name="T19" fmla="*/ 2147483647 h 599"/>
              <a:gd name="T20" fmla="*/ 2147483647 w 1392"/>
              <a:gd name="T21" fmla="*/ 2147483647 h 599"/>
              <a:gd name="T22" fmla="*/ 0 w 1392"/>
              <a:gd name="T23" fmla="*/ 2147483647 h 599"/>
              <a:gd name="T24" fmla="*/ 2147483647 w 1392"/>
              <a:gd name="T25" fmla="*/ 2147483647 h 599"/>
              <a:gd name="T26" fmla="*/ 2147483647 w 1392"/>
              <a:gd name="T27" fmla="*/ 2147483647 h 599"/>
              <a:gd name="T28" fmla="*/ 2147483647 w 1392"/>
              <a:gd name="T29" fmla="*/ 2147483647 h 599"/>
              <a:gd name="T30" fmla="*/ 2147483647 w 1392"/>
              <a:gd name="T31" fmla="*/ 2147483647 h 599"/>
              <a:gd name="T32" fmla="*/ 2147483647 w 1392"/>
              <a:gd name="T33" fmla="*/ 2147483647 h 599"/>
              <a:gd name="T34" fmla="*/ 2147483647 w 1392"/>
              <a:gd name="T35" fmla="*/ 2147483647 h 599"/>
              <a:gd name="T36" fmla="*/ 2147483647 w 1392"/>
              <a:gd name="T37" fmla="*/ 2147483647 h 599"/>
              <a:gd name="T38" fmla="*/ 2147483647 w 1392"/>
              <a:gd name="T39" fmla="*/ 0 h 599"/>
              <a:gd name="T40" fmla="*/ 2147483647 w 1392"/>
              <a:gd name="T41" fmla="*/ 0 h 599"/>
              <a:gd name="T42" fmla="*/ 2147483647 w 1392"/>
              <a:gd name="T43" fmla="*/ 2147483647 h 599"/>
              <a:gd name="T44" fmla="*/ 2147483647 w 1392"/>
              <a:gd name="T45" fmla="*/ 2147483647 h 599"/>
              <a:gd name="T46" fmla="*/ 2147483647 w 1392"/>
              <a:gd name="T47" fmla="*/ 2147483647 h 599"/>
              <a:gd name="T48" fmla="*/ 2147483647 w 1392"/>
              <a:gd name="T49" fmla="*/ 2147483647 h 599"/>
              <a:gd name="T50" fmla="*/ 2147483647 w 1392"/>
              <a:gd name="T51" fmla="*/ 2147483647 h 599"/>
              <a:gd name="T52" fmla="*/ 2147483647 w 1392"/>
              <a:gd name="T53" fmla="*/ 2147483647 h 599"/>
              <a:gd name="T54" fmla="*/ 2147483647 w 1392"/>
              <a:gd name="T55" fmla="*/ 2147483647 h 599"/>
              <a:gd name="T56" fmla="*/ 2147483647 w 1392"/>
              <a:gd name="T57" fmla="*/ 2147483647 h 599"/>
              <a:gd name="T58" fmla="*/ 2147483647 w 1392"/>
              <a:gd name="T59" fmla="*/ 2147483647 h 599"/>
              <a:gd name="T60" fmla="*/ 2147483647 w 1392"/>
              <a:gd name="T61" fmla="*/ 2147483647 h 599"/>
              <a:gd name="T62" fmla="*/ 2147483647 w 1392"/>
              <a:gd name="T63" fmla="*/ 2147483647 h 5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2"/>
              <a:gd name="T97" fmla="*/ 0 h 599"/>
              <a:gd name="T98" fmla="*/ 1392 w 1392"/>
              <a:gd name="T99" fmla="*/ 599 h 5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2" h="599">
                <a:moveTo>
                  <a:pt x="609" y="414"/>
                </a:moveTo>
                <a:lnTo>
                  <a:pt x="565" y="436"/>
                </a:lnTo>
                <a:lnTo>
                  <a:pt x="522" y="457"/>
                </a:lnTo>
                <a:lnTo>
                  <a:pt x="478" y="479"/>
                </a:lnTo>
                <a:lnTo>
                  <a:pt x="446" y="501"/>
                </a:lnTo>
                <a:lnTo>
                  <a:pt x="402" y="512"/>
                </a:lnTo>
                <a:lnTo>
                  <a:pt x="370" y="534"/>
                </a:lnTo>
                <a:lnTo>
                  <a:pt x="337" y="544"/>
                </a:lnTo>
                <a:lnTo>
                  <a:pt x="304" y="555"/>
                </a:lnTo>
                <a:lnTo>
                  <a:pt x="283" y="566"/>
                </a:lnTo>
                <a:lnTo>
                  <a:pt x="261" y="577"/>
                </a:lnTo>
                <a:lnTo>
                  <a:pt x="239" y="577"/>
                </a:lnTo>
                <a:lnTo>
                  <a:pt x="217" y="588"/>
                </a:lnTo>
                <a:lnTo>
                  <a:pt x="196" y="588"/>
                </a:lnTo>
                <a:lnTo>
                  <a:pt x="185" y="599"/>
                </a:lnTo>
                <a:lnTo>
                  <a:pt x="174" y="599"/>
                </a:lnTo>
                <a:lnTo>
                  <a:pt x="163" y="599"/>
                </a:lnTo>
                <a:lnTo>
                  <a:pt x="120" y="599"/>
                </a:lnTo>
                <a:lnTo>
                  <a:pt x="87" y="599"/>
                </a:lnTo>
                <a:lnTo>
                  <a:pt x="65" y="588"/>
                </a:lnTo>
                <a:lnTo>
                  <a:pt x="43" y="588"/>
                </a:lnTo>
                <a:lnTo>
                  <a:pt x="22" y="577"/>
                </a:lnTo>
                <a:lnTo>
                  <a:pt x="0" y="566"/>
                </a:lnTo>
                <a:lnTo>
                  <a:pt x="0" y="555"/>
                </a:lnTo>
                <a:lnTo>
                  <a:pt x="0" y="544"/>
                </a:lnTo>
                <a:lnTo>
                  <a:pt x="130" y="479"/>
                </a:lnTo>
                <a:lnTo>
                  <a:pt x="272" y="425"/>
                </a:lnTo>
                <a:lnTo>
                  <a:pt x="391" y="370"/>
                </a:lnTo>
                <a:lnTo>
                  <a:pt x="511" y="316"/>
                </a:lnTo>
                <a:lnTo>
                  <a:pt x="609" y="272"/>
                </a:lnTo>
                <a:lnTo>
                  <a:pt x="717" y="229"/>
                </a:lnTo>
                <a:lnTo>
                  <a:pt x="804" y="185"/>
                </a:lnTo>
                <a:lnTo>
                  <a:pt x="881" y="142"/>
                </a:lnTo>
                <a:lnTo>
                  <a:pt x="957" y="109"/>
                </a:lnTo>
                <a:lnTo>
                  <a:pt x="1022" y="77"/>
                </a:lnTo>
                <a:lnTo>
                  <a:pt x="1087" y="55"/>
                </a:lnTo>
                <a:lnTo>
                  <a:pt x="1131" y="33"/>
                </a:lnTo>
                <a:lnTo>
                  <a:pt x="1174" y="22"/>
                </a:lnTo>
                <a:lnTo>
                  <a:pt x="1207" y="11"/>
                </a:lnTo>
                <a:lnTo>
                  <a:pt x="1239" y="0"/>
                </a:lnTo>
                <a:lnTo>
                  <a:pt x="1261" y="0"/>
                </a:lnTo>
                <a:lnTo>
                  <a:pt x="1283" y="0"/>
                </a:lnTo>
                <a:lnTo>
                  <a:pt x="1305" y="0"/>
                </a:lnTo>
                <a:lnTo>
                  <a:pt x="1359" y="22"/>
                </a:lnTo>
                <a:lnTo>
                  <a:pt x="1381" y="33"/>
                </a:lnTo>
                <a:lnTo>
                  <a:pt x="1392" y="44"/>
                </a:lnTo>
                <a:lnTo>
                  <a:pt x="1392" y="55"/>
                </a:lnTo>
                <a:lnTo>
                  <a:pt x="1392" y="66"/>
                </a:lnTo>
                <a:lnTo>
                  <a:pt x="1381" y="66"/>
                </a:lnTo>
                <a:lnTo>
                  <a:pt x="1370" y="77"/>
                </a:lnTo>
                <a:lnTo>
                  <a:pt x="1359" y="87"/>
                </a:lnTo>
                <a:lnTo>
                  <a:pt x="1337" y="98"/>
                </a:lnTo>
                <a:lnTo>
                  <a:pt x="1305" y="109"/>
                </a:lnTo>
                <a:lnTo>
                  <a:pt x="1272" y="120"/>
                </a:lnTo>
                <a:lnTo>
                  <a:pt x="1239" y="142"/>
                </a:lnTo>
                <a:lnTo>
                  <a:pt x="1196" y="153"/>
                </a:lnTo>
                <a:lnTo>
                  <a:pt x="1141" y="174"/>
                </a:lnTo>
                <a:lnTo>
                  <a:pt x="1087" y="207"/>
                </a:lnTo>
                <a:lnTo>
                  <a:pt x="1022" y="229"/>
                </a:lnTo>
                <a:lnTo>
                  <a:pt x="946" y="262"/>
                </a:lnTo>
                <a:lnTo>
                  <a:pt x="870" y="294"/>
                </a:lnTo>
                <a:lnTo>
                  <a:pt x="794" y="327"/>
                </a:lnTo>
                <a:lnTo>
                  <a:pt x="707" y="370"/>
                </a:lnTo>
                <a:lnTo>
                  <a:pt x="609" y="414"/>
                </a:lnTo>
              </a:path>
            </a:pathLst>
          </a:custGeom>
          <a:solidFill>
            <a:srgbClr val="FF0000"/>
          </a:solidFill>
          <a:ln w="12700">
            <a:solidFill>
              <a:srgbClr val="000000"/>
            </a:solidFill>
            <a:round/>
          </a:ln>
        </p:spPr>
        <p:txBody>
          <a:bodyPr/>
          <a:lstStyle/>
          <a:p>
            <a:endParaRPr lang="zh-CN" altLang="en-US"/>
          </a:p>
        </p:txBody>
      </p:sp>
      <p:sp>
        <p:nvSpPr>
          <p:cNvPr id="89138" name="Freeform 50"/>
          <p:cNvSpPr/>
          <p:nvPr/>
        </p:nvSpPr>
        <p:spPr bwMode="auto">
          <a:xfrm>
            <a:off x="6284914" y="3702051"/>
            <a:ext cx="206375" cy="535516"/>
          </a:xfrm>
          <a:custGeom>
            <a:avLst/>
            <a:gdLst>
              <a:gd name="T0" fmla="*/ 2147483647 w 326"/>
              <a:gd name="T1" fmla="*/ 2147483647 h 632"/>
              <a:gd name="T2" fmla="*/ 2147483647 w 326"/>
              <a:gd name="T3" fmla="*/ 2147483647 h 632"/>
              <a:gd name="T4" fmla="*/ 2147483647 w 326"/>
              <a:gd name="T5" fmla="*/ 2147483647 h 632"/>
              <a:gd name="T6" fmla="*/ 2147483647 w 326"/>
              <a:gd name="T7" fmla="*/ 2147483647 h 632"/>
              <a:gd name="T8" fmla="*/ 2147483647 w 326"/>
              <a:gd name="T9" fmla="*/ 2147483647 h 632"/>
              <a:gd name="T10" fmla="*/ 2147483647 w 326"/>
              <a:gd name="T11" fmla="*/ 2147483647 h 632"/>
              <a:gd name="T12" fmla="*/ 2147483647 w 326"/>
              <a:gd name="T13" fmla="*/ 2147483647 h 632"/>
              <a:gd name="T14" fmla="*/ 2147483647 w 326"/>
              <a:gd name="T15" fmla="*/ 2147483647 h 632"/>
              <a:gd name="T16" fmla="*/ 2147483647 w 326"/>
              <a:gd name="T17" fmla="*/ 2147483647 h 632"/>
              <a:gd name="T18" fmla="*/ 2147483647 w 326"/>
              <a:gd name="T19" fmla="*/ 2147483647 h 632"/>
              <a:gd name="T20" fmla="*/ 2147483647 w 326"/>
              <a:gd name="T21" fmla="*/ 2147483647 h 632"/>
              <a:gd name="T22" fmla="*/ 2147483647 w 326"/>
              <a:gd name="T23" fmla="*/ 2147483647 h 632"/>
              <a:gd name="T24" fmla="*/ 2147483647 w 326"/>
              <a:gd name="T25" fmla="*/ 2147483647 h 632"/>
              <a:gd name="T26" fmla="*/ 2147483647 w 326"/>
              <a:gd name="T27" fmla="*/ 2147483647 h 632"/>
              <a:gd name="T28" fmla="*/ 2147483647 w 326"/>
              <a:gd name="T29" fmla="*/ 2147483647 h 632"/>
              <a:gd name="T30" fmla="*/ 2147483647 w 326"/>
              <a:gd name="T31" fmla="*/ 2147483647 h 632"/>
              <a:gd name="T32" fmla="*/ 2147483647 w 326"/>
              <a:gd name="T33" fmla="*/ 2147483647 h 632"/>
              <a:gd name="T34" fmla="*/ 2147483647 w 326"/>
              <a:gd name="T35" fmla="*/ 2147483647 h 632"/>
              <a:gd name="T36" fmla="*/ 2147483647 w 326"/>
              <a:gd name="T37" fmla="*/ 2147483647 h 632"/>
              <a:gd name="T38" fmla="*/ 2147483647 w 326"/>
              <a:gd name="T39" fmla="*/ 2147483647 h 632"/>
              <a:gd name="T40" fmla="*/ 2147483647 w 326"/>
              <a:gd name="T41" fmla="*/ 2147483647 h 632"/>
              <a:gd name="T42" fmla="*/ 2147483647 w 326"/>
              <a:gd name="T43" fmla="*/ 2147483647 h 632"/>
              <a:gd name="T44" fmla="*/ 2147483647 w 326"/>
              <a:gd name="T45" fmla="*/ 2147483647 h 632"/>
              <a:gd name="T46" fmla="*/ 0 w 326"/>
              <a:gd name="T47" fmla="*/ 2147483647 h 632"/>
              <a:gd name="T48" fmla="*/ 0 w 326"/>
              <a:gd name="T49" fmla="*/ 2147483647 h 632"/>
              <a:gd name="T50" fmla="*/ 2147483647 w 326"/>
              <a:gd name="T51" fmla="*/ 2147483647 h 632"/>
              <a:gd name="T52" fmla="*/ 2147483647 w 326"/>
              <a:gd name="T53" fmla="*/ 2147483647 h 632"/>
              <a:gd name="T54" fmla="*/ 2147483647 w 326"/>
              <a:gd name="T55" fmla="*/ 0 h 632"/>
              <a:gd name="T56" fmla="*/ 2147483647 w 326"/>
              <a:gd name="T57" fmla="*/ 0 h 632"/>
              <a:gd name="T58" fmla="*/ 2147483647 w 326"/>
              <a:gd name="T59" fmla="*/ 0 h 632"/>
              <a:gd name="T60" fmla="*/ 2147483647 w 326"/>
              <a:gd name="T61" fmla="*/ 0 h 632"/>
              <a:gd name="T62" fmla="*/ 2147483647 w 326"/>
              <a:gd name="T63" fmla="*/ 0 h 632"/>
              <a:gd name="T64" fmla="*/ 2147483647 w 326"/>
              <a:gd name="T65" fmla="*/ 2147483647 h 632"/>
              <a:gd name="T66" fmla="*/ 2147483647 w 326"/>
              <a:gd name="T67" fmla="*/ 2147483647 h 632"/>
              <a:gd name="T68" fmla="*/ 2147483647 w 326"/>
              <a:gd name="T69" fmla="*/ 2147483647 h 632"/>
              <a:gd name="T70" fmla="*/ 2147483647 w 326"/>
              <a:gd name="T71" fmla="*/ 2147483647 h 632"/>
              <a:gd name="T72" fmla="*/ 2147483647 w 326"/>
              <a:gd name="T73" fmla="*/ 2147483647 h 6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6"/>
              <a:gd name="T112" fmla="*/ 0 h 632"/>
              <a:gd name="T113" fmla="*/ 326 w 326"/>
              <a:gd name="T114" fmla="*/ 632 h 6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6" h="632">
                <a:moveTo>
                  <a:pt x="196" y="33"/>
                </a:moveTo>
                <a:lnTo>
                  <a:pt x="261" y="327"/>
                </a:lnTo>
                <a:lnTo>
                  <a:pt x="326" y="632"/>
                </a:lnTo>
                <a:lnTo>
                  <a:pt x="196" y="632"/>
                </a:lnTo>
                <a:lnTo>
                  <a:pt x="196" y="610"/>
                </a:lnTo>
                <a:lnTo>
                  <a:pt x="185" y="588"/>
                </a:lnTo>
                <a:lnTo>
                  <a:pt x="185" y="566"/>
                </a:lnTo>
                <a:lnTo>
                  <a:pt x="174" y="523"/>
                </a:lnTo>
                <a:lnTo>
                  <a:pt x="163" y="490"/>
                </a:lnTo>
                <a:lnTo>
                  <a:pt x="152" y="447"/>
                </a:lnTo>
                <a:lnTo>
                  <a:pt x="142" y="392"/>
                </a:lnTo>
                <a:lnTo>
                  <a:pt x="131" y="349"/>
                </a:lnTo>
                <a:lnTo>
                  <a:pt x="109" y="294"/>
                </a:lnTo>
                <a:lnTo>
                  <a:pt x="98" y="240"/>
                </a:lnTo>
                <a:lnTo>
                  <a:pt x="87" y="207"/>
                </a:lnTo>
                <a:lnTo>
                  <a:pt x="65" y="164"/>
                </a:lnTo>
                <a:lnTo>
                  <a:pt x="55" y="131"/>
                </a:lnTo>
                <a:lnTo>
                  <a:pt x="44" y="109"/>
                </a:lnTo>
                <a:lnTo>
                  <a:pt x="33" y="87"/>
                </a:lnTo>
                <a:lnTo>
                  <a:pt x="33" y="77"/>
                </a:lnTo>
                <a:lnTo>
                  <a:pt x="22" y="66"/>
                </a:lnTo>
                <a:lnTo>
                  <a:pt x="11" y="55"/>
                </a:lnTo>
                <a:lnTo>
                  <a:pt x="11" y="44"/>
                </a:lnTo>
                <a:lnTo>
                  <a:pt x="0" y="33"/>
                </a:lnTo>
                <a:lnTo>
                  <a:pt x="0" y="22"/>
                </a:lnTo>
                <a:lnTo>
                  <a:pt x="11" y="11"/>
                </a:lnTo>
                <a:lnTo>
                  <a:pt x="22" y="0"/>
                </a:lnTo>
                <a:lnTo>
                  <a:pt x="33" y="0"/>
                </a:lnTo>
                <a:lnTo>
                  <a:pt x="55" y="0"/>
                </a:lnTo>
                <a:lnTo>
                  <a:pt x="76" y="0"/>
                </a:lnTo>
                <a:lnTo>
                  <a:pt x="98" y="11"/>
                </a:lnTo>
                <a:lnTo>
                  <a:pt x="131" y="11"/>
                </a:lnTo>
                <a:lnTo>
                  <a:pt x="163" y="22"/>
                </a:lnTo>
                <a:lnTo>
                  <a:pt x="196" y="33"/>
                </a:lnTo>
              </a:path>
            </a:pathLst>
          </a:custGeom>
          <a:solidFill>
            <a:srgbClr val="FF0000"/>
          </a:solidFill>
          <a:ln w="12700">
            <a:solidFill>
              <a:srgbClr val="000000"/>
            </a:solidFill>
            <a:round/>
          </a:ln>
        </p:spPr>
        <p:txBody>
          <a:bodyPr/>
          <a:lstStyle/>
          <a:p>
            <a:endParaRPr lang="zh-CN" altLang="en-US"/>
          </a:p>
        </p:txBody>
      </p:sp>
      <p:sp>
        <p:nvSpPr>
          <p:cNvPr id="89139" name="Freeform 51"/>
          <p:cNvSpPr/>
          <p:nvPr/>
        </p:nvSpPr>
        <p:spPr bwMode="auto">
          <a:xfrm>
            <a:off x="6353176" y="3564468"/>
            <a:ext cx="925513" cy="588433"/>
          </a:xfrm>
          <a:custGeom>
            <a:avLst/>
            <a:gdLst>
              <a:gd name="T0" fmla="*/ 0 w 1457"/>
              <a:gd name="T1" fmla="*/ 2147483647 h 697"/>
              <a:gd name="T2" fmla="*/ 2147483647 w 1457"/>
              <a:gd name="T3" fmla="*/ 2147483647 h 697"/>
              <a:gd name="T4" fmla="*/ 2147483647 w 1457"/>
              <a:gd name="T5" fmla="*/ 2147483647 h 697"/>
              <a:gd name="T6" fmla="*/ 2147483647 w 1457"/>
              <a:gd name="T7" fmla="*/ 2147483647 h 697"/>
              <a:gd name="T8" fmla="*/ 2147483647 w 1457"/>
              <a:gd name="T9" fmla="*/ 2147483647 h 697"/>
              <a:gd name="T10" fmla="*/ 2147483647 w 1457"/>
              <a:gd name="T11" fmla="*/ 2147483647 h 697"/>
              <a:gd name="T12" fmla="*/ 2147483647 w 1457"/>
              <a:gd name="T13" fmla="*/ 2147483647 h 697"/>
              <a:gd name="T14" fmla="*/ 2147483647 w 1457"/>
              <a:gd name="T15" fmla="*/ 2147483647 h 697"/>
              <a:gd name="T16" fmla="*/ 2147483647 w 1457"/>
              <a:gd name="T17" fmla="*/ 2147483647 h 697"/>
              <a:gd name="T18" fmla="*/ 2147483647 w 1457"/>
              <a:gd name="T19" fmla="*/ 2147483647 h 697"/>
              <a:gd name="T20" fmla="*/ 2147483647 w 1457"/>
              <a:gd name="T21" fmla="*/ 2147483647 h 697"/>
              <a:gd name="T22" fmla="*/ 2147483647 w 1457"/>
              <a:gd name="T23" fmla="*/ 2147483647 h 697"/>
              <a:gd name="T24" fmla="*/ 2147483647 w 1457"/>
              <a:gd name="T25" fmla="*/ 2147483647 h 697"/>
              <a:gd name="T26" fmla="*/ 2147483647 w 1457"/>
              <a:gd name="T27" fmla="*/ 2147483647 h 697"/>
              <a:gd name="T28" fmla="*/ 2147483647 w 1457"/>
              <a:gd name="T29" fmla="*/ 0 h 697"/>
              <a:gd name="T30" fmla="*/ 2147483647 w 1457"/>
              <a:gd name="T31" fmla="*/ 2147483647 h 697"/>
              <a:gd name="T32" fmla="*/ 2147483647 w 1457"/>
              <a:gd name="T33" fmla="*/ 2147483647 h 697"/>
              <a:gd name="T34" fmla="*/ 2147483647 w 1457"/>
              <a:gd name="T35" fmla="*/ 2147483647 h 697"/>
              <a:gd name="T36" fmla="*/ 2147483647 w 1457"/>
              <a:gd name="T37" fmla="*/ 2147483647 h 697"/>
              <a:gd name="T38" fmla="*/ 2147483647 w 1457"/>
              <a:gd name="T39" fmla="*/ 2147483647 h 697"/>
              <a:gd name="T40" fmla="*/ 2147483647 w 1457"/>
              <a:gd name="T41" fmla="*/ 2147483647 h 697"/>
              <a:gd name="T42" fmla="*/ 2147483647 w 1457"/>
              <a:gd name="T43" fmla="*/ 2147483647 h 697"/>
              <a:gd name="T44" fmla="*/ 2147483647 w 1457"/>
              <a:gd name="T45" fmla="*/ 2147483647 h 697"/>
              <a:gd name="T46" fmla="*/ 2147483647 w 1457"/>
              <a:gd name="T47" fmla="*/ 2147483647 h 697"/>
              <a:gd name="T48" fmla="*/ 2147483647 w 1457"/>
              <a:gd name="T49" fmla="*/ 2147483647 h 697"/>
              <a:gd name="T50" fmla="*/ 2147483647 w 1457"/>
              <a:gd name="T51" fmla="*/ 2147483647 h 697"/>
              <a:gd name="T52" fmla="*/ 2147483647 w 1457"/>
              <a:gd name="T53" fmla="*/ 2147483647 h 697"/>
              <a:gd name="T54" fmla="*/ 2147483647 w 1457"/>
              <a:gd name="T55" fmla="*/ 2147483647 h 697"/>
              <a:gd name="T56" fmla="*/ 2147483647 w 1457"/>
              <a:gd name="T57" fmla="*/ 2147483647 h 697"/>
              <a:gd name="T58" fmla="*/ 2147483647 w 1457"/>
              <a:gd name="T59" fmla="*/ 2147483647 h 697"/>
              <a:gd name="T60" fmla="*/ 2147483647 w 1457"/>
              <a:gd name="T61" fmla="*/ 2147483647 h 697"/>
              <a:gd name="T62" fmla="*/ 2147483647 w 1457"/>
              <a:gd name="T63" fmla="*/ 2147483647 h 697"/>
              <a:gd name="T64" fmla="*/ 2147483647 w 1457"/>
              <a:gd name="T65" fmla="*/ 2147483647 h 697"/>
              <a:gd name="T66" fmla="*/ 2147483647 w 1457"/>
              <a:gd name="T67" fmla="*/ 2147483647 h 697"/>
              <a:gd name="T68" fmla="*/ 2147483647 w 1457"/>
              <a:gd name="T69" fmla="*/ 2147483647 h 697"/>
              <a:gd name="T70" fmla="*/ 2147483647 w 1457"/>
              <a:gd name="T71" fmla="*/ 2147483647 h 697"/>
              <a:gd name="T72" fmla="*/ 2147483647 w 1457"/>
              <a:gd name="T73" fmla="*/ 2147483647 h 697"/>
              <a:gd name="T74" fmla="*/ 2147483647 w 1457"/>
              <a:gd name="T75" fmla="*/ 2147483647 h 697"/>
              <a:gd name="T76" fmla="*/ 2147483647 w 1457"/>
              <a:gd name="T77" fmla="*/ 2147483647 h 697"/>
              <a:gd name="T78" fmla="*/ 2147483647 w 1457"/>
              <a:gd name="T79" fmla="*/ 2147483647 h 697"/>
              <a:gd name="T80" fmla="*/ 2147483647 w 1457"/>
              <a:gd name="T81" fmla="*/ 2147483647 h 697"/>
              <a:gd name="T82" fmla="*/ 2147483647 w 1457"/>
              <a:gd name="T83" fmla="*/ 2147483647 h 697"/>
              <a:gd name="T84" fmla="*/ 2147483647 w 1457"/>
              <a:gd name="T85" fmla="*/ 2147483647 h 697"/>
              <a:gd name="T86" fmla="*/ 2147483647 w 1457"/>
              <a:gd name="T87" fmla="*/ 2147483647 h 697"/>
              <a:gd name="T88" fmla="*/ 2147483647 w 1457"/>
              <a:gd name="T89" fmla="*/ 2147483647 h 697"/>
              <a:gd name="T90" fmla="*/ 2147483647 w 1457"/>
              <a:gd name="T91" fmla="*/ 2147483647 h 697"/>
              <a:gd name="T92" fmla="*/ 2147483647 w 1457"/>
              <a:gd name="T93" fmla="*/ 2147483647 h 697"/>
              <a:gd name="T94" fmla="*/ 2147483647 w 1457"/>
              <a:gd name="T95" fmla="*/ 2147483647 h 697"/>
              <a:gd name="T96" fmla="*/ 2147483647 w 1457"/>
              <a:gd name="T97" fmla="*/ 2147483647 h 697"/>
              <a:gd name="T98" fmla="*/ 2147483647 w 1457"/>
              <a:gd name="T99" fmla="*/ 2147483647 h 6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7"/>
              <a:gd name="T151" fmla="*/ 0 h 697"/>
              <a:gd name="T152" fmla="*/ 1457 w 1457"/>
              <a:gd name="T153" fmla="*/ 697 h 6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7" h="697">
                <a:moveTo>
                  <a:pt x="54" y="283"/>
                </a:moveTo>
                <a:lnTo>
                  <a:pt x="0" y="196"/>
                </a:lnTo>
                <a:lnTo>
                  <a:pt x="43" y="185"/>
                </a:lnTo>
                <a:lnTo>
                  <a:pt x="87" y="185"/>
                </a:lnTo>
                <a:lnTo>
                  <a:pt x="141" y="174"/>
                </a:lnTo>
                <a:lnTo>
                  <a:pt x="196" y="163"/>
                </a:lnTo>
                <a:lnTo>
                  <a:pt x="217" y="163"/>
                </a:lnTo>
                <a:lnTo>
                  <a:pt x="250" y="163"/>
                </a:lnTo>
                <a:lnTo>
                  <a:pt x="283" y="152"/>
                </a:lnTo>
                <a:lnTo>
                  <a:pt x="326" y="152"/>
                </a:lnTo>
                <a:lnTo>
                  <a:pt x="370" y="142"/>
                </a:lnTo>
                <a:lnTo>
                  <a:pt x="413" y="142"/>
                </a:lnTo>
                <a:lnTo>
                  <a:pt x="467" y="131"/>
                </a:lnTo>
                <a:lnTo>
                  <a:pt x="522" y="120"/>
                </a:lnTo>
                <a:lnTo>
                  <a:pt x="641" y="109"/>
                </a:lnTo>
                <a:lnTo>
                  <a:pt x="739" y="98"/>
                </a:lnTo>
                <a:lnTo>
                  <a:pt x="837" y="87"/>
                </a:lnTo>
                <a:lnTo>
                  <a:pt x="935" y="76"/>
                </a:lnTo>
                <a:lnTo>
                  <a:pt x="967" y="76"/>
                </a:lnTo>
                <a:lnTo>
                  <a:pt x="1000" y="65"/>
                </a:lnTo>
                <a:lnTo>
                  <a:pt x="1033" y="65"/>
                </a:lnTo>
                <a:lnTo>
                  <a:pt x="1065" y="55"/>
                </a:lnTo>
                <a:lnTo>
                  <a:pt x="1087" y="44"/>
                </a:lnTo>
                <a:lnTo>
                  <a:pt x="1109" y="44"/>
                </a:lnTo>
                <a:lnTo>
                  <a:pt x="1120" y="33"/>
                </a:lnTo>
                <a:lnTo>
                  <a:pt x="1131" y="22"/>
                </a:lnTo>
                <a:lnTo>
                  <a:pt x="1141" y="11"/>
                </a:lnTo>
                <a:lnTo>
                  <a:pt x="1152" y="11"/>
                </a:lnTo>
                <a:lnTo>
                  <a:pt x="1174" y="0"/>
                </a:lnTo>
                <a:lnTo>
                  <a:pt x="1196" y="0"/>
                </a:lnTo>
                <a:lnTo>
                  <a:pt x="1207" y="0"/>
                </a:lnTo>
                <a:lnTo>
                  <a:pt x="1218" y="11"/>
                </a:lnTo>
                <a:lnTo>
                  <a:pt x="1228" y="22"/>
                </a:lnTo>
                <a:lnTo>
                  <a:pt x="1250" y="22"/>
                </a:lnTo>
                <a:lnTo>
                  <a:pt x="1272" y="33"/>
                </a:lnTo>
                <a:lnTo>
                  <a:pt x="1294" y="44"/>
                </a:lnTo>
                <a:lnTo>
                  <a:pt x="1348" y="65"/>
                </a:lnTo>
                <a:lnTo>
                  <a:pt x="1381" y="87"/>
                </a:lnTo>
                <a:lnTo>
                  <a:pt x="1402" y="98"/>
                </a:lnTo>
                <a:lnTo>
                  <a:pt x="1413" y="109"/>
                </a:lnTo>
                <a:lnTo>
                  <a:pt x="1435" y="131"/>
                </a:lnTo>
                <a:lnTo>
                  <a:pt x="1446" y="142"/>
                </a:lnTo>
                <a:lnTo>
                  <a:pt x="1457" y="152"/>
                </a:lnTo>
                <a:lnTo>
                  <a:pt x="1457" y="163"/>
                </a:lnTo>
                <a:lnTo>
                  <a:pt x="1446" y="207"/>
                </a:lnTo>
                <a:lnTo>
                  <a:pt x="1424" y="218"/>
                </a:lnTo>
                <a:lnTo>
                  <a:pt x="1413" y="240"/>
                </a:lnTo>
                <a:lnTo>
                  <a:pt x="1402" y="250"/>
                </a:lnTo>
                <a:lnTo>
                  <a:pt x="1402" y="261"/>
                </a:lnTo>
                <a:lnTo>
                  <a:pt x="1391" y="283"/>
                </a:lnTo>
                <a:lnTo>
                  <a:pt x="1381" y="294"/>
                </a:lnTo>
                <a:lnTo>
                  <a:pt x="1381" y="316"/>
                </a:lnTo>
                <a:lnTo>
                  <a:pt x="1370" y="337"/>
                </a:lnTo>
                <a:lnTo>
                  <a:pt x="1359" y="370"/>
                </a:lnTo>
                <a:lnTo>
                  <a:pt x="1348" y="403"/>
                </a:lnTo>
                <a:lnTo>
                  <a:pt x="1337" y="435"/>
                </a:lnTo>
                <a:lnTo>
                  <a:pt x="1315" y="468"/>
                </a:lnTo>
                <a:lnTo>
                  <a:pt x="1304" y="512"/>
                </a:lnTo>
                <a:lnTo>
                  <a:pt x="1294" y="555"/>
                </a:lnTo>
                <a:lnTo>
                  <a:pt x="1272" y="599"/>
                </a:lnTo>
                <a:lnTo>
                  <a:pt x="1261" y="642"/>
                </a:lnTo>
                <a:lnTo>
                  <a:pt x="1239" y="697"/>
                </a:lnTo>
                <a:lnTo>
                  <a:pt x="1109" y="697"/>
                </a:lnTo>
                <a:lnTo>
                  <a:pt x="1120" y="642"/>
                </a:lnTo>
                <a:lnTo>
                  <a:pt x="1131" y="588"/>
                </a:lnTo>
                <a:lnTo>
                  <a:pt x="1141" y="533"/>
                </a:lnTo>
                <a:lnTo>
                  <a:pt x="1152" y="479"/>
                </a:lnTo>
                <a:lnTo>
                  <a:pt x="1163" y="435"/>
                </a:lnTo>
                <a:lnTo>
                  <a:pt x="1174" y="392"/>
                </a:lnTo>
                <a:lnTo>
                  <a:pt x="1185" y="359"/>
                </a:lnTo>
                <a:lnTo>
                  <a:pt x="1185" y="316"/>
                </a:lnTo>
                <a:lnTo>
                  <a:pt x="1196" y="294"/>
                </a:lnTo>
                <a:lnTo>
                  <a:pt x="1196" y="261"/>
                </a:lnTo>
                <a:lnTo>
                  <a:pt x="1207" y="240"/>
                </a:lnTo>
                <a:lnTo>
                  <a:pt x="1207" y="218"/>
                </a:lnTo>
                <a:lnTo>
                  <a:pt x="1207" y="207"/>
                </a:lnTo>
                <a:lnTo>
                  <a:pt x="1207" y="196"/>
                </a:lnTo>
                <a:lnTo>
                  <a:pt x="1207" y="185"/>
                </a:lnTo>
                <a:lnTo>
                  <a:pt x="1174" y="163"/>
                </a:lnTo>
                <a:lnTo>
                  <a:pt x="1152" y="163"/>
                </a:lnTo>
                <a:lnTo>
                  <a:pt x="1131" y="152"/>
                </a:lnTo>
                <a:lnTo>
                  <a:pt x="1120" y="152"/>
                </a:lnTo>
                <a:lnTo>
                  <a:pt x="1098" y="163"/>
                </a:lnTo>
                <a:lnTo>
                  <a:pt x="1076" y="163"/>
                </a:lnTo>
                <a:lnTo>
                  <a:pt x="1044" y="163"/>
                </a:lnTo>
                <a:lnTo>
                  <a:pt x="1000" y="174"/>
                </a:lnTo>
                <a:lnTo>
                  <a:pt x="957" y="174"/>
                </a:lnTo>
                <a:lnTo>
                  <a:pt x="902" y="185"/>
                </a:lnTo>
                <a:lnTo>
                  <a:pt x="837" y="185"/>
                </a:lnTo>
                <a:lnTo>
                  <a:pt x="772" y="196"/>
                </a:lnTo>
                <a:lnTo>
                  <a:pt x="685" y="207"/>
                </a:lnTo>
                <a:lnTo>
                  <a:pt x="598" y="218"/>
                </a:lnTo>
                <a:lnTo>
                  <a:pt x="511" y="229"/>
                </a:lnTo>
                <a:lnTo>
                  <a:pt x="402" y="240"/>
                </a:lnTo>
                <a:lnTo>
                  <a:pt x="293" y="250"/>
                </a:lnTo>
                <a:lnTo>
                  <a:pt x="174" y="272"/>
                </a:lnTo>
                <a:lnTo>
                  <a:pt x="54" y="283"/>
                </a:lnTo>
              </a:path>
            </a:pathLst>
          </a:custGeom>
          <a:solidFill>
            <a:srgbClr val="FF0000"/>
          </a:solidFill>
          <a:ln w="12700">
            <a:solidFill>
              <a:srgbClr val="000000"/>
            </a:solidFill>
            <a:round/>
          </a:ln>
        </p:spPr>
        <p:txBody>
          <a:bodyPr/>
          <a:lstStyle/>
          <a:p>
            <a:endParaRPr lang="zh-CN" altLang="en-US"/>
          </a:p>
        </p:txBody>
      </p:sp>
      <p:sp>
        <p:nvSpPr>
          <p:cNvPr id="89140" name="Freeform 52"/>
          <p:cNvSpPr/>
          <p:nvPr/>
        </p:nvSpPr>
        <p:spPr bwMode="auto">
          <a:xfrm>
            <a:off x="6602413" y="3702051"/>
            <a:ext cx="82550" cy="497416"/>
          </a:xfrm>
          <a:custGeom>
            <a:avLst/>
            <a:gdLst>
              <a:gd name="T0" fmla="*/ 2147483647 w 131"/>
              <a:gd name="T1" fmla="*/ 2147483647 h 588"/>
              <a:gd name="T2" fmla="*/ 2147483647 w 131"/>
              <a:gd name="T3" fmla="*/ 2147483647 h 588"/>
              <a:gd name="T4" fmla="*/ 2147483647 w 131"/>
              <a:gd name="T5" fmla="*/ 2147483647 h 588"/>
              <a:gd name="T6" fmla="*/ 2147483647 w 131"/>
              <a:gd name="T7" fmla="*/ 2147483647 h 588"/>
              <a:gd name="T8" fmla="*/ 2147483647 w 131"/>
              <a:gd name="T9" fmla="*/ 2147483647 h 588"/>
              <a:gd name="T10" fmla="*/ 2147483647 w 131"/>
              <a:gd name="T11" fmla="*/ 2147483647 h 588"/>
              <a:gd name="T12" fmla="*/ 2147483647 w 131"/>
              <a:gd name="T13" fmla="*/ 2147483647 h 588"/>
              <a:gd name="T14" fmla="*/ 2147483647 w 131"/>
              <a:gd name="T15" fmla="*/ 2147483647 h 588"/>
              <a:gd name="T16" fmla="*/ 2147483647 w 131"/>
              <a:gd name="T17" fmla="*/ 2147483647 h 588"/>
              <a:gd name="T18" fmla="*/ 2147483647 w 131"/>
              <a:gd name="T19" fmla="*/ 2147483647 h 588"/>
              <a:gd name="T20" fmla="*/ 2147483647 w 131"/>
              <a:gd name="T21" fmla="*/ 2147483647 h 588"/>
              <a:gd name="T22" fmla="*/ 2147483647 w 131"/>
              <a:gd name="T23" fmla="*/ 2147483647 h 588"/>
              <a:gd name="T24" fmla="*/ 2147483647 w 131"/>
              <a:gd name="T25" fmla="*/ 2147483647 h 588"/>
              <a:gd name="T26" fmla="*/ 2147483647 w 131"/>
              <a:gd name="T27" fmla="*/ 2147483647 h 588"/>
              <a:gd name="T28" fmla="*/ 2147483647 w 131"/>
              <a:gd name="T29" fmla="*/ 2147483647 h 588"/>
              <a:gd name="T30" fmla="*/ 0 w 131"/>
              <a:gd name="T31" fmla="*/ 0 h 588"/>
              <a:gd name="T32" fmla="*/ 2147483647 w 131"/>
              <a:gd name="T33" fmla="*/ 2147483647 h 588"/>
              <a:gd name="T34" fmla="*/ 2147483647 w 131"/>
              <a:gd name="T35" fmla="*/ 2147483647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588"/>
              <a:gd name="T56" fmla="*/ 131 w 131"/>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588">
                <a:moveTo>
                  <a:pt x="109" y="33"/>
                </a:moveTo>
                <a:lnTo>
                  <a:pt x="120" y="120"/>
                </a:lnTo>
                <a:lnTo>
                  <a:pt x="120" y="196"/>
                </a:lnTo>
                <a:lnTo>
                  <a:pt x="120" y="272"/>
                </a:lnTo>
                <a:lnTo>
                  <a:pt x="131" y="349"/>
                </a:lnTo>
                <a:lnTo>
                  <a:pt x="131" y="414"/>
                </a:lnTo>
                <a:lnTo>
                  <a:pt x="131" y="479"/>
                </a:lnTo>
                <a:lnTo>
                  <a:pt x="131" y="544"/>
                </a:lnTo>
                <a:lnTo>
                  <a:pt x="131" y="588"/>
                </a:lnTo>
                <a:lnTo>
                  <a:pt x="55" y="588"/>
                </a:lnTo>
                <a:lnTo>
                  <a:pt x="33" y="436"/>
                </a:lnTo>
                <a:lnTo>
                  <a:pt x="22" y="283"/>
                </a:lnTo>
                <a:lnTo>
                  <a:pt x="11" y="207"/>
                </a:lnTo>
                <a:lnTo>
                  <a:pt x="11" y="142"/>
                </a:lnTo>
                <a:lnTo>
                  <a:pt x="11" y="66"/>
                </a:lnTo>
                <a:lnTo>
                  <a:pt x="0" y="0"/>
                </a:lnTo>
                <a:lnTo>
                  <a:pt x="109" y="33"/>
                </a:lnTo>
              </a:path>
            </a:pathLst>
          </a:custGeom>
          <a:solidFill>
            <a:srgbClr val="FF0000"/>
          </a:solidFill>
          <a:ln w="12700">
            <a:solidFill>
              <a:srgbClr val="000000"/>
            </a:solidFill>
            <a:round/>
          </a:ln>
        </p:spPr>
        <p:txBody>
          <a:bodyPr/>
          <a:lstStyle/>
          <a:p>
            <a:endParaRPr lang="zh-CN" altLang="en-US"/>
          </a:p>
        </p:txBody>
      </p:sp>
      <p:sp>
        <p:nvSpPr>
          <p:cNvPr id="89142" name="Freeform 54"/>
          <p:cNvSpPr/>
          <p:nvPr/>
        </p:nvSpPr>
        <p:spPr bwMode="auto">
          <a:xfrm>
            <a:off x="6837363" y="3674534"/>
            <a:ext cx="88900" cy="486833"/>
          </a:xfrm>
          <a:custGeom>
            <a:avLst/>
            <a:gdLst>
              <a:gd name="T0" fmla="*/ 0 w 141"/>
              <a:gd name="T1" fmla="*/ 2147483647 h 576"/>
              <a:gd name="T2" fmla="*/ 0 w 141"/>
              <a:gd name="T3" fmla="*/ 2147483647 h 576"/>
              <a:gd name="T4" fmla="*/ 0 w 141"/>
              <a:gd name="T5" fmla="*/ 2147483647 h 576"/>
              <a:gd name="T6" fmla="*/ 0 w 141"/>
              <a:gd name="T7" fmla="*/ 2147483647 h 576"/>
              <a:gd name="T8" fmla="*/ 0 w 141"/>
              <a:gd name="T9" fmla="*/ 2147483647 h 576"/>
              <a:gd name="T10" fmla="*/ 0 w 141"/>
              <a:gd name="T11" fmla="*/ 2147483647 h 576"/>
              <a:gd name="T12" fmla="*/ 0 w 141"/>
              <a:gd name="T13" fmla="*/ 2147483647 h 576"/>
              <a:gd name="T14" fmla="*/ 0 w 141"/>
              <a:gd name="T15" fmla="*/ 2147483647 h 576"/>
              <a:gd name="T16" fmla="*/ 0 w 141"/>
              <a:gd name="T17" fmla="*/ 2147483647 h 576"/>
              <a:gd name="T18" fmla="*/ 0 w 141"/>
              <a:gd name="T19" fmla="*/ 2147483647 h 576"/>
              <a:gd name="T20" fmla="*/ 2147483647 w 141"/>
              <a:gd name="T21" fmla="*/ 2147483647 h 576"/>
              <a:gd name="T22" fmla="*/ 2147483647 w 141"/>
              <a:gd name="T23" fmla="*/ 2147483647 h 576"/>
              <a:gd name="T24" fmla="*/ 2147483647 w 141"/>
              <a:gd name="T25" fmla="*/ 2147483647 h 576"/>
              <a:gd name="T26" fmla="*/ 2147483647 w 141"/>
              <a:gd name="T27" fmla="*/ 2147483647 h 576"/>
              <a:gd name="T28" fmla="*/ 2147483647 w 141"/>
              <a:gd name="T29" fmla="*/ 2147483647 h 576"/>
              <a:gd name="T30" fmla="*/ 2147483647 w 141"/>
              <a:gd name="T31" fmla="*/ 2147483647 h 576"/>
              <a:gd name="T32" fmla="*/ 2147483647 w 141"/>
              <a:gd name="T33" fmla="*/ 0 h 576"/>
              <a:gd name="T34" fmla="*/ 2147483647 w 141"/>
              <a:gd name="T35" fmla="*/ 0 h 576"/>
              <a:gd name="T36" fmla="*/ 2147483647 w 141"/>
              <a:gd name="T37" fmla="*/ 2147483647 h 576"/>
              <a:gd name="T38" fmla="*/ 2147483647 w 141"/>
              <a:gd name="T39" fmla="*/ 2147483647 h 576"/>
              <a:gd name="T40" fmla="*/ 2147483647 w 141"/>
              <a:gd name="T41" fmla="*/ 2147483647 h 576"/>
              <a:gd name="T42" fmla="*/ 2147483647 w 141"/>
              <a:gd name="T43" fmla="*/ 2147483647 h 576"/>
              <a:gd name="T44" fmla="*/ 2147483647 w 141"/>
              <a:gd name="T45" fmla="*/ 2147483647 h 576"/>
              <a:gd name="T46" fmla="*/ 2147483647 w 141"/>
              <a:gd name="T47" fmla="*/ 2147483647 h 576"/>
              <a:gd name="T48" fmla="*/ 2147483647 w 141"/>
              <a:gd name="T49" fmla="*/ 2147483647 h 576"/>
              <a:gd name="T50" fmla="*/ 2147483647 w 141"/>
              <a:gd name="T51" fmla="*/ 2147483647 h 576"/>
              <a:gd name="T52" fmla="*/ 0 w 141"/>
              <a:gd name="T53" fmla="*/ 2147483647 h 576"/>
              <a:gd name="T54" fmla="*/ 0 w 141"/>
              <a:gd name="T55" fmla="*/ 2147483647 h 5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576"/>
              <a:gd name="T86" fmla="*/ 141 w 141"/>
              <a:gd name="T87" fmla="*/ 576 h 5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576">
                <a:moveTo>
                  <a:pt x="0" y="576"/>
                </a:moveTo>
                <a:lnTo>
                  <a:pt x="0" y="566"/>
                </a:lnTo>
                <a:lnTo>
                  <a:pt x="0" y="555"/>
                </a:lnTo>
                <a:lnTo>
                  <a:pt x="0" y="544"/>
                </a:lnTo>
                <a:lnTo>
                  <a:pt x="0" y="522"/>
                </a:lnTo>
                <a:lnTo>
                  <a:pt x="0" y="489"/>
                </a:lnTo>
                <a:lnTo>
                  <a:pt x="0" y="468"/>
                </a:lnTo>
                <a:lnTo>
                  <a:pt x="0" y="435"/>
                </a:lnTo>
                <a:lnTo>
                  <a:pt x="0" y="402"/>
                </a:lnTo>
                <a:lnTo>
                  <a:pt x="0" y="359"/>
                </a:lnTo>
                <a:lnTo>
                  <a:pt x="11" y="326"/>
                </a:lnTo>
                <a:lnTo>
                  <a:pt x="11" y="283"/>
                </a:lnTo>
                <a:lnTo>
                  <a:pt x="11" y="228"/>
                </a:lnTo>
                <a:lnTo>
                  <a:pt x="22" y="174"/>
                </a:lnTo>
                <a:lnTo>
                  <a:pt x="22" y="119"/>
                </a:lnTo>
                <a:lnTo>
                  <a:pt x="22" y="65"/>
                </a:lnTo>
                <a:lnTo>
                  <a:pt x="33" y="0"/>
                </a:lnTo>
                <a:lnTo>
                  <a:pt x="141" y="0"/>
                </a:lnTo>
                <a:lnTo>
                  <a:pt x="141" y="43"/>
                </a:lnTo>
                <a:lnTo>
                  <a:pt x="130" y="98"/>
                </a:lnTo>
                <a:lnTo>
                  <a:pt x="130" y="152"/>
                </a:lnTo>
                <a:lnTo>
                  <a:pt x="119" y="228"/>
                </a:lnTo>
                <a:lnTo>
                  <a:pt x="119" y="304"/>
                </a:lnTo>
                <a:lnTo>
                  <a:pt x="109" y="381"/>
                </a:lnTo>
                <a:lnTo>
                  <a:pt x="98" y="479"/>
                </a:lnTo>
                <a:lnTo>
                  <a:pt x="87" y="576"/>
                </a:lnTo>
                <a:lnTo>
                  <a:pt x="0" y="576"/>
                </a:lnTo>
              </a:path>
            </a:pathLst>
          </a:custGeom>
          <a:solidFill>
            <a:srgbClr val="FF0000"/>
          </a:solidFill>
          <a:ln w="12700">
            <a:solidFill>
              <a:srgbClr val="000000"/>
            </a:solidFill>
            <a:round/>
          </a:ln>
        </p:spPr>
        <p:txBody>
          <a:bodyPr/>
          <a:lstStyle/>
          <a:p>
            <a:endParaRPr lang="zh-CN" altLang="en-US"/>
          </a:p>
        </p:txBody>
      </p:sp>
      <p:sp>
        <p:nvSpPr>
          <p:cNvPr id="89134" name="Freeform 46"/>
          <p:cNvSpPr/>
          <p:nvPr/>
        </p:nvSpPr>
        <p:spPr bwMode="auto">
          <a:xfrm>
            <a:off x="6456364" y="2273300"/>
            <a:ext cx="987425" cy="1272117"/>
          </a:xfrm>
          <a:custGeom>
            <a:avLst/>
            <a:gdLst>
              <a:gd name="T0" fmla="*/ 2147483647 w 1555"/>
              <a:gd name="T1" fmla="*/ 2147483647 h 1501"/>
              <a:gd name="T2" fmla="*/ 2147483647 w 1555"/>
              <a:gd name="T3" fmla="*/ 2147483647 h 1501"/>
              <a:gd name="T4" fmla="*/ 2147483647 w 1555"/>
              <a:gd name="T5" fmla="*/ 2147483647 h 1501"/>
              <a:gd name="T6" fmla="*/ 0 w 1555"/>
              <a:gd name="T7" fmla="*/ 2147483647 h 1501"/>
              <a:gd name="T8" fmla="*/ 0 w 1555"/>
              <a:gd name="T9" fmla="*/ 2147483647 h 1501"/>
              <a:gd name="T10" fmla="*/ 2147483647 w 1555"/>
              <a:gd name="T11" fmla="*/ 0 h 1501"/>
              <a:gd name="T12" fmla="*/ 2147483647 w 1555"/>
              <a:gd name="T13" fmla="*/ 0 h 1501"/>
              <a:gd name="T14" fmla="*/ 2147483647 w 1555"/>
              <a:gd name="T15" fmla="*/ 2147483647 h 1501"/>
              <a:gd name="T16" fmla="*/ 2147483647 w 1555"/>
              <a:gd name="T17" fmla="*/ 2147483647 h 1501"/>
              <a:gd name="T18" fmla="*/ 2147483647 w 1555"/>
              <a:gd name="T19" fmla="*/ 2147483647 h 1501"/>
              <a:gd name="T20" fmla="*/ 2147483647 w 1555"/>
              <a:gd name="T21" fmla="*/ 2147483647 h 1501"/>
              <a:gd name="T22" fmla="*/ 2147483647 w 1555"/>
              <a:gd name="T23" fmla="*/ 2147483647 h 1501"/>
              <a:gd name="T24" fmla="*/ 2147483647 w 1555"/>
              <a:gd name="T25" fmla="*/ 2147483647 h 1501"/>
              <a:gd name="T26" fmla="*/ 2147483647 w 1555"/>
              <a:gd name="T27" fmla="*/ 2147483647 h 1501"/>
              <a:gd name="T28" fmla="*/ 2147483647 w 1555"/>
              <a:gd name="T29" fmla="*/ 2147483647 h 1501"/>
              <a:gd name="T30" fmla="*/ 2147483647 w 1555"/>
              <a:gd name="T31" fmla="*/ 2147483647 h 1501"/>
              <a:gd name="T32" fmla="*/ 2147483647 w 1555"/>
              <a:gd name="T33" fmla="*/ 2147483647 h 1501"/>
              <a:gd name="T34" fmla="*/ 2147483647 w 1555"/>
              <a:gd name="T35" fmla="*/ 2147483647 h 1501"/>
              <a:gd name="T36" fmla="*/ 2147483647 w 1555"/>
              <a:gd name="T37" fmla="*/ 2147483647 h 1501"/>
              <a:gd name="T38" fmla="*/ 2147483647 w 1555"/>
              <a:gd name="T39" fmla="*/ 2147483647 h 1501"/>
              <a:gd name="T40" fmla="*/ 2147483647 w 1555"/>
              <a:gd name="T41" fmla="*/ 2147483647 h 1501"/>
              <a:gd name="T42" fmla="*/ 2147483647 w 1555"/>
              <a:gd name="T43" fmla="*/ 2147483647 h 1501"/>
              <a:gd name="T44" fmla="*/ 2147483647 w 1555"/>
              <a:gd name="T45" fmla="*/ 2147483647 h 1501"/>
              <a:gd name="T46" fmla="*/ 2147483647 w 1555"/>
              <a:gd name="T47" fmla="*/ 2147483647 h 1501"/>
              <a:gd name="T48" fmla="*/ 2147483647 w 1555"/>
              <a:gd name="T49" fmla="*/ 2147483647 h 1501"/>
              <a:gd name="T50" fmla="*/ 2147483647 w 1555"/>
              <a:gd name="T51" fmla="*/ 2147483647 h 1501"/>
              <a:gd name="T52" fmla="*/ 2147483647 w 1555"/>
              <a:gd name="T53" fmla="*/ 2147483647 h 1501"/>
              <a:gd name="T54" fmla="*/ 2147483647 w 1555"/>
              <a:gd name="T55" fmla="*/ 2147483647 h 1501"/>
              <a:gd name="T56" fmla="*/ 2147483647 w 1555"/>
              <a:gd name="T57" fmla="*/ 2147483647 h 1501"/>
              <a:gd name="T58" fmla="*/ 2147483647 w 1555"/>
              <a:gd name="T59" fmla="*/ 2147483647 h 1501"/>
              <a:gd name="T60" fmla="*/ 2147483647 w 1555"/>
              <a:gd name="T61" fmla="*/ 2147483647 h 1501"/>
              <a:gd name="T62" fmla="*/ 2147483647 w 1555"/>
              <a:gd name="T63" fmla="*/ 2147483647 h 1501"/>
              <a:gd name="T64" fmla="*/ 2147483647 w 1555"/>
              <a:gd name="T65" fmla="*/ 2147483647 h 1501"/>
              <a:gd name="T66" fmla="*/ 2147483647 w 1555"/>
              <a:gd name="T67" fmla="*/ 2147483647 h 1501"/>
              <a:gd name="T68" fmla="*/ 2147483647 w 1555"/>
              <a:gd name="T69" fmla="*/ 2147483647 h 1501"/>
              <a:gd name="T70" fmla="*/ 2147483647 w 1555"/>
              <a:gd name="T71" fmla="*/ 2147483647 h 1501"/>
              <a:gd name="T72" fmla="*/ 2147483647 w 1555"/>
              <a:gd name="T73" fmla="*/ 2147483647 h 1501"/>
              <a:gd name="T74" fmla="*/ 2147483647 w 1555"/>
              <a:gd name="T75" fmla="*/ 2147483647 h 1501"/>
              <a:gd name="T76" fmla="*/ 2147483647 w 1555"/>
              <a:gd name="T77" fmla="*/ 2147483647 h 1501"/>
              <a:gd name="T78" fmla="*/ 2147483647 w 1555"/>
              <a:gd name="T79" fmla="*/ 2147483647 h 1501"/>
              <a:gd name="T80" fmla="*/ 2147483647 w 1555"/>
              <a:gd name="T81" fmla="*/ 2147483647 h 1501"/>
              <a:gd name="T82" fmla="*/ 2147483647 w 1555"/>
              <a:gd name="T83" fmla="*/ 2147483647 h 1501"/>
              <a:gd name="T84" fmla="*/ 2147483647 w 1555"/>
              <a:gd name="T85" fmla="*/ 2147483647 h 1501"/>
              <a:gd name="T86" fmla="*/ 2147483647 w 1555"/>
              <a:gd name="T87" fmla="*/ 2147483647 h 15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5"/>
              <a:gd name="T133" fmla="*/ 0 h 1501"/>
              <a:gd name="T134" fmla="*/ 1555 w 1555"/>
              <a:gd name="T135" fmla="*/ 1501 h 15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5" h="1501">
                <a:moveTo>
                  <a:pt x="141" y="326"/>
                </a:moveTo>
                <a:lnTo>
                  <a:pt x="130" y="272"/>
                </a:lnTo>
                <a:lnTo>
                  <a:pt x="109" y="228"/>
                </a:lnTo>
                <a:lnTo>
                  <a:pt x="98" y="185"/>
                </a:lnTo>
                <a:lnTo>
                  <a:pt x="87" y="152"/>
                </a:lnTo>
                <a:lnTo>
                  <a:pt x="65" y="119"/>
                </a:lnTo>
                <a:lnTo>
                  <a:pt x="54" y="98"/>
                </a:lnTo>
                <a:lnTo>
                  <a:pt x="43" y="76"/>
                </a:lnTo>
                <a:lnTo>
                  <a:pt x="33" y="65"/>
                </a:lnTo>
                <a:lnTo>
                  <a:pt x="11" y="54"/>
                </a:lnTo>
                <a:lnTo>
                  <a:pt x="0" y="43"/>
                </a:lnTo>
                <a:lnTo>
                  <a:pt x="0" y="32"/>
                </a:lnTo>
                <a:lnTo>
                  <a:pt x="0" y="21"/>
                </a:lnTo>
                <a:lnTo>
                  <a:pt x="0" y="10"/>
                </a:lnTo>
                <a:lnTo>
                  <a:pt x="11" y="10"/>
                </a:lnTo>
                <a:lnTo>
                  <a:pt x="22" y="10"/>
                </a:lnTo>
                <a:lnTo>
                  <a:pt x="22" y="0"/>
                </a:lnTo>
                <a:lnTo>
                  <a:pt x="43" y="0"/>
                </a:lnTo>
                <a:lnTo>
                  <a:pt x="54" y="0"/>
                </a:lnTo>
                <a:lnTo>
                  <a:pt x="76" y="0"/>
                </a:lnTo>
                <a:lnTo>
                  <a:pt x="98" y="0"/>
                </a:lnTo>
                <a:lnTo>
                  <a:pt x="130" y="10"/>
                </a:lnTo>
                <a:lnTo>
                  <a:pt x="152" y="10"/>
                </a:lnTo>
                <a:lnTo>
                  <a:pt x="185" y="21"/>
                </a:lnTo>
                <a:lnTo>
                  <a:pt x="207" y="32"/>
                </a:lnTo>
                <a:lnTo>
                  <a:pt x="228" y="32"/>
                </a:lnTo>
                <a:lnTo>
                  <a:pt x="239" y="43"/>
                </a:lnTo>
                <a:lnTo>
                  <a:pt x="261" y="54"/>
                </a:lnTo>
                <a:lnTo>
                  <a:pt x="272" y="54"/>
                </a:lnTo>
                <a:lnTo>
                  <a:pt x="283" y="65"/>
                </a:lnTo>
                <a:lnTo>
                  <a:pt x="293" y="87"/>
                </a:lnTo>
                <a:lnTo>
                  <a:pt x="293" y="98"/>
                </a:lnTo>
                <a:lnTo>
                  <a:pt x="293" y="119"/>
                </a:lnTo>
                <a:lnTo>
                  <a:pt x="283" y="130"/>
                </a:lnTo>
                <a:lnTo>
                  <a:pt x="283" y="152"/>
                </a:lnTo>
                <a:lnTo>
                  <a:pt x="283" y="174"/>
                </a:lnTo>
                <a:lnTo>
                  <a:pt x="293" y="195"/>
                </a:lnTo>
                <a:lnTo>
                  <a:pt x="304" y="228"/>
                </a:lnTo>
                <a:lnTo>
                  <a:pt x="315" y="272"/>
                </a:lnTo>
                <a:lnTo>
                  <a:pt x="326" y="315"/>
                </a:lnTo>
                <a:lnTo>
                  <a:pt x="348" y="359"/>
                </a:lnTo>
                <a:lnTo>
                  <a:pt x="359" y="413"/>
                </a:lnTo>
                <a:lnTo>
                  <a:pt x="380" y="478"/>
                </a:lnTo>
                <a:lnTo>
                  <a:pt x="402" y="544"/>
                </a:lnTo>
                <a:lnTo>
                  <a:pt x="457" y="653"/>
                </a:lnTo>
                <a:lnTo>
                  <a:pt x="522" y="761"/>
                </a:lnTo>
                <a:lnTo>
                  <a:pt x="598" y="870"/>
                </a:lnTo>
                <a:lnTo>
                  <a:pt x="631" y="925"/>
                </a:lnTo>
                <a:lnTo>
                  <a:pt x="674" y="968"/>
                </a:lnTo>
                <a:lnTo>
                  <a:pt x="717" y="1012"/>
                </a:lnTo>
                <a:lnTo>
                  <a:pt x="761" y="1055"/>
                </a:lnTo>
                <a:lnTo>
                  <a:pt x="815" y="1099"/>
                </a:lnTo>
                <a:lnTo>
                  <a:pt x="870" y="1131"/>
                </a:lnTo>
                <a:lnTo>
                  <a:pt x="924" y="1164"/>
                </a:lnTo>
                <a:lnTo>
                  <a:pt x="989" y="1197"/>
                </a:lnTo>
                <a:lnTo>
                  <a:pt x="1044" y="1218"/>
                </a:lnTo>
                <a:lnTo>
                  <a:pt x="1098" y="1251"/>
                </a:lnTo>
                <a:lnTo>
                  <a:pt x="1152" y="1262"/>
                </a:lnTo>
                <a:lnTo>
                  <a:pt x="1196" y="1284"/>
                </a:lnTo>
                <a:lnTo>
                  <a:pt x="1228" y="1295"/>
                </a:lnTo>
                <a:lnTo>
                  <a:pt x="1261" y="1295"/>
                </a:lnTo>
                <a:lnTo>
                  <a:pt x="1283" y="1295"/>
                </a:lnTo>
                <a:lnTo>
                  <a:pt x="1294" y="1295"/>
                </a:lnTo>
                <a:lnTo>
                  <a:pt x="1305" y="1295"/>
                </a:lnTo>
                <a:lnTo>
                  <a:pt x="1315" y="1284"/>
                </a:lnTo>
                <a:lnTo>
                  <a:pt x="1326" y="1273"/>
                </a:lnTo>
                <a:lnTo>
                  <a:pt x="1337" y="1262"/>
                </a:lnTo>
                <a:lnTo>
                  <a:pt x="1337" y="1240"/>
                </a:lnTo>
                <a:lnTo>
                  <a:pt x="1337" y="1218"/>
                </a:lnTo>
                <a:lnTo>
                  <a:pt x="1348" y="1186"/>
                </a:lnTo>
                <a:lnTo>
                  <a:pt x="1348" y="1153"/>
                </a:lnTo>
                <a:lnTo>
                  <a:pt x="1348" y="1110"/>
                </a:lnTo>
                <a:lnTo>
                  <a:pt x="1348" y="1088"/>
                </a:lnTo>
                <a:lnTo>
                  <a:pt x="1359" y="1055"/>
                </a:lnTo>
                <a:lnTo>
                  <a:pt x="1359" y="1033"/>
                </a:lnTo>
                <a:lnTo>
                  <a:pt x="1359" y="1023"/>
                </a:lnTo>
                <a:lnTo>
                  <a:pt x="1370" y="1012"/>
                </a:lnTo>
                <a:lnTo>
                  <a:pt x="1370" y="1001"/>
                </a:lnTo>
                <a:lnTo>
                  <a:pt x="1370" y="990"/>
                </a:lnTo>
                <a:lnTo>
                  <a:pt x="1381" y="990"/>
                </a:lnTo>
                <a:lnTo>
                  <a:pt x="1381" y="1001"/>
                </a:lnTo>
                <a:lnTo>
                  <a:pt x="1392" y="1012"/>
                </a:lnTo>
                <a:lnTo>
                  <a:pt x="1402" y="1033"/>
                </a:lnTo>
                <a:lnTo>
                  <a:pt x="1413" y="1055"/>
                </a:lnTo>
                <a:lnTo>
                  <a:pt x="1424" y="1088"/>
                </a:lnTo>
                <a:lnTo>
                  <a:pt x="1435" y="1120"/>
                </a:lnTo>
                <a:lnTo>
                  <a:pt x="1446" y="1164"/>
                </a:lnTo>
                <a:lnTo>
                  <a:pt x="1457" y="1197"/>
                </a:lnTo>
                <a:lnTo>
                  <a:pt x="1478" y="1240"/>
                </a:lnTo>
                <a:lnTo>
                  <a:pt x="1489" y="1273"/>
                </a:lnTo>
                <a:lnTo>
                  <a:pt x="1500" y="1295"/>
                </a:lnTo>
                <a:lnTo>
                  <a:pt x="1511" y="1316"/>
                </a:lnTo>
                <a:lnTo>
                  <a:pt x="1522" y="1338"/>
                </a:lnTo>
                <a:lnTo>
                  <a:pt x="1533" y="1349"/>
                </a:lnTo>
                <a:lnTo>
                  <a:pt x="1533" y="1360"/>
                </a:lnTo>
                <a:lnTo>
                  <a:pt x="1555" y="1393"/>
                </a:lnTo>
                <a:lnTo>
                  <a:pt x="1555" y="1414"/>
                </a:lnTo>
                <a:lnTo>
                  <a:pt x="1555" y="1436"/>
                </a:lnTo>
                <a:lnTo>
                  <a:pt x="1544" y="1458"/>
                </a:lnTo>
                <a:lnTo>
                  <a:pt x="1544" y="1469"/>
                </a:lnTo>
                <a:lnTo>
                  <a:pt x="1533" y="1480"/>
                </a:lnTo>
                <a:lnTo>
                  <a:pt x="1522" y="1480"/>
                </a:lnTo>
                <a:lnTo>
                  <a:pt x="1511" y="1490"/>
                </a:lnTo>
                <a:lnTo>
                  <a:pt x="1489" y="1490"/>
                </a:lnTo>
                <a:lnTo>
                  <a:pt x="1468" y="1501"/>
                </a:lnTo>
                <a:lnTo>
                  <a:pt x="1457" y="1501"/>
                </a:lnTo>
                <a:lnTo>
                  <a:pt x="1424" y="1501"/>
                </a:lnTo>
                <a:lnTo>
                  <a:pt x="1381" y="1501"/>
                </a:lnTo>
                <a:lnTo>
                  <a:pt x="1315" y="1490"/>
                </a:lnTo>
                <a:lnTo>
                  <a:pt x="1261" y="1480"/>
                </a:lnTo>
                <a:lnTo>
                  <a:pt x="1185" y="1458"/>
                </a:lnTo>
                <a:lnTo>
                  <a:pt x="1109" y="1425"/>
                </a:lnTo>
                <a:lnTo>
                  <a:pt x="1033" y="1393"/>
                </a:lnTo>
                <a:lnTo>
                  <a:pt x="946" y="1360"/>
                </a:lnTo>
                <a:lnTo>
                  <a:pt x="913" y="1327"/>
                </a:lnTo>
                <a:lnTo>
                  <a:pt x="870" y="1305"/>
                </a:lnTo>
                <a:lnTo>
                  <a:pt x="783" y="1262"/>
                </a:lnTo>
                <a:lnTo>
                  <a:pt x="707" y="1208"/>
                </a:lnTo>
                <a:lnTo>
                  <a:pt x="631" y="1142"/>
                </a:lnTo>
                <a:lnTo>
                  <a:pt x="598" y="1110"/>
                </a:lnTo>
                <a:lnTo>
                  <a:pt x="565" y="1066"/>
                </a:lnTo>
                <a:lnTo>
                  <a:pt x="511" y="1001"/>
                </a:lnTo>
                <a:lnTo>
                  <a:pt x="446" y="914"/>
                </a:lnTo>
                <a:lnTo>
                  <a:pt x="391" y="827"/>
                </a:lnTo>
                <a:lnTo>
                  <a:pt x="326" y="729"/>
                </a:lnTo>
                <a:lnTo>
                  <a:pt x="272" y="642"/>
                </a:lnTo>
                <a:lnTo>
                  <a:pt x="228" y="533"/>
                </a:lnTo>
                <a:lnTo>
                  <a:pt x="185" y="435"/>
                </a:lnTo>
                <a:lnTo>
                  <a:pt x="141" y="326"/>
                </a:lnTo>
              </a:path>
            </a:pathLst>
          </a:custGeom>
          <a:solidFill>
            <a:srgbClr val="FF0000"/>
          </a:solidFill>
          <a:ln w="12700">
            <a:solidFill>
              <a:srgbClr val="000000"/>
            </a:solidFill>
            <a:round/>
          </a:ln>
        </p:spPr>
        <p:txBody>
          <a:bodyPr/>
          <a:lstStyle/>
          <a:p>
            <a:endParaRPr lang="zh-CN" altLang="en-US"/>
          </a:p>
        </p:txBody>
      </p:sp>
      <p:sp>
        <p:nvSpPr>
          <p:cNvPr id="89137" name="Freeform 49"/>
          <p:cNvSpPr/>
          <p:nvPr/>
        </p:nvSpPr>
        <p:spPr bwMode="auto">
          <a:xfrm>
            <a:off x="6464300" y="2899833"/>
            <a:ext cx="744538" cy="654051"/>
          </a:xfrm>
          <a:custGeom>
            <a:avLst/>
            <a:gdLst>
              <a:gd name="T0" fmla="*/ 2147483647 w 1174"/>
              <a:gd name="T1" fmla="*/ 2147483647 h 772"/>
              <a:gd name="T2" fmla="*/ 2147483647 w 1174"/>
              <a:gd name="T3" fmla="*/ 2147483647 h 772"/>
              <a:gd name="T4" fmla="*/ 2147483647 w 1174"/>
              <a:gd name="T5" fmla="*/ 2147483647 h 772"/>
              <a:gd name="T6" fmla="*/ 2147483647 w 1174"/>
              <a:gd name="T7" fmla="*/ 2147483647 h 772"/>
              <a:gd name="T8" fmla="*/ 2147483647 w 1174"/>
              <a:gd name="T9" fmla="*/ 2147483647 h 772"/>
              <a:gd name="T10" fmla="*/ 2147483647 w 1174"/>
              <a:gd name="T11" fmla="*/ 2147483647 h 772"/>
              <a:gd name="T12" fmla="*/ 2147483647 w 1174"/>
              <a:gd name="T13" fmla="*/ 2147483647 h 772"/>
              <a:gd name="T14" fmla="*/ 0 w 1174"/>
              <a:gd name="T15" fmla="*/ 2147483647 h 772"/>
              <a:gd name="T16" fmla="*/ 0 w 1174"/>
              <a:gd name="T17" fmla="*/ 2147483647 h 772"/>
              <a:gd name="T18" fmla="*/ 2147483647 w 1174"/>
              <a:gd name="T19" fmla="*/ 2147483647 h 772"/>
              <a:gd name="T20" fmla="*/ 2147483647 w 1174"/>
              <a:gd name="T21" fmla="*/ 2147483647 h 772"/>
              <a:gd name="T22" fmla="*/ 2147483647 w 1174"/>
              <a:gd name="T23" fmla="*/ 2147483647 h 772"/>
              <a:gd name="T24" fmla="*/ 2147483647 w 1174"/>
              <a:gd name="T25" fmla="*/ 2147483647 h 772"/>
              <a:gd name="T26" fmla="*/ 2147483647 w 1174"/>
              <a:gd name="T27" fmla="*/ 2147483647 h 772"/>
              <a:gd name="T28" fmla="*/ 2147483647 w 1174"/>
              <a:gd name="T29" fmla="*/ 2147483647 h 772"/>
              <a:gd name="T30" fmla="*/ 2147483647 w 1174"/>
              <a:gd name="T31" fmla="*/ 2147483647 h 772"/>
              <a:gd name="T32" fmla="*/ 2147483647 w 1174"/>
              <a:gd name="T33" fmla="*/ 2147483647 h 772"/>
              <a:gd name="T34" fmla="*/ 2147483647 w 1174"/>
              <a:gd name="T35" fmla="*/ 2147483647 h 772"/>
              <a:gd name="T36" fmla="*/ 2147483647 w 1174"/>
              <a:gd name="T37" fmla="*/ 2147483647 h 772"/>
              <a:gd name="T38" fmla="*/ 2147483647 w 1174"/>
              <a:gd name="T39" fmla="*/ 2147483647 h 772"/>
              <a:gd name="T40" fmla="*/ 2147483647 w 1174"/>
              <a:gd name="T41" fmla="*/ 2147483647 h 772"/>
              <a:gd name="T42" fmla="*/ 2147483647 w 1174"/>
              <a:gd name="T43" fmla="*/ 2147483647 h 772"/>
              <a:gd name="T44" fmla="*/ 2147483647 w 1174"/>
              <a:gd name="T45" fmla="*/ 2147483647 h 772"/>
              <a:gd name="T46" fmla="*/ 2147483647 w 1174"/>
              <a:gd name="T47" fmla="*/ 2147483647 h 772"/>
              <a:gd name="T48" fmla="*/ 2147483647 w 1174"/>
              <a:gd name="T49" fmla="*/ 2147483647 h 772"/>
              <a:gd name="T50" fmla="*/ 2147483647 w 1174"/>
              <a:gd name="T51" fmla="*/ 0 h 772"/>
              <a:gd name="T52" fmla="*/ 2147483647 w 1174"/>
              <a:gd name="T53" fmla="*/ 2147483647 h 772"/>
              <a:gd name="T54" fmla="*/ 2147483647 w 1174"/>
              <a:gd name="T55" fmla="*/ 2147483647 h 772"/>
              <a:gd name="T56" fmla="*/ 2147483647 w 1174"/>
              <a:gd name="T57" fmla="*/ 2147483647 h 772"/>
              <a:gd name="T58" fmla="*/ 2147483647 w 1174"/>
              <a:gd name="T59" fmla="*/ 2147483647 h 772"/>
              <a:gd name="T60" fmla="*/ 2147483647 w 1174"/>
              <a:gd name="T61" fmla="*/ 2147483647 h 772"/>
              <a:gd name="T62" fmla="*/ 2147483647 w 1174"/>
              <a:gd name="T63" fmla="*/ 2147483647 h 772"/>
              <a:gd name="T64" fmla="*/ 2147483647 w 1174"/>
              <a:gd name="T65" fmla="*/ 2147483647 h 772"/>
              <a:gd name="T66" fmla="*/ 2147483647 w 1174"/>
              <a:gd name="T67" fmla="*/ 2147483647 h 772"/>
              <a:gd name="T68" fmla="*/ 2147483647 w 1174"/>
              <a:gd name="T69" fmla="*/ 2147483647 h 772"/>
              <a:gd name="T70" fmla="*/ 2147483647 w 1174"/>
              <a:gd name="T71" fmla="*/ 2147483647 h 772"/>
              <a:gd name="T72" fmla="*/ 2147483647 w 1174"/>
              <a:gd name="T73" fmla="*/ 2147483647 h 772"/>
              <a:gd name="T74" fmla="*/ 2147483647 w 1174"/>
              <a:gd name="T75" fmla="*/ 2147483647 h 772"/>
              <a:gd name="T76" fmla="*/ 2147483647 w 1174"/>
              <a:gd name="T77" fmla="*/ 2147483647 h 772"/>
              <a:gd name="T78" fmla="*/ 2147483647 w 1174"/>
              <a:gd name="T79" fmla="*/ 2147483647 h 7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74"/>
              <a:gd name="T121" fmla="*/ 0 h 772"/>
              <a:gd name="T122" fmla="*/ 1174 w 1174"/>
              <a:gd name="T123" fmla="*/ 772 h 7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74" h="772">
                <a:moveTo>
                  <a:pt x="304" y="696"/>
                </a:moveTo>
                <a:lnTo>
                  <a:pt x="272" y="707"/>
                </a:lnTo>
                <a:lnTo>
                  <a:pt x="239" y="718"/>
                </a:lnTo>
                <a:lnTo>
                  <a:pt x="206" y="729"/>
                </a:lnTo>
                <a:lnTo>
                  <a:pt x="174" y="740"/>
                </a:lnTo>
                <a:lnTo>
                  <a:pt x="141" y="740"/>
                </a:lnTo>
                <a:lnTo>
                  <a:pt x="119" y="750"/>
                </a:lnTo>
                <a:lnTo>
                  <a:pt x="98" y="750"/>
                </a:lnTo>
                <a:lnTo>
                  <a:pt x="76" y="761"/>
                </a:lnTo>
                <a:lnTo>
                  <a:pt x="54" y="761"/>
                </a:lnTo>
                <a:lnTo>
                  <a:pt x="43" y="761"/>
                </a:lnTo>
                <a:lnTo>
                  <a:pt x="32" y="772"/>
                </a:lnTo>
                <a:lnTo>
                  <a:pt x="22" y="772"/>
                </a:lnTo>
                <a:lnTo>
                  <a:pt x="11" y="772"/>
                </a:lnTo>
                <a:lnTo>
                  <a:pt x="0" y="761"/>
                </a:lnTo>
                <a:lnTo>
                  <a:pt x="0" y="750"/>
                </a:lnTo>
                <a:lnTo>
                  <a:pt x="11" y="740"/>
                </a:lnTo>
                <a:lnTo>
                  <a:pt x="22" y="729"/>
                </a:lnTo>
                <a:lnTo>
                  <a:pt x="32" y="718"/>
                </a:lnTo>
                <a:lnTo>
                  <a:pt x="54" y="707"/>
                </a:lnTo>
                <a:lnTo>
                  <a:pt x="76" y="696"/>
                </a:lnTo>
                <a:lnTo>
                  <a:pt x="87" y="685"/>
                </a:lnTo>
                <a:lnTo>
                  <a:pt x="119" y="674"/>
                </a:lnTo>
                <a:lnTo>
                  <a:pt x="141" y="663"/>
                </a:lnTo>
                <a:lnTo>
                  <a:pt x="174" y="653"/>
                </a:lnTo>
                <a:lnTo>
                  <a:pt x="196" y="642"/>
                </a:lnTo>
                <a:lnTo>
                  <a:pt x="228" y="620"/>
                </a:lnTo>
                <a:lnTo>
                  <a:pt x="272" y="609"/>
                </a:lnTo>
                <a:lnTo>
                  <a:pt x="304" y="587"/>
                </a:lnTo>
                <a:lnTo>
                  <a:pt x="380" y="555"/>
                </a:lnTo>
                <a:lnTo>
                  <a:pt x="456" y="522"/>
                </a:lnTo>
                <a:lnTo>
                  <a:pt x="533" y="478"/>
                </a:lnTo>
                <a:lnTo>
                  <a:pt x="598" y="446"/>
                </a:lnTo>
                <a:lnTo>
                  <a:pt x="663" y="402"/>
                </a:lnTo>
                <a:lnTo>
                  <a:pt x="717" y="359"/>
                </a:lnTo>
                <a:lnTo>
                  <a:pt x="783" y="315"/>
                </a:lnTo>
                <a:lnTo>
                  <a:pt x="837" y="272"/>
                </a:lnTo>
                <a:lnTo>
                  <a:pt x="880" y="228"/>
                </a:lnTo>
                <a:lnTo>
                  <a:pt x="924" y="185"/>
                </a:lnTo>
                <a:lnTo>
                  <a:pt x="957" y="152"/>
                </a:lnTo>
                <a:lnTo>
                  <a:pt x="978" y="119"/>
                </a:lnTo>
                <a:lnTo>
                  <a:pt x="1000" y="98"/>
                </a:lnTo>
                <a:lnTo>
                  <a:pt x="1011" y="76"/>
                </a:lnTo>
                <a:lnTo>
                  <a:pt x="1022" y="54"/>
                </a:lnTo>
                <a:lnTo>
                  <a:pt x="1022" y="32"/>
                </a:lnTo>
                <a:lnTo>
                  <a:pt x="1022" y="21"/>
                </a:lnTo>
                <a:lnTo>
                  <a:pt x="1022" y="0"/>
                </a:lnTo>
                <a:lnTo>
                  <a:pt x="1033" y="0"/>
                </a:lnTo>
                <a:lnTo>
                  <a:pt x="1054" y="0"/>
                </a:lnTo>
                <a:lnTo>
                  <a:pt x="1076" y="10"/>
                </a:lnTo>
                <a:lnTo>
                  <a:pt x="1098" y="21"/>
                </a:lnTo>
                <a:lnTo>
                  <a:pt x="1120" y="43"/>
                </a:lnTo>
                <a:lnTo>
                  <a:pt x="1141" y="65"/>
                </a:lnTo>
                <a:lnTo>
                  <a:pt x="1152" y="87"/>
                </a:lnTo>
                <a:lnTo>
                  <a:pt x="1163" y="108"/>
                </a:lnTo>
                <a:lnTo>
                  <a:pt x="1174" y="130"/>
                </a:lnTo>
                <a:lnTo>
                  <a:pt x="1174" y="152"/>
                </a:lnTo>
                <a:lnTo>
                  <a:pt x="1174" y="163"/>
                </a:lnTo>
                <a:lnTo>
                  <a:pt x="1163" y="185"/>
                </a:lnTo>
                <a:lnTo>
                  <a:pt x="1152" y="195"/>
                </a:lnTo>
                <a:lnTo>
                  <a:pt x="1130" y="217"/>
                </a:lnTo>
                <a:lnTo>
                  <a:pt x="1120" y="228"/>
                </a:lnTo>
                <a:lnTo>
                  <a:pt x="1098" y="250"/>
                </a:lnTo>
                <a:lnTo>
                  <a:pt x="1065" y="272"/>
                </a:lnTo>
                <a:lnTo>
                  <a:pt x="1044" y="293"/>
                </a:lnTo>
                <a:lnTo>
                  <a:pt x="1000" y="326"/>
                </a:lnTo>
                <a:lnTo>
                  <a:pt x="957" y="348"/>
                </a:lnTo>
                <a:lnTo>
                  <a:pt x="913" y="380"/>
                </a:lnTo>
                <a:lnTo>
                  <a:pt x="859" y="424"/>
                </a:lnTo>
                <a:lnTo>
                  <a:pt x="793" y="468"/>
                </a:lnTo>
                <a:lnTo>
                  <a:pt x="739" y="500"/>
                </a:lnTo>
                <a:lnTo>
                  <a:pt x="674" y="544"/>
                </a:lnTo>
                <a:lnTo>
                  <a:pt x="598" y="576"/>
                </a:lnTo>
                <a:lnTo>
                  <a:pt x="533" y="609"/>
                </a:lnTo>
                <a:lnTo>
                  <a:pt x="456" y="642"/>
                </a:lnTo>
                <a:lnTo>
                  <a:pt x="304" y="696"/>
                </a:lnTo>
              </a:path>
            </a:pathLst>
          </a:custGeom>
          <a:solidFill>
            <a:srgbClr val="FF0000"/>
          </a:solidFill>
          <a:ln w="12700">
            <a:solidFill>
              <a:srgbClr val="000000"/>
            </a:solidFill>
            <a:round/>
          </a:ln>
        </p:spPr>
        <p:txBody>
          <a:bodyPr/>
          <a:lstStyle/>
          <a:p>
            <a:endParaRPr lang="zh-CN" altLang="en-US"/>
          </a:p>
        </p:txBody>
      </p:sp>
      <p:sp>
        <p:nvSpPr>
          <p:cNvPr id="89141" name="Freeform 53"/>
          <p:cNvSpPr/>
          <p:nvPr/>
        </p:nvSpPr>
        <p:spPr bwMode="auto">
          <a:xfrm>
            <a:off x="6015039" y="4061885"/>
            <a:ext cx="1595437" cy="275167"/>
          </a:xfrm>
          <a:custGeom>
            <a:avLst/>
            <a:gdLst>
              <a:gd name="T0" fmla="*/ 2147483647 w 2512"/>
              <a:gd name="T1" fmla="*/ 2147483647 h 326"/>
              <a:gd name="T2" fmla="*/ 2147483647 w 2512"/>
              <a:gd name="T3" fmla="*/ 2147483647 h 326"/>
              <a:gd name="T4" fmla="*/ 2147483647 w 2512"/>
              <a:gd name="T5" fmla="*/ 2147483647 h 326"/>
              <a:gd name="T6" fmla="*/ 2147483647 w 2512"/>
              <a:gd name="T7" fmla="*/ 2147483647 h 326"/>
              <a:gd name="T8" fmla="*/ 2147483647 w 2512"/>
              <a:gd name="T9" fmla="*/ 2147483647 h 326"/>
              <a:gd name="T10" fmla="*/ 2147483647 w 2512"/>
              <a:gd name="T11" fmla="*/ 2147483647 h 326"/>
              <a:gd name="T12" fmla="*/ 2147483647 w 2512"/>
              <a:gd name="T13" fmla="*/ 2147483647 h 326"/>
              <a:gd name="T14" fmla="*/ 2147483647 w 2512"/>
              <a:gd name="T15" fmla="*/ 2147483647 h 326"/>
              <a:gd name="T16" fmla="*/ 2147483647 w 2512"/>
              <a:gd name="T17" fmla="*/ 2147483647 h 326"/>
              <a:gd name="T18" fmla="*/ 2147483647 w 2512"/>
              <a:gd name="T19" fmla="*/ 2147483647 h 326"/>
              <a:gd name="T20" fmla="*/ 2147483647 w 2512"/>
              <a:gd name="T21" fmla="*/ 2147483647 h 326"/>
              <a:gd name="T22" fmla="*/ 2147483647 w 2512"/>
              <a:gd name="T23" fmla="*/ 2147483647 h 326"/>
              <a:gd name="T24" fmla="*/ 2147483647 w 2512"/>
              <a:gd name="T25" fmla="*/ 2147483647 h 326"/>
              <a:gd name="T26" fmla="*/ 2147483647 w 2512"/>
              <a:gd name="T27" fmla="*/ 2147483647 h 326"/>
              <a:gd name="T28" fmla="*/ 2147483647 w 2512"/>
              <a:gd name="T29" fmla="*/ 2147483647 h 326"/>
              <a:gd name="T30" fmla="*/ 2147483647 w 2512"/>
              <a:gd name="T31" fmla="*/ 2147483647 h 326"/>
              <a:gd name="T32" fmla="*/ 2147483647 w 2512"/>
              <a:gd name="T33" fmla="*/ 2147483647 h 326"/>
              <a:gd name="T34" fmla="*/ 2147483647 w 2512"/>
              <a:gd name="T35" fmla="*/ 2147483647 h 326"/>
              <a:gd name="T36" fmla="*/ 2147483647 w 2512"/>
              <a:gd name="T37" fmla="*/ 2147483647 h 326"/>
              <a:gd name="T38" fmla="*/ 2147483647 w 2512"/>
              <a:gd name="T39" fmla="*/ 2147483647 h 326"/>
              <a:gd name="T40" fmla="*/ 2147483647 w 2512"/>
              <a:gd name="T41" fmla="*/ 2147483647 h 326"/>
              <a:gd name="T42" fmla="*/ 2147483647 w 2512"/>
              <a:gd name="T43" fmla="*/ 2147483647 h 326"/>
              <a:gd name="T44" fmla="*/ 2147483647 w 2512"/>
              <a:gd name="T45" fmla="*/ 2147483647 h 326"/>
              <a:gd name="T46" fmla="*/ 2147483647 w 2512"/>
              <a:gd name="T47" fmla="*/ 2147483647 h 326"/>
              <a:gd name="T48" fmla="*/ 2147483647 w 2512"/>
              <a:gd name="T49" fmla="*/ 2147483647 h 326"/>
              <a:gd name="T50" fmla="*/ 2147483647 w 2512"/>
              <a:gd name="T51" fmla="*/ 2147483647 h 326"/>
              <a:gd name="T52" fmla="*/ 2147483647 w 2512"/>
              <a:gd name="T53" fmla="*/ 2147483647 h 326"/>
              <a:gd name="T54" fmla="*/ 2147483647 w 2512"/>
              <a:gd name="T55" fmla="*/ 2147483647 h 326"/>
              <a:gd name="T56" fmla="*/ 2147483647 w 2512"/>
              <a:gd name="T57" fmla="*/ 2147483647 h 326"/>
              <a:gd name="T58" fmla="*/ 2147483647 w 2512"/>
              <a:gd name="T59" fmla="*/ 2147483647 h 326"/>
              <a:gd name="T60" fmla="*/ 2147483647 w 2512"/>
              <a:gd name="T61" fmla="*/ 2147483647 h 326"/>
              <a:gd name="T62" fmla="*/ 2147483647 w 2512"/>
              <a:gd name="T63" fmla="*/ 2147483647 h 326"/>
              <a:gd name="T64" fmla="*/ 2147483647 w 2512"/>
              <a:gd name="T65" fmla="*/ 2147483647 h 326"/>
              <a:gd name="T66" fmla="*/ 2147483647 w 2512"/>
              <a:gd name="T67" fmla="*/ 2147483647 h 326"/>
              <a:gd name="T68" fmla="*/ 2147483647 w 2512"/>
              <a:gd name="T69" fmla="*/ 2147483647 h 326"/>
              <a:gd name="T70" fmla="*/ 2147483647 w 2512"/>
              <a:gd name="T71" fmla="*/ 2147483647 h 326"/>
              <a:gd name="T72" fmla="*/ 2147483647 w 2512"/>
              <a:gd name="T73" fmla="*/ 2147483647 h 326"/>
              <a:gd name="T74" fmla="*/ 2147483647 w 2512"/>
              <a:gd name="T75" fmla="*/ 2147483647 h 326"/>
              <a:gd name="T76" fmla="*/ 2147483647 w 2512"/>
              <a:gd name="T77" fmla="*/ 2147483647 h 326"/>
              <a:gd name="T78" fmla="*/ 2147483647 w 2512"/>
              <a:gd name="T79" fmla="*/ 2147483647 h 326"/>
              <a:gd name="T80" fmla="*/ 2147483647 w 2512"/>
              <a:gd name="T81" fmla="*/ 2147483647 h 326"/>
              <a:gd name="T82" fmla="*/ 2147483647 w 2512"/>
              <a:gd name="T83" fmla="*/ 2147483647 h 326"/>
              <a:gd name="T84" fmla="*/ 2147483647 w 2512"/>
              <a:gd name="T85" fmla="*/ 2147483647 h 326"/>
              <a:gd name="T86" fmla="*/ 2147483647 w 2512"/>
              <a:gd name="T87" fmla="*/ 2147483647 h 326"/>
              <a:gd name="T88" fmla="*/ 2147483647 w 2512"/>
              <a:gd name="T89" fmla="*/ 0 h 326"/>
              <a:gd name="T90" fmla="*/ 2147483647 w 2512"/>
              <a:gd name="T91" fmla="*/ 0 h 326"/>
              <a:gd name="T92" fmla="*/ 2147483647 w 2512"/>
              <a:gd name="T93" fmla="*/ 0 h 326"/>
              <a:gd name="T94" fmla="*/ 2147483647 w 2512"/>
              <a:gd name="T95" fmla="*/ 0 h 326"/>
              <a:gd name="T96" fmla="*/ 2147483647 w 2512"/>
              <a:gd name="T97" fmla="*/ 2147483647 h 326"/>
              <a:gd name="T98" fmla="*/ 2147483647 w 2512"/>
              <a:gd name="T99" fmla="*/ 2147483647 h 326"/>
              <a:gd name="T100" fmla="*/ 2147483647 w 2512"/>
              <a:gd name="T101" fmla="*/ 2147483647 h 326"/>
              <a:gd name="T102" fmla="*/ 2147483647 w 2512"/>
              <a:gd name="T103" fmla="*/ 2147483647 h 326"/>
              <a:gd name="T104" fmla="*/ 2147483647 w 2512"/>
              <a:gd name="T105" fmla="*/ 2147483647 h 326"/>
              <a:gd name="T106" fmla="*/ 2147483647 w 2512"/>
              <a:gd name="T107" fmla="*/ 2147483647 h 3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12"/>
              <a:gd name="T163" fmla="*/ 0 h 326"/>
              <a:gd name="T164" fmla="*/ 2512 w 2512"/>
              <a:gd name="T165" fmla="*/ 326 h 3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12" h="326">
                <a:moveTo>
                  <a:pt x="2468" y="152"/>
                </a:moveTo>
                <a:lnTo>
                  <a:pt x="2490" y="185"/>
                </a:lnTo>
                <a:lnTo>
                  <a:pt x="2501" y="196"/>
                </a:lnTo>
                <a:lnTo>
                  <a:pt x="2512" y="207"/>
                </a:lnTo>
                <a:lnTo>
                  <a:pt x="2512" y="217"/>
                </a:lnTo>
                <a:lnTo>
                  <a:pt x="2512" y="228"/>
                </a:lnTo>
                <a:lnTo>
                  <a:pt x="2501" y="228"/>
                </a:lnTo>
                <a:lnTo>
                  <a:pt x="2490" y="239"/>
                </a:lnTo>
                <a:lnTo>
                  <a:pt x="2479" y="239"/>
                </a:lnTo>
                <a:lnTo>
                  <a:pt x="2468" y="239"/>
                </a:lnTo>
                <a:lnTo>
                  <a:pt x="2457" y="239"/>
                </a:lnTo>
                <a:lnTo>
                  <a:pt x="2446" y="228"/>
                </a:lnTo>
                <a:lnTo>
                  <a:pt x="2425" y="228"/>
                </a:lnTo>
                <a:lnTo>
                  <a:pt x="2403" y="228"/>
                </a:lnTo>
                <a:lnTo>
                  <a:pt x="2381" y="228"/>
                </a:lnTo>
                <a:lnTo>
                  <a:pt x="2359" y="217"/>
                </a:lnTo>
                <a:lnTo>
                  <a:pt x="2327" y="217"/>
                </a:lnTo>
                <a:lnTo>
                  <a:pt x="2283" y="217"/>
                </a:lnTo>
                <a:lnTo>
                  <a:pt x="2272" y="207"/>
                </a:lnTo>
                <a:lnTo>
                  <a:pt x="2251" y="207"/>
                </a:lnTo>
                <a:lnTo>
                  <a:pt x="2218" y="207"/>
                </a:lnTo>
                <a:lnTo>
                  <a:pt x="2196" y="196"/>
                </a:lnTo>
                <a:lnTo>
                  <a:pt x="2164" y="196"/>
                </a:lnTo>
                <a:lnTo>
                  <a:pt x="2131" y="196"/>
                </a:lnTo>
                <a:lnTo>
                  <a:pt x="2098" y="185"/>
                </a:lnTo>
                <a:lnTo>
                  <a:pt x="2066" y="185"/>
                </a:lnTo>
                <a:lnTo>
                  <a:pt x="2022" y="185"/>
                </a:lnTo>
                <a:lnTo>
                  <a:pt x="1979" y="185"/>
                </a:lnTo>
                <a:lnTo>
                  <a:pt x="1935" y="185"/>
                </a:lnTo>
                <a:lnTo>
                  <a:pt x="1892" y="185"/>
                </a:lnTo>
                <a:lnTo>
                  <a:pt x="1837" y="185"/>
                </a:lnTo>
                <a:lnTo>
                  <a:pt x="1783" y="174"/>
                </a:lnTo>
                <a:lnTo>
                  <a:pt x="1729" y="174"/>
                </a:lnTo>
                <a:lnTo>
                  <a:pt x="1674" y="174"/>
                </a:lnTo>
                <a:lnTo>
                  <a:pt x="1555" y="174"/>
                </a:lnTo>
                <a:lnTo>
                  <a:pt x="1446" y="185"/>
                </a:lnTo>
                <a:lnTo>
                  <a:pt x="1348" y="185"/>
                </a:lnTo>
                <a:lnTo>
                  <a:pt x="1261" y="185"/>
                </a:lnTo>
                <a:lnTo>
                  <a:pt x="1174" y="196"/>
                </a:lnTo>
                <a:lnTo>
                  <a:pt x="1098" y="196"/>
                </a:lnTo>
                <a:lnTo>
                  <a:pt x="1033" y="207"/>
                </a:lnTo>
                <a:lnTo>
                  <a:pt x="968" y="217"/>
                </a:lnTo>
                <a:lnTo>
                  <a:pt x="848" y="228"/>
                </a:lnTo>
                <a:lnTo>
                  <a:pt x="729" y="239"/>
                </a:lnTo>
                <a:lnTo>
                  <a:pt x="609" y="261"/>
                </a:lnTo>
                <a:lnTo>
                  <a:pt x="479" y="283"/>
                </a:lnTo>
                <a:lnTo>
                  <a:pt x="413" y="294"/>
                </a:lnTo>
                <a:lnTo>
                  <a:pt x="359" y="304"/>
                </a:lnTo>
                <a:lnTo>
                  <a:pt x="305" y="315"/>
                </a:lnTo>
                <a:lnTo>
                  <a:pt x="272" y="315"/>
                </a:lnTo>
                <a:lnTo>
                  <a:pt x="228" y="315"/>
                </a:lnTo>
                <a:lnTo>
                  <a:pt x="207" y="326"/>
                </a:lnTo>
                <a:lnTo>
                  <a:pt x="185" y="326"/>
                </a:lnTo>
                <a:lnTo>
                  <a:pt x="163" y="326"/>
                </a:lnTo>
                <a:lnTo>
                  <a:pt x="142" y="326"/>
                </a:lnTo>
                <a:lnTo>
                  <a:pt x="120" y="315"/>
                </a:lnTo>
                <a:lnTo>
                  <a:pt x="98" y="304"/>
                </a:lnTo>
                <a:lnTo>
                  <a:pt x="65" y="283"/>
                </a:lnTo>
                <a:lnTo>
                  <a:pt x="44" y="261"/>
                </a:lnTo>
                <a:lnTo>
                  <a:pt x="22" y="239"/>
                </a:lnTo>
                <a:lnTo>
                  <a:pt x="11" y="228"/>
                </a:lnTo>
                <a:lnTo>
                  <a:pt x="0" y="217"/>
                </a:lnTo>
                <a:lnTo>
                  <a:pt x="131" y="196"/>
                </a:lnTo>
                <a:lnTo>
                  <a:pt x="261" y="185"/>
                </a:lnTo>
                <a:lnTo>
                  <a:pt x="381" y="174"/>
                </a:lnTo>
                <a:lnTo>
                  <a:pt x="500" y="163"/>
                </a:lnTo>
                <a:lnTo>
                  <a:pt x="609" y="152"/>
                </a:lnTo>
                <a:lnTo>
                  <a:pt x="718" y="141"/>
                </a:lnTo>
                <a:lnTo>
                  <a:pt x="826" y="130"/>
                </a:lnTo>
                <a:lnTo>
                  <a:pt x="924" y="119"/>
                </a:lnTo>
                <a:lnTo>
                  <a:pt x="1022" y="109"/>
                </a:lnTo>
                <a:lnTo>
                  <a:pt x="1120" y="98"/>
                </a:lnTo>
                <a:lnTo>
                  <a:pt x="1207" y="87"/>
                </a:lnTo>
                <a:lnTo>
                  <a:pt x="1294" y="76"/>
                </a:lnTo>
                <a:lnTo>
                  <a:pt x="1370" y="76"/>
                </a:lnTo>
                <a:lnTo>
                  <a:pt x="1457" y="65"/>
                </a:lnTo>
                <a:lnTo>
                  <a:pt x="1522" y="54"/>
                </a:lnTo>
                <a:lnTo>
                  <a:pt x="1598" y="54"/>
                </a:lnTo>
                <a:lnTo>
                  <a:pt x="1664" y="43"/>
                </a:lnTo>
                <a:lnTo>
                  <a:pt x="1718" y="32"/>
                </a:lnTo>
                <a:lnTo>
                  <a:pt x="1783" y="32"/>
                </a:lnTo>
                <a:lnTo>
                  <a:pt x="1827" y="22"/>
                </a:lnTo>
                <a:lnTo>
                  <a:pt x="1881" y="22"/>
                </a:lnTo>
                <a:lnTo>
                  <a:pt x="1924" y="22"/>
                </a:lnTo>
                <a:lnTo>
                  <a:pt x="1968" y="11"/>
                </a:lnTo>
                <a:lnTo>
                  <a:pt x="2001" y="11"/>
                </a:lnTo>
                <a:lnTo>
                  <a:pt x="2033" y="11"/>
                </a:lnTo>
                <a:lnTo>
                  <a:pt x="2066" y="0"/>
                </a:lnTo>
                <a:lnTo>
                  <a:pt x="2088" y="0"/>
                </a:lnTo>
                <a:lnTo>
                  <a:pt x="2109" y="0"/>
                </a:lnTo>
                <a:lnTo>
                  <a:pt x="2131" y="0"/>
                </a:lnTo>
                <a:lnTo>
                  <a:pt x="2142" y="0"/>
                </a:lnTo>
                <a:lnTo>
                  <a:pt x="2153" y="0"/>
                </a:lnTo>
                <a:lnTo>
                  <a:pt x="2185" y="0"/>
                </a:lnTo>
                <a:lnTo>
                  <a:pt x="2218" y="11"/>
                </a:lnTo>
                <a:lnTo>
                  <a:pt x="2240" y="11"/>
                </a:lnTo>
                <a:lnTo>
                  <a:pt x="2261" y="22"/>
                </a:lnTo>
                <a:lnTo>
                  <a:pt x="2283" y="32"/>
                </a:lnTo>
                <a:lnTo>
                  <a:pt x="2316" y="43"/>
                </a:lnTo>
                <a:lnTo>
                  <a:pt x="2338" y="54"/>
                </a:lnTo>
                <a:lnTo>
                  <a:pt x="2359" y="65"/>
                </a:lnTo>
                <a:lnTo>
                  <a:pt x="2381" y="87"/>
                </a:lnTo>
                <a:lnTo>
                  <a:pt x="2403" y="98"/>
                </a:lnTo>
                <a:lnTo>
                  <a:pt x="2435" y="119"/>
                </a:lnTo>
                <a:lnTo>
                  <a:pt x="2468" y="152"/>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3583"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dirty="0">
                <a:latin typeface="楷体" panose="02010609060101010101" pitchFamily="49" charset="-122"/>
                <a:ea typeface="楷体" panose="02010609060101010101" pitchFamily="49" charset="-122"/>
              </a:rPr>
              <a:t>八</a:t>
            </a:r>
            <a:r>
              <a:rPr lang="zh-CN" altLang="en-US" sz="6000" dirty="0">
                <a:solidFill>
                  <a:srgbClr val="FF0000"/>
                </a:solidFill>
                <a:latin typeface="楷体" panose="02010609060101010101" pitchFamily="49" charset="-122"/>
                <a:ea typeface="楷体" panose="02010609060101010101" pitchFamily="49" charset="-122"/>
              </a:rPr>
              <a:t>盏</a:t>
            </a:r>
            <a:endParaRPr lang="zh-CN" altLang="en-US" sz="6000"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9133"/>
                                        </p:tgtEl>
                                        <p:attrNameLst>
                                          <p:attrName>style.visibility</p:attrName>
                                        </p:attrNameLst>
                                      </p:cBhvr>
                                      <p:to>
                                        <p:strVal val="visible"/>
                                      </p:to>
                                    </p:set>
                                    <p:animEffect transition="in" filter="wipe(left)">
                                      <p:cBhvr>
                                        <p:cTn id="13" dur="500"/>
                                        <p:tgtEl>
                                          <p:spTgt spid="891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9136"/>
                                        </p:tgtEl>
                                        <p:attrNameLst>
                                          <p:attrName>style.visibility</p:attrName>
                                        </p:attrNameLst>
                                      </p:cBhvr>
                                      <p:to>
                                        <p:strVal val="visible"/>
                                      </p:to>
                                    </p:set>
                                    <p:animEffect transition="in" filter="wipe(left)">
                                      <p:cBhvr>
                                        <p:cTn id="18" dur="500"/>
                                        <p:tgtEl>
                                          <p:spTgt spid="891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9134"/>
                                        </p:tgtEl>
                                        <p:attrNameLst>
                                          <p:attrName>style.visibility</p:attrName>
                                        </p:attrNameLst>
                                      </p:cBhvr>
                                      <p:to>
                                        <p:strVal val="visible"/>
                                      </p:to>
                                    </p:set>
                                    <p:animEffect transition="in" filter="wipe(up)">
                                      <p:cBhvr>
                                        <p:cTn id="23" dur="500"/>
                                        <p:tgtEl>
                                          <p:spTgt spid="891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9137"/>
                                        </p:tgtEl>
                                        <p:attrNameLst>
                                          <p:attrName>style.visibility</p:attrName>
                                        </p:attrNameLst>
                                      </p:cBhvr>
                                      <p:to>
                                        <p:strVal val="visible"/>
                                      </p:to>
                                    </p:set>
                                    <p:animEffect transition="in" filter="wipe(right)">
                                      <p:cBhvr>
                                        <p:cTn id="28" dur="500"/>
                                        <p:tgtEl>
                                          <p:spTgt spid="891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9135"/>
                                        </p:tgtEl>
                                        <p:attrNameLst>
                                          <p:attrName>style.visibility</p:attrName>
                                        </p:attrNameLst>
                                      </p:cBhvr>
                                      <p:to>
                                        <p:strVal val="visible"/>
                                      </p:to>
                                    </p:set>
                                    <p:animEffect transition="in" filter="wipe(left)">
                                      <p:cBhvr>
                                        <p:cTn id="33" dur="500"/>
                                        <p:tgtEl>
                                          <p:spTgt spid="891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9138"/>
                                        </p:tgtEl>
                                        <p:attrNameLst>
                                          <p:attrName>style.visibility</p:attrName>
                                        </p:attrNameLst>
                                      </p:cBhvr>
                                      <p:to>
                                        <p:strVal val="visible"/>
                                      </p:to>
                                    </p:set>
                                    <p:animEffect transition="in" filter="wipe(up)">
                                      <p:cBhvr>
                                        <p:cTn id="38" dur="500"/>
                                        <p:tgtEl>
                                          <p:spTgt spid="891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9139"/>
                                        </p:tgtEl>
                                        <p:attrNameLst>
                                          <p:attrName>style.visibility</p:attrName>
                                        </p:attrNameLst>
                                      </p:cBhvr>
                                      <p:to>
                                        <p:strVal val="visible"/>
                                      </p:to>
                                    </p:set>
                                    <p:animEffect transition="in" filter="wipe(left)">
                                      <p:cBhvr>
                                        <p:cTn id="43" dur="500"/>
                                        <p:tgtEl>
                                          <p:spTgt spid="891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89140"/>
                                        </p:tgtEl>
                                        <p:attrNameLst>
                                          <p:attrName>style.visibility</p:attrName>
                                        </p:attrNameLst>
                                      </p:cBhvr>
                                      <p:to>
                                        <p:strVal val="visible"/>
                                      </p:to>
                                    </p:set>
                                    <p:animEffect transition="in" filter="wipe(up)">
                                      <p:cBhvr>
                                        <p:cTn id="48" dur="500"/>
                                        <p:tgtEl>
                                          <p:spTgt spid="8914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89142"/>
                                        </p:tgtEl>
                                        <p:attrNameLst>
                                          <p:attrName>style.visibility</p:attrName>
                                        </p:attrNameLst>
                                      </p:cBhvr>
                                      <p:to>
                                        <p:strVal val="visible"/>
                                      </p:to>
                                    </p:set>
                                    <p:animEffect transition="in" filter="wipe(up)">
                                      <p:cBhvr>
                                        <p:cTn id="53" dur="500"/>
                                        <p:tgtEl>
                                          <p:spTgt spid="8914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9141"/>
                                        </p:tgtEl>
                                        <p:attrNameLst>
                                          <p:attrName>style.visibility</p:attrName>
                                        </p:attrNameLst>
                                      </p:cBhvr>
                                      <p:to>
                                        <p:strVal val="visible"/>
                                      </p:to>
                                    </p:set>
                                    <p:animEffect transition="in" filter="wipe(left)">
                                      <p:cBhvr>
                                        <p:cTn id="58" dur="500"/>
                                        <p:tgtEl>
                                          <p:spTgt spid="8914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inVertic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89133" grpId="0" animBg="1"/>
      <p:bldP spid="89135" grpId="0" animBg="1"/>
      <p:bldP spid="89136" grpId="0" animBg="1"/>
      <p:bldP spid="89138" grpId="0" animBg="1"/>
      <p:bldP spid="89139" grpId="0" animBg="1"/>
      <p:bldP spid="89140" grpId="0" animBg="1"/>
      <p:bldP spid="89142" grpId="0" animBg="1"/>
      <p:bldP spid="89134" grpId="0" animBg="1"/>
      <p:bldP spid="89137" grpId="0" animBg="1"/>
      <p:bldP spid="891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43475" y="4910668"/>
            <a:ext cx="3771900"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木字横短竖要长、右边点要小，兰字三横、中间横要短、下横最长。</a:t>
            </a:r>
            <a:endParaRPr lang="zh-CN" altLang="en-US" sz="2200" b="1" dirty="0" smtClean="0">
              <a:latin typeface="+mj-ea"/>
              <a:ea typeface="+mj-ea"/>
            </a:endParaRPr>
          </a:p>
        </p:txBody>
      </p:sp>
      <p:sp>
        <p:nvSpPr>
          <p:cNvPr id="17" name="TextBox 16"/>
          <p:cNvSpPr txBox="1">
            <a:spLocks noChangeArrowheads="1"/>
          </p:cNvSpPr>
          <p:nvPr/>
        </p:nvSpPr>
        <p:spPr bwMode="auto">
          <a:xfrm>
            <a:off x="752475" y="3907367"/>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52475" y="4959351"/>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木栏  栏杆</a:t>
            </a:r>
            <a:endParaRPr lang="zh-CN" altLang="en-US" sz="2200" b="1" dirty="0" smtClean="0">
              <a:latin typeface="+mj-ea"/>
              <a:ea typeface="+mj-ea"/>
            </a:endParaRPr>
          </a:p>
        </p:txBody>
      </p:sp>
      <p:sp>
        <p:nvSpPr>
          <p:cNvPr id="20" name="TextBox 19"/>
          <p:cNvSpPr txBox="1">
            <a:spLocks noChangeArrowheads="1"/>
          </p:cNvSpPr>
          <p:nvPr/>
        </p:nvSpPr>
        <p:spPr bwMode="auto">
          <a:xfrm>
            <a:off x="752475" y="5484285"/>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小桥的石栏上刻着好看的花纹。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52475" y="4434417"/>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L  </a:t>
            </a:r>
            <a:r>
              <a:rPr lang="zh-CN" altLang="en-US" sz="2200" b="1" dirty="0" smtClean="0">
                <a:solidFill>
                  <a:srgbClr val="0000FF"/>
                </a:solidFill>
                <a:latin typeface="+mj-ea"/>
                <a:ea typeface="+mj-ea"/>
              </a:rPr>
              <a:t>部首：</a:t>
            </a:r>
            <a:r>
              <a:rPr lang="zh-CN" altLang="en-US" sz="2200" b="1" dirty="0" smtClean="0">
                <a:latin typeface="+mj-ea"/>
                <a:ea typeface="+mj-ea"/>
              </a:rPr>
              <a:t>木</a:t>
            </a:r>
            <a:endParaRPr lang="zh-CN" altLang="en-US" sz="2200" b="1" dirty="0" smtClean="0">
              <a:latin typeface="+mj-ea"/>
              <a:ea typeface="+mj-ea"/>
            </a:endParaRPr>
          </a:p>
        </p:txBody>
      </p:sp>
      <p:sp>
        <p:nvSpPr>
          <p:cNvPr id="24583"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栏</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128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lán</a:t>
            </a:r>
            <a:endParaRPr lang="en-US" altLang="zh-CN" sz="4800" b="1">
              <a:solidFill>
                <a:srgbClr val="FF0000"/>
              </a:solidFill>
              <a:latin typeface="方正姚体" pitchFamily="2" charset="-122"/>
              <a:ea typeface="方正姚体" pitchFamily="2" charset="-122"/>
            </a:endParaRPr>
          </a:p>
        </p:txBody>
      </p:sp>
      <p:sp>
        <p:nvSpPr>
          <p:cNvPr id="24596" name="Rectangle 24"/>
          <p:cNvSpPr>
            <a:spLocks noChangeArrowheads="1"/>
          </p:cNvSpPr>
          <p:nvPr/>
        </p:nvSpPr>
        <p:spPr bwMode="auto">
          <a:xfrm>
            <a:off x="5962495" y="2197100"/>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zh-CN" altLang="en-US" sz="1000">
                <a:solidFill>
                  <a:srgbClr val="000000"/>
                </a:solidFill>
                <a:latin typeface="Times New Roman" panose="02020603050405020304" pitchFamily="18" charset="0"/>
              </a:rPr>
              <a:t> </a:t>
            </a:r>
            <a:endParaRPr lang="zh-CN" altLang="en-US"/>
          </a:p>
        </p:txBody>
      </p:sp>
      <p:sp>
        <p:nvSpPr>
          <p:cNvPr id="91164" name="Freeform 28"/>
          <p:cNvSpPr/>
          <p:nvPr/>
        </p:nvSpPr>
        <p:spPr bwMode="auto">
          <a:xfrm>
            <a:off x="6784975" y="2499785"/>
            <a:ext cx="185738" cy="323849"/>
          </a:xfrm>
          <a:custGeom>
            <a:avLst/>
            <a:gdLst>
              <a:gd name="T0" fmla="*/ 0 w 293"/>
              <a:gd name="T1" fmla="*/ 0 h 381"/>
              <a:gd name="T2" fmla="*/ 2147483647 w 293"/>
              <a:gd name="T3" fmla="*/ 0 h 381"/>
              <a:gd name="T4" fmla="*/ 2147483647 w 293"/>
              <a:gd name="T5" fmla="*/ 2147483647 h 381"/>
              <a:gd name="T6" fmla="*/ 2147483647 w 293"/>
              <a:gd name="T7" fmla="*/ 2147483647 h 381"/>
              <a:gd name="T8" fmla="*/ 2147483647 w 293"/>
              <a:gd name="T9" fmla="*/ 2147483647 h 381"/>
              <a:gd name="T10" fmla="*/ 2147483647 w 293"/>
              <a:gd name="T11" fmla="*/ 2147483647 h 381"/>
              <a:gd name="T12" fmla="*/ 2147483647 w 293"/>
              <a:gd name="T13" fmla="*/ 2147483647 h 381"/>
              <a:gd name="T14" fmla="*/ 2147483647 w 293"/>
              <a:gd name="T15" fmla="*/ 2147483647 h 381"/>
              <a:gd name="T16" fmla="*/ 2147483647 w 293"/>
              <a:gd name="T17" fmla="*/ 2147483647 h 381"/>
              <a:gd name="T18" fmla="*/ 2147483647 w 293"/>
              <a:gd name="T19" fmla="*/ 2147483647 h 381"/>
              <a:gd name="T20" fmla="*/ 2147483647 w 293"/>
              <a:gd name="T21" fmla="*/ 2147483647 h 381"/>
              <a:gd name="T22" fmla="*/ 2147483647 w 293"/>
              <a:gd name="T23" fmla="*/ 2147483647 h 381"/>
              <a:gd name="T24" fmla="*/ 2147483647 w 293"/>
              <a:gd name="T25" fmla="*/ 2147483647 h 381"/>
              <a:gd name="T26" fmla="*/ 2147483647 w 293"/>
              <a:gd name="T27" fmla="*/ 2147483647 h 381"/>
              <a:gd name="T28" fmla="*/ 2147483647 w 293"/>
              <a:gd name="T29" fmla="*/ 2147483647 h 381"/>
              <a:gd name="T30" fmla="*/ 2147483647 w 293"/>
              <a:gd name="T31" fmla="*/ 2147483647 h 381"/>
              <a:gd name="T32" fmla="*/ 2147483647 w 293"/>
              <a:gd name="T33" fmla="*/ 2147483647 h 381"/>
              <a:gd name="T34" fmla="*/ 2147483647 w 293"/>
              <a:gd name="T35" fmla="*/ 2147483647 h 381"/>
              <a:gd name="T36" fmla="*/ 2147483647 w 293"/>
              <a:gd name="T37" fmla="*/ 2147483647 h 381"/>
              <a:gd name="T38" fmla="*/ 2147483647 w 293"/>
              <a:gd name="T39" fmla="*/ 2147483647 h 381"/>
              <a:gd name="T40" fmla="*/ 2147483647 w 293"/>
              <a:gd name="T41" fmla="*/ 2147483647 h 381"/>
              <a:gd name="T42" fmla="*/ 2147483647 w 293"/>
              <a:gd name="T43" fmla="*/ 2147483647 h 381"/>
              <a:gd name="T44" fmla="*/ 2147483647 w 293"/>
              <a:gd name="T45" fmla="*/ 2147483647 h 381"/>
              <a:gd name="T46" fmla="*/ 2147483647 w 293"/>
              <a:gd name="T47" fmla="*/ 2147483647 h 381"/>
              <a:gd name="T48" fmla="*/ 2147483647 w 293"/>
              <a:gd name="T49" fmla="*/ 2147483647 h 381"/>
              <a:gd name="T50" fmla="*/ 2147483647 w 293"/>
              <a:gd name="T51" fmla="*/ 2147483647 h 381"/>
              <a:gd name="T52" fmla="*/ 2147483647 w 293"/>
              <a:gd name="T53" fmla="*/ 2147483647 h 381"/>
              <a:gd name="T54" fmla="*/ 2147483647 w 293"/>
              <a:gd name="T55" fmla="*/ 2147483647 h 381"/>
              <a:gd name="T56" fmla="*/ 2147483647 w 293"/>
              <a:gd name="T57" fmla="*/ 2147483647 h 381"/>
              <a:gd name="T58" fmla="*/ 2147483647 w 293"/>
              <a:gd name="T59" fmla="*/ 2147483647 h 381"/>
              <a:gd name="T60" fmla="*/ 2147483647 w 293"/>
              <a:gd name="T61" fmla="*/ 2147483647 h 381"/>
              <a:gd name="T62" fmla="*/ 2147483647 w 293"/>
              <a:gd name="T63" fmla="*/ 2147483647 h 381"/>
              <a:gd name="T64" fmla="*/ 2147483647 w 293"/>
              <a:gd name="T65" fmla="*/ 2147483647 h 381"/>
              <a:gd name="T66" fmla="*/ 2147483647 w 293"/>
              <a:gd name="T67" fmla="*/ 2147483647 h 381"/>
              <a:gd name="T68" fmla="*/ 2147483647 w 293"/>
              <a:gd name="T69" fmla="*/ 2147483647 h 381"/>
              <a:gd name="T70" fmla="*/ 2147483647 w 293"/>
              <a:gd name="T71" fmla="*/ 2147483647 h 381"/>
              <a:gd name="T72" fmla="*/ 2147483647 w 293"/>
              <a:gd name="T73" fmla="*/ 2147483647 h 381"/>
              <a:gd name="T74" fmla="*/ 0 w 293"/>
              <a:gd name="T75" fmla="*/ 0 h 381"/>
              <a:gd name="T76" fmla="*/ 0 w 293"/>
              <a:gd name="T77" fmla="*/ 0 h 3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3"/>
              <a:gd name="T118" fmla="*/ 0 h 381"/>
              <a:gd name="T119" fmla="*/ 293 w 293"/>
              <a:gd name="T120" fmla="*/ 381 h 3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3" h="381">
                <a:moveTo>
                  <a:pt x="0" y="0"/>
                </a:moveTo>
                <a:lnTo>
                  <a:pt x="54" y="0"/>
                </a:lnTo>
                <a:lnTo>
                  <a:pt x="109" y="11"/>
                </a:lnTo>
                <a:lnTo>
                  <a:pt x="130" y="21"/>
                </a:lnTo>
                <a:lnTo>
                  <a:pt x="163" y="32"/>
                </a:lnTo>
                <a:lnTo>
                  <a:pt x="185" y="54"/>
                </a:lnTo>
                <a:lnTo>
                  <a:pt x="206" y="65"/>
                </a:lnTo>
                <a:lnTo>
                  <a:pt x="239" y="108"/>
                </a:lnTo>
                <a:lnTo>
                  <a:pt x="250" y="130"/>
                </a:lnTo>
                <a:lnTo>
                  <a:pt x="261" y="152"/>
                </a:lnTo>
                <a:lnTo>
                  <a:pt x="272" y="174"/>
                </a:lnTo>
                <a:lnTo>
                  <a:pt x="283" y="206"/>
                </a:lnTo>
                <a:lnTo>
                  <a:pt x="283" y="228"/>
                </a:lnTo>
                <a:lnTo>
                  <a:pt x="293" y="250"/>
                </a:lnTo>
                <a:lnTo>
                  <a:pt x="293" y="283"/>
                </a:lnTo>
                <a:lnTo>
                  <a:pt x="283" y="315"/>
                </a:lnTo>
                <a:lnTo>
                  <a:pt x="283" y="337"/>
                </a:lnTo>
                <a:lnTo>
                  <a:pt x="283" y="359"/>
                </a:lnTo>
                <a:lnTo>
                  <a:pt x="272" y="359"/>
                </a:lnTo>
                <a:lnTo>
                  <a:pt x="261" y="370"/>
                </a:lnTo>
                <a:lnTo>
                  <a:pt x="250" y="381"/>
                </a:lnTo>
                <a:lnTo>
                  <a:pt x="239" y="381"/>
                </a:lnTo>
                <a:lnTo>
                  <a:pt x="228" y="381"/>
                </a:lnTo>
                <a:lnTo>
                  <a:pt x="228" y="370"/>
                </a:lnTo>
                <a:lnTo>
                  <a:pt x="217" y="359"/>
                </a:lnTo>
                <a:lnTo>
                  <a:pt x="206" y="348"/>
                </a:lnTo>
                <a:lnTo>
                  <a:pt x="196" y="337"/>
                </a:lnTo>
                <a:lnTo>
                  <a:pt x="185" y="326"/>
                </a:lnTo>
                <a:lnTo>
                  <a:pt x="174" y="304"/>
                </a:lnTo>
                <a:lnTo>
                  <a:pt x="163" y="283"/>
                </a:lnTo>
                <a:lnTo>
                  <a:pt x="141" y="250"/>
                </a:lnTo>
                <a:lnTo>
                  <a:pt x="130" y="228"/>
                </a:lnTo>
                <a:lnTo>
                  <a:pt x="109" y="196"/>
                </a:lnTo>
                <a:lnTo>
                  <a:pt x="87" y="163"/>
                </a:lnTo>
                <a:lnTo>
                  <a:pt x="65" y="119"/>
                </a:lnTo>
                <a:lnTo>
                  <a:pt x="43" y="87"/>
                </a:lnTo>
                <a:lnTo>
                  <a:pt x="22" y="43"/>
                </a:lnTo>
                <a:lnTo>
                  <a:pt x="0" y="0"/>
                </a:lnTo>
              </a:path>
            </a:pathLst>
          </a:custGeom>
          <a:solidFill>
            <a:srgbClr val="FF0000"/>
          </a:solidFill>
          <a:ln w="12700">
            <a:solidFill>
              <a:srgbClr val="000000"/>
            </a:solidFill>
            <a:round/>
          </a:ln>
        </p:spPr>
        <p:txBody>
          <a:bodyPr/>
          <a:lstStyle/>
          <a:p>
            <a:endParaRPr lang="zh-CN" altLang="en-US"/>
          </a:p>
        </p:txBody>
      </p:sp>
      <p:sp>
        <p:nvSpPr>
          <p:cNvPr id="91165" name="Freeform 29"/>
          <p:cNvSpPr/>
          <p:nvPr/>
        </p:nvSpPr>
        <p:spPr bwMode="auto">
          <a:xfrm>
            <a:off x="7102476" y="2334685"/>
            <a:ext cx="303213" cy="543983"/>
          </a:xfrm>
          <a:custGeom>
            <a:avLst/>
            <a:gdLst>
              <a:gd name="T0" fmla="*/ 2147483647 w 478"/>
              <a:gd name="T1" fmla="*/ 2147483647 h 642"/>
              <a:gd name="T2" fmla="*/ 2147483647 w 478"/>
              <a:gd name="T3" fmla="*/ 2147483647 h 642"/>
              <a:gd name="T4" fmla="*/ 2147483647 w 478"/>
              <a:gd name="T5" fmla="*/ 2147483647 h 642"/>
              <a:gd name="T6" fmla="*/ 2147483647 w 478"/>
              <a:gd name="T7" fmla="*/ 2147483647 h 642"/>
              <a:gd name="T8" fmla="*/ 2147483647 w 478"/>
              <a:gd name="T9" fmla="*/ 2147483647 h 642"/>
              <a:gd name="T10" fmla="*/ 2147483647 w 478"/>
              <a:gd name="T11" fmla="*/ 2147483647 h 642"/>
              <a:gd name="T12" fmla="*/ 2147483647 w 478"/>
              <a:gd name="T13" fmla="*/ 2147483647 h 642"/>
              <a:gd name="T14" fmla="*/ 2147483647 w 478"/>
              <a:gd name="T15" fmla="*/ 2147483647 h 642"/>
              <a:gd name="T16" fmla="*/ 2147483647 w 478"/>
              <a:gd name="T17" fmla="*/ 2147483647 h 642"/>
              <a:gd name="T18" fmla="*/ 2147483647 w 478"/>
              <a:gd name="T19" fmla="*/ 2147483647 h 642"/>
              <a:gd name="T20" fmla="*/ 2147483647 w 478"/>
              <a:gd name="T21" fmla="*/ 2147483647 h 642"/>
              <a:gd name="T22" fmla="*/ 2147483647 w 478"/>
              <a:gd name="T23" fmla="*/ 2147483647 h 642"/>
              <a:gd name="T24" fmla="*/ 2147483647 w 478"/>
              <a:gd name="T25" fmla="*/ 2147483647 h 642"/>
              <a:gd name="T26" fmla="*/ 2147483647 w 478"/>
              <a:gd name="T27" fmla="*/ 2147483647 h 642"/>
              <a:gd name="T28" fmla="*/ 2147483647 w 478"/>
              <a:gd name="T29" fmla="*/ 2147483647 h 642"/>
              <a:gd name="T30" fmla="*/ 2147483647 w 478"/>
              <a:gd name="T31" fmla="*/ 0 h 642"/>
              <a:gd name="T32" fmla="*/ 2147483647 w 478"/>
              <a:gd name="T33" fmla="*/ 0 h 642"/>
              <a:gd name="T34" fmla="*/ 2147483647 w 478"/>
              <a:gd name="T35" fmla="*/ 0 h 642"/>
              <a:gd name="T36" fmla="*/ 2147483647 w 478"/>
              <a:gd name="T37" fmla="*/ 2147483647 h 642"/>
              <a:gd name="T38" fmla="*/ 2147483647 w 478"/>
              <a:gd name="T39" fmla="*/ 2147483647 h 642"/>
              <a:gd name="T40" fmla="*/ 2147483647 w 478"/>
              <a:gd name="T41" fmla="*/ 2147483647 h 642"/>
              <a:gd name="T42" fmla="*/ 2147483647 w 478"/>
              <a:gd name="T43" fmla="*/ 2147483647 h 642"/>
              <a:gd name="T44" fmla="*/ 2147483647 w 478"/>
              <a:gd name="T45" fmla="*/ 2147483647 h 642"/>
              <a:gd name="T46" fmla="*/ 2147483647 w 478"/>
              <a:gd name="T47" fmla="*/ 2147483647 h 642"/>
              <a:gd name="T48" fmla="*/ 2147483647 w 478"/>
              <a:gd name="T49" fmla="*/ 2147483647 h 642"/>
              <a:gd name="T50" fmla="*/ 2147483647 w 478"/>
              <a:gd name="T51" fmla="*/ 2147483647 h 642"/>
              <a:gd name="T52" fmla="*/ 2147483647 w 478"/>
              <a:gd name="T53" fmla="*/ 2147483647 h 642"/>
              <a:gd name="T54" fmla="*/ 2147483647 w 478"/>
              <a:gd name="T55" fmla="*/ 2147483647 h 642"/>
              <a:gd name="T56" fmla="*/ 2147483647 w 478"/>
              <a:gd name="T57" fmla="*/ 2147483647 h 642"/>
              <a:gd name="T58" fmla="*/ 2147483647 w 478"/>
              <a:gd name="T59" fmla="*/ 2147483647 h 642"/>
              <a:gd name="T60" fmla="*/ 2147483647 w 478"/>
              <a:gd name="T61" fmla="*/ 2147483647 h 642"/>
              <a:gd name="T62" fmla="*/ 2147483647 w 478"/>
              <a:gd name="T63" fmla="*/ 2147483647 h 642"/>
              <a:gd name="T64" fmla="*/ 2147483647 w 478"/>
              <a:gd name="T65" fmla="*/ 2147483647 h 642"/>
              <a:gd name="T66" fmla="*/ 2147483647 w 478"/>
              <a:gd name="T67" fmla="*/ 2147483647 h 642"/>
              <a:gd name="T68" fmla="*/ 2147483647 w 478"/>
              <a:gd name="T69" fmla="*/ 2147483647 h 642"/>
              <a:gd name="T70" fmla="*/ 2147483647 w 478"/>
              <a:gd name="T71" fmla="*/ 2147483647 h 642"/>
              <a:gd name="T72" fmla="*/ 2147483647 w 478"/>
              <a:gd name="T73" fmla="*/ 2147483647 h 642"/>
              <a:gd name="T74" fmla="*/ 2147483647 w 478"/>
              <a:gd name="T75" fmla="*/ 2147483647 h 642"/>
              <a:gd name="T76" fmla="*/ 2147483647 w 478"/>
              <a:gd name="T77" fmla="*/ 2147483647 h 642"/>
              <a:gd name="T78" fmla="*/ 2147483647 w 478"/>
              <a:gd name="T79" fmla="*/ 2147483647 h 642"/>
              <a:gd name="T80" fmla="*/ 2147483647 w 478"/>
              <a:gd name="T81" fmla="*/ 2147483647 h 642"/>
              <a:gd name="T82" fmla="*/ 2147483647 w 478"/>
              <a:gd name="T83" fmla="*/ 2147483647 h 642"/>
              <a:gd name="T84" fmla="*/ 2147483647 w 478"/>
              <a:gd name="T85" fmla="*/ 2147483647 h 642"/>
              <a:gd name="T86" fmla="*/ 2147483647 w 478"/>
              <a:gd name="T87" fmla="*/ 2147483647 h 642"/>
              <a:gd name="T88" fmla="*/ 2147483647 w 478"/>
              <a:gd name="T89" fmla="*/ 2147483647 h 642"/>
              <a:gd name="T90" fmla="*/ 0 w 478"/>
              <a:gd name="T91" fmla="*/ 2147483647 h 642"/>
              <a:gd name="T92" fmla="*/ 0 w 478"/>
              <a:gd name="T93" fmla="*/ 2147483647 h 642"/>
              <a:gd name="T94" fmla="*/ 2147483647 w 478"/>
              <a:gd name="T95" fmla="*/ 2147483647 h 642"/>
              <a:gd name="T96" fmla="*/ 2147483647 w 478"/>
              <a:gd name="T97" fmla="*/ 2147483647 h 642"/>
              <a:gd name="T98" fmla="*/ 2147483647 w 478"/>
              <a:gd name="T99" fmla="*/ 2147483647 h 642"/>
              <a:gd name="T100" fmla="*/ 2147483647 w 478"/>
              <a:gd name="T101" fmla="*/ 2147483647 h 642"/>
              <a:gd name="T102" fmla="*/ 2147483647 w 478"/>
              <a:gd name="T103" fmla="*/ 2147483647 h 642"/>
              <a:gd name="T104" fmla="*/ 2147483647 w 478"/>
              <a:gd name="T105" fmla="*/ 2147483647 h 642"/>
              <a:gd name="T106" fmla="*/ 2147483647 w 478"/>
              <a:gd name="T107" fmla="*/ 2147483647 h 642"/>
              <a:gd name="T108" fmla="*/ 2147483647 w 478"/>
              <a:gd name="T109" fmla="*/ 2147483647 h 642"/>
              <a:gd name="T110" fmla="*/ 2147483647 w 478"/>
              <a:gd name="T111" fmla="*/ 2147483647 h 642"/>
              <a:gd name="T112" fmla="*/ 2147483647 w 478"/>
              <a:gd name="T113" fmla="*/ 2147483647 h 642"/>
              <a:gd name="T114" fmla="*/ 2147483647 w 478"/>
              <a:gd name="T115" fmla="*/ 2147483647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642"/>
              <a:gd name="T176" fmla="*/ 478 w 478"/>
              <a:gd name="T177" fmla="*/ 642 h 6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642">
                <a:moveTo>
                  <a:pt x="228" y="217"/>
                </a:moveTo>
                <a:lnTo>
                  <a:pt x="239" y="185"/>
                </a:lnTo>
                <a:lnTo>
                  <a:pt x="239" y="163"/>
                </a:lnTo>
                <a:lnTo>
                  <a:pt x="250" y="141"/>
                </a:lnTo>
                <a:lnTo>
                  <a:pt x="261" y="119"/>
                </a:lnTo>
                <a:lnTo>
                  <a:pt x="261" y="98"/>
                </a:lnTo>
                <a:lnTo>
                  <a:pt x="261" y="87"/>
                </a:lnTo>
                <a:lnTo>
                  <a:pt x="261" y="76"/>
                </a:lnTo>
                <a:lnTo>
                  <a:pt x="239" y="65"/>
                </a:lnTo>
                <a:lnTo>
                  <a:pt x="228" y="54"/>
                </a:lnTo>
                <a:lnTo>
                  <a:pt x="228" y="32"/>
                </a:lnTo>
                <a:lnTo>
                  <a:pt x="239" y="22"/>
                </a:lnTo>
                <a:lnTo>
                  <a:pt x="250" y="11"/>
                </a:lnTo>
                <a:lnTo>
                  <a:pt x="272" y="0"/>
                </a:lnTo>
                <a:lnTo>
                  <a:pt x="293" y="0"/>
                </a:lnTo>
                <a:lnTo>
                  <a:pt x="315" y="0"/>
                </a:lnTo>
                <a:lnTo>
                  <a:pt x="337" y="11"/>
                </a:lnTo>
                <a:lnTo>
                  <a:pt x="370" y="22"/>
                </a:lnTo>
                <a:lnTo>
                  <a:pt x="391" y="32"/>
                </a:lnTo>
                <a:lnTo>
                  <a:pt x="413" y="43"/>
                </a:lnTo>
                <a:lnTo>
                  <a:pt x="435" y="76"/>
                </a:lnTo>
                <a:lnTo>
                  <a:pt x="457" y="98"/>
                </a:lnTo>
                <a:lnTo>
                  <a:pt x="467" y="119"/>
                </a:lnTo>
                <a:lnTo>
                  <a:pt x="478" y="141"/>
                </a:lnTo>
                <a:lnTo>
                  <a:pt x="467" y="163"/>
                </a:lnTo>
                <a:lnTo>
                  <a:pt x="467" y="174"/>
                </a:lnTo>
                <a:lnTo>
                  <a:pt x="457" y="196"/>
                </a:lnTo>
                <a:lnTo>
                  <a:pt x="446" y="217"/>
                </a:lnTo>
                <a:lnTo>
                  <a:pt x="435" y="239"/>
                </a:lnTo>
                <a:lnTo>
                  <a:pt x="424" y="261"/>
                </a:lnTo>
                <a:lnTo>
                  <a:pt x="391" y="315"/>
                </a:lnTo>
                <a:lnTo>
                  <a:pt x="337" y="370"/>
                </a:lnTo>
                <a:lnTo>
                  <a:pt x="283" y="424"/>
                </a:lnTo>
                <a:lnTo>
                  <a:pt x="217" y="479"/>
                </a:lnTo>
                <a:lnTo>
                  <a:pt x="163" y="533"/>
                </a:lnTo>
                <a:lnTo>
                  <a:pt x="120" y="566"/>
                </a:lnTo>
                <a:lnTo>
                  <a:pt x="98" y="587"/>
                </a:lnTo>
                <a:lnTo>
                  <a:pt x="76" y="609"/>
                </a:lnTo>
                <a:lnTo>
                  <a:pt x="54" y="631"/>
                </a:lnTo>
                <a:lnTo>
                  <a:pt x="33" y="642"/>
                </a:lnTo>
                <a:lnTo>
                  <a:pt x="22" y="642"/>
                </a:lnTo>
                <a:lnTo>
                  <a:pt x="11" y="642"/>
                </a:lnTo>
                <a:lnTo>
                  <a:pt x="0" y="642"/>
                </a:lnTo>
                <a:lnTo>
                  <a:pt x="0" y="631"/>
                </a:lnTo>
                <a:lnTo>
                  <a:pt x="11" y="620"/>
                </a:lnTo>
                <a:lnTo>
                  <a:pt x="22" y="598"/>
                </a:lnTo>
                <a:lnTo>
                  <a:pt x="33" y="577"/>
                </a:lnTo>
                <a:lnTo>
                  <a:pt x="43" y="544"/>
                </a:lnTo>
                <a:lnTo>
                  <a:pt x="65" y="511"/>
                </a:lnTo>
                <a:lnTo>
                  <a:pt x="87" y="479"/>
                </a:lnTo>
                <a:lnTo>
                  <a:pt x="130" y="413"/>
                </a:lnTo>
                <a:lnTo>
                  <a:pt x="163" y="337"/>
                </a:lnTo>
                <a:lnTo>
                  <a:pt x="196" y="283"/>
                </a:lnTo>
                <a:lnTo>
                  <a:pt x="228" y="217"/>
                </a:lnTo>
              </a:path>
            </a:pathLst>
          </a:custGeom>
          <a:solidFill>
            <a:srgbClr val="FF0000"/>
          </a:solidFill>
          <a:ln w="12700">
            <a:solidFill>
              <a:srgbClr val="000000"/>
            </a:solidFill>
            <a:round/>
          </a:ln>
        </p:spPr>
        <p:txBody>
          <a:bodyPr/>
          <a:lstStyle/>
          <a:p>
            <a:endParaRPr lang="zh-CN" altLang="en-US"/>
          </a:p>
        </p:txBody>
      </p:sp>
      <p:sp>
        <p:nvSpPr>
          <p:cNvPr id="91166" name="Freeform 30"/>
          <p:cNvSpPr/>
          <p:nvPr/>
        </p:nvSpPr>
        <p:spPr bwMode="auto">
          <a:xfrm>
            <a:off x="6729413" y="2868085"/>
            <a:ext cx="730250" cy="239183"/>
          </a:xfrm>
          <a:custGeom>
            <a:avLst/>
            <a:gdLst>
              <a:gd name="T0" fmla="*/ 2147483647 w 1152"/>
              <a:gd name="T1" fmla="*/ 2147483647 h 283"/>
              <a:gd name="T2" fmla="*/ 2147483647 w 1152"/>
              <a:gd name="T3" fmla="*/ 2147483647 h 283"/>
              <a:gd name="T4" fmla="*/ 2147483647 w 1152"/>
              <a:gd name="T5" fmla="*/ 2147483647 h 283"/>
              <a:gd name="T6" fmla="*/ 2147483647 w 1152"/>
              <a:gd name="T7" fmla="*/ 2147483647 h 283"/>
              <a:gd name="T8" fmla="*/ 2147483647 w 1152"/>
              <a:gd name="T9" fmla="*/ 2147483647 h 283"/>
              <a:gd name="T10" fmla="*/ 2147483647 w 1152"/>
              <a:gd name="T11" fmla="*/ 2147483647 h 283"/>
              <a:gd name="T12" fmla="*/ 2147483647 w 1152"/>
              <a:gd name="T13" fmla="*/ 2147483647 h 283"/>
              <a:gd name="T14" fmla="*/ 2147483647 w 1152"/>
              <a:gd name="T15" fmla="*/ 2147483647 h 283"/>
              <a:gd name="T16" fmla="*/ 2147483647 w 1152"/>
              <a:gd name="T17" fmla="*/ 2147483647 h 283"/>
              <a:gd name="T18" fmla="*/ 2147483647 w 1152"/>
              <a:gd name="T19" fmla="*/ 2147483647 h 283"/>
              <a:gd name="T20" fmla="*/ 2147483647 w 1152"/>
              <a:gd name="T21" fmla="*/ 2147483647 h 283"/>
              <a:gd name="T22" fmla="*/ 2147483647 w 1152"/>
              <a:gd name="T23" fmla="*/ 2147483647 h 283"/>
              <a:gd name="T24" fmla="*/ 2147483647 w 1152"/>
              <a:gd name="T25" fmla="*/ 2147483647 h 283"/>
              <a:gd name="T26" fmla="*/ 2147483647 w 1152"/>
              <a:gd name="T27" fmla="*/ 2147483647 h 283"/>
              <a:gd name="T28" fmla="*/ 2147483647 w 1152"/>
              <a:gd name="T29" fmla="*/ 2147483647 h 283"/>
              <a:gd name="T30" fmla="*/ 2147483647 w 1152"/>
              <a:gd name="T31" fmla="*/ 2147483647 h 283"/>
              <a:gd name="T32" fmla="*/ 2147483647 w 1152"/>
              <a:gd name="T33" fmla="*/ 2147483647 h 283"/>
              <a:gd name="T34" fmla="*/ 2147483647 w 1152"/>
              <a:gd name="T35" fmla="*/ 2147483647 h 283"/>
              <a:gd name="T36" fmla="*/ 2147483647 w 1152"/>
              <a:gd name="T37" fmla="*/ 2147483647 h 283"/>
              <a:gd name="T38" fmla="*/ 0 w 1152"/>
              <a:gd name="T39" fmla="*/ 2147483647 h 283"/>
              <a:gd name="T40" fmla="*/ 0 w 1152"/>
              <a:gd name="T41" fmla="*/ 2147483647 h 283"/>
              <a:gd name="T42" fmla="*/ 2147483647 w 1152"/>
              <a:gd name="T43" fmla="*/ 2147483647 h 283"/>
              <a:gd name="T44" fmla="*/ 2147483647 w 1152"/>
              <a:gd name="T45" fmla="*/ 2147483647 h 283"/>
              <a:gd name="T46" fmla="*/ 2147483647 w 1152"/>
              <a:gd name="T47" fmla="*/ 2147483647 h 283"/>
              <a:gd name="T48" fmla="*/ 2147483647 w 1152"/>
              <a:gd name="T49" fmla="*/ 2147483647 h 283"/>
              <a:gd name="T50" fmla="*/ 2147483647 w 1152"/>
              <a:gd name="T51" fmla="*/ 2147483647 h 283"/>
              <a:gd name="T52" fmla="*/ 2147483647 w 1152"/>
              <a:gd name="T53" fmla="*/ 2147483647 h 283"/>
              <a:gd name="T54" fmla="*/ 2147483647 w 1152"/>
              <a:gd name="T55" fmla="*/ 2147483647 h 283"/>
              <a:gd name="T56" fmla="*/ 2147483647 w 1152"/>
              <a:gd name="T57" fmla="*/ 2147483647 h 283"/>
              <a:gd name="T58" fmla="*/ 2147483647 w 1152"/>
              <a:gd name="T59" fmla="*/ 2147483647 h 283"/>
              <a:gd name="T60" fmla="*/ 2147483647 w 1152"/>
              <a:gd name="T61" fmla="*/ 2147483647 h 283"/>
              <a:gd name="T62" fmla="*/ 2147483647 w 1152"/>
              <a:gd name="T63" fmla="*/ 2147483647 h 283"/>
              <a:gd name="T64" fmla="*/ 2147483647 w 1152"/>
              <a:gd name="T65" fmla="*/ 2147483647 h 283"/>
              <a:gd name="T66" fmla="*/ 2147483647 w 1152"/>
              <a:gd name="T67" fmla="*/ 0 h 283"/>
              <a:gd name="T68" fmla="*/ 2147483647 w 1152"/>
              <a:gd name="T69" fmla="*/ 0 h 283"/>
              <a:gd name="T70" fmla="*/ 2147483647 w 1152"/>
              <a:gd name="T71" fmla="*/ 2147483647 h 283"/>
              <a:gd name="T72" fmla="*/ 2147483647 w 1152"/>
              <a:gd name="T73" fmla="*/ 2147483647 h 283"/>
              <a:gd name="T74" fmla="*/ 2147483647 w 1152"/>
              <a:gd name="T75" fmla="*/ 2147483647 h 283"/>
              <a:gd name="T76" fmla="*/ 2147483647 w 1152"/>
              <a:gd name="T77" fmla="*/ 2147483647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3"/>
              <a:gd name="T119" fmla="*/ 1152 w 1152"/>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3">
                <a:moveTo>
                  <a:pt x="1131" y="98"/>
                </a:moveTo>
                <a:lnTo>
                  <a:pt x="1141" y="109"/>
                </a:lnTo>
                <a:lnTo>
                  <a:pt x="1152" y="131"/>
                </a:lnTo>
                <a:lnTo>
                  <a:pt x="1152" y="141"/>
                </a:lnTo>
                <a:lnTo>
                  <a:pt x="1141" y="152"/>
                </a:lnTo>
                <a:lnTo>
                  <a:pt x="1131" y="152"/>
                </a:lnTo>
                <a:lnTo>
                  <a:pt x="1120" y="152"/>
                </a:lnTo>
                <a:lnTo>
                  <a:pt x="1109" y="152"/>
                </a:lnTo>
                <a:lnTo>
                  <a:pt x="1087" y="152"/>
                </a:lnTo>
                <a:lnTo>
                  <a:pt x="1076" y="152"/>
                </a:lnTo>
                <a:lnTo>
                  <a:pt x="1033" y="152"/>
                </a:lnTo>
                <a:lnTo>
                  <a:pt x="913" y="163"/>
                </a:lnTo>
                <a:lnTo>
                  <a:pt x="848" y="163"/>
                </a:lnTo>
                <a:lnTo>
                  <a:pt x="793" y="163"/>
                </a:lnTo>
                <a:lnTo>
                  <a:pt x="750" y="174"/>
                </a:lnTo>
                <a:lnTo>
                  <a:pt x="717" y="185"/>
                </a:lnTo>
                <a:lnTo>
                  <a:pt x="674" y="185"/>
                </a:lnTo>
                <a:lnTo>
                  <a:pt x="630" y="196"/>
                </a:lnTo>
                <a:lnTo>
                  <a:pt x="587" y="207"/>
                </a:lnTo>
                <a:lnTo>
                  <a:pt x="543" y="218"/>
                </a:lnTo>
                <a:lnTo>
                  <a:pt x="489" y="228"/>
                </a:lnTo>
                <a:lnTo>
                  <a:pt x="435" y="239"/>
                </a:lnTo>
                <a:lnTo>
                  <a:pt x="380" y="250"/>
                </a:lnTo>
                <a:lnTo>
                  <a:pt x="326" y="261"/>
                </a:lnTo>
                <a:lnTo>
                  <a:pt x="283" y="272"/>
                </a:lnTo>
                <a:lnTo>
                  <a:pt x="250" y="283"/>
                </a:lnTo>
                <a:lnTo>
                  <a:pt x="217" y="283"/>
                </a:lnTo>
                <a:lnTo>
                  <a:pt x="196" y="283"/>
                </a:lnTo>
                <a:lnTo>
                  <a:pt x="185" y="283"/>
                </a:lnTo>
                <a:lnTo>
                  <a:pt x="174" y="283"/>
                </a:lnTo>
                <a:lnTo>
                  <a:pt x="152" y="283"/>
                </a:lnTo>
                <a:lnTo>
                  <a:pt x="130" y="283"/>
                </a:lnTo>
                <a:lnTo>
                  <a:pt x="98" y="272"/>
                </a:lnTo>
                <a:lnTo>
                  <a:pt x="76" y="250"/>
                </a:lnTo>
                <a:lnTo>
                  <a:pt x="54" y="250"/>
                </a:lnTo>
                <a:lnTo>
                  <a:pt x="32" y="239"/>
                </a:lnTo>
                <a:lnTo>
                  <a:pt x="22" y="239"/>
                </a:lnTo>
                <a:lnTo>
                  <a:pt x="11" y="228"/>
                </a:lnTo>
                <a:lnTo>
                  <a:pt x="0" y="218"/>
                </a:lnTo>
                <a:lnTo>
                  <a:pt x="0" y="207"/>
                </a:lnTo>
                <a:lnTo>
                  <a:pt x="0" y="196"/>
                </a:lnTo>
                <a:lnTo>
                  <a:pt x="11" y="196"/>
                </a:lnTo>
                <a:lnTo>
                  <a:pt x="32" y="196"/>
                </a:lnTo>
                <a:lnTo>
                  <a:pt x="43" y="185"/>
                </a:lnTo>
                <a:lnTo>
                  <a:pt x="76" y="185"/>
                </a:lnTo>
                <a:lnTo>
                  <a:pt x="98" y="185"/>
                </a:lnTo>
                <a:lnTo>
                  <a:pt x="119" y="174"/>
                </a:lnTo>
                <a:lnTo>
                  <a:pt x="152" y="174"/>
                </a:lnTo>
                <a:lnTo>
                  <a:pt x="185" y="163"/>
                </a:lnTo>
                <a:lnTo>
                  <a:pt x="250" y="152"/>
                </a:lnTo>
                <a:lnTo>
                  <a:pt x="337" y="141"/>
                </a:lnTo>
                <a:lnTo>
                  <a:pt x="424" y="120"/>
                </a:lnTo>
                <a:lnTo>
                  <a:pt x="522" y="98"/>
                </a:lnTo>
                <a:lnTo>
                  <a:pt x="565" y="87"/>
                </a:lnTo>
                <a:lnTo>
                  <a:pt x="609" y="76"/>
                </a:lnTo>
                <a:lnTo>
                  <a:pt x="652" y="65"/>
                </a:lnTo>
                <a:lnTo>
                  <a:pt x="696" y="54"/>
                </a:lnTo>
                <a:lnTo>
                  <a:pt x="739" y="43"/>
                </a:lnTo>
                <a:lnTo>
                  <a:pt x="772" y="43"/>
                </a:lnTo>
                <a:lnTo>
                  <a:pt x="804" y="33"/>
                </a:lnTo>
                <a:lnTo>
                  <a:pt x="826" y="22"/>
                </a:lnTo>
                <a:lnTo>
                  <a:pt x="859" y="22"/>
                </a:lnTo>
                <a:lnTo>
                  <a:pt x="880" y="11"/>
                </a:lnTo>
                <a:lnTo>
                  <a:pt x="891" y="11"/>
                </a:lnTo>
                <a:lnTo>
                  <a:pt x="913" y="11"/>
                </a:lnTo>
                <a:lnTo>
                  <a:pt x="924" y="11"/>
                </a:lnTo>
                <a:lnTo>
                  <a:pt x="935" y="0"/>
                </a:lnTo>
                <a:lnTo>
                  <a:pt x="946" y="0"/>
                </a:lnTo>
                <a:lnTo>
                  <a:pt x="957" y="0"/>
                </a:lnTo>
                <a:lnTo>
                  <a:pt x="967" y="0"/>
                </a:lnTo>
                <a:lnTo>
                  <a:pt x="989" y="11"/>
                </a:lnTo>
                <a:lnTo>
                  <a:pt x="1022" y="22"/>
                </a:lnTo>
                <a:lnTo>
                  <a:pt x="1054" y="22"/>
                </a:lnTo>
                <a:lnTo>
                  <a:pt x="1076" y="43"/>
                </a:lnTo>
                <a:lnTo>
                  <a:pt x="1098" y="65"/>
                </a:lnTo>
                <a:lnTo>
                  <a:pt x="1120" y="76"/>
                </a:lnTo>
                <a:lnTo>
                  <a:pt x="1131" y="98"/>
                </a:lnTo>
              </a:path>
            </a:pathLst>
          </a:custGeom>
          <a:solidFill>
            <a:srgbClr val="FF0000"/>
          </a:solidFill>
          <a:ln w="12700">
            <a:solidFill>
              <a:srgbClr val="000000"/>
            </a:solidFill>
            <a:round/>
          </a:ln>
        </p:spPr>
        <p:txBody>
          <a:bodyPr/>
          <a:lstStyle/>
          <a:p>
            <a:endParaRPr lang="zh-CN" altLang="en-US"/>
          </a:p>
        </p:txBody>
      </p:sp>
      <p:sp>
        <p:nvSpPr>
          <p:cNvPr id="91167" name="Freeform 31"/>
          <p:cNvSpPr/>
          <p:nvPr/>
        </p:nvSpPr>
        <p:spPr bwMode="auto">
          <a:xfrm>
            <a:off x="6784975" y="3357034"/>
            <a:ext cx="571500" cy="192617"/>
          </a:xfrm>
          <a:custGeom>
            <a:avLst/>
            <a:gdLst>
              <a:gd name="T0" fmla="*/ 2147483647 w 902"/>
              <a:gd name="T1" fmla="*/ 2147483647 h 228"/>
              <a:gd name="T2" fmla="*/ 2147483647 w 902"/>
              <a:gd name="T3" fmla="*/ 2147483647 h 228"/>
              <a:gd name="T4" fmla="*/ 2147483647 w 902"/>
              <a:gd name="T5" fmla="*/ 2147483647 h 228"/>
              <a:gd name="T6" fmla="*/ 2147483647 w 902"/>
              <a:gd name="T7" fmla="*/ 2147483647 h 228"/>
              <a:gd name="T8" fmla="*/ 2147483647 w 902"/>
              <a:gd name="T9" fmla="*/ 2147483647 h 228"/>
              <a:gd name="T10" fmla="*/ 2147483647 w 902"/>
              <a:gd name="T11" fmla="*/ 2147483647 h 228"/>
              <a:gd name="T12" fmla="*/ 2147483647 w 902"/>
              <a:gd name="T13" fmla="*/ 2147483647 h 228"/>
              <a:gd name="T14" fmla="*/ 2147483647 w 902"/>
              <a:gd name="T15" fmla="*/ 2147483647 h 228"/>
              <a:gd name="T16" fmla="*/ 2147483647 w 902"/>
              <a:gd name="T17" fmla="*/ 2147483647 h 228"/>
              <a:gd name="T18" fmla="*/ 2147483647 w 902"/>
              <a:gd name="T19" fmla="*/ 2147483647 h 228"/>
              <a:gd name="T20" fmla="*/ 2147483647 w 902"/>
              <a:gd name="T21" fmla="*/ 2147483647 h 228"/>
              <a:gd name="T22" fmla="*/ 2147483647 w 902"/>
              <a:gd name="T23" fmla="*/ 2147483647 h 228"/>
              <a:gd name="T24" fmla="*/ 2147483647 w 902"/>
              <a:gd name="T25" fmla="*/ 2147483647 h 228"/>
              <a:gd name="T26" fmla="*/ 0 w 902"/>
              <a:gd name="T27" fmla="*/ 2147483647 h 228"/>
              <a:gd name="T28" fmla="*/ 0 w 902"/>
              <a:gd name="T29" fmla="*/ 2147483647 h 228"/>
              <a:gd name="T30" fmla="*/ 2147483647 w 902"/>
              <a:gd name="T31" fmla="*/ 2147483647 h 228"/>
              <a:gd name="T32" fmla="*/ 2147483647 w 902"/>
              <a:gd name="T33" fmla="*/ 2147483647 h 228"/>
              <a:gd name="T34" fmla="*/ 2147483647 w 902"/>
              <a:gd name="T35" fmla="*/ 2147483647 h 228"/>
              <a:gd name="T36" fmla="*/ 2147483647 w 902"/>
              <a:gd name="T37" fmla="*/ 2147483647 h 228"/>
              <a:gd name="T38" fmla="*/ 2147483647 w 902"/>
              <a:gd name="T39" fmla="*/ 2147483647 h 228"/>
              <a:gd name="T40" fmla="*/ 2147483647 w 902"/>
              <a:gd name="T41" fmla="*/ 2147483647 h 228"/>
              <a:gd name="T42" fmla="*/ 2147483647 w 902"/>
              <a:gd name="T43" fmla="*/ 2147483647 h 228"/>
              <a:gd name="T44" fmla="*/ 2147483647 w 902"/>
              <a:gd name="T45" fmla="*/ 2147483647 h 228"/>
              <a:gd name="T46" fmla="*/ 2147483647 w 902"/>
              <a:gd name="T47" fmla="*/ 2147483647 h 228"/>
              <a:gd name="T48" fmla="*/ 2147483647 w 902"/>
              <a:gd name="T49" fmla="*/ 2147483647 h 228"/>
              <a:gd name="T50" fmla="*/ 2147483647 w 902"/>
              <a:gd name="T51" fmla="*/ 2147483647 h 228"/>
              <a:gd name="T52" fmla="*/ 2147483647 w 902"/>
              <a:gd name="T53" fmla="*/ 2147483647 h 228"/>
              <a:gd name="T54" fmla="*/ 2147483647 w 902"/>
              <a:gd name="T55" fmla="*/ 0 h 228"/>
              <a:gd name="T56" fmla="*/ 2147483647 w 902"/>
              <a:gd name="T57" fmla="*/ 0 h 228"/>
              <a:gd name="T58" fmla="*/ 2147483647 w 902"/>
              <a:gd name="T59" fmla="*/ 0 h 228"/>
              <a:gd name="T60" fmla="*/ 2147483647 w 902"/>
              <a:gd name="T61" fmla="*/ 0 h 228"/>
              <a:gd name="T62" fmla="*/ 2147483647 w 902"/>
              <a:gd name="T63" fmla="*/ 0 h 228"/>
              <a:gd name="T64" fmla="*/ 2147483647 w 902"/>
              <a:gd name="T65" fmla="*/ 0 h 228"/>
              <a:gd name="T66" fmla="*/ 2147483647 w 902"/>
              <a:gd name="T67" fmla="*/ 2147483647 h 228"/>
              <a:gd name="T68" fmla="*/ 2147483647 w 902"/>
              <a:gd name="T69" fmla="*/ 2147483647 h 228"/>
              <a:gd name="T70" fmla="*/ 2147483647 w 902"/>
              <a:gd name="T71" fmla="*/ 2147483647 h 228"/>
              <a:gd name="T72" fmla="*/ 2147483647 w 902"/>
              <a:gd name="T73" fmla="*/ 2147483647 h 228"/>
              <a:gd name="T74" fmla="*/ 2147483647 w 902"/>
              <a:gd name="T75" fmla="*/ 2147483647 h 228"/>
              <a:gd name="T76" fmla="*/ 2147483647 w 902"/>
              <a:gd name="T77" fmla="*/ 2147483647 h 228"/>
              <a:gd name="T78" fmla="*/ 2147483647 w 902"/>
              <a:gd name="T79" fmla="*/ 2147483647 h 228"/>
              <a:gd name="T80" fmla="*/ 2147483647 w 902"/>
              <a:gd name="T81" fmla="*/ 2147483647 h 228"/>
              <a:gd name="T82" fmla="*/ 2147483647 w 902"/>
              <a:gd name="T83" fmla="*/ 2147483647 h 228"/>
              <a:gd name="T84" fmla="*/ 2147483647 w 902"/>
              <a:gd name="T85" fmla="*/ 2147483647 h 228"/>
              <a:gd name="T86" fmla="*/ 2147483647 w 902"/>
              <a:gd name="T87" fmla="*/ 2147483647 h 228"/>
              <a:gd name="T88" fmla="*/ 2147483647 w 902"/>
              <a:gd name="T89" fmla="*/ 2147483647 h 228"/>
              <a:gd name="T90" fmla="*/ 2147483647 w 902"/>
              <a:gd name="T91" fmla="*/ 2147483647 h 228"/>
              <a:gd name="T92" fmla="*/ 2147483647 w 902"/>
              <a:gd name="T93" fmla="*/ 2147483647 h 228"/>
              <a:gd name="T94" fmla="*/ 2147483647 w 902"/>
              <a:gd name="T95" fmla="*/ 2147483647 h 228"/>
              <a:gd name="T96" fmla="*/ 2147483647 w 902"/>
              <a:gd name="T97" fmla="*/ 2147483647 h 228"/>
              <a:gd name="T98" fmla="*/ 2147483647 w 902"/>
              <a:gd name="T99" fmla="*/ 2147483647 h 228"/>
              <a:gd name="T100" fmla="*/ 2147483647 w 902"/>
              <a:gd name="T101" fmla="*/ 2147483647 h 228"/>
              <a:gd name="T102" fmla="*/ 2147483647 w 902"/>
              <a:gd name="T103" fmla="*/ 2147483647 h 228"/>
              <a:gd name="T104" fmla="*/ 2147483647 w 902"/>
              <a:gd name="T105" fmla="*/ 2147483647 h 228"/>
              <a:gd name="T106" fmla="*/ 2147483647 w 902"/>
              <a:gd name="T107" fmla="*/ 2147483647 h 228"/>
              <a:gd name="T108" fmla="*/ 2147483647 w 902"/>
              <a:gd name="T109" fmla="*/ 2147483647 h 228"/>
              <a:gd name="T110" fmla="*/ 2147483647 w 902"/>
              <a:gd name="T111" fmla="*/ 2147483647 h 228"/>
              <a:gd name="T112" fmla="*/ 2147483647 w 902"/>
              <a:gd name="T113" fmla="*/ 2147483647 h 228"/>
              <a:gd name="T114" fmla="*/ 2147483647 w 902"/>
              <a:gd name="T115" fmla="*/ 2147483647 h 228"/>
              <a:gd name="T116" fmla="*/ 2147483647 w 902"/>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2"/>
              <a:gd name="T178" fmla="*/ 0 h 228"/>
              <a:gd name="T179" fmla="*/ 902 w 902"/>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2" h="228">
                <a:moveTo>
                  <a:pt x="293" y="206"/>
                </a:moveTo>
                <a:lnTo>
                  <a:pt x="217" y="228"/>
                </a:lnTo>
                <a:lnTo>
                  <a:pt x="185" y="228"/>
                </a:lnTo>
                <a:lnTo>
                  <a:pt x="163" y="228"/>
                </a:lnTo>
                <a:lnTo>
                  <a:pt x="130" y="228"/>
                </a:lnTo>
                <a:lnTo>
                  <a:pt x="109" y="228"/>
                </a:lnTo>
                <a:lnTo>
                  <a:pt x="87" y="217"/>
                </a:lnTo>
                <a:lnTo>
                  <a:pt x="76" y="206"/>
                </a:lnTo>
                <a:lnTo>
                  <a:pt x="54" y="206"/>
                </a:lnTo>
                <a:lnTo>
                  <a:pt x="32" y="196"/>
                </a:lnTo>
                <a:lnTo>
                  <a:pt x="22" y="196"/>
                </a:lnTo>
                <a:lnTo>
                  <a:pt x="11" y="185"/>
                </a:lnTo>
                <a:lnTo>
                  <a:pt x="11" y="174"/>
                </a:lnTo>
                <a:lnTo>
                  <a:pt x="0" y="174"/>
                </a:lnTo>
                <a:lnTo>
                  <a:pt x="0" y="152"/>
                </a:lnTo>
                <a:lnTo>
                  <a:pt x="65" y="130"/>
                </a:lnTo>
                <a:lnTo>
                  <a:pt x="141" y="109"/>
                </a:lnTo>
                <a:lnTo>
                  <a:pt x="206" y="98"/>
                </a:lnTo>
                <a:lnTo>
                  <a:pt x="261" y="87"/>
                </a:lnTo>
                <a:lnTo>
                  <a:pt x="315" y="65"/>
                </a:lnTo>
                <a:lnTo>
                  <a:pt x="369" y="54"/>
                </a:lnTo>
                <a:lnTo>
                  <a:pt x="413" y="43"/>
                </a:lnTo>
                <a:lnTo>
                  <a:pt x="456" y="32"/>
                </a:lnTo>
                <a:lnTo>
                  <a:pt x="500" y="21"/>
                </a:lnTo>
                <a:lnTo>
                  <a:pt x="533" y="21"/>
                </a:lnTo>
                <a:lnTo>
                  <a:pt x="565" y="11"/>
                </a:lnTo>
                <a:lnTo>
                  <a:pt x="587" y="11"/>
                </a:lnTo>
                <a:lnTo>
                  <a:pt x="609" y="0"/>
                </a:lnTo>
                <a:lnTo>
                  <a:pt x="630" y="0"/>
                </a:lnTo>
                <a:lnTo>
                  <a:pt x="641" y="0"/>
                </a:lnTo>
                <a:lnTo>
                  <a:pt x="652" y="0"/>
                </a:lnTo>
                <a:lnTo>
                  <a:pt x="674" y="0"/>
                </a:lnTo>
                <a:lnTo>
                  <a:pt x="706" y="0"/>
                </a:lnTo>
                <a:lnTo>
                  <a:pt x="739" y="11"/>
                </a:lnTo>
                <a:lnTo>
                  <a:pt x="783" y="21"/>
                </a:lnTo>
                <a:lnTo>
                  <a:pt x="815" y="43"/>
                </a:lnTo>
                <a:lnTo>
                  <a:pt x="848" y="54"/>
                </a:lnTo>
                <a:lnTo>
                  <a:pt x="870" y="76"/>
                </a:lnTo>
                <a:lnTo>
                  <a:pt x="891" y="87"/>
                </a:lnTo>
                <a:lnTo>
                  <a:pt x="902" y="109"/>
                </a:lnTo>
                <a:lnTo>
                  <a:pt x="902" y="119"/>
                </a:lnTo>
                <a:lnTo>
                  <a:pt x="902" y="130"/>
                </a:lnTo>
                <a:lnTo>
                  <a:pt x="891" y="130"/>
                </a:lnTo>
                <a:lnTo>
                  <a:pt x="880" y="141"/>
                </a:lnTo>
                <a:lnTo>
                  <a:pt x="848" y="152"/>
                </a:lnTo>
                <a:lnTo>
                  <a:pt x="826" y="152"/>
                </a:lnTo>
                <a:lnTo>
                  <a:pt x="793" y="152"/>
                </a:lnTo>
                <a:lnTo>
                  <a:pt x="772" y="152"/>
                </a:lnTo>
                <a:lnTo>
                  <a:pt x="728" y="152"/>
                </a:lnTo>
                <a:lnTo>
                  <a:pt x="674" y="152"/>
                </a:lnTo>
                <a:lnTo>
                  <a:pt x="630" y="152"/>
                </a:lnTo>
                <a:lnTo>
                  <a:pt x="576" y="163"/>
                </a:lnTo>
                <a:lnTo>
                  <a:pt x="511" y="174"/>
                </a:lnTo>
                <a:lnTo>
                  <a:pt x="446" y="185"/>
                </a:lnTo>
                <a:lnTo>
                  <a:pt x="369" y="196"/>
                </a:lnTo>
                <a:lnTo>
                  <a:pt x="293" y="206"/>
                </a:lnTo>
              </a:path>
            </a:pathLst>
          </a:custGeom>
          <a:solidFill>
            <a:srgbClr val="FF0000"/>
          </a:solidFill>
          <a:ln w="12700">
            <a:solidFill>
              <a:srgbClr val="000000"/>
            </a:solidFill>
            <a:round/>
          </a:ln>
        </p:spPr>
        <p:txBody>
          <a:bodyPr/>
          <a:lstStyle/>
          <a:p>
            <a:endParaRPr lang="zh-CN" altLang="en-US"/>
          </a:p>
        </p:txBody>
      </p:sp>
      <p:sp>
        <p:nvSpPr>
          <p:cNvPr id="91168" name="Freeform 32"/>
          <p:cNvSpPr/>
          <p:nvPr/>
        </p:nvSpPr>
        <p:spPr bwMode="auto">
          <a:xfrm>
            <a:off x="6597650" y="3835401"/>
            <a:ext cx="979488" cy="258233"/>
          </a:xfrm>
          <a:custGeom>
            <a:avLst/>
            <a:gdLst>
              <a:gd name="T0" fmla="*/ 2147483647 w 1544"/>
              <a:gd name="T1" fmla="*/ 2147483647 h 304"/>
              <a:gd name="T2" fmla="*/ 2147483647 w 1544"/>
              <a:gd name="T3" fmla="*/ 2147483647 h 304"/>
              <a:gd name="T4" fmla="*/ 2147483647 w 1544"/>
              <a:gd name="T5" fmla="*/ 2147483647 h 304"/>
              <a:gd name="T6" fmla="*/ 2147483647 w 1544"/>
              <a:gd name="T7" fmla="*/ 2147483647 h 304"/>
              <a:gd name="T8" fmla="*/ 2147483647 w 1544"/>
              <a:gd name="T9" fmla="*/ 2147483647 h 304"/>
              <a:gd name="T10" fmla="*/ 2147483647 w 1544"/>
              <a:gd name="T11" fmla="*/ 2147483647 h 304"/>
              <a:gd name="T12" fmla="*/ 2147483647 w 1544"/>
              <a:gd name="T13" fmla="*/ 2147483647 h 304"/>
              <a:gd name="T14" fmla="*/ 2147483647 w 1544"/>
              <a:gd name="T15" fmla="*/ 2147483647 h 304"/>
              <a:gd name="T16" fmla="*/ 2147483647 w 1544"/>
              <a:gd name="T17" fmla="*/ 2147483647 h 304"/>
              <a:gd name="T18" fmla="*/ 2147483647 w 1544"/>
              <a:gd name="T19" fmla="*/ 2147483647 h 304"/>
              <a:gd name="T20" fmla="*/ 2147483647 w 1544"/>
              <a:gd name="T21" fmla="*/ 2147483647 h 304"/>
              <a:gd name="T22" fmla="*/ 2147483647 w 1544"/>
              <a:gd name="T23" fmla="*/ 2147483647 h 304"/>
              <a:gd name="T24" fmla="*/ 2147483647 w 1544"/>
              <a:gd name="T25" fmla="*/ 2147483647 h 304"/>
              <a:gd name="T26" fmla="*/ 2147483647 w 1544"/>
              <a:gd name="T27" fmla="*/ 2147483647 h 304"/>
              <a:gd name="T28" fmla="*/ 2147483647 w 1544"/>
              <a:gd name="T29" fmla="*/ 2147483647 h 304"/>
              <a:gd name="T30" fmla="*/ 2147483647 w 1544"/>
              <a:gd name="T31" fmla="*/ 2147483647 h 304"/>
              <a:gd name="T32" fmla="*/ 2147483647 w 1544"/>
              <a:gd name="T33" fmla="*/ 2147483647 h 304"/>
              <a:gd name="T34" fmla="*/ 2147483647 w 1544"/>
              <a:gd name="T35" fmla="*/ 2147483647 h 304"/>
              <a:gd name="T36" fmla="*/ 2147483647 w 1544"/>
              <a:gd name="T37" fmla="*/ 2147483647 h 304"/>
              <a:gd name="T38" fmla="*/ 2147483647 w 1544"/>
              <a:gd name="T39" fmla="*/ 2147483647 h 304"/>
              <a:gd name="T40" fmla="*/ 2147483647 w 1544"/>
              <a:gd name="T41" fmla="*/ 2147483647 h 304"/>
              <a:gd name="T42" fmla="*/ 2147483647 w 1544"/>
              <a:gd name="T43" fmla="*/ 2147483647 h 304"/>
              <a:gd name="T44" fmla="*/ 2147483647 w 1544"/>
              <a:gd name="T45" fmla="*/ 2147483647 h 304"/>
              <a:gd name="T46" fmla="*/ 2147483647 w 1544"/>
              <a:gd name="T47" fmla="*/ 2147483647 h 304"/>
              <a:gd name="T48" fmla="*/ 2147483647 w 1544"/>
              <a:gd name="T49" fmla="*/ 2147483647 h 304"/>
              <a:gd name="T50" fmla="*/ 2147483647 w 1544"/>
              <a:gd name="T51" fmla="*/ 2147483647 h 304"/>
              <a:gd name="T52" fmla="*/ 2147483647 w 1544"/>
              <a:gd name="T53" fmla="*/ 2147483647 h 304"/>
              <a:gd name="T54" fmla="*/ 2147483647 w 1544"/>
              <a:gd name="T55" fmla="*/ 2147483647 h 304"/>
              <a:gd name="T56" fmla="*/ 2147483647 w 1544"/>
              <a:gd name="T57" fmla="*/ 2147483647 h 304"/>
              <a:gd name="T58" fmla="*/ 2147483647 w 1544"/>
              <a:gd name="T59" fmla="*/ 2147483647 h 304"/>
              <a:gd name="T60" fmla="*/ 2147483647 w 1544"/>
              <a:gd name="T61" fmla="*/ 2147483647 h 304"/>
              <a:gd name="T62" fmla="*/ 2147483647 w 1544"/>
              <a:gd name="T63" fmla="*/ 2147483647 h 304"/>
              <a:gd name="T64" fmla="*/ 2147483647 w 1544"/>
              <a:gd name="T65" fmla="*/ 2147483647 h 304"/>
              <a:gd name="T66" fmla="*/ 2147483647 w 1544"/>
              <a:gd name="T67" fmla="*/ 2147483647 h 304"/>
              <a:gd name="T68" fmla="*/ 2147483647 w 1544"/>
              <a:gd name="T69" fmla="*/ 2147483647 h 304"/>
              <a:gd name="T70" fmla="*/ 2147483647 w 1544"/>
              <a:gd name="T71" fmla="*/ 2147483647 h 304"/>
              <a:gd name="T72" fmla="*/ 2147483647 w 1544"/>
              <a:gd name="T73" fmla="*/ 2147483647 h 304"/>
              <a:gd name="T74" fmla="*/ 2147483647 w 1544"/>
              <a:gd name="T75" fmla="*/ 2147483647 h 304"/>
              <a:gd name="T76" fmla="*/ 2147483647 w 1544"/>
              <a:gd name="T77" fmla="*/ 2147483647 h 304"/>
              <a:gd name="T78" fmla="*/ 2147483647 w 1544"/>
              <a:gd name="T79" fmla="*/ 2147483647 h 304"/>
              <a:gd name="T80" fmla="*/ 2147483647 w 1544"/>
              <a:gd name="T81" fmla="*/ 0 h 304"/>
              <a:gd name="T82" fmla="*/ 2147483647 w 1544"/>
              <a:gd name="T83" fmla="*/ 0 h 304"/>
              <a:gd name="T84" fmla="*/ 2147483647 w 1544"/>
              <a:gd name="T85" fmla="*/ 2147483647 h 304"/>
              <a:gd name="T86" fmla="*/ 2147483647 w 1544"/>
              <a:gd name="T87" fmla="*/ 2147483647 h 304"/>
              <a:gd name="T88" fmla="*/ 2147483647 w 1544"/>
              <a:gd name="T89" fmla="*/ 2147483647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4"/>
              <a:gd name="T136" fmla="*/ 0 h 304"/>
              <a:gd name="T137" fmla="*/ 1544 w 1544"/>
              <a:gd name="T138" fmla="*/ 304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4" h="304">
                <a:moveTo>
                  <a:pt x="1424" y="65"/>
                </a:moveTo>
                <a:lnTo>
                  <a:pt x="1457" y="87"/>
                </a:lnTo>
                <a:lnTo>
                  <a:pt x="1490" y="108"/>
                </a:lnTo>
                <a:lnTo>
                  <a:pt x="1522" y="130"/>
                </a:lnTo>
                <a:lnTo>
                  <a:pt x="1544" y="163"/>
                </a:lnTo>
                <a:lnTo>
                  <a:pt x="1544" y="185"/>
                </a:lnTo>
                <a:lnTo>
                  <a:pt x="1544" y="195"/>
                </a:lnTo>
                <a:lnTo>
                  <a:pt x="1544" y="206"/>
                </a:lnTo>
                <a:lnTo>
                  <a:pt x="1533" y="206"/>
                </a:lnTo>
                <a:lnTo>
                  <a:pt x="1533" y="217"/>
                </a:lnTo>
                <a:lnTo>
                  <a:pt x="1522" y="217"/>
                </a:lnTo>
                <a:lnTo>
                  <a:pt x="1490" y="228"/>
                </a:lnTo>
                <a:lnTo>
                  <a:pt x="1457" y="228"/>
                </a:lnTo>
                <a:lnTo>
                  <a:pt x="1424" y="228"/>
                </a:lnTo>
                <a:lnTo>
                  <a:pt x="1392" y="217"/>
                </a:lnTo>
                <a:lnTo>
                  <a:pt x="1370" y="217"/>
                </a:lnTo>
                <a:lnTo>
                  <a:pt x="1338" y="206"/>
                </a:lnTo>
                <a:lnTo>
                  <a:pt x="1305" y="206"/>
                </a:lnTo>
                <a:lnTo>
                  <a:pt x="1261" y="206"/>
                </a:lnTo>
                <a:lnTo>
                  <a:pt x="1218" y="206"/>
                </a:lnTo>
                <a:lnTo>
                  <a:pt x="1174" y="206"/>
                </a:lnTo>
                <a:lnTo>
                  <a:pt x="1120" y="206"/>
                </a:lnTo>
                <a:lnTo>
                  <a:pt x="1066" y="206"/>
                </a:lnTo>
                <a:lnTo>
                  <a:pt x="1000" y="206"/>
                </a:lnTo>
                <a:lnTo>
                  <a:pt x="946" y="206"/>
                </a:lnTo>
                <a:lnTo>
                  <a:pt x="892" y="206"/>
                </a:lnTo>
                <a:lnTo>
                  <a:pt x="848" y="206"/>
                </a:lnTo>
                <a:lnTo>
                  <a:pt x="794" y="206"/>
                </a:lnTo>
                <a:lnTo>
                  <a:pt x="761" y="206"/>
                </a:lnTo>
                <a:lnTo>
                  <a:pt x="718" y="217"/>
                </a:lnTo>
                <a:lnTo>
                  <a:pt x="696" y="217"/>
                </a:lnTo>
                <a:lnTo>
                  <a:pt x="663" y="217"/>
                </a:lnTo>
                <a:lnTo>
                  <a:pt x="631" y="228"/>
                </a:lnTo>
                <a:lnTo>
                  <a:pt x="598" y="228"/>
                </a:lnTo>
                <a:lnTo>
                  <a:pt x="555" y="239"/>
                </a:lnTo>
                <a:lnTo>
                  <a:pt x="479" y="250"/>
                </a:lnTo>
                <a:lnTo>
                  <a:pt x="392" y="261"/>
                </a:lnTo>
                <a:lnTo>
                  <a:pt x="348" y="272"/>
                </a:lnTo>
                <a:lnTo>
                  <a:pt x="305" y="283"/>
                </a:lnTo>
                <a:lnTo>
                  <a:pt x="272" y="283"/>
                </a:lnTo>
                <a:lnTo>
                  <a:pt x="239" y="293"/>
                </a:lnTo>
                <a:lnTo>
                  <a:pt x="218" y="293"/>
                </a:lnTo>
                <a:lnTo>
                  <a:pt x="196" y="293"/>
                </a:lnTo>
                <a:lnTo>
                  <a:pt x="174" y="304"/>
                </a:lnTo>
                <a:lnTo>
                  <a:pt x="163" y="304"/>
                </a:lnTo>
                <a:lnTo>
                  <a:pt x="142" y="304"/>
                </a:lnTo>
                <a:lnTo>
                  <a:pt x="131" y="293"/>
                </a:lnTo>
                <a:lnTo>
                  <a:pt x="109" y="283"/>
                </a:lnTo>
                <a:lnTo>
                  <a:pt x="98" y="272"/>
                </a:lnTo>
                <a:lnTo>
                  <a:pt x="76" y="261"/>
                </a:lnTo>
                <a:lnTo>
                  <a:pt x="44" y="239"/>
                </a:lnTo>
                <a:lnTo>
                  <a:pt x="22" y="217"/>
                </a:lnTo>
                <a:lnTo>
                  <a:pt x="0" y="195"/>
                </a:lnTo>
                <a:lnTo>
                  <a:pt x="76" y="185"/>
                </a:lnTo>
                <a:lnTo>
                  <a:pt x="153" y="174"/>
                </a:lnTo>
                <a:lnTo>
                  <a:pt x="229" y="163"/>
                </a:lnTo>
                <a:lnTo>
                  <a:pt x="294" y="152"/>
                </a:lnTo>
                <a:lnTo>
                  <a:pt x="359" y="141"/>
                </a:lnTo>
                <a:lnTo>
                  <a:pt x="424" y="130"/>
                </a:lnTo>
                <a:lnTo>
                  <a:pt x="490" y="119"/>
                </a:lnTo>
                <a:lnTo>
                  <a:pt x="555" y="108"/>
                </a:lnTo>
                <a:lnTo>
                  <a:pt x="609" y="98"/>
                </a:lnTo>
                <a:lnTo>
                  <a:pt x="674" y="87"/>
                </a:lnTo>
                <a:lnTo>
                  <a:pt x="729" y="87"/>
                </a:lnTo>
                <a:lnTo>
                  <a:pt x="772" y="76"/>
                </a:lnTo>
                <a:lnTo>
                  <a:pt x="827" y="65"/>
                </a:lnTo>
                <a:lnTo>
                  <a:pt x="870" y="65"/>
                </a:lnTo>
                <a:lnTo>
                  <a:pt x="914" y="54"/>
                </a:lnTo>
                <a:lnTo>
                  <a:pt x="957" y="43"/>
                </a:lnTo>
                <a:lnTo>
                  <a:pt x="1000" y="43"/>
                </a:lnTo>
                <a:lnTo>
                  <a:pt x="1033" y="32"/>
                </a:lnTo>
                <a:lnTo>
                  <a:pt x="1077" y="32"/>
                </a:lnTo>
                <a:lnTo>
                  <a:pt x="1109" y="32"/>
                </a:lnTo>
                <a:lnTo>
                  <a:pt x="1131" y="21"/>
                </a:lnTo>
                <a:lnTo>
                  <a:pt x="1164" y="21"/>
                </a:lnTo>
                <a:lnTo>
                  <a:pt x="1185" y="21"/>
                </a:lnTo>
                <a:lnTo>
                  <a:pt x="1207" y="10"/>
                </a:lnTo>
                <a:lnTo>
                  <a:pt x="1229" y="10"/>
                </a:lnTo>
                <a:lnTo>
                  <a:pt x="1251" y="10"/>
                </a:lnTo>
                <a:lnTo>
                  <a:pt x="1261" y="10"/>
                </a:lnTo>
                <a:lnTo>
                  <a:pt x="1283" y="10"/>
                </a:lnTo>
                <a:lnTo>
                  <a:pt x="1294" y="0"/>
                </a:lnTo>
                <a:lnTo>
                  <a:pt x="1305" y="0"/>
                </a:lnTo>
                <a:lnTo>
                  <a:pt x="1316" y="0"/>
                </a:lnTo>
                <a:lnTo>
                  <a:pt x="1327" y="10"/>
                </a:lnTo>
                <a:lnTo>
                  <a:pt x="1359" y="21"/>
                </a:lnTo>
                <a:lnTo>
                  <a:pt x="1381" y="43"/>
                </a:lnTo>
                <a:lnTo>
                  <a:pt x="1403" y="54"/>
                </a:lnTo>
                <a:lnTo>
                  <a:pt x="1424" y="65"/>
                </a:lnTo>
              </a:path>
            </a:pathLst>
          </a:custGeom>
          <a:solidFill>
            <a:srgbClr val="FF0000"/>
          </a:solidFill>
          <a:ln w="12700">
            <a:solidFill>
              <a:srgbClr val="000000"/>
            </a:solidFill>
            <a:round/>
          </a:ln>
        </p:spPr>
        <p:txBody>
          <a:bodyPr/>
          <a:lstStyle/>
          <a:p>
            <a:endParaRPr lang="zh-CN" altLang="en-US"/>
          </a:p>
        </p:txBody>
      </p:sp>
      <p:sp>
        <p:nvSpPr>
          <p:cNvPr id="91169" name="Freeform 33"/>
          <p:cNvSpPr/>
          <p:nvPr/>
        </p:nvSpPr>
        <p:spPr bwMode="auto">
          <a:xfrm>
            <a:off x="6100764" y="2849033"/>
            <a:ext cx="573087" cy="222251"/>
          </a:xfrm>
          <a:custGeom>
            <a:avLst/>
            <a:gdLst>
              <a:gd name="T0" fmla="*/ 2147483647 w 902"/>
              <a:gd name="T1" fmla="*/ 2147483647 h 261"/>
              <a:gd name="T2" fmla="*/ 2147483647 w 902"/>
              <a:gd name="T3" fmla="*/ 2147483647 h 261"/>
              <a:gd name="T4" fmla="*/ 2147483647 w 902"/>
              <a:gd name="T5" fmla="*/ 2147483647 h 261"/>
              <a:gd name="T6" fmla="*/ 2147483647 w 902"/>
              <a:gd name="T7" fmla="*/ 2147483647 h 261"/>
              <a:gd name="T8" fmla="*/ 2147483647 w 902"/>
              <a:gd name="T9" fmla="*/ 2147483647 h 261"/>
              <a:gd name="T10" fmla="*/ 2147483647 w 902"/>
              <a:gd name="T11" fmla="*/ 2147483647 h 261"/>
              <a:gd name="T12" fmla="*/ 2147483647 w 902"/>
              <a:gd name="T13" fmla="*/ 2147483647 h 261"/>
              <a:gd name="T14" fmla="*/ 2147483647 w 902"/>
              <a:gd name="T15" fmla="*/ 2147483647 h 261"/>
              <a:gd name="T16" fmla="*/ 2147483647 w 902"/>
              <a:gd name="T17" fmla="*/ 2147483647 h 261"/>
              <a:gd name="T18" fmla="*/ 2147483647 w 902"/>
              <a:gd name="T19" fmla="*/ 2147483647 h 261"/>
              <a:gd name="T20" fmla="*/ 2147483647 w 902"/>
              <a:gd name="T21" fmla="*/ 2147483647 h 261"/>
              <a:gd name="T22" fmla="*/ 2147483647 w 902"/>
              <a:gd name="T23" fmla="*/ 2147483647 h 261"/>
              <a:gd name="T24" fmla="*/ 2147483647 w 902"/>
              <a:gd name="T25" fmla="*/ 2147483647 h 261"/>
              <a:gd name="T26" fmla="*/ 2147483647 w 902"/>
              <a:gd name="T27" fmla="*/ 2147483647 h 261"/>
              <a:gd name="T28" fmla="*/ 2147483647 w 902"/>
              <a:gd name="T29" fmla="*/ 2147483647 h 261"/>
              <a:gd name="T30" fmla="*/ 2147483647 w 902"/>
              <a:gd name="T31" fmla="*/ 2147483647 h 261"/>
              <a:gd name="T32" fmla="*/ 2147483647 w 902"/>
              <a:gd name="T33" fmla="*/ 2147483647 h 261"/>
              <a:gd name="T34" fmla="*/ 2147483647 w 902"/>
              <a:gd name="T35" fmla="*/ 2147483647 h 261"/>
              <a:gd name="T36" fmla="*/ 2147483647 w 902"/>
              <a:gd name="T37" fmla="*/ 2147483647 h 261"/>
              <a:gd name="T38" fmla="*/ 2147483647 w 902"/>
              <a:gd name="T39" fmla="*/ 2147483647 h 261"/>
              <a:gd name="T40" fmla="*/ 2147483647 w 902"/>
              <a:gd name="T41" fmla="*/ 2147483647 h 261"/>
              <a:gd name="T42" fmla="*/ 2147483647 w 902"/>
              <a:gd name="T43" fmla="*/ 2147483647 h 261"/>
              <a:gd name="T44" fmla="*/ 2147483647 w 902"/>
              <a:gd name="T45" fmla="*/ 2147483647 h 261"/>
              <a:gd name="T46" fmla="*/ 2147483647 w 902"/>
              <a:gd name="T47" fmla="*/ 2147483647 h 261"/>
              <a:gd name="T48" fmla="*/ 2147483647 w 902"/>
              <a:gd name="T49" fmla="*/ 2147483647 h 261"/>
              <a:gd name="T50" fmla="*/ 2147483647 w 902"/>
              <a:gd name="T51" fmla="*/ 2147483647 h 261"/>
              <a:gd name="T52" fmla="*/ 2147483647 w 902"/>
              <a:gd name="T53" fmla="*/ 2147483647 h 261"/>
              <a:gd name="T54" fmla="*/ 2147483647 w 902"/>
              <a:gd name="T55" fmla="*/ 2147483647 h 261"/>
              <a:gd name="T56" fmla="*/ 2147483647 w 902"/>
              <a:gd name="T57" fmla="*/ 2147483647 h 261"/>
              <a:gd name="T58" fmla="*/ 2147483647 w 902"/>
              <a:gd name="T59" fmla="*/ 2147483647 h 261"/>
              <a:gd name="T60" fmla="*/ 0 w 902"/>
              <a:gd name="T61" fmla="*/ 2147483647 h 261"/>
              <a:gd name="T62" fmla="*/ 0 w 902"/>
              <a:gd name="T63" fmla="*/ 2147483647 h 261"/>
              <a:gd name="T64" fmla="*/ 0 w 902"/>
              <a:gd name="T65" fmla="*/ 2147483647 h 261"/>
              <a:gd name="T66" fmla="*/ 2147483647 w 902"/>
              <a:gd name="T67" fmla="*/ 2147483647 h 261"/>
              <a:gd name="T68" fmla="*/ 2147483647 w 902"/>
              <a:gd name="T69" fmla="*/ 2147483647 h 261"/>
              <a:gd name="T70" fmla="*/ 2147483647 w 902"/>
              <a:gd name="T71" fmla="*/ 2147483647 h 261"/>
              <a:gd name="T72" fmla="*/ 2147483647 w 902"/>
              <a:gd name="T73" fmla="*/ 2147483647 h 261"/>
              <a:gd name="T74" fmla="*/ 2147483647 w 902"/>
              <a:gd name="T75" fmla="*/ 2147483647 h 261"/>
              <a:gd name="T76" fmla="*/ 2147483647 w 902"/>
              <a:gd name="T77" fmla="*/ 2147483647 h 261"/>
              <a:gd name="T78" fmla="*/ 2147483647 w 902"/>
              <a:gd name="T79" fmla="*/ 2147483647 h 261"/>
              <a:gd name="T80" fmla="*/ 2147483647 w 902"/>
              <a:gd name="T81" fmla="*/ 2147483647 h 261"/>
              <a:gd name="T82" fmla="*/ 2147483647 w 902"/>
              <a:gd name="T83" fmla="*/ 2147483647 h 261"/>
              <a:gd name="T84" fmla="*/ 2147483647 w 902"/>
              <a:gd name="T85" fmla="*/ 2147483647 h 261"/>
              <a:gd name="T86" fmla="*/ 2147483647 w 902"/>
              <a:gd name="T87" fmla="*/ 2147483647 h 261"/>
              <a:gd name="T88" fmla="*/ 2147483647 w 902"/>
              <a:gd name="T89" fmla="*/ 2147483647 h 261"/>
              <a:gd name="T90" fmla="*/ 2147483647 w 902"/>
              <a:gd name="T91" fmla="*/ 2147483647 h 261"/>
              <a:gd name="T92" fmla="*/ 2147483647 w 902"/>
              <a:gd name="T93" fmla="*/ 0 h 261"/>
              <a:gd name="T94" fmla="*/ 2147483647 w 902"/>
              <a:gd name="T95" fmla="*/ 0 h 261"/>
              <a:gd name="T96" fmla="*/ 2147483647 w 902"/>
              <a:gd name="T97" fmla="*/ 0 h 261"/>
              <a:gd name="T98" fmla="*/ 2147483647 w 902"/>
              <a:gd name="T99" fmla="*/ 0 h 261"/>
              <a:gd name="T100" fmla="*/ 2147483647 w 902"/>
              <a:gd name="T101" fmla="*/ 0 h 261"/>
              <a:gd name="T102" fmla="*/ 2147483647 w 902"/>
              <a:gd name="T103" fmla="*/ 0 h 261"/>
              <a:gd name="T104" fmla="*/ 2147483647 w 902"/>
              <a:gd name="T105" fmla="*/ 2147483647 h 261"/>
              <a:gd name="T106" fmla="*/ 2147483647 w 902"/>
              <a:gd name="T107" fmla="*/ 2147483647 h 261"/>
              <a:gd name="T108" fmla="*/ 2147483647 w 902"/>
              <a:gd name="T109" fmla="*/ 2147483647 h 261"/>
              <a:gd name="T110" fmla="*/ 2147483647 w 902"/>
              <a:gd name="T111" fmla="*/ 2147483647 h 261"/>
              <a:gd name="T112" fmla="*/ 2147483647 w 902"/>
              <a:gd name="T113" fmla="*/ 2147483647 h 261"/>
              <a:gd name="T114" fmla="*/ 2147483647 w 902"/>
              <a:gd name="T115" fmla="*/ 2147483647 h 261"/>
              <a:gd name="T116" fmla="*/ 2147483647 w 902"/>
              <a:gd name="T117" fmla="*/ 2147483647 h 261"/>
              <a:gd name="T118" fmla="*/ 2147483647 w 902"/>
              <a:gd name="T119" fmla="*/ 2147483647 h 261"/>
              <a:gd name="T120" fmla="*/ 2147483647 w 902"/>
              <a:gd name="T121" fmla="*/ 2147483647 h 261"/>
              <a:gd name="T122" fmla="*/ 2147483647 w 902"/>
              <a:gd name="T123" fmla="*/ 2147483647 h 2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261"/>
              <a:gd name="T188" fmla="*/ 902 w 902"/>
              <a:gd name="T189" fmla="*/ 261 h 26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261">
                <a:moveTo>
                  <a:pt x="869" y="120"/>
                </a:moveTo>
                <a:lnTo>
                  <a:pt x="858" y="120"/>
                </a:lnTo>
                <a:lnTo>
                  <a:pt x="848" y="120"/>
                </a:lnTo>
                <a:lnTo>
                  <a:pt x="848" y="131"/>
                </a:lnTo>
                <a:lnTo>
                  <a:pt x="826" y="131"/>
                </a:lnTo>
                <a:lnTo>
                  <a:pt x="815" y="131"/>
                </a:lnTo>
                <a:lnTo>
                  <a:pt x="804" y="142"/>
                </a:lnTo>
                <a:lnTo>
                  <a:pt x="782" y="142"/>
                </a:lnTo>
                <a:lnTo>
                  <a:pt x="761" y="142"/>
                </a:lnTo>
                <a:lnTo>
                  <a:pt x="706" y="153"/>
                </a:lnTo>
                <a:lnTo>
                  <a:pt x="652" y="163"/>
                </a:lnTo>
                <a:lnTo>
                  <a:pt x="587" y="174"/>
                </a:lnTo>
                <a:lnTo>
                  <a:pt x="511" y="185"/>
                </a:lnTo>
                <a:lnTo>
                  <a:pt x="467" y="196"/>
                </a:lnTo>
                <a:lnTo>
                  <a:pt x="424" y="207"/>
                </a:lnTo>
                <a:lnTo>
                  <a:pt x="391" y="218"/>
                </a:lnTo>
                <a:lnTo>
                  <a:pt x="358" y="218"/>
                </a:lnTo>
                <a:lnTo>
                  <a:pt x="326" y="229"/>
                </a:lnTo>
                <a:lnTo>
                  <a:pt x="293" y="240"/>
                </a:lnTo>
                <a:lnTo>
                  <a:pt x="271" y="240"/>
                </a:lnTo>
                <a:lnTo>
                  <a:pt x="239" y="240"/>
                </a:lnTo>
                <a:lnTo>
                  <a:pt x="195" y="250"/>
                </a:lnTo>
                <a:lnTo>
                  <a:pt x="163" y="261"/>
                </a:lnTo>
                <a:lnTo>
                  <a:pt x="141" y="261"/>
                </a:lnTo>
                <a:lnTo>
                  <a:pt x="130" y="261"/>
                </a:lnTo>
                <a:lnTo>
                  <a:pt x="97" y="261"/>
                </a:lnTo>
                <a:lnTo>
                  <a:pt x="87" y="250"/>
                </a:lnTo>
                <a:lnTo>
                  <a:pt x="65" y="250"/>
                </a:lnTo>
                <a:lnTo>
                  <a:pt x="43" y="240"/>
                </a:lnTo>
                <a:lnTo>
                  <a:pt x="21" y="229"/>
                </a:lnTo>
                <a:lnTo>
                  <a:pt x="0" y="218"/>
                </a:lnTo>
                <a:lnTo>
                  <a:pt x="0" y="207"/>
                </a:lnTo>
                <a:lnTo>
                  <a:pt x="0" y="185"/>
                </a:lnTo>
                <a:lnTo>
                  <a:pt x="21" y="185"/>
                </a:lnTo>
                <a:lnTo>
                  <a:pt x="65" y="174"/>
                </a:lnTo>
                <a:lnTo>
                  <a:pt x="108" y="163"/>
                </a:lnTo>
                <a:lnTo>
                  <a:pt x="163" y="142"/>
                </a:lnTo>
                <a:lnTo>
                  <a:pt x="217" y="131"/>
                </a:lnTo>
                <a:lnTo>
                  <a:pt x="271" y="109"/>
                </a:lnTo>
                <a:lnTo>
                  <a:pt x="347" y="98"/>
                </a:lnTo>
                <a:lnTo>
                  <a:pt x="424" y="76"/>
                </a:lnTo>
                <a:lnTo>
                  <a:pt x="489" y="55"/>
                </a:lnTo>
                <a:lnTo>
                  <a:pt x="554" y="44"/>
                </a:lnTo>
                <a:lnTo>
                  <a:pt x="608" y="33"/>
                </a:lnTo>
                <a:lnTo>
                  <a:pt x="663" y="22"/>
                </a:lnTo>
                <a:lnTo>
                  <a:pt x="695" y="11"/>
                </a:lnTo>
                <a:lnTo>
                  <a:pt x="728" y="0"/>
                </a:lnTo>
                <a:lnTo>
                  <a:pt x="750" y="0"/>
                </a:lnTo>
                <a:lnTo>
                  <a:pt x="771" y="0"/>
                </a:lnTo>
                <a:lnTo>
                  <a:pt x="793" y="0"/>
                </a:lnTo>
                <a:lnTo>
                  <a:pt x="815" y="0"/>
                </a:lnTo>
                <a:lnTo>
                  <a:pt x="837" y="0"/>
                </a:lnTo>
                <a:lnTo>
                  <a:pt x="858" y="11"/>
                </a:lnTo>
                <a:lnTo>
                  <a:pt x="869" y="22"/>
                </a:lnTo>
                <a:lnTo>
                  <a:pt x="891" y="33"/>
                </a:lnTo>
                <a:lnTo>
                  <a:pt x="891" y="44"/>
                </a:lnTo>
                <a:lnTo>
                  <a:pt x="902" y="55"/>
                </a:lnTo>
                <a:lnTo>
                  <a:pt x="891" y="76"/>
                </a:lnTo>
                <a:lnTo>
                  <a:pt x="891" y="98"/>
                </a:lnTo>
                <a:lnTo>
                  <a:pt x="880" y="109"/>
                </a:lnTo>
                <a:lnTo>
                  <a:pt x="869" y="120"/>
                </a:lnTo>
              </a:path>
            </a:pathLst>
          </a:custGeom>
          <a:solidFill>
            <a:srgbClr val="FF0000"/>
          </a:solidFill>
          <a:ln w="12700">
            <a:solidFill>
              <a:srgbClr val="000000"/>
            </a:solidFill>
            <a:round/>
          </a:ln>
        </p:spPr>
        <p:txBody>
          <a:bodyPr/>
          <a:lstStyle/>
          <a:p>
            <a:endParaRPr lang="zh-CN" altLang="en-US"/>
          </a:p>
        </p:txBody>
      </p:sp>
      <p:sp>
        <p:nvSpPr>
          <p:cNvPr id="91172" name="Freeform 36"/>
          <p:cNvSpPr/>
          <p:nvPr/>
        </p:nvSpPr>
        <p:spPr bwMode="auto">
          <a:xfrm>
            <a:off x="6362701" y="2222500"/>
            <a:ext cx="193675" cy="2110317"/>
          </a:xfrm>
          <a:custGeom>
            <a:avLst/>
            <a:gdLst>
              <a:gd name="T0" fmla="*/ 2147483647 w 304"/>
              <a:gd name="T1" fmla="*/ 2147483647 h 2492"/>
              <a:gd name="T2" fmla="*/ 2147483647 w 304"/>
              <a:gd name="T3" fmla="*/ 2147483647 h 2492"/>
              <a:gd name="T4" fmla="*/ 2147483647 w 304"/>
              <a:gd name="T5" fmla="*/ 2147483647 h 2492"/>
              <a:gd name="T6" fmla="*/ 2147483647 w 304"/>
              <a:gd name="T7" fmla="*/ 2147483647 h 2492"/>
              <a:gd name="T8" fmla="*/ 2147483647 w 304"/>
              <a:gd name="T9" fmla="*/ 2147483647 h 2492"/>
              <a:gd name="T10" fmla="*/ 2147483647 w 304"/>
              <a:gd name="T11" fmla="*/ 2147483647 h 2492"/>
              <a:gd name="T12" fmla="*/ 2147483647 w 304"/>
              <a:gd name="T13" fmla="*/ 2147483647 h 2492"/>
              <a:gd name="T14" fmla="*/ 2147483647 w 304"/>
              <a:gd name="T15" fmla="*/ 2147483647 h 2492"/>
              <a:gd name="T16" fmla="*/ 2147483647 w 304"/>
              <a:gd name="T17" fmla="*/ 2147483647 h 2492"/>
              <a:gd name="T18" fmla="*/ 2147483647 w 304"/>
              <a:gd name="T19" fmla="*/ 2147483647 h 2492"/>
              <a:gd name="T20" fmla="*/ 2147483647 w 304"/>
              <a:gd name="T21" fmla="*/ 2147483647 h 2492"/>
              <a:gd name="T22" fmla="*/ 2147483647 w 304"/>
              <a:gd name="T23" fmla="*/ 2147483647 h 2492"/>
              <a:gd name="T24" fmla="*/ 2147483647 w 304"/>
              <a:gd name="T25" fmla="*/ 2147483647 h 2492"/>
              <a:gd name="T26" fmla="*/ 2147483647 w 304"/>
              <a:gd name="T27" fmla="*/ 2147483647 h 2492"/>
              <a:gd name="T28" fmla="*/ 2147483647 w 304"/>
              <a:gd name="T29" fmla="*/ 2147483647 h 2492"/>
              <a:gd name="T30" fmla="*/ 2147483647 w 304"/>
              <a:gd name="T31" fmla="*/ 2147483647 h 2492"/>
              <a:gd name="T32" fmla="*/ 2147483647 w 304"/>
              <a:gd name="T33" fmla="*/ 2147483647 h 2492"/>
              <a:gd name="T34" fmla="*/ 2147483647 w 304"/>
              <a:gd name="T35" fmla="*/ 2147483647 h 2492"/>
              <a:gd name="T36" fmla="*/ 2147483647 w 304"/>
              <a:gd name="T37" fmla="*/ 2147483647 h 2492"/>
              <a:gd name="T38" fmla="*/ 2147483647 w 304"/>
              <a:gd name="T39" fmla="*/ 2147483647 h 2492"/>
              <a:gd name="T40" fmla="*/ 2147483647 w 304"/>
              <a:gd name="T41" fmla="*/ 2147483647 h 2492"/>
              <a:gd name="T42" fmla="*/ 2147483647 w 304"/>
              <a:gd name="T43" fmla="*/ 2147483647 h 2492"/>
              <a:gd name="T44" fmla="*/ 2147483647 w 304"/>
              <a:gd name="T45" fmla="*/ 2147483647 h 2492"/>
              <a:gd name="T46" fmla="*/ 2147483647 w 304"/>
              <a:gd name="T47" fmla="*/ 2147483647 h 2492"/>
              <a:gd name="T48" fmla="*/ 2147483647 w 304"/>
              <a:gd name="T49" fmla="*/ 2147483647 h 2492"/>
              <a:gd name="T50" fmla="*/ 2147483647 w 304"/>
              <a:gd name="T51" fmla="*/ 2147483647 h 2492"/>
              <a:gd name="T52" fmla="*/ 2147483647 w 304"/>
              <a:gd name="T53" fmla="*/ 2147483647 h 2492"/>
              <a:gd name="T54" fmla="*/ 2147483647 w 304"/>
              <a:gd name="T55" fmla="*/ 2147483647 h 2492"/>
              <a:gd name="T56" fmla="*/ 2147483647 w 304"/>
              <a:gd name="T57" fmla="*/ 2147483647 h 2492"/>
              <a:gd name="T58" fmla="*/ 2147483647 w 304"/>
              <a:gd name="T59" fmla="*/ 2147483647 h 2492"/>
              <a:gd name="T60" fmla="*/ 2147483647 w 304"/>
              <a:gd name="T61" fmla="*/ 2147483647 h 2492"/>
              <a:gd name="T62" fmla="*/ 2147483647 w 304"/>
              <a:gd name="T63" fmla="*/ 2147483647 h 2492"/>
              <a:gd name="T64" fmla="*/ 2147483647 w 304"/>
              <a:gd name="T65" fmla="*/ 2147483647 h 2492"/>
              <a:gd name="T66" fmla="*/ 2147483647 w 304"/>
              <a:gd name="T67" fmla="*/ 2147483647 h 2492"/>
              <a:gd name="T68" fmla="*/ 2147483647 w 304"/>
              <a:gd name="T69" fmla="*/ 2147483647 h 2492"/>
              <a:gd name="T70" fmla="*/ 2147483647 w 304"/>
              <a:gd name="T71" fmla="*/ 2147483647 h 2492"/>
              <a:gd name="T72" fmla="*/ 2147483647 w 304"/>
              <a:gd name="T73" fmla="*/ 2147483647 h 2492"/>
              <a:gd name="T74" fmla="*/ 2147483647 w 304"/>
              <a:gd name="T75" fmla="*/ 2147483647 h 2492"/>
              <a:gd name="T76" fmla="*/ 2147483647 w 304"/>
              <a:gd name="T77" fmla="*/ 2147483647 h 2492"/>
              <a:gd name="T78" fmla="*/ 2147483647 w 304"/>
              <a:gd name="T79" fmla="*/ 2147483647 h 2492"/>
              <a:gd name="T80" fmla="*/ 2147483647 w 304"/>
              <a:gd name="T81" fmla="*/ 2147483647 h 2492"/>
              <a:gd name="T82" fmla="*/ 2147483647 w 304"/>
              <a:gd name="T83" fmla="*/ 2147483647 h 2492"/>
              <a:gd name="T84" fmla="*/ 2147483647 w 304"/>
              <a:gd name="T85" fmla="*/ 0 h 2492"/>
              <a:gd name="T86" fmla="*/ 2147483647 w 304"/>
              <a:gd name="T87" fmla="*/ 0 h 24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
              <a:gd name="T133" fmla="*/ 0 h 2492"/>
              <a:gd name="T134" fmla="*/ 304 w 304"/>
              <a:gd name="T135" fmla="*/ 2492 h 24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 h="2492">
                <a:moveTo>
                  <a:pt x="108" y="0"/>
                </a:moveTo>
                <a:lnTo>
                  <a:pt x="141" y="11"/>
                </a:lnTo>
                <a:lnTo>
                  <a:pt x="174" y="22"/>
                </a:lnTo>
                <a:lnTo>
                  <a:pt x="206" y="33"/>
                </a:lnTo>
                <a:lnTo>
                  <a:pt x="217" y="44"/>
                </a:lnTo>
                <a:lnTo>
                  <a:pt x="239" y="65"/>
                </a:lnTo>
                <a:lnTo>
                  <a:pt x="261" y="87"/>
                </a:lnTo>
                <a:lnTo>
                  <a:pt x="271" y="109"/>
                </a:lnTo>
                <a:lnTo>
                  <a:pt x="293" y="131"/>
                </a:lnTo>
                <a:lnTo>
                  <a:pt x="304" y="142"/>
                </a:lnTo>
                <a:lnTo>
                  <a:pt x="293" y="163"/>
                </a:lnTo>
                <a:lnTo>
                  <a:pt x="293" y="185"/>
                </a:lnTo>
                <a:lnTo>
                  <a:pt x="282" y="229"/>
                </a:lnTo>
                <a:lnTo>
                  <a:pt x="271" y="240"/>
                </a:lnTo>
                <a:lnTo>
                  <a:pt x="271" y="261"/>
                </a:lnTo>
                <a:lnTo>
                  <a:pt x="261" y="283"/>
                </a:lnTo>
                <a:lnTo>
                  <a:pt x="261" y="316"/>
                </a:lnTo>
                <a:lnTo>
                  <a:pt x="261" y="348"/>
                </a:lnTo>
                <a:lnTo>
                  <a:pt x="250" y="392"/>
                </a:lnTo>
                <a:lnTo>
                  <a:pt x="250" y="435"/>
                </a:lnTo>
                <a:lnTo>
                  <a:pt x="250" y="479"/>
                </a:lnTo>
                <a:lnTo>
                  <a:pt x="239" y="501"/>
                </a:lnTo>
                <a:lnTo>
                  <a:pt x="239" y="533"/>
                </a:lnTo>
                <a:lnTo>
                  <a:pt x="239" y="566"/>
                </a:lnTo>
                <a:lnTo>
                  <a:pt x="239" y="610"/>
                </a:lnTo>
                <a:lnTo>
                  <a:pt x="228" y="642"/>
                </a:lnTo>
                <a:lnTo>
                  <a:pt x="228" y="686"/>
                </a:lnTo>
                <a:lnTo>
                  <a:pt x="228" y="740"/>
                </a:lnTo>
                <a:lnTo>
                  <a:pt x="228" y="784"/>
                </a:lnTo>
                <a:lnTo>
                  <a:pt x="217" y="838"/>
                </a:lnTo>
                <a:lnTo>
                  <a:pt x="217" y="903"/>
                </a:lnTo>
                <a:lnTo>
                  <a:pt x="217" y="958"/>
                </a:lnTo>
                <a:lnTo>
                  <a:pt x="206" y="1023"/>
                </a:lnTo>
                <a:lnTo>
                  <a:pt x="206" y="1088"/>
                </a:lnTo>
                <a:lnTo>
                  <a:pt x="206" y="1165"/>
                </a:lnTo>
                <a:lnTo>
                  <a:pt x="206" y="1241"/>
                </a:lnTo>
                <a:lnTo>
                  <a:pt x="206" y="1317"/>
                </a:lnTo>
                <a:lnTo>
                  <a:pt x="195" y="1393"/>
                </a:lnTo>
                <a:lnTo>
                  <a:pt x="195" y="1458"/>
                </a:lnTo>
                <a:lnTo>
                  <a:pt x="195" y="1535"/>
                </a:lnTo>
                <a:lnTo>
                  <a:pt x="195" y="1600"/>
                </a:lnTo>
                <a:lnTo>
                  <a:pt x="195" y="1665"/>
                </a:lnTo>
                <a:lnTo>
                  <a:pt x="184" y="1720"/>
                </a:lnTo>
                <a:lnTo>
                  <a:pt x="184" y="1774"/>
                </a:lnTo>
                <a:lnTo>
                  <a:pt x="184" y="1828"/>
                </a:lnTo>
                <a:lnTo>
                  <a:pt x="184" y="1883"/>
                </a:lnTo>
                <a:lnTo>
                  <a:pt x="184" y="1926"/>
                </a:lnTo>
                <a:lnTo>
                  <a:pt x="184" y="1970"/>
                </a:lnTo>
                <a:lnTo>
                  <a:pt x="174" y="2003"/>
                </a:lnTo>
                <a:lnTo>
                  <a:pt x="174" y="2035"/>
                </a:lnTo>
                <a:lnTo>
                  <a:pt x="174" y="2068"/>
                </a:lnTo>
                <a:lnTo>
                  <a:pt x="174" y="2100"/>
                </a:lnTo>
                <a:lnTo>
                  <a:pt x="174" y="2122"/>
                </a:lnTo>
                <a:lnTo>
                  <a:pt x="163" y="2166"/>
                </a:lnTo>
                <a:lnTo>
                  <a:pt x="163" y="2209"/>
                </a:lnTo>
                <a:lnTo>
                  <a:pt x="152" y="2242"/>
                </a:lnTo>
                <a:lnTo>
                  <a:pt x="152" y="2285"/>
                </a:lnTo>
                <a:lnTo>
                  <a:pt x="152" y="2318"/>
                </a:lnTo>
                <a:lnTo>
                  <a:pt x="141" y="2351"/>
                </a:lnTo>
                <a:lnTo>
                  <a:pt x="141" y="2373"/>
                </a:lnTo>
                <a:lnTo>
                  <a:pt x="141" y="2394"/>
                </a:lnTo>
                <a:lnTo>
                  <a:pt x="130" y="2416"/>
                </a:lnTo>
                <a:lnTo>
                  <a:pt x="119" y="2438"/>
                </a:lnTo>
                <a:lnTo>
                  <a:pt x="108" y="2449"/>
                </a:lnTo>
                <a:lnTo>
                  <a:pt x="108" y="2470"/>
                </a:lnTo>
                <a:lnTo>
                  <a:pt x="98" y="2481"/>
                </a:lnTo>
                <a:lnTo>
                  <a:pt x="87" y="2492"/>
                </a:lnTo>
                <a:lnTo>
                  <a:pt x="76" y="2492"/>
                </a:lnTo>
                <a:lnTo>
                  <a:pt x="76" y="2481"/>
                </a:lnTo>
                <a:lnTo>
                  <a:pt x="65" y="2481"/>
                </a:lnTo>
                <a:lnTo>
                  <a:pt x="54" y="2470"/>
                </a:lnTo>
                <a:lnTo>
                  <a:pt x="54" y="2449"/>
                </a:lnTo>
                <a:lnTo>
                  <a:pt x="43" y="2438"/>
                </a:lnTo>
                <a:lnTo>
                  <a:pt x="32" y="2416"/>
                </a:lnTo>
                <a:lnTo>
                  <a:pt x="32" y="2394"/>
                </a:lnTo>
                <a:lnTo>
                  <a:pt x="11" y="2351"/>
                </a:lnTo>
                <a:lnTo>
                  <a:pt x="0" y="2307"/>
                </a:lnTo>
                <a:lnTo>
                  <a:pt x="0" y="2275"/>
                </a:lnTo>
                <a:lnTo>
                  <a:pt x="11" y="2253"/>
                </a:lnTo>
                <a:lnTo>
                  <a:pt x="11" y="2242"/>
                </a:lnTo>
                <a:lnTo>
                  <a:pt x="11" y="2220"/>
                </a:lnTo>
                <a:lnTo>
                  <a:pt x="11" y="2198"/>
                </a:lnTo>
                <a:lnTo>
                  <a:pt x="11" y="2177"/>
                </a:lnTo>
                <a:lnTo>
                  <a:pt x="21" y="2144"/>
                </a:lnTo>
                <a:lnTo>
                  <a:pt x="32" y="2100"/>
                </a:lnTo>
                <a:lnTo>
                  <a:pt x="43" y="2057"/>
                </a:lnTo>
                <a:lnTo>
                  <a:pt x="54" y="2003"/>
                </a:lnTo>
                <a:lnTo>
                  <a:pt x="54" y="1948"/>
                </a:lnTo>
                <a:lnTo>
                  <a:pt x="65" y="1894"/>
                </a:lnTo>
                <a:lnTo>
                  <a:pt x="76" y="1839"/>
                </a:lnTo>
                <a:lnTo>
                  <a:pt x="76" y="1774"/>
                </a:lnTo>
                <a:lnTo>
                  <a:pt x="87" y="1709"/>
                </a:lnTo>
                <a:lnTo>
                  <a:pt x="98" y="1633"/>
                </a:lnTo>
                <a:lnTo>
                  <a:pt x="98" y="1556"/>
                </a:lnTo>
                <a:lnTo>
                  <a:pt x="108" y="1480"/>
                </a:lnTo>
                <a:lnTo>
                  <a:pt x="108" y="1404"/>
                </a:lnTo>
                <a:lnTo>
                  <a:pt x="108" y="1317"/>
                </a:lnTo>
                <a:lnTo>
                  <a:pt x="108" y="1219"/>
                </a:lnTo>
                <a:lnTo>
                  <a:pt x="108" y="1110"/>
                </a:lnTo>
                <a:lnTo>
                  <a:pt x="119" y="1001"/>
                </a:lnTo>
                <a:lnTo>
                  <a:pt x="119" y="893"/>
                </a:lnTo>
                <a:lnTo>
                  <a:pt x="119" y="762"/>
                </a:lnTo>
                <a:lnTo>
                  <a:pt x="119" y="631"/>
                </a:lnTo>
                <a:lnTo>
                  <a:pt x="119" y="566"/>
                </a:lnTo>
                <a:lnTo>
                  <a:pt x="119" y="512"/>
                </a:lnTo>
                <a:lnTo>
                  <a:pt x="108" y="457"/>
                </a:lnTo>
                <a:lnTo>
                  <a:pt x="108" y="403"/>
                </a:lnTo>
                <a:lnTo>
                  <a:pt x="108" y="359"/>
                </a:lnTo>
                <a:lnTo>
                  <a:pt x="108" y="305"/>
                </a:lnTo>
                <a:lnTo>
                  <a:pt x="108" y="272"/>
                </a:lnTo>
                <a:lnTo>
                  <a:pt x="108" y="229"/>
                </a:lnTo>
                <a:lnTo>
                  <a:pt x="98" y="196"/>
                </a:lnTo>
                <a:lnTo>
                  <a:pt x="98" y="174"/>
                </a:lnTo>
                <a:lnTo>
                  <a:pt x="98" y="142"/>
                </a:lnTo>
                <a:lnTo>
                  <a:pt x="87" y="120"/>
                </a:lnTo>
                <a:lnTo>
                  <a:pt x="87" y="98"/>
                </a:lnTo>
                <a:lnTo>
                  <a:pt x="87" y="87"/>
                </a:lnTo>
                <a:lnTo>
                  <a:pt x="76" y="76"/>
                </a:lnTo>
                <a:lnTo>
                  <a:pt x="54" y="65"/>
                </a:lnTo>
                <a:lnTo>
                  <a:pt x="32" y="44"/>
                </a:lnTo>
                <a:lnTo>
                  <a:pt x="21" y="33"/>
                </a:lnTo>
                <a:lnTo>
                  <a:pt x="21" y="22"/>
                </a:lnTo>
                <a:lnTo>
                  <a:pt x="32" y="11"/>
                </a:lnTo>
                <a:lnTo>
                  <a:pt x="43" y="0"/>
                </a:lnTo>
                <a:lnTo>
                  <a:pt x="54" y="0"/>
                </a:lnTo>
                <a:lnTo>
                  <a:pt x="76" y="0"/>
                </a:lnTo>
                <a:lnTo>
                  <a:pt x="108" y="0"/>
                </a:lnTo>
              </a:path>
            </a:pathLst>
          </a:custGeom>
          <a:solidFill>
            <a:srgbClr val="FF0000"/>
          </a:solidFill>
          <a:ln w="12700">
            <a:solidFill>
              <a:srgbClr val="000000"/>
            </a:solidFill>
            <a:round/>
          </a:ln>
        </p:spPr>
        <p:txBody>
          <a:bodyPr/>
          <a:lstStyle/>
          <a:p>
            <a:endParaRPr lang="zh-CN" altLang="en-US"/>
          </a:p>
        </p:txBody>
      </p:sp>
      <p:sp>
        <p:nvSpPr>
          <p:cNvPr id="91170" name="Freeform 34"/>
          <p:cNvSpPr/>
          <p:nvPr/>
        </p:nvSpPr>
        <p:spPr bwMode="auto">
          <a:xfrm>
            <a:off x="5983289" y="2933700"/>
            <a:ext cx="496887" cy="975784"/>
          </a:xfrm>
          <a:custGeom>
            <a:avLst/>
            <a:gdLst>
              <a:gd name="T0" fmla="*/ 2147483647 w 782"/>
              <a:gd name="T1" fmla="*/ 2147483647 h 1154"/>
              <a:gd name="T2" fmla="*/ 2147483647 w 782"/>
              <a:gd name="T3" fmla="*/ 2147483647 h 1154"/>
              <a:gd name="T4" fmla="*/ 2147483647 w 782"/>
              <a:gd name="T5" fmla="*/ 2147483647 h 1154"/>
              <a:gd name="T6" fmla="*/ 2147483647 w 782"/>
              <a:gd name="T7" fmla="*/ 2147483647 h 1154"/>
              <a:gd name="T8" fmla="*/ 2147483647 w 782"/>
              <a:gd name="T9" fmla="*/ 2147483647 h 1154"/>
              <a:gd name="T10" fmla="*/ 2147483647 w 782"/>
              <a:gd name="T11" fmla="*/ 2147483647 h 1154"/>
              <a:gd name="T12" fmla="*/ 2147483647 w 782"/>
              <a:gd name="T13" fmla="*/ 2147483647 h 1154"/>
              <a:gd name="T14" fmla="*/ 2147483647 w 782"/>
              <a:gd name="T15" fmla="*/ 2147483647 h 1154"/>
              <a:gd name="T16" fmla="*/ 2147483647 w 782"/>
              <a:gd name="T17" fmla="*/ 2147483647 h 1154"/>
              <a:gd name="T18" fmla="*/ 2147483647 w 782"/>
              <a:gd name="T19" fmla="*/ 2147483647 h 1154"/>
              <a:gd name="T20" fmla="*/ 2147483647 w 782"/>
              <a:gd name="T21" fmla="*/ 2147483647 h 1154"/>
              <a:gd name="T22" fmla="*/ 2147483647 w 782"/>
              <a:gd name="T23" fmla="*/ 2147483647 h 1154"/>
              <a:gd name="T24" fmla="*/ 2147483647 w 782"/>
              <a:gd name="T25" fmla="*/ 2147483647 h 1154"/>
              <a:gd name="T26" fmla="*/ 2147483647 w 782"/>
              <a:gd name="T27" fmla="*/ 2147483647 h 1154"/>
              <a:gd name="T28" fmla="*/ 2147483647 w 782"/>
              <a:gd name="T29" fmla="*/ 2147483647 h 1154"/>
              <a:gd name="T30" fmla="*/ 0 w 782"/>
              <a:gd name="T31" fmla="*/ 2147483647 h 1154"/>
              <a:gd name="T32" fmla="*/ 0 w 782"/>
              <a:gd name="T33" fmla="*/ 2147483647 h 1154"/>
              <a:gd name="T34" fmla="*/ 0 w 782"/>
              <a:gd name="T35" fmla="*/ 2147483647 h 1154"/>
              <a:gd name="T36" fmla="*/ 0 w 782"/>
              <a:gd name="T37" fmla="*/ 2147483647 h 1154"/>
              <a:gd name="T38" fmla="*/ 2147483647 w 782"/>
              <a:gd name="T39" fmla="*/ 2147483647 h 1154"/>
              <a:gd name="T40" fmla="*/ 2147483647 w 782"/>
              <a:gd name="T41" fmla="*/ 2147483647 h 1154"/>
              <a:gd name="T42" fmla="*/ 2147483647 w 782"/>
              <a:gd name="T43" fmla="*/ 2147483647 h 1154"/>
              <a:gd name="T44" fmla="*/ 2147483647 w 782"/>
              <a:gd name="T45" fmla="*/ 2147483647 h 1154"/>
              <a:gd name="T46" fmla="*/ 2147483647 w 782"/>
              <a:gd name="T47" fmla="*/ 2147483647 h 1154"/>
              <a:gd name="T48" fmla="*/ 2147483647 w 782"/>
              <a:gd name="T49" fmla="*/ 2147483647 h 1154"/>
              <a:gd name="T50" fmla="*/ 2147483647 w 782"/>
              <a:gd name="T51" fmla="*/ 2147483647 h 1154"/>
              <a:gd name="T52" fmla="*/ 2147483647 w 782"/>
              <a:gd name="T53" fmla="*/ 2147483647 h 1154"/>
              <a:gd name="T54" fmla="*/ 2147483647 w 782"/>
              <a:gd name="T55" fmla="*/ 2147483647 h 1154"/>
              <a:gd name="T56" fmla="*/ 2147483647 w 782"/>
              <a:gd name="T57" fmla="*/ 2147483647 h 1154"/>
              <a:gd name="T58" fmla="*/ 2147483647 w 782"/>
              <a:gd name="T59" fmla="*/ 2147483647 h 1154"/>
              <a:gd name="T60" fmla="*/ 2147483647 w 782"/>
              <a:gd name="T61" fmla="*/ 2147483647 h 1154"/>
              <a:gd name="T62" fmla="*/ 2147483647 w 782"/>
              <a:gd name="T63" fmla="*/ 2147483647 h 1154"/>
              <a:gd name="T64" fmla="*/ 2147483647 w 782"/>
              <a:gd name="T65" fmla="*/ 2147483647 h 1154"/>
              <a:gd name="T66" fmla="*/ 2147483647 w 782"/>
              <a:gd name="T67" fmla="*/ 2147483647 h 1154"/>
              <a:gd name="T68" fmla="*/ 2147483647 w 782"/>
              <a:gd name="T69" fmla="*/ 2147483647 h 1154"/>
              <a:gd name="T70" fmla="*/ 2147483647 w 782"/>
              <a:gd name="T71" fmla="*/ 2147483647 h 1154"/>
              <a:gd name="T72" fmla="*/ 2147483647 w 782"/>
              <a:gd name="T73" fmla="*/ 2147483647 h 1154"/>
              <a:gd name="T74" fmla="*/ 2147483647 w 782"/>
              <a:gd name="T75" fmla="*/ 2147483647 h 1154"/>
              <a:gd name="T76" fmla="*/ 2147483647 w 782"/>
              <a:gd name="T77" fmla="*/ 2147483647 h 1154"/>
              <a:gd name="T78" fmla="*/ 2147483647 w 782"/>
              <a:gd name="T79" fmla="*/ 2147483647 h 1154"/>
              <a:gd name="T80" fmla="*/ 2147483647 w 782"/>
              <a:gd name="T81" fmla="*/ 0 h 1154"/>
              <a:gd name="T82" fmla="*/ 2147483647 w 782"/>
              <a:gd name="T83" fmla="*/ 2147483647 h 1154"/>
              <a:gd name="T84" fmla="*/ 2147483647 w 782"/>
              <a:gd name="T85" fmla="*/ 2147483647 h 1154"/>
              <a:gd name="T86" fmla="*/ 2147483647 w 782"/>
              <a:gd name="T87" fmla="*/ 2147483647 h 1154"/>
              <a:gd name="T88" fmla="*/ 2147483647 w 782"/>
              <a:gd name="T89" fmla="*/ 2147483647 h 1154"/>
              <a:gd name="T90" fmla="*/ 2147483647 w 782"/>
              <a:gd name="T91" fmla="*/ 2147483647 h 1154"/>
              <a:gd name="T92" fmla="*/ 2147483647 w 782"/>
              <a:gd name="T93" fmla="*/ 2147483647 h 1154"/>
              <a:gd name="T94" fmla="*/ 2147483647 w 782"/>
              <a:gd name="T95" fmla="*/ 2147483647 h 1154"/>
              <a:gd name="T96" fmla="*/ 2147483647 w 782"/>
              <a:gd name="T97" fmla="*/ 2147483647 h 1154"/>
              <a:gd name="T98" fmla="*/ 2147483647 w 782"/>
              <a:gd name="T99" fmla="*/ 2147483647 h 1154"/>
              <a:gd name="T100" fmla="*/ 2147483647 w 782"/>
              <a:gd name="T101" fmla="*/ 2147483647 h 11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2"/>
              <a:gd name="T154" fmla="*/ 0 h 1154"/>
              <a:gd name="T155" fmla="*/ 782 w 782"/>
              <a:gd name="T156" fmla="*/ 1154 h 11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2" h="1154">
                <a:moveTo>
                  <a:pt x="522" y="664"/>
                </a:moveTo>
                <a:lnTo>
                  <a:pt x="489" y="707"/>
                </a:lnTo>
                <a:lnTo>
                  <a:pt x="456" y="751"/>
                </a:lnTo>
                <a:lnTo>
                  <a:pt x="424" y="795"/>
                </a:lnTo>
                <a:lnTo>
                  <a:pt x="380" y="827"/>
                </a:lnTo>
                <a:lnTo>
                  <a:pt x="348" y="871"/>
                </a:lnTo>
                <a:lnTo>
                  <a:pt x="304" y="914"/>
                </a:lnTo>
                <a:lnTo>
                  <a:pt x="261" y="958"/>
                </a:lnTo>
                <a:lnTo>
                  <a:pt x="217" y="1001"/>
                </a:lnTo>
                <a:lnTo>
                  <a:pt x="163" y="1045"/>
                </a:lnTo>
                <a:lnTo>
                  <a:pt x="119" y="1077"/>
                </a:lnTo>
                <a:lnTo>
                  <a:pt x="87" y="1099"/>
                </a:lnTo>
                <a:lnTo>
                  <a:pt x="54" y="1121"/>
                </a:lnTo>
                <a:lnTo>
                  <a:pt x="32" y="1143"/>
                </a:lnTo>
                <a:lnTo>
                  <a:pt x="11" y="1154"/>
                </a:lnTo>
                <a:lnTo>
                  <a:pt x="0" y="1154"/>
                </a:lnTo>
                <a:lnTo>
                  <a:pt x="0" y="1143"/>
                </a:lnTo>
                <a:lnTo>
                  <a:pt x="0" y="1132"/>
                </a:lnTo>
                <a:lnTo>
                  <a:pt x="11" y="1110"/>
                </a:lnTo>
                <a:lnTo>
                  <a:pt x="32" y="1077"/>
                </a:lnTo>
                <a:lnTo>
                  <a:pt x="65" y="1034"/>
                </a:lnTo>
                <a:lnTo>
                  <a:pt x="98" y="990"/>
                </a:lnTo>
                <a:lnTo>
                  <a:pt x="141" y="936"/>
                </a:lnTo>
                <a:lnTo>
                  <a:pt x="195" y="882"/>
                </a:lnTo>
                <a:lnTo>
                  <a:pt x="217" y="849"/>
                </a:lnTo>
                <a:lnTo>
                  <a:pt x="250" y="805"/>
                </a:lnTo>
                <a:lnTo>
                  <a:pt x="272" y="773"/>
                </a:lnTo>
                <a:lnTo>
                  <a:pt x="304" y="729"/>
                </a:lnTo>
                <a:lnTo>
                  <a:pt x="337" y="686"/>
                </a:lnTo>
                <a:lnTo>
                  <a:pt x="369" y="631"/>
                </a:lnTo>
                <a:lnTo>
                  <a:pt x="402" y="588"/>
                </a:lnTo>
                <a:lnTo>
                  <a:pt x="435" y="533"/>
                </a:lnTo>
                <a:lnTo>
                  <a:pt x="467" y="479"/>
                </a:lnTo>
                <a:lnTo>
                  <a:pt x="511" y="414"/>
                </a:lnTo>
                <a:lnTo>
                  <a:pt x="543" y="348"/>
                </a:lnTo>
                <a:lnTo>
                  <a:pt x="576" y="283"/>
                </a:lnTo>
                <a:lnTo>
                  <a:pt x="619" y="218"/>
                </a:lnTo>
                <a:lnTo>
                  <a:pt x="652" y="152"/>
                </a:lnTo>
                <a:lnTo>
                  <a:pt x="696" y="76"/>
                </a:lnTo>
                <a:lnTo>
                  <a:pt x="739" y="0"/>
                </a:lnTo>
                <a:lnTo>
                  <a:pt x="782" y="229"/>
                </a:lnTo>
                <a:lnTo>
                  <a:pt x="739" y="294"/>
                </a:lnTo>
                <a:lnTo>
                  <a:pt x="706" y="348"/>
                </a:lnTo>
                <a:lnTo>
                  <a:pt x="674" y="414"/>
                </a:lnTo>
                <a:lnTo>
                  <a:pt x="641" y="468"/>
                </a:lnTo>
                <a:lnTo>
                  <a:pt x="609" y="522"/>
                </a:lnTo>
                <a:lnTo>
                  <a:pt x="576" y="577"/>
                </a:lnTo>
                <a:lnTo>
                  <a:pt x="543" y="620"/>
                </a:lnTo>
                <a:lnTo>
                  <a:pt x="522" y="664"/>
                </a:lnTo>
              </a:path>
            </a:pathLst>
          </a:custGeom>
          <a:solidFill>
            <a:srgbClr val="FF0000"/>
          </a:solidFill>
          <a:ln w="12700">
            <a:solidFill>
              <a:srgbClr val="000000"/>
            </a:solidFill>
            <a:round/>
          </a:ln>
        </p:spPr>
        <p:txBody>
          <a:bodyPr/>
          <a:lstStyle/>
          <a:p>
            <a:endParaRPr lang="zh-CN" altLang="en-US"/>
          </a:p>
        </p:txBody>
      </p:sp>
      <p:sp>
        <p:nvSpPr>
          <p:cNvPr id="91171" name="Freeform 35"/>
          <p:cNvSpPr/>
          <p:nvPr/>
        </p:nvSpPr>
        <p:spPr bwMode="auto">
          <a:xfrm>
            <a:off x="6467475" y="3274484"/>
            <a:ext cx="185738" cy="211667"/>
          </a:xfrm>
          <a:custGeom>
            <a:avLst/>
            <a:gdLst>
              <a:gd name="T0" fmla="*/ 0 w 293"/>
              <a:gd name="T1" fmla="*/ 0 h 250"/>
              <a:gd name="T2" fmla="*/ 2147483647 w 293"/>
              <a:gd name="T3" fmla="*/ 0 h 250"/>
              <a:gd name="T4" fmla="*/ 2147483647 w 293"/>
              <a:gd name="T5" fmla="*/ 0 h 250"/>
              <a:gd name="T6" fmla="*/ 2147483647 w 293"/>
              <a:gd name="T7" fmla="*/ 0 h 250"/>
              <a:gd name="T8" fmla="*/ 2147483647 w 293"/>
              <a:gd name="T9" fmla="*/ 2147483647 h 250"/>
              <a:gd name="T10" fmla="*/ 2147483647 w 293"/>
              <a:gd name="T11" fmla="*/ 2147483647 h 250"/>
              <a:gd name="T12" fmla="*/ 2147483647 w 293"/>
              <a:gd name="T13" fmla="*/ 2147483647 h 250"/>
              <a:gd name="T14" fmla="*/ 2147483647 w 293"/>
              <a:gd name="T15" fmla="*/ 2147483647 h 250"/>
              <a:gd name="T16" fmla="*/ 2147483647 w 293"/>
              <a:gd name="T17" fmla="*/ 2147483647 h 250"/>
              <a:gd name="T18" fmla="*/ 2147483647 w 293"/>
              <a:gd name="T19" fmla="*/ 2147483647 h 250"/>
              <a:gd name="T20" fmla="*/ 2147483647 w 293"/>
              <a:gd name="T21" fmla="*/ 2147483647 h 250"/>
              <a:gd name="T22" fmla="*/ 2147483647 w 293"/>
              <a:gd name="T23" fmla="*/ 2147483647 h 250"/>
              <a:gd name="T24" fmla="*/ 2147483647 w 293"/>
              <a:gd name="T25" fmla="*/ 2147483647 h 250"/>
              <a:gd name="T26" fmla="*/ 2147483647 w 293"/>
              <a:gd name="T27" fmla="*/ 2147483647 h 250"/>
              <a:gd name="T28" fmla="*/ 2147483647 w 293"/>
              <a:gd name="T29" fmla="*/ 2147483647 h 250"/>
              <a:gd name="T30" fmla="*/ 2147483647 w 293"/>
              <a:gd name="T31" fmla="*/ 2147483647 h 250"/>
              <a:gd name="T32" fmla="*/ 2147483647 w 293"/>
              <a:gd name="T33" fmla="*/ 2147483647 h 250"/>
              <a:gd name="T34" fmla="*/ 2147483647 w 293"/>
              <a:gd name="T35" fmla="*/ 2147483647 h 250"/>
              <a:gd name="T36" fmla="*/ 2147483647 w 293"/>
              <a:gd name="T37" fmla="*/ 2147483647 h 250"/>
              <a:gd name="T38" fmla="*/ 2147483647 w 293"/>
              <a:gd name="T39" fmla="*/ 2147483647 h 250"/>
              <a:gd name="T40" fmla="*/ 2147483647 w 293"/>
              <a:gd name="T41" fmla="*/ 2147483647 h 250"/>
              <a:gd name="T42" fmla="*/ 2147483647 w 293"/>
              <a:gd name="T43" fmla="*/ 2147483647 h 250"/>
              <a:gd name="T44" fmla="*/ 2147483647 w 293"/>
              <a:gd name="T45" fmla="*/ 2147483647 h 250"/>
              <a:gd name="T46" fmla="*/ 2147483647 w 293"/>
              <a:gd name="T47" fmla="*/ 2147483647 h 250"/>
              <a:gd name="T48" fmla="*/ 2147483647 w 293"/>
              <a:gd name="T49" fmla="*/ 2147483647 h 250"/>
              <a:gd name="T50" fmla="*/ 2147483647 w 293"/>
              <a:gd name="T51" fmla="*/ 2147483647 h 250"/>
              <a:gd name="T52" fmla="*/ 2147483647 w 293"/>
              <a:gd name="T53" fmla="*/ 2147483647 h 250"/>
              <a:gd name="T54" fmla="*/ 2147483647 w 293"/>
              <a:gd name="T55" fmla="*/ 2147483647 h 250"/>
              <a:gd name="T56" fmla="*/ 0 w 293"/>
              <a:gd name="T57" fmla="*/ 0 h 250"/>
              <a:gd name="T58" fmla="*/ 0 w 293"/>
              <a:gd name="T59" fmla="*/ 0 h 2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250"/>
              <a:gd name="T92" fmla="*/ 293 w 293"/>
              <a:gd name="T93" fmla="*/ 250 h 2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250">
                <a:moveTo>
                  <a:pt x="0" y="0"/>
                </a:moveTo>
                <a:lnTo>
                  <a:pt x="43" y="0"/>
                </a:lnTo>
                <a:lnTo>
                  <a:pt x="76" y="0"/>
                </a:lnTo>
                <a:lnTo>
                  <a:pt x="108" y="0"/>
                </a:lnTo>
                <a:lnTo>
                  <a:pt x="141" y="11"/>
                </a:lnTo>
                <a:lnTo>
                  <a:pt x="174" y="22"/>
                </a:lnTo>
                <a:lnTo>
                  <a:pt x="195" y="22"/>
                </a:lnTo>
                <a:lnTo>
                  <a:pt x="217" y="32"/>
                </a:lnTo>
                <a:lnTo>
                  <a:pt x="239" y="43"/>
                </a:lnTo>
                <a:lnTo>
                  <a:pt x="261" y="76"/>
                </a:lnTo>
                <a:lnTo>
                  <a:pt x="272" y="98"/>
                </a:lnTo>
                <a:lnTo>
                  <a:pt x="282" y="130"/>
                </a:lnTo>
                <a:lnTo>
                  <a:pt x="293" y="163"/>
                </a:lnTo>
                <a:lnTo>
                  <a:pt x="293" y="185"/>
                </a:lnTo>
                <a:lnTo>
                  <a:pt x="282" y="207"/>
                </a:lnTo>
                <a:lnTo>
                  <a:pt x="282" y="217"/>
                </a:lnTo>
                <a:lnTo>
                  <a:pt x="282" y="228"/>
                </a:lnTo>
                <a:lnTo>
                  <a:pt x="272" y="239"/>
                </a:lnTo>
                <a:lnTo>
                  <a:pt x="272" y="250"/>
                </a:lnTo>
                <a:lnTo>
                  <a:pt x="261" y="250"/>
                </a:lnTo>
                <a:lnTo>
                  <a:pt x="250" y="250"/>
                </a:lnTo>
                <a:lnTo>
                  <a:pt x="228" y="239"/>
                </a:lnTo>
                <a:lnTo>
                  <a:pt x="206" y="217"/>
                </a:lnTo>
                <a:lnTo>
                  <a:pt x="174" y="185"/>
                </a:lnTo>
                <a:lnTo>
                  <a:pt x="141" y="152"/>
                </a:lnTo>
                <a:lnTo>
                  <a:pt x="98" y="109"/>
                </a:lnTo>
                <a:lnTo>
                  <a:pt x="54" y="54"/>
                </a:lnTo>
                <a:lnTo>
                  <a:pt x="0" y="0"/>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4607"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dirty="0">
                <a:latin typeface="楷体" panose="02010609060101010101" pitchFamily="49" charset="-122"/>
                <a:ea typeface="楷体" panose="02010609060101010101" pitchFamily="49" charset="-122"/>
              </a:rPr>
              <a:t>石</a:t>
            </a:r>
            <a:r>
              <a:rPr lang="zh-CN" altLang="en-US" sz="6000" dirty="0">
                <a:solidFill>
                  <a:srgbClr val="FF0000"/>
                </a:solidFill>
                <a:latin typeface="楷体" panose="02010609060101010101" pitchFamily="49" charset="-122"/>
                <a:ea typeface="楷体" panose="02010609060101010101" pitchFamily="49" charset="-122"/>
              </a:rPr>
              <a:t>栏</a:t>
            </a:r>
            <a:endParaRPr lang="zh-CN" altLang="en-US" sz="6000"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1169"/>
                                        </p:tgtEl>
                                        <p:attrNameLst>
                                          <p:attrName>style.visibility</p:attrName>
                                        </p:attrNameLst>
                                      </p:cBhvr>
                                      <p:to>
                                        <p:strVal val="visible"/>
                                      </p:to>
                                    </p:set>
                                    <p:animEffect transition="in" filter="wipe(left)">
                                      <p:cBhvr>
                                        <p:cTn id="13" dur="500"/>
                                        <p:tgtEl>
                                          <p:spTgt spid="9116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1172"/>
                                        </p:tgtEl>
                                        <p:attrNameLst>
                                          <p:attrName>style.visibility</p:attrName>
                                        </p:attrNameLst>
                                      </p:cBhvr>
                                      <p:to>
                                        <p:strVal val="visible"/>
                                      </p:to>
                                    </p:set>
                                    <p:animEffect transition="in" filter="wipe(up)">
                                      <p:cBhvr>
                                        <p:cTn id="18" dur="500"/>
                                        <p:tgtEl>
                                          <p:spTgt spid="911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1170"/>
                                        </p:tgtEl>
                                        <p:attrNameLst>
                                          <p:attrName>style.visibility</p:attrName>
                                        </p:attrNameLst>
                                      </p:cBhvr>
                                      <p:to>
                                        <p:strVal val="visible"/>
                                      </p:to>
                                    </p:set>
                                    <p:animEffect transition="in" filter="wipe(up)">
                                      <p:cBhvr>
                                        <p:cTn id="23" dur="500"/>
                                        <p:tgtEl>
                                          <p:spTgt spid="9117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1171"/>
                                        </p:tgtEl>
                                        <p:attrNameLst>
                                          <p:attrName>style.visibility</p:attrName>
                                        </p:attrNameLst>
                                      </p:cBhvr>
                                      <p:to>
                                        <p:strVal val="visible"/>
                                      </p:to>
                                    </p:set>
                                    <p:animEffect transition="in" filter="wipe(up)">
                                      <p:cBhvr>
                                        <p:cTn id="28" dur="500"/>
                                        <p:tgtEl>
                                          <p:spTgt spid="9117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1164"/>
                                        </p:tgtEl>
                                        <p:attrNameLst>
                                          <p:attrName>style.visibility</p:attrName>
                                        </p:attrNameLst>
                                      </p:cBhvr>
                                      <p:to>
                                        <p:strVal val="visible"/>
                                      </p:to>
                                    </p:set>
                                    <p:animEffect transition="in" filter="wipe(up)">
                                      <p:cBhvr>
                                        <p:cTn id="33" dur="500"/>
                                        <p:tgtEl>
                                          <p:spTgt spid="911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1165"/>
                                        </p:tgtEl>
                                        <p:attrNameLst>
                                          <p:attrName>style.visibility</p:attrName>
                                        </p:attrNameLst>
                                      </p:cBhvr>
                                      <p:to>
                                        <p:strVal val="visible"/>
                                      </p:to>
                                    </p:set>
                                    <p:animEffect transition="in" filter="wipe(up)">
                                      <p:cBhvr>
                                        <p:cTn id="38" dur="500"/>
                                        <p:tgtEl>
                                          <p:spTgt spid="911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1166"/>
                                        </p:tgtEl>
                                        <p:attrNameLst>
                                          <p:attrName>style.visibility</p:attrName>
                                        </p:attrNameLst>
                                      </p:cBhvr>
                                      <p:to>
                                        <p:strVal val="visible"/>
                                      </p:to>
                                    </p:set>
                                    <p:animEffect transition="in" filter="wipe(left)">
                                      <p:cBhvr>
                                        <p:cTn id="43" dur="500"/>
                                        <p:tgtEl>
                                          <p:spTgt spid="9116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1167"/>
                                        </p:tgtEl>
                                        <p:attrNameLst>
                                          <p:attrName>style.visibility</p:attrName>
                                        </p:attrNameLst>
                                      </p:cBhvr>
                                      <p:to>
                                        <p:strVal val="visible"/>
                                      </p:to>
                                    </p:set>
                                    <p:animEffect transition="in" filter="wipe(left)">
                                      <p:cBhvr>
                                        <p:cTn id="48" dur="500"/>
                                        <p:tgtEl>
                                          <p:spTgt spid="9116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1168"/>
                                        </p:tgtEl>
                                        <p:attrNameLst>
                                          <p:attrName>style.visibility</p:attrName>
                                        </p:attrNameLst>
                                      </p:cBhvr>
                                      <p:to>
                                        <p:strVal val="visible"/>
                                      </p:to>
                                    </p:set>
                                    <p:animEffect transition="in" filter="wipe(left)">
                                      <p:cBhvr>
                                        <p:cTn id="53" dur="500"/>
                                        <p:tgtEl>
                                          <p:spTgt spid="9116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Vertical)">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91164" grpId="0" animBg="1"/>
      <p:bldP spid="91165" grpId="0" animBg="1"/>
      <p:bldP spid="91166" grpId="0" animBg="1"/>
      <p:bldP spid="91167" grpId="0" animBg="1"/>
      <p:bldP spid="91168" grpId="0" animBg="1"/>
      <p:bldP spid="91169" grpId="0" animBg="1"/>
      <p:bldP spid="91172" grpId="0" animBg="1"/>
      <p:bldP spid="91170" grpId="0" animBg="1"/>
      <p:bldP spid="9117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5016500" y="4929718"/>
            <a:ext cx="3513138"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左窄右宽、高度相当，右框稍窄、右边不封闭、末笔竖折是一笔。</a:t>
            </a:r>
            <a:endParaRPr lang="zh-CN" altLang="en-US" sz="2200" b="1" dirty="0" smtClean="0">
              <a:latin typeface="+mj-ea"/>
              <a:ea typeface="+mj-ea"/>
            </a:endParaRPr>
          </a:p>
        </p:txBody>
      </p:sp>
      <p:sp>
        <p:nvSpPr>
          <p:cNvPr id="17" name="TextBox 16"/>
          <p:cNvSpPr txBox="1">
            <a:spLocks noChangeArrowheads="1"/>
          </p:cNvSpPr>
          <p:nvPr/>
        </p:nvSpPr>
        <p:spPr bwMode="auto">
          <a:xfrm>
            <a:off x="766763" y="392853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66764" y="4980517"/>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汇报  词汇</a:t>
            </a:r>
            <a:endParaRPr lang="zh-CN" altLang="en-US" sz="2200" b="1" dirty="0" smtClean="0">
              <a:latin typeface="+mj-ea"/>
              <a:ea typeface="+mj-ea"/>
            </a:endParaRPr>
          </a:p>
        </p:txBody>
      </p:sp>
      <p:sp>
        <p:nvSpPr>
          <p:cNvPr id="20" name="TextBox 19"/>
          <p:cNvSpPr txBox="1">
            <a:spLocks noChangeArrowheads="1"/>
          </p:cNvSpPr>
          <p:nvPr/>
        </p:nvSpPr>
        <p:spPr bwMode="auto">
          <a:xfrm>
            <a:off x="766763" y="5505451"/>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同学们纷纷汇集在老师周围嘘寒问暖。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55584"/>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H  </a:t>
            </a:r>
            <a:r>
              <a:rPr lang="zh-CN" altLang="en-US" sz="2200" b="1" dirty="0" smtClean="0">
                <a:solidFill>
                  <a:srgbClr val="0000FF"/>
                </a:solidFill>
                <a:latin typeface="+mj-ea"/>
                <a:ea typeface="+mj-ea"/>
              </a:rPr>
              <a:t>部首：</a:t>
            </a:r>
            <a:r>
              <a:rPr lang="zh-CN" altLang="en-US" sz="2200" b="1" dirty="0">
                <a:latin typeface="+mj-ea"/>
                <a:ea typeface="+mj-ea"/>
              </a:rPr>
              <a:t>氵</a:t>
            </a:r>
            <a:endParaRPr lang="zh-CN" altLang="en-US" sz="2200" b="1" dirty="0" smtClean="0">
              <a:latin typeface="+mj-ea"/>
              <a:ea typeface="+mj-ea"/>
            </a:endParaRPr>
          </a:p>
        </p:txBody>
      </p:sp>
      <p:sp>
        <p:nvSpPr>
          <p:cNvPr id="25607"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汇</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119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huì</a:t>
            </a:r>
            <a:endParaRPr lang="en-US" altLang="zh-CN" sz="4800" b="1">
              <a:solidFill>
                <a:srgbClr val="FF0000"/>
              </a:solidFill>
              <a:latin typeface="方正姚体" pitchFamily="2" charset="-122"/>
              <a:ea typeface="方正姚体" pitchFamily="2" charset="-122"/>
            </a:endParaRPr>
          </a:p>
        </p:txBody>
      </p:sp>
      <p:sp>
        <p:nvSpPr>
          <p:cNvPr id="93221" name="Freeform 37"/>
          <p:cNvSpPr/>
          <p:nvPr/>
        </p:nvSpPr>
        <p:spPr bwMode="auto">
          <a:xfrm>
            <a:off x="6173789" y="2334684"/>
            <a:ext cx="269875" cy="321733"/>
          </a:xfrm>
          <a:custGeom>
            <a:avLst/>
            <a:gdLst>
              <a:gd name="T0" fmla="*/ 0 w 424"/>
              <a:gd name="T1" fmla="*/ 2147483647 h 381"/>
              <a:gd name="T2" fmla="*/ 0 w 424"/>
              <a:gd name="T3" fmla="*/ 2147483647 h 381"/>
              <a:gd name="T4" fmla="*/ 2147483647 w 424"/>
              <a:gd name="T5" fmla="*/ 2147483647 h 381"/>
              <a:gd name="T6" fmla="*/ 2147483647 w 424"/>
              <a:gd name="T7" fmla="*/ 2147483647 h 381"/>
              <a:gd name="T8" fmla="*/ 2147483647 w 424"/>
              <a:gd name="T9" fmla="*/ 0 h 381"/>
              <a:gd name="T10" fmla="*/ 2147483647 w 424"/>
              <a:gd name="T11" fmla="*/ 0 h 381"/>
              <a:gd name="T12" fmla="*/ 2147483647 w 424"/>
              <a:gd name="T13" fmla="*/ 0 h 381"/>
              <a:gd name="T14" fmla="*/ 2147483647 w 424"/>
              <a:gd name="T15" fmla="*/ 0 h 381"/>
              <a:gd name="T16" fmla="*/ 2147483647 w 424"/>
              <a:gd name="T17" fmla="*/ 0 h 381"/>
              <a:gd name="T18" fmla="*/ 2147483647 w 424"/>
              <a:gd name="T19" fmla="*/ 0 h 381"/>
              <a:gd name="T20" fmla="*/ 2147483647 w 424"/>
              <a:gd name="T21" fmla="*/ 2147483647 h 381"/>
              <a:gd name="T22" fmla="*/ 2147483647 w 424"/>
              <a:gd name="T23" fmla="*/ 2147483647 h 381"/>
              <a:gd name="T24" fmla="*/ 2147483647 w 424"/>
              <a:gd name="T25" fmla="*/ 2147483647 h 381"/>
              <a:gd name="T26" fmla="*/ 2147483647 w 424"/>
              <a:gd name="T27" fmla="*/ 2147483647 h 381"/>
              <a:gd name="T28" fmla="*/ 2147483647 w 424"/>
              <a:gd name="T29" fmla="*/ 2147483647 h 381"/>
              <a:gd name="T30" fmla="*/ 2147483647 w 424"/>
              <a:gd name="T31" fmla="*/ 2147483647 h 381"/>
              <a:gd name="T32" fmla="*/ 2147483647 w 424"/>
              <a:gd name="T33" fmla="*/ 2147483647 h 381"/>
              <a:gd name="T34" fmla="*/ 2147483647 w 424"/>
              <a:gd name="T35" fmla="*/ 2147483647 h 381"/>
              <a:gd name="T36" fmla="*/ 2147483647 w 424"/>
              <a:gd name="T37" fmla="*/ 2147483647 h 381"/>
              <a:gd name="T38" fmla="*/ 2147483647 w 424"/>
              <a:gd name="T39" fmla="*/ 2147483647 h 381"/>
              <a:gd name="T40" fmla="*/ 2147483647 w 424"/>
              <a:gd name="T41" fmla="*/ 2147483647 h 381"/>
              <a:gd name="T42" fmla="*/ 2147483647 w 424"/>
              <a:gd name="T43" fmla="*/ 2147483647 h 381"/>
              <a:gd name="T44" fmla="*/ 2147483647 w 424"/>
              <a:gd name="T45" fmla="*/ 2147483647 h 381"/>
              <a:gd name="T46" fmla="*/ 2147483647 w 424"/>
              <a:gd name="T47" fmla="*/ 2147483647 h 381"/>
              <a:gd name="T48" fmla="*/ 2147483647 w 424"/>
              <a:gd name="T49" fmla="*/ 2147483647 h 381"/>
              <a:gd name="T50" fmla="*/ 2147483647 w 424"/>
              <a:gd name="T51" fmla="*/ 2147483647 h 381"/>
              <a:gd name="T52" fmla="*/ 2147483647 w 424"/>
              <a:gd name="T53" fmla="*/ 2147483647 h 381"/>
              <a:gd name="T54" fmla="*/ 2147483647 w 424"/>
              <a:gd name="T55" fmla="*/ 2147483647 h 381"/>
              <a:gd name="T56" fmla="*/ 2147483647 w 424"/>
              <a:gd name="T57" fmla="*/ 2147483647 h 381"/>
              <a:gd name="T58" fmla="*/ 2147483647 w 424"/>
              <a:gd name="T59" fmla="*/ 2147483647 h 381"/>
              <a:gd name="T60" fmla="*/ 2147483647 w 424"/>
              <a:gd name="T61" fmla="*/ 2147483647 h 381"/>
              <a:gd name="T62" fmla="*/ 2147483647 w 424"/>
              <a:gd name="T63" fmla="*/ 2147483647 h 381"/>
              <a:gd name="T64" fmla="*/ 2147483647 w 424"/>
              <a:gd name="T65" fmla="*/ 2147483647 h 381"/>
              <a:gd name="T66" fmla="*/ 2147483647 w 424"/>
              <a:gd name="T67" fmla="*/ 2147483647 h 381"/>
              <a:gd name="T68" fmla="*/ 2147483647 w 424"/>
              <a:gd name="T69" fmla="*/ 2147483647 h 381"/>
              <a:gd name="T70" fmla="*/ 2147483647 w 424"/>
              <a:gd name="T71" fmla="*/ 2147483647 h 381"/>
              <a:gd name="T72" fmla="*/ 2147483647 w 424"/>
              <a:gd name="T73" fmla="*/ 2147483647 h 381"/>
              <a:gd name="T74" fmla="*/ 2147483647 w 424"/>
              <a:gd name="T75" fmla="*/ 2147483647 h 381"/>
              <a:gd name="T76" fmla="*/ 2147483647 w 424"/>
              <a:gd name="T77" fmla="*/ 2147483647 h 381"/>
              <a:gd name="T78" fmla="*/ 2147483647 w 424"/>
              <a:gd name="T79" fmla="*/ 2147483647 h 381"/>
              <a:gd name="T80" fmla="*/ 2147483647 w 424"/>
              <a:gd name="T81" fmla="*/ 2147483647 h 381"/>
              <a:gd name="T82" fmla="*/ 2147483647 w 424"/>
              <a:gd name="T83" fmla="*/ 2147483647 h 381"/>
              <a:gd name="T84" fmla="*/ 2147483647 w 424"/>
              <a:gd name="T85" fmla="*/ 2147483647 h 381"/>
              <a:gd name="T86" fmla="*/ 2147483647 w 424"/>
              <a:gd name="T87" fmla="*/ 2147483647 h 381"/>
              <a:gd name="T88" fmla="*/ 2147483647 w 424"/>
              <a:gd name="T89" fmla="*/ 2147483647 h 381"/>
              <a:gd name="T90" fmla="*/ 0 w 424"/>
              <a:gd name="T91" fmla="*/ 2147483647 h 381"/>
              <a:gd name="T92" fmla="*/ 0 w 424"/>
              <a:gd name="T93" fmla="*/ 2147483647 h 381"/>
              <a:gd name="T94" fmla="*/ 0 w 424"/>
              <a:gd name="T95" fmla="*/ 2147483647 h 3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4"/>
              <a:gd name="T145" fmla="*/ 0 h 381"/>
              <a:gd name="T146" fmla="*/ 424 w 424"/>
              <a:gd name="T147" fmla="*/ 381 h 3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4" h="381">
                <a:moveTo>
                  <a:pt x="0" y="33"/>
                </a:moveTo>
                <a:lnTo>
                  <a:pt x="0" y="22"/>
                </a:lnTo>
                <a:lnTo>
                  <a:pt x="11" y="22"/>
                </a:lnTo>
                <a:lnTo>
                  <a:pt x="22" y="11"/>
                </a:lnTo>
                <a:lnTo>
                  <a:pt x="33" y="0"/>
                </a:lnTo>
                <a:lnTo>
                  <a:pt x="44" y="0"/>
                </a:lnTo>
                <a:lnTo>
                  <a:pt x="66" y="0"/>
                </a:lnTo>
                <a:lnTo>
                  <a:pt x="87" y="0"/>
                </a:lnTo>
                <a:lnTo>
                  <a:pt x="120" y="0"/>
                </a:lnTo>
                <a:lnTo>
                  <a:pt x="163" y="0"/>
                </a:lnTo>
                <a:lnTo>
                  <a:pt x="218" y="11"/>
                </a:lnTo>
                <a:lnTo>
                  <a:pt x="240" y="22"/>
                </a:lnTo>
                <a:lnTo>
                  <a:pt x="272" y="33"/>
                </a:lnTo>
                <a:lnTo>
                  <a:pt x="294" y="55"/>
                </a:lnTo>
                <a:lnTo>
                  <a:pt x="327" y="66"/>
                </a:lnTo>
                <a:lnTo>
                  <a:pt x="348" y="87"/>
                </a:lnTo>
                <a:lnTo>
                  <a:pt x="370" y="109"/>
                </a:lnTo>
                <a:lnTo>
                  <a:pt x="381" y="131"/>
                </a:lnTo>
                <a:lnTo>
                  <a:pt x="392" y="153"/>
                </a:lnTo>
                <a:lnTo>
                  <a:pt x="403" y="174"/>
                </a:lnTo>
                <a:lnTo>
                  <a:pt x="413" y="196"/>
                </a:lnTo>
                <a:lnTo>
                  <a:pt x="424" y="229"/>
                </a:lnTo>
                <a:lnTo>
                  <a:pt x="424" y="262"/>
                </a:lnTo>
                <a:lnTo>
                  <a:pt x="413" y="283"/>
                </a:lnTo>
                <a:lnTo>
                  <a:pt x="413" y="316"/>
                </a:lnTo>
                <a:lnTo>
                  <a:pt x="403" y="338"/>
                </a:lnTo>
                <a:lnTo>
                  <a:pt x="403" y="349"/>
                </a:lnTo>
                <a:lnTo>
                  <a:pt x="392" y="359"/>
                </a:lnTo>
                <a:lnTo>
                  <a:pt x="392" y="370"/>
                </a:lnTo>
                <a:lnTo>
                  <a:pt x="381" y="381"/>
                </a:lnTo>
                <a:lnTo>
                  <a:pt x="370" y="381"/>
                </a:lnTo>
                <a:lnTo>
                  <a:pt x="348" y="381"/>
                </a:lnTo>
                <a:lnTo>
                  <a:pt x="337" y="370"/>
                </a:lnTo>
                <a:lnTo>
                  <a:pt x="327" y="359"/>
                </a:lnTo>
                <a:lnTo>
                  <a:pt x="305" y="349"/>
                </a:lnTo>
                <a:lnTo>
                  <a:pt x="294" y="338"/>
                </a:lnTo>
                <a:lnTo>
                  <a:pt x="272" y="327"/>
                </a:lnTo>
                <a:lnTo>
                  <a:pt x="250" y="305"/>
                </a:lnTo>
                <a:lnTo>
                  <a:pt x="229" y="283"/>
                </a:lnTo>
                <a:lnTo>
                  <a:pt x="174" y="240"/>
                </a:lnTo>
                <a:lnTo>
                  <a:pt x="131" y="196"/>
                </a:lnTo>
                <a:lnTo>
                  <a:pt x="87" y="153"/>
                </a:lnTo>
                <a:lnTo>
                  <a:pt x="66" y="120"/>
                </a:lnTo>
                <a:lnTo>
                  <a:pt x="33" y="87"/>
                </a:lnTo>
                <a:lnTo>
                  <a:pt x="11" y="66"/>
                </a:lnTo>
                <a:lnTo>
                  <a:pt x="0" y="44"/>
                </a:lnTo>
                <a:lnTo>
                  <a:pt x="0" y="33"/>
                </a:lnTo>
              </a:path>
            </a:pathLst>
          </a:custGeom>
          <a:solidFill>
            <a:srgbClr val="FF0000"/>
          </a:solidFill>
          <a:ln w="12700">
            <a:solidFill>
              <a:srgbClr val="000000"/>
            </a:solidFill>
            <a:round/>
          </a:ln>
        </p:spPr>
        <p:txBody>
          <a:bodyPr/>
          <a:lstStyle/>
          <a:p>
            <a:endParaRPr lang="zh-CN" altLang="en-US"/>
          </a:p>
        </p:txBody>
      </p:sp>
      <p:sp>
        <p:nvSpPr>
          <p:cNvPr id="93222" name="Freeform 38"/>
          <p:cNvSpPr/>
          <p:nvPr/>
        </p:nvSpPr>
        <p:spPr bwMode="auto">
          <a:xfrm>
            <a:off x="6029326" y="2914651"/>
            <a:ext cx="214313" cy="332316"/>
          </a:xfrm>
          <a:custGeom>
            <a:avLst/>
            <a:gdLst>
              <a:gd name="T0" fmla="*/ 2147483647 w 337"/>
              <a:gd name="T1" fmla="*/ 2147483647 h 392"/>
              <a:gd name="T2" fmla="*/ 2147483647 w 337"/>
              <a:gd name="T3" fmla="*/ 2147483647 h 392"/>
              <a:gd name="T4" fmla="*/ 2147483647 w 337"/>
              <a:gd name="T5" fmla="*/ 2147483647 h 392"/>
              <a:gd name="T6" fmla="*/ 2147483647 w 337"/>
              <a:gd name="T7" fmla="*/ 2147483647 h 392"/>
              <a:gd name="T8" fmla="*/ 2147483647 w 337"/>
              <a:gd name="T9" fmla="*/ 2147483647 h 392"/>
              <a:gd name="T10" fmla="*/ 2147483647 w 337"/>
              <a:gd name="T11" fmla="*/ 2147483647 h 392"/>
              <a:gd name="T12" fmla="*/ 2147483647 w 337"/>
              <a:gd name="T13" fmla="*/ 2147483647 h 392"/>
              <a:gd name="T14" fmla="*/ 2147483647 w 337"/>
              <a:gd name="T15" fmla="*/ 2147483647 h 392"/>
              <a:gd name="T16" fmla="*/ 2147483647 w 337"/>
              <a:gd name="T17" fmla="*/ 2147483647 h 392"/>
              <a:gd name="T18" fmla="*/ 2147483647 w 337"/>
              <a:gd name="T19" fmla="*/ 2147483647 h 392"/>
              <a:gd name="T20" fmla="*/ 2147483647 w 337"/>
              <a:gd name="T21" fmla="*/ 2147483647 h 392"/>
              <a:gd name="T22" fmla="*/ 2147483647 w 337"/>
              <a:gd name="T23" fmla="*/ 2147483647 h 392"/>
              <a:gd name="T24" fmla="*/ 2147483647 w 337"/>
              <a:gd name="T25" fmla="*/ 2147483647 h 392"/>
              <a:gd name="T26" fmla="*/ 2147483647 w 337"/>
              <a:gd name="T27" fmla="*/ 2147483647 h 392"/>
              <a:gd name="T28" fmla="*/ 0 w 337"/>
              <a:gd name="T29" fmla="*/ 2147483647 h 392"/>
              <a:gd name="T30" fmla="*/ 0 w 337"/>
              <a:gd name="T31" fmla="*/ 2147483647 h 392"/>
              <a:gd name="T32" fmla="*/ 0 w 337"/>
              <a:gd name="T33" fmla="*/ 2147483647 h 392"/>
              <a:gd name="T34" fmla="*/ 0 w 337"/>
              <a:gd name="T35" fmla="*/ 2147483647 h 392"/>
              <a:gd name="T36" fmla="*/ 2147483647 w 337"/>
              <a:gd name="T37" fmla="*/ 0 h 392"/>
              <a:gd name="T38" fmla="*/ 2147483647 w 337"/>
              <a:gd name="T39" fmla="*/ 0 h 392"/>
              <a:gd name="T40" fmla="*/ 2147483647 w 337"/>
              <a:gd name="T41" fmla="*/ 0 h 392"/>
              <a:gd name="T42" fmla="*/ 2147483647 w 337"/>
              <a:gd name="T43" fmla="*/ 0 h 392"/>
              <a:gd name="T44" fmla="*/ 2147483647 w 337"/>
              <a:gd name="T45" fmla="*/ 2147483647 h 392"/>
              <a:gd name="T46" fmla="*/ 2147483647 w 337"/>
              <a:gd name="T47" fmla="*/ 2147483647 h 392"/>
              <a:gd name="T48" fmla="*/ 2147483647 w 337"/>
              <a:gd name="T49" fmla="*/ 2147483647 h 392"/>
              <a:gd name="T50" fmla="*/ 2147483647 w 337"/>
              <a:gd name="T51" fmla="*/ 2147483647 h 392"/>
              <a:gd name="T52" fmla="*/ 2147483647 w 337"/>
              <a:gd name="T53" fmla="*/ 2147483647 h 392"/>
              <a:gd name="T54" fmla="*/ 2147483647 w 337"/>
              <a:gd name="T55" fmla="*/ 2147483647 h 392"/>
              <a:gd name="T56" fmla="*/ 2147483647 w 337"/>
              <a:gd name="T57" fmla="*/ 2147483647 h 392"/>
              <a:gd name="T58" fmla="*/ 2147483647 w 337"/>
              <a:gd name="T59" fmla="*/ 2147483647 h 392"/>
              <a:gd name="T60" fmla="*/ 2147483647 w 337"/>
              <a:gd name="T61" fmla="*/ 2147483647 h 392"/>
              <a:gd name="T62" fmla="*/ 2147483647 w 337"/>
              <a:gd name="T63" fmla="*/ 2147483647 h 392"/>
              <a:gd name="T64" fmla="*/ 2147483647 w 337"/>
              <a:gd name="T65" fmla="*/ 2147483647 h 392"/>
              <a:gd name="T66" fmla="*/ 2147483647 w 337"/>
              <a:gd name="T67" fmla="*/ 2147483647 h 392"/>
              <a:gd name="T68" fmla="*/ 2147483647 w 337"/>
              <a:gd name="T69" fmla="*/ 2147483647 h 392"/>
              <a:gd name="T70" fmla="*/ 2147483647 w 337"/>
              <a:gd name="T71" fmla="*/ 2147483647 h 392"/>
              <a:gd name="T72" fmla="*/ 2147483647 w 337"/>
              <a:gd name="T73" fmla="*/ 2147483647 h 392"/>
              <a:gd name="T74" fmla="*/ 2147483647 w 337"/>
              <a:gd name="T75" fmla="*/ 2147483647 h 392"/>
              <a:gd name="T76" fmla="*/ 2147483647 w 337"/>
              <a:gd name="T77" fmla="*/ 2147483647 h 392"/>
              <a:gd name="T78" fmla="*/ 2147483647 w 337"/>
              <a:gd name="T79" fmla="*/ 2147483647 h 392"/>
              <a:gd name="T80" fmla="*/ 2147483647 w 337"/>
              <a:gd name="T81" fmla="*/ 2147483647 h 392"/>
              <a:gd name="T82" fmla="*/ 2147483647 w 337"/>
              <a:gd name="T83" fmla="*/ 2147483647 h 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
              <a:gd name="T127" fmla="*/ 0 h 392"/>
              <a:gd name="T128" fmla="*/ 337 w 337"/>
              <a:gd name="T129" fmla="*/ 392 h 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 h="392">
                <a:moveTo>
                  <a:pt x="250" y="392"/>
                </a:moveTo>
                <a:lnTo>
                  <a:pt x="239" y="392"/>
                </a:lnTo>
                <a:lnTo>
                  <a:pt x="228" y="381"/>
                </a:lnTo>
                <a:lnTo>
                  <a:pt x="217" y="359"/>
                </a:lnTo>
                <a:lnTo>
                  <a:pt x="196" y="337"/>
                </a:lnTo>
                <a:lnTo>
                  <a:pt x="185" y="316"/>
                </a:lnTo>
                <a:lnTo>
                  <a:pt x="152" y="283"/>
                </a:lnTo>
                <a:lnTo>
                  <a:pt x="131" y="250"/>
                </a:lnTo>
                <a:lnTo>
                  <a:pt x="109" y="207"/>
                </a:lnTo>
                <a:lnTo>
                  <a:pt x="76" y="163"/>
                </a:lnTo>
                <a:lnTo>
                  <a:pt x="54" y="131"/>
                </a:lnTo>
                <a:lnTo>
                  <a:pt x="33" y="98"/>
                </a:lnTo>
                <a:lnTo>
                  <a:pt x="22" y="76"/>
                </a:lnTo>
                <a:lnTo>
                  <a:pt x="11" y="54"/>
                </a:lnTo>
                <a:lnTo>
                  <a:pt x="0" y="33"/>
                </a:lnTo>
                <a:lnTo>
                  <a:pt x="0" y="22"/>
                </a:lnTo>
                <a:lnTo>
                  <a:pt x="0" y="11"/>
                </a:lnTo>
                <a:lnTo>
                  <a:pt x="11" y="0"/>
                </a:lnTo>
                <a:lnTo>
                  <a:pt x="33" y="0"/>
                </a:lnTo>
                <a:lnTo>
                  <a:pt x="65" y="0"/>
                </a:lnTo>
                <a:lnTo>
                  <a:pt x="87" y="0"/>
                </a:lnTo>
                <a:lnTo>
                  <a:pt x="131" y="11"/>
                </a:lnTo>
                <a:lnTo>
                  <a:pt x="163" y="22"/>
                </a:lnTo>
                <a:lnTo>
                  <a:pt x="185" y="33"/>
                </a:lnTo>
                <a:lnTo>
                  <a:pt x="217" y="54"/>
                </a:lnTo>
                <a:lnTo>
                  <a:pt x="261" y="76"/>
                </a:lnTo>
                <a:lnTo>
                  <a:pt x="272" y="98"/>
                </a:lnTo>
                <a:lnTo>
                  <a:pt x="294" y="109"/>
                </a:lnTo>
                <a:lnTo>
                  <a:pt x="304" y="131"/>
                </a:lnTo>
                <a:lnTo>
                  <a:pt x="315" y="152"/>
                </a:lnTo>
                <a:lnTo>
                  <a:pt x="326" y="174"/>
                </a:lnTo>
                <a:lnTo>
                  <a:pt x="337" y="196"/>
                </a:lnTo>
                <a:lnTo>
                  <a:pt x="337" y="239"/>
                </a:lnTo>
                <a:lnTo>
                  <a:pt x="337" y="272"/>
                </a:lnTo>
                <a:lnTo>
                  <a:pt x="326" y="305"/>
                </a:lnTo>
                <a:lnTo>
                  <a:pt x="315" y="337"/>
                </a:lnTo>
                <a:lnTo>
                  <a:pt x="294" y="359"/>
                </a:lnTo>
                <a:lnTo>
                  <a:pt x="272" y="381"/>
                </a:lnTo>
                <a:lnTo>
                  <a:pt x="261" y="392"/>
                </a:lnTo>
                <a:lnTo>
                  <a:pt x="250" y="392"/>
                </a:lnTo>
              </a:path>
            </a:pathLst>
          </a:custGeom>
          <a:solidFill>
            <a:srgbClr val="FF0000"/>
          </a:solidFill>
          <a:ln w="12700">
            <a:solidFill>
              <a:srgbClr val="000000"/>
            </a:solidFill>
            <a:round/>
          </a:ln>
        </p:spPr>
        <p:txBody>
          <a:bodyPr/>
          <a:lstStyle/>
          <a:p>
            <a:endParaRPr lang="zh-CN" altLang="en-US"/>
          </a:p>
        </p:txBody>
      </p:sp>
      <p:sp>
        <p:nvSpPr>
          <p:cNvPr id="93223" name="Freeform 39"/>
          <p:cNvSpPr/>
          <p:nvPr/>
        </p:nvSpPr>
        <p:spPr bwMode="auto">
          <a:xfrm>
            <a:off x="6070601" y="3246967"/>
            <a:ext cx="365125" cy="1068917"/>
          </a:xfrm>
          <a:custGeom>
            <a:avLst/>
            <a:gdLst>
              <a:gd name="T0" fmla="*/ 2147483647 w 576"/>
              <a:gd name="T1" fmla="*/ 2147483647 h 1262"/>
              <a:gd name="T2" fmla="*/ 2147483647 w 576"/>
              <a:gd name="T3" fmla="*/ 2147483647 h 1262"/>
              <a:gd name="T4" fmla="*/ 2147483647 w 576"/>
              <a:gd name="T5" fmla="*/ 2147483647 h 1262"/>
              <a:gd name="T6" fmla="*/ 2147483647 w 576"/>
              <a:gd name="T7" fmla="*/ 2147483647 h 1262"/>
              <a:gd name="T8" fmla="*/ 2147483647 w 576"/>
              <a:gd name="T9" fmla="*/ 2147483647 h 1262"/>
              <a:gd name="T10" fmla="*/ 2147483647 w 576"/>
              <a:gd name="T11" fmla="*/ 2147483647 h 1262"/>
              <a:gd name="T12" fmla="*/ 2147483647 w 576"/>
              <a:gd name="T13" fmla="*/ 2147483647 h 1262"/>
              <a:gd name="T14" fmla="*/ 2147483647 w 576"/>
              <a:gd name="T15" fmla="*/ 0 h 1262"/>
              <a:gd name="T16" fmla="*/ 2147483647 w 576"/>
              <a:gd name="T17" fmla="*/ 2147483647 h 1262"/>
              <a:gd name="T18" fmla="*/ 2147483647 w 576"/>
              <a:gd name="T19" fmla="*/ 2147483647 h 1262"/>
              <a:gd name="T20" fmla="*/ 2147483647 w 576"/>
              <a:gd name="T21" fmla="*/ 2147483647 h 1262"/>
              <a:gd name="T22" fmla="*/ 2147483647 w 576"/>
              <a:gd name="T23" fmla="*/ 2147483647 h 1262"/>
              <a:gd name="T24" fmla="*/ 2147483647 w 576"/>
              <a:gd name="T25" fmla="*/ 2147483647 h 1262"/>
              <a:gd name="T26" fmla="*/ 2147483647 w 576"/>
              <a:gd name="T27" fmla="*/ 2147483647 h 1262"/>
              <a:gd name="T28" fmla="*/ 2147483647 w 576"/>
              <a:gd name="T29" fmla="*/ 2147483647 h 1262"/>
              <a:gd name="T30" fmla="*/ 2147483647 w 576"/>
              <a:gd name="T31" fmla="*/ 2147483647 h 1262"/>
              <a:gd name="T32" fmla="*/ 2147483647 w 576"/>
              <a:gd name="T33" fmla="*/ 2147483647 h 1262"/>
              <a:gd name="T34" fmla="*/ 2147483647 w 576"/>
              <a:gd name="T35" fmla="*/ 2147483647 h 1262"/>
              <a:gd name="T36" fmla="*/ 2147483647 w 576"/>
              <a:gd name="T37" fmla="*/ 2147483647 h 1262"/>
              <a:gd name="T38" fmla="*/ 2147483647 w 576"/>
              <a:gd name="T39" fmla="*/ 2147483647 h 1262"/>
              <a:gd name="T40" fmla="*/ 2147483647 w 576"/>
              <a:gd name="T41" fmla="*/ 2147483647 h 1262"/>
              <a:gd name="T42" fmla="*/ 2147483647 w 576"/>
              <a:gd name="T43" fmla="*/ 2147483647 h 1262"/>
              <a:gd name="T44" fmla="*/ 2147483647 w 576"/>
              <a:gd name="T45" fmla="*/ 2147483647 h 1262"/>
              <a:gd name="T46" fmla="*/ 2147483647 w 576"/>
              <a:gd name="T47" fmla="*/ 2147483647 h 1262"/>
              <a:gd name="T48" fmla="*/ 2147483647 w 576"/>
              <a:gd name="T49" fmla="*/ 2147483647 h 1262"/>
              <a:gd name="T50" fmla="*/ 2147483647 w 576"/>
              <a:gd name="T51" fmla="*/ 2147483647 h 1262"/>
              <a:gd name="T52" fmla="*/ 2147483647 w 576"/>
              <a:gd name="T53" fmla="*/ 2147483647 h 1262"/>
              <a:gd name="T54" fmla="*/ 2147483647 w 576"/>
              <a:gd name="T55" fmla="*/ 2147483647 h 1262"/>
              <a:gd name="T56" fmla="*/ 2147483647 w 576"/>
              <a:gd name="T57" fmla="*/ 2147483647 h 1262"/>
              <a:gd name="T58" fmla="*/ 2147483647 w 576"/>
              <a:gd name="T59" fmla="*/ 2147483647 h 1262"/>
              <a:gd name="T60" fmla="*/ 2147483647 w 576"/>
              <a:gd name="T61" fmla="*/ 2147483647 h 1262"/>
              <a:gd name="T62" fmla="*/ 2147483647 w 576"/>
              <a:gd name="T63" fmla="*/ 2147483647 h 1262"/>
              <a:gd name="T64" fmla="*/ 0 w 576"/>
              <a:gd name="T65" fmla="*/ 2147483647 h 1262"/>
              <a:gd name="T66" fmla="*/ 2147483647 w 576"/>
              <a:gd name="T67" fmla="*/ 2147483647 h 1262"/>
              <a:gd name="T68" fmla="*/ 2147483647 w 576"/>
              <a:gd name="T69" fmla="*/ 2147483647 h 1262"/>
              <a:gd name="T70" fmla="*/ 2147483647 w 576"/>
              <a:gd name="T71" fmla="*/ 2147483647 h 1262"/>
              <a:gd name="T72" fmla="*/ 2147483647 w 576"/>
              <a:gd name="T73" fmla="*/ 2147483647 h 1262"/>
              <a:gd name="T74" fmla="*/ 2147483647 w 576"/>
              <a:gd name="T75" fmla="*/ 2147483647 h 1262"/>
              <a:gd name="T76" fmla="*/ 2147483647 w 576"/>
              <a:gd name="T77" fmla="*/ 2147483647 h 1262"/>
              <a:gd name="T78" fmla="*/ 2147483647 w 576"/>
              <a:gd name="T79" fmla="*/ 2147483647 h 1262"/>
              <a:gd name="T80" fmla="*/ 2147483647 w 576"/>
              <a:gd name="T81" fmla="*/ 2147483647 h 1262"/>
              <a:gd name="T82" fmla="*/ 2147483647 w 576"/>
              <a:gd name="T83" fmla="*/ 2147483647 h 1262"/>
              <a:gd name="T84" fmla="*/ 2147483647 w 576"/>
              <a:gd name="T85" fmla="*/ 2147483647 h 1262"/>
              <a:gd name="T86" fmla="*/ 2147483647 w 576"/>
              <a:gd name="T87" fmla="*/ 2147483647 h 1262"/>
              <a:gd name="T88" fmla="*/ 2147483647 w 576"/>
              <a:gd name="T89" fmla="*/ 2147483647 h 1262"/>
              <a:gd name="T90" fmla="*/ 2147483647 w 576"/>
              <a:gd name="T91" fmla="*/ 2147483647 h 12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6"/>
              <a:gd name="T139" fmla="*/ 0 h 1262"/>
              <a:gd name="T140" fmla="*/ 576 w 576"/>
              <a:gd name="T141" fmla="*/ 1262 h 12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6" h="1262">
                <a:moveTo>
                  <a:pt x="348" y="435"/>
                </a:moveTo>
                <a:lnTo>
                  <a:pt x="370" y="381"/>
                </a:lnTo>
                <a:lnTo>
                  <a:pt x="392" y="326"/>
                </a:lnTo>
                <a:lnTo>
                  <a:pt x="413" y="283"/>
                </a:lnTo>
                <a:lnTo>
                  <a:pt x="435" y="239"/>
                </a:lnTo>
                <a:lnTo>
                  <a:pt x="457" y="196"/>
                </a:lnTo>
                <a:lnTo>
                  <a:pt x="479" y="163"/>
                </a:lnTo>
                <a:lnTo>
                  <a:pt x="490" y="130"/>
                </a:lnTo>
                <a:lnTo>
                  <a:pt x="511" y="98"/>
                </a:lnTo>
                <a:lnTo>
                  <a:pt x="522" y="76"/>
                </a:lnTo>
                <a:lnTo>
                  <a:pt x="533" y="54"/>
                </a:lnTo>
                <a:lnTo>
                  <a:pt x="544" y="32"/>
                </a:lnTo>
                <a:lnTo>
                  <a:pt x="555" y="21"/>
                </a:lnTo>
                <a:lnTo>
                  <a:pt x="555" y="11"/>
                </a:lnTo>
                <a:lnTo>
                  <a:pt x="566" y="11"/>
                </a:lnTo>
                <a:lnTo>
                  <a:pt x="566" y="0"/>
                </a:lnTo>
                <a:lnTo>
                  <a:pt x="576" y="0"/>
                </a:lnTo>
                <a:lnTo>
                  <a:pt x="576" y="11"/>
                </a:lnTo>
                <a:lnTo>
                  <a:pt x="576" y="21"/>
                </a:lnTo>
                <a:lnTo>
                  <a:pt x="576" y="32"/>
                </a:lnTo>
                <a:lnTo>
                  <a:pt x="566" y="54"/>
                </a:lnTo>
                <a:lnTo>
                  <a:pt x="566" y="76"/>
                </a:lnTo>
                <a:lnTo>
                  <a:pt x="566" y="98"/>
                </a:lnTo>
                <a:lnTo>
                  <a:pt x="555" y="130"/>
                </a:lnTo>
                <a:lnTo>
                  <a:pt x="544" y="174"/>
                </a:lnTo>
                <a:lnTo>
                  <a:pt x="533" y="217"/>
                </a:lnTo>
                <a:lnTo>
                  <a:pt x="522" y="261"/>
                </a:lnTo>
                <a:lnTo>
                  <a:pt x="511" y="315"/>
                </a:lnTo>
                <a:lnTo>
                  <a:pt x="500" y="370"/>
                </a:lnTo>
                <a:lnTo>
                  <a:pt x="490" y="424"/>
                </a:lnTo>
                <a:lnTo>
                  <a:pt x="468" y="489"/>
                </a:lnTo>
                <a:lnTo>
                  <a:pt x="446" y="566"/>
                </a:lnTo>
                <a:lnTo>
                  <a:pt x="435" y="631"/>
                </a:lnTo>
                <a:lnTo>
                  <a:pt x="413" y="707"/>
                </a:lnTo>
                <a:lnTo>
                  <a:pt x="392" y="783"/>
                </a:lnTo>
                <a:lnTo>
                  <a:pt x="370" y="849"/>
                </a:lnTo>
                <a:lnTo>
                  <a:pt x="348" y="903"/>
                </a:lnTo>
                <a:lnTo>
                  <a:pt x="337" y="968"/>
                </a:lnTo>
                <a:lnTo>
                  <a:pt x="316" y="1012"/>
                </a:lnTo>
                <a:lnTo>
                  <a:pt x="305" y="1066"/>
                </a:lnTo>
                <a:lnTo>
                  <a:pt x="294" y="1099"/>
                </a:lnTo>
                <a:lnTo>
                  <a:pt x="283" y="1142"/>
                </a:lnTo>
                <a:lnTo>
                  <a:pt x="261" y="1175"/>
                </a:lnTo>
                <a:lnTo>
                  <a:pt x="250" y="1197"/>
                </a:lnTo>
                <a:lnTo>
                  <a:pt x="250" y="1219"/>
                </a:lnTo>
                <a:lnTo>
                  <a:pt x="239" y="1240"/>
                </a:lnTo>
                <a:lnTo>
                  <a:pt x="229" y="1251"/>
                </a:lnTo>
                <a:lnTo>
                  <a:pt x="218" y="1262"/>
                </a:lnTo>
                <a:lnTo>
                  <a:pt x="196" y="1262"/>
                </a:lnTo>
                <a:lnTo>
                  <a:pt x="174" y="1262"/>
                </a:lnTo>
                <a:lnTo>
                  <a:pt x="163" y="1251"/>
                </a:lnTo>
                <a:lnTo>
                  <a:pt x="152" y="1229"/>
                </a:lnTo>
                <a:lnTo>
                  <a:pt x="142" y="1219"/>
                </a:lnTo>
                <a:lnTo>
                  <a:pt x="131" y="1208"/>
                </a:lnTo>
                <a:lnTo>
                  <a:pt x="120" y="1197"/>
                </a:lnTo>
                <a:lnTo>
                  <a:pt x="109" y="1175"/>
                </a:lnTo>
                <a:lnTo>
                  <a:pt x="98" y="1153"/>
                </a:lnTo>
                <a:lnTo>
                  <a:pt x="87" y="1131"/>
                </a:lnTo>
                <a:lnTo>
                  <a:pt x="76" y="1110"/>
                </a:lnTo>
                <a:lnTo>
                  <a:pt x="66" y="1077"/>
                </a:lnTo>
                <a:lnTo>
                  <a:pt x="33" y="1023"/>
                </a:lnTo>
                <a:lnTo>
                  <a:pt x="22" y="1001"/>
                </a:lnTo>
                <a:lnTo>
                  <a:pt x="11" y="990"/>
                </a:lnTo>
                <a:lnTo>
                  <a:pt x="11" y="968"/>
                </a:lnTo>
                <a:lnTo>
                  <a:pt x="0" y="946"/>
                </a:lnTo>
                <a:lnTo>
                  <a:pt x="0" y="936"/>
                </a:lnTo>
                <a:lnTo>
                  <a:pt x="11" y="925"/>
                </a:lnTo>
                <a:lnTo>
                  <a:pt x="11" y="903"/>
                </a:lnTo>
                <a:lnTo>
                  <a:pt x="22" y="881"/>
                </a:lnTo>
                <a:lnTo>
                  <a:pt x="44" y="881"/>
                </a:lnTo>
                <a:lnTo>
                  <a:pt x="66" y="870"/>
                </a:lnTo>
                <a:lnTo>
                  <a:pt x="87" y="881"/>
                </a:lnTo>
                <a:lnTo>
                  <a:pt x="98" y="881"/>
                </a:lnTo>
                <a:lnTo>
                  <a:pt x="120" y="881"/>
                </a:lnTo>
                <a:lnTo>
                  <a:pt x="131" y="870"/>
                </a:lnTo>
                <a:lnTo>
                  <a:pt x="131" y="859"/>
                </a:lnTo>
                <a:lnTo>
                  <a:pt x="142" y="849"/>
                </a:lnTo>
                <a:lnTo>
                  <a:pt x="152" y="838"/>
                </a:lnTo>
                <a:lnTo>
                  <a:pt x="152" y="827"/>
                </a:lnTo>
                <a:lnTo>
                  <a:pt x="163" y="805"/>
                </a:lnTo>
                <a:lnTo>
                  <a:pt x="174" y="783"/>
                </a:lnTo>
                <a:lnTo>
                  <a:pt x="196" y="761"/>
                </a:lnTo>
                <a:lnTo>
                  <a:pt x="207" y="729"/>
                </a:lnTo>
                <a:lnTo>
                  <a:pt x="218" y="696"/>
                </a:lnTo>
                <a:lnTo>
                  <a:pt x="239" y="664"/>
                </a:lnTo>
                <a:lnTo>
                  <a:pt x="261" y="620"/>
                </a:lnTo>
                <a:lnTo>
                  <a:pt x="272" y="576"/>
                </a:lnTo>
                <a:lnTo>
                  <a:pt x="294" y="533"/>
                </a:lnTo>
                <a:lnTo>
                  <a:pt x="316" y="489"/>
                </a:lnTo>
                <a:lnTo>
                  <a:pt x="348" y="435"/>
                </a:lnTo>
              </a:path>
            </a:pathLst>
          </a:custGeom>
          <a:solidFill>
            <a:srgbClr val="FF0000"/>
          </a:solidFill>
          <a:ln w="12700">
            <a:solidFill>
              <a:srgbClr val="000000"/>
            </a:solidFill>
            <a:round/>
          </a:ln>
        </p:spPr>
        <p:txBody>
          <a:bodyPr/>
          <a:lstStyle/>
          <a:p>
            <a:endParaRPr lang="zh-CN" altLang="en-US"/>
          </a:p>
        </p:txBody>
      </p:sp>
      <p:sp>
        <p:nvSpPr>
          <p:cNvPr id="93224" name="Freeform 40"/>
          <p:cNvSpPr/>
          <p:nvPr/>
        </p:nvSpPr>
        <p:spPr bwMode="auto">
          <a:xfrm>
            <a:off x="6692900" y="2463801"/>
            <a:ext cx="717550" cy="258233"/>
          </a:xfrm>
          <a:custGeom>
            <a:avLst/>
            <a:gdLst>
              <a:gd name="T0" fmla="*/ 0 w 1130"/>
              <a:gd name="T1" fmla="*/ 2147483647 h 304"/>
              <a:gd name="T2" fmla="*/ 2147483647 w 1130"/>
              <a:gd name="T3" fmla="*/ 2147483647 h 304"/>
              <a:gd name="T4" fmla="*/ 2147483647 w 1130"/>
              <a:gd name="T5" fmla="*/ 2147483647 h 304"/>
              <a:gd name="T6" fmla="*/ 2147483647 w 1130"/>
              <a:gd name="T7" fmla="*/ 2147483647 h 304"/>
              <a:gd name="T8" fmla="*/ 2147483647 w 1130"/>
              <a:gd name="T9" fmla="*/ 2147483647 h 304"/>
              <a:gd name="T10" fmla="*/ 2147483647 w 1130"/>
              <a:gd name="T11" fmla="*/ 2147483647 h 304"/>
              <a:gd name="T12" fmla="*/ 2147483647 w 1130"/>
              <a:gd name="T13" fmla="*/ 2147483647 h 304"/>
              <a:gd name="T14" fmla="*/ 2147483647 w 1130"/>
              <a:gd name="T15" fmla="*/ 2147483647 h 304"/>
              <a:gd name="T16" fmla="*/ 2147483647 w 1130"/>
              <a:gd name="T17" fmla="*/ 2147483647 h 304"/>
              <a:gd name="T18" fmla="*/ 2147483647 w 1130"/>
              <a:gd name="T19" fmla="*/ 2147483647 h 304"/>
              <a:gd name="T20" fmla="*/ 2147483647 w 1130"/>
              <a:gd name="T21" fmla="*/ 2147483647 h 304"/>
              <a:gd name="T22" fmla="*/ 2147483647 w 1130"/>
              <a:gd name="T23" fmla="*/ 2147483647 h 304"/>
              <a:gd name="T24" fmla="*/ 2147483647 w 1130"/>
              <a:gd name="T25" fmla="*/ 2147483647 h 304"/>
              <a:gd name="T26" fmla="*/ 2147483647 w 1130"/>
              <a:gd name="T27" fmla="*/ 2147483647 h 304"/>
              <a:gd name="T28" fmla="*/ 2147483647 w 1130"/>
              <a:gd name="T29" fmla="*/ 2147483647 h 304"/>
              <a:gd name="T30" fmla="*/ 2147483647 w 1130"/>
              <a:gd name="T31" fmla="*/ 2147483647 h 304"/>
              <a:gd name="T32" fmla="*/ 2147483647 w 1130"/>
              <a:gd name="T33" fmla="*/ 2147483647 h 304"/>
              <a:gd name="T34" fmla="*/ 2147483647 w 1130"/>
              <a:gd name="T35" fmla="*/ 0 h 304"/>
              <a:gd name="T36" fmla="*/ 2147483647 w 1130"/>
              <a:gd name="T37" fmla="*/ 0 h 304"/>
              <a:gd name="T38" fmla="*/ 2147483647 w 1130"/>
              <a:gd name="T39" fmla="*/ 0 h 304"/>
              <a:gd name="T40" fmla="*/ 2147483647 w 1130"/>
              <a:gd name="T41" fmla="*/ 2147483647 h 304"/>
              <a:gd name="T42" fmla="*/ 2147483647 w 1130"/>
              <a:gd name="T43" fmla="*/ 2147483647 h 304"/>
              <a:gd name="T44" fmla="*/ 2147483647 w 1130"/>
              <a:gd name="T45" fmla="*/ 2147483647 h 304"/>
              <a:gd name="T46" fmla="*/ 2147483647 w 1130"/>
              <a:gd name="T47" fmla="*/ 2147483647 h 304"/>
              <a:gd name="T48" fmla="*/ 2147483647 w 1130"/>
              <a:gd name="T49" fmla="*/ 2147483647 h 304"/>
              <a:gd name="T50" fmla="*/ 2147483647 w 1130"/>
              <a:gd name="T51" fmla="*/ 2147483647 h 304"/>
              <a:gd name="T52" fmla="*/ 2147483647 w 1130"/>
              <a:gd name="T53" fmla="*/ 2147483647 h 304"/>
              <a:gd name="T54" fmla="*/ 2147483647 w 1130"/>
              <a:gd name="T55" fmla="*/ 2147483647 h 304"/>
              <a:gd name="T56" fmla="*/ 2147483647 w 1130"/>
              <a:gd name="T57" fmla="*/ 2147483647 h 304"/>
              <a:gd name="T58" fmla="*/ 2147483647 w 1130"/>
              <a:gd name="T59" fmla="*/ 2147483647 h 304"/>
              <a:gd name="T60" fmla="*/ 2147483647 w 1130"/>
              <a:gd name="T61" fmla="*/ 2147483647 h 304"/>
              <a:gd name="T62" fmla="*/ 2147483647 w 1130"/>
              <a:gd name="T63" fmla="*/ 2147483647 h 304"/>
              <a:gd name="T64" fmla="*/ 2147483647 w 1130"/>
              <a:gd name="T65" fmla="*/ 2147483647 h 304"/>
              <a:gd name="T66" fmla="*/ 2147483647 w 1130"/>
              <a:gd name="T67" fmla="*/ 2147483647 h 304"/>
              <a:gd name="T68" fmla="*/ 2147483647 w 1130"/>
              <a:gd name="T69" fmla="*/ 2147483647 h 304"/>
              <a:gd name="T70" fmla="*/ 2147483647 w 1130"/>
              <a:gd name="T71" fmla="*/ 2147483647 h 304"/>
              <a:gd name="T72" fmla="*/ 0 w 1130"/>
              <a:gd name="T73" fmla="*/ 2147483647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0"/>
              <a:gd name="T112" fmla="*/ 0 h 304"/>
              <a:gd name="T113" fmla="*/ 1130 w 1130"/>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0" h="304">
                <a:moveTo>
                  <a:pt x="0" y="185"/>
                </a:moveTo>
                <a:lnTo>
                  <a:pt x="0" y="185"/>
                </a:lnTo>
                <a:lnTo>
                  <a:pt x="11" y="185"/>
                </a:lnTo>
                <a:lnTo>
                  <a:pt x="21" y="185"/>
                </a:lnTo>
                <a:lnTo>
                  <a:pt x="32" y="185"/>
                </a:lnTo>
                <a:lnTo>
                  <a:pt x="43" y="185"/>
                </a:lnTo>
                <a:lnTo>
                  <a:pt x="65" y="185"/>
                </a:lnTo>
                <a:lnTo>
                  <a:pt x="87" y="174"/>
                </a:lnTo>
                <a:lnTo>
                  <a:pt x="108" y="174"/>
                </a:lnTo>
                <a:lnTo>
                  <a:pt x="141" y="174"/>
                </a:lnTo>
                <a:lnTo>
                  <a:pt x="163" y="163"/>
                </a:lnTo>
                <a:lnTo>
                  <a:pt x="195" y="163"/>
                </a:lnTo>
                <a:lnTo>
                  <a:pt x="228" y="152"/>
                </a:lnTo>
                <a:lnTo>
                  <a:pt x="272" y="152"/>
                </a:lnTo>
                <a:lnTo>
                  <a:pt x="315" y="141"/>
                </a:lnTo>
                <a:lnTo>
                  <a:pt x="348" y="141"/>
                </a:lnTo>
                <a:lnTo>
                  <a:pt x="402" y="130"/>
                </a:lnTo>
                <a:lnTo>
                  <a:pt x="445" y="119"/>
                </a:lnTo>
                <a:lnTo>
                  <a:pt x="489" y="119"/>
                </a:lnTo>
                <a:lnTo>
                  <a:pt x="522" y="109"/>
                </a:lnTo>
                <a:lnTo>
                  <a:pt x="554" y="98"/>
                </a:lnTo>
                <a:lnTo>
                  <a:pt x="598" y="98"/>
                </a:lnTo>
                <a:lnTo>
                  <a:pt x="630" y="87"/>
                </a:lnTo>
                <a:lnTo>
                  <a:pt x="652" y="87"/>
                </a:lnTo>
                <a:lnTo>
                  <a:pt x="685" y="76"/>
                </a:lnTo>
                <a:lnTo>
                  <a:pt x="706" y="76"/>
                </a:lnTo>
                <a:lnTo>
                  <a:pt x="728" y="65"/>
                </a:lnTo>
                <a:lnTo>
                  <a:pt x="750" y="65"/>
                </a:lnTo>
                <a:lnTo>
                  <a:pt x="772" y="54"/>
                </a:lnTo>
                <a:lnTo>
                  <a:pt x="782" y="54"/>
                </a:lnTo>
                <a:lnTo>
                  <a:pt x="793" y="43"/>
                </a:lnTo>
                <a:lnTo>
                  <a:pt x="804" y="43"/>
                </a:lnTo>
                <a:lnTo>
                  <a:pt x="815" y="32"/>
                </a:lnTo>
                <a:lnTo>
                  <a:pt x="837" y="21"/>
                </a:lnTo>
                <a:lnTo>
                  <a:pt x="859" y="11"/>
                </a:lnTo>
                <a:lnTo>
                  <a:pt x="880" y="0"/>
                </a:lnTo>
                <a:lnTo>
                  <a:pt x="902" y="0"/>
                </a:lnTo>
                <a:lnTo>
                  <a:pt x="913" y="0"/>
                </a:lnTo>
                <a:lnTo>
                  <a:pt x="924" y="0"/>
                </a:lnTo>
                <a:lnTo>
                  <a:pt x="935" y="11"/>
                </a:lnTo>
                <a:lnTo>
                  <a:pt x="956" y="11"/>
                </a:lnTo>
                <a:lnTo>
                  <a:pt x="978" y="21"/>
                </a:lnTo>
                <a:lnTo>
                  <a:pt x="1000" y="21"/>
                </a:lnTo>
                <a:lnTo>
                  <a:pt x="1033" y="32"/>
                </a:lnTo>
                <a:lnTo>
                  <a:pt x="1054" y="43"/>
                </a:lnTo>
                <a:lnTo>
                  <a:pt x="1076" y="54"/>
                </a:lnTo>
                <a:lnTo>
                  <a:pt x="1087" y="65"/>
                </a:lnTo>
                <a:lnTo>
                  <a:pt x="1098" y="76"/>
                </a:lnTo>
                <a:lnTo>
                  <a:pt x="1109" y="87"/>
                </a:lnTo>
                <a:lnTo>
                  <a:pt x="1120" y="98"/>
                </a:lnTo>
                <a:lnTo>
                  <a:pt x="1130" y="98"/>
                </a:lnTo>
                <a:lnTo>
                  <a:pt x="1130" y="109"/>
                </a:lnTo>
                <a:lnTo>
                  <a:pt x="1120" y="119"/>
                </a:lnTo>
                <a:lnTo>
                  <a:pt x="1120" y="130"/>
                </a:lnTo>
                <a:lnTo>
                  <a:pt x="1109" y="141"/>
                </a:lnTo>
                <a:lnTo>
                  <a:pt x="1087" y="152"/>
                </a:lnTo>
                <a:lnTo>
                  <a:pt x="1076" y="152"/>
                </a:lnTo>
                <a:lnTo>
                  <a:pt x="1054" y="163"/>
                </a:lnTo>
                <a:lnTo>
                  <a:pt x="1033" y="163"/>
                </a:lnTo>
                <a:lnTo>
                  <a:pt x="1000" y="174"/>
                </a:lnTo>
                <a:lnTo>
                  <a:pt x="956" y="174"/>
                </a:lnTo>
                <a:lnTo>
                  <a:pt x="913" y="185"/>
                </a:lnTo>
                <a:lnTo>
                  <a:pt x="848" y="196"/>
                </a:lnTo>
                <a:lnTo>
                  <a:pt x="793" y="206"/>
                </a:lnTo>
                <a:lnTo>
                  <a:pt x="717" y="217"/>
                </a:lnTo>
                <a:lnTo>
                  <a:pt x="641" y="228"/>
                </a:lnTo>
                <a:lnTo>
                  <a:pt x="554" y="239"/>
                </a:lnTo>
                <a:lnTo>
                  <a:pt x="456" y="250"/>
                </a:lnTo>
                <a:lnTo>
                  <a:pt x="348" y="261"/>
                </a:lnTo>
                <a:lnTo>
                  <a:pt x="239" y="283"/>
                </a:lnTo>
                <a:lnTo>
                  <a:pt x="119" y="294"/>
                </a:lnTo>
                <a:lnTo>
                  <a:pt x="0" y="304"/>
                </a:lnTo>
                <a:lnTo>
                  <a:pt x="0" y="185"/>
                </a:lnTo>
              </a:path>
            </a:pathLst>
          </a:custGeom>
          <a:solidFill>
            <a:srgbClr val="FF0000"/>
          </a:solidFill>
          <a:ln w="12700">
            <a:solidFill>
              <a:srgbClr val="000000"/>
            </a:solidFill>
            <a:round/>
          </a:ln>
        </p:spPr>
        <p:txBody>
          <a:bodyPr/>
          <a:lstStyle/>
          <a:p>
            <a:endParaRPr lang="zh-CN" altLang="en-US"/>
          </a:p>
        </p:txBody>
      </p:sp>
      <p:sp>
        <p:nvSpPr>
          <p:cNvPr id="93225" name="Freeform 41"/>
          <p:cNvSpPr/>
          <p:nvPr/>
        </p:nvSpPr>
        <p:spPr bwMode="auto">
          <a:xfrm>
            <a:off x="6581776" y="2565401"/>
            <a:ext cx="925513" cy="1657351"/>
          </a:xfrm>
          <a:custGeom>
            <a:avLst/>
            <a:gdLst>
              <a:gd name="T0" fmla="*/ 2147483647 w 1457"/>
              <a:gd name="T1" fmla="*/ 2147483647 h 1959"/>
              <a:gd name="T2" fmla="*/ 2147483647 w 1457"/>
              <a:gd name="T3" fmla="*/ 2147483647 h 1959"/>
              <a:gd name="T4" fmla="*/ 2147483647 w 1457"/>
              <a:gd name="T5" fmla="*/ 0 h 1959"/>
              <a:gd name="T6" fmla="*/ 2147483647 w 1457"/>
              <a:gd name="T7" fmla="*/ 0 h 1959"/>
              <a:gd name="T8" fmla="*/ 2147483647 w 1457"/>
              <a:gd name="T9" fmla="*/ 2147483647 h 1959"/>
              <a:gd name="T10" fmla="*/ 2147483647 w 1457"/>
              <a:gd name="T11" fmla="*/ 2147483647 h 1959"/>
              <a:gd name="T12" fmla="*/ 2147483647 w 1457"/>
              <a:gd name="T13" fmla="*/ 2147483647 h 1959"/>
              <a:gd name="T14" fmla="*/ 2147483647 w 1457"/>
              <a:gd name="T15" fmla="*/ 2147483647 h 1959"/>
              <a:gd name="T16" fmla="*/ 2147483647 w 1457"/>
              <a:gd name="T17" fmla="*/ 2147483647 h 1959"/>
              <a:gd name="T18" fmla="*/ 2147483647 w 1457"/>
              <a:gd name="T19" fmla="*/ 2147483647 h 1959"/>
              <a:gd name="T20" fmla="*/ 2147483647 w 1457"/>
              <a:gd name="T21" fmla="*/ 2147483647 h 1959"/>
              <a:gd name="T22" fmla="*/ 2147483647 w 1457"/>
              <a:gd name="T23" fmla="*/ 2147483647 h 1959"/>
              <a:gd name="T24" fmla="*/ 2147483647 w 1457"/>
              <a:gd name="T25" fmla="*/ 2147483647 h 1959"/>
              <a:gd name="T26" fmla="*/ 2147483647 w 1457"/>
              <a:gd name="T27" fmla="*/ 2147483647 h 1959"/>
              <a:gd name="T28" fmla="*/ 2147483647 w 1457"/>
              <a:gd name="T29" fmla="*/ 2147483647 h 1959"/>
              <a:gd name="T30" fmla="*/ 2147483647 w 1457"/>
              <a:gd name="T31" fmla="*/ 2147483647 h 1959"/>
              <a:gd name="T32" fmla="*/ 2147483647 w 1457"/>
              <a:gd name="T33" fmla="*/ 2147483647 h 1959"/>
              <a:gd name="T34" fmla="*/ 2147483647 w 1457"/>
              <a:gd name="T35" fmla="*/ 2147483647 h 1959"/>
              <a:gd name="T36" fmla="*/ 2147483647 w 1457"/>
              <a:gd name="T37" fmla="*/ 2147483647 h 1959"/>
              <a:gd name="T38" fmla="*/ 2147483647 w 1457"/>
              <a:gd name="T39" fmla="*/ 2147483647 h 1959"/>
              <a:gd name="T40" fmla="*/ 2147483647 w 1457"/>
              <a:gd name="T41" fmla="*/ 2147483647 h 1959"/>
              <a:gd name="T42" fmla="*/ 2147483647 w 1457"/>
              <a:gd name="T43" fmla="*/ 2147483647 h 1959"/>
              <a:gd name="T44" fmla="*/ 2147483647 w 1457"/>
              <a:gd name="T45" fmla="*/ 2147483647 h 1959"/>
              <a:gd name="T46" fmla="*/ 2147483647 w 1457"/>
              <a:gd name="T47" fmla="*/ 2147483647 h 1959"/>
              <a:gd name="T48" fmla="*/ 2147483647 w 1457"/>
              <a:gd name="T49" fmla="*/ 2147483647 h 1959"/>
              <a:gd name="T50" fmla="*/ 2147483647 w 1457"/>
              <a:gd name="T51" fmla="*/ 2147483647 h 1959"/>
              <a:gd name="T52" fmla="*/ 2147483647 w 1457"/>
              <a:gd name="T53" fmla="*/ 2147483647 h 1959"/>
              <a:gd name="T54" fmla="*/ 2147483647 w 1457"/>
              <a:gd name="T55" fmla="*/ 2147483647 h 1959"/>
              <a:gd name="T56" fmla="*/ 2147483647 w 1457"/>
              <a:gd name="T57" fmla="*/ 2147483647 h 1959"/>
              <a:gd name="T58" fmla="*/ 2147483647 w 1457"/>
              <a:gd name="T59" fmla="*/ 2147483647 h 1959"/>
              <a:gd name="T60" fmla="*/ 2147483647 w 1457"/>
              <a:gd name="T61" fmla="*/ 2147483647 h 1959"/>
              <a:gd name="T62" fmla="*/ 2147483647 w 1457"/>
              <a:gd name="T63" fmla="*/ 2147483647 h 1959"/>
              <a:gd name="T64" fmla="*/ 2147483647 w 1457"/>
              <a:gd name="T65" fmla="*/ 2147483647 h 1959"/>
              <a:gd name="T66" fmla="*/ 2147483647 w 1457"/>
              <a:gd name="T67" fmla="*/ 2147483647 h 1959"/>
              <a:gd name="T68" fmla="*/ 2147483647 w 1457"/>
              <a:gd name="T69" fmla="*/ 2147483647 h 1959"/>
              <a:gd name="T70" fmla="*/ 2147483647 w 1457"/>
              <a:gd name="T71" fmla="*/ 2147483647 h 1959"/>
              <a:gd name="T72" fmla="*/ 2147483647 w 1457"/>
              <a:gd name="T73" fmla="*/ 2147483647 h 1959"/>
              <a:gd name="T74" fmla="*/ 2147483647 w 1457"/>
              <a:gd name="T75" fmla="*/ 2147483647 h 1959"/>
              <a:gd name="T76" fmla="*/ 2147483647 w 1457"/>
              <a:gd name="T77" fmla="*/ 2147483647 h 1959"/>
              <a:gd name="T78" fmla="*/ 2147483647 w 1457"/>
              <a:gd name="T79" fmla="*/ 2147483647 h 1959"/>
              <a:gd name="T80" fmla="*/ 2147483647 w 1457"/>
              <a:gd name="T81" fmla="*/ 2147483647 h 1959"/>
              <a:gd name="T82" fmla="*/ 2147483647 w 1457"/>
              <a:gd name="T83" fmla="*/ 2147483647 h 1959"/>
              <a:gd name="T84" fmla="*/ 2147483647 w 1457"/>
              <a:gd name="T85" fmla="*/ 2147483647 h 1959"/>
              <a:gd name="T86" fmla="*/ 2147483647 w 1457"/>
              <a:gd name="T87" fmla="*/ 2147483647 h 1959"/>
              <a:gd name="T88" fmla="*/ 2147483647 w 1457"/>
              <a:gd name="T89" fmla="*/ 2147483647 h 1959"/>
              <a:gd name="T90" fmla="*/ 0 w 1457"/>
              <a:gd name="T91" fmla="*/ 2147483647 h 1959"/>
              <a:gd name="T92" fmla="*/ 2147483647 w 1457"/>
              <a:gd name="T93" fmla="*/ 2147483647 h 1959"/>
              <a:gd name="T94" fmla="*/ 2147483647 w 1457"/>
              <a:gd name="T95" fmla="*/ 2147483647 h 1959"/>
              <a:gd name="T96" fmla="*/ 2147483647 w 1457"/>
              <a:gd name="T97" fmla="*/ 2147483647 h 1959"/>
              <a:gd name="T98" fmla="*/ 2147483647 w 1457"/>
              <a:gd name="T99" fmla="*/ 2147483647 h 1959"/>
              <a:gd name="T100" fmla="*/ 2147483647 w 1457"/>
              <a:gd name="T101" fmla="*/ 2147483647 h 1959"/>
              <a:gd name="T102" fmla="*/ 2147483647 w 1457"/>
              <a:gd name="T103" fmla="*/ 2147483647 h 1959"/>
              <a:gd name="T104" fmla="*/ 2147483647 w 1457"/>
              <a:gd name="T105" fmla="*/ 2147483647 h 1959"/>
              <a:gd name="T106" fmla="*/ 2147483647 w 1457"/>
              <a:gd name="T107" fmla="*/ 2147483647 h 1959"/>
              <a:gd name="T108" fmla="*/ 2147483647 w 1457"/>
              <a:gd name="T109" fmla="*/ 2147483647 h 1959"/>
              <a:gd name="T110" fmla="*/ 2147483647 w 1457"/>
              <a:gd name="T111" fmla="*/ 2147483647 h 1959"/>
              <a:gd name="T112" fmla="*/ 2147483647 w 1457"/>
              <a:gd name="T113" fmla="*/ 2147483647 h 1959"/>
              <a:gd name="T114" fmla="*/ 2147483647 w 1457"/>
              <a:gd name="T115" fmla="*/ 2147483647 h 1959"/>
              <a:gd name="T116" fmla="*/ 2147483647 w 1457"/>
              <a:gd name="T117" fmla="*/ 2147483647 h 1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57"/>
              <a:gd name="T178" fmla="*/ 0 h 1959"/>
              <a:gd name="T179" fmla="*/ 1457 w 1457"/>
              <a:gd name="T180" fmla="*/ 1959 h 19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57" h="1959">
                <a:moveTo>
                  <a:pt x="119" y="360"/>
                </a:moveTo>
                <a:lnTo>
                  <a:pt x="109" y="283"/>
                </a:lnTo>
                <a:lnTo>
                  <a:pt x="98" y="218"/>
                </a:lnTo>
                <a:lnTo>
                  <a:pt x="87" y="153"/>
                </a:lnTo>
                <a:lnTo>
                  <a:pt x="76" y="109"/>
                </a:lnTo>
                <a:lnTo>
                  <a:pt x="65" y="66"/>
                </a:lnTo>
                <a:lnTo>
                  <a:pt x="54" y="33"/>
                </a:lnTo>
                <a:lnTo>
                  <a:pt x="65" y="11"/>
                </a:lnTo>
                <a:lnTo>
                  <a:pt x="76" y="0"/>
                </a:lnTo>
                <a:lnTo>
                  <a:pt x="87" y="0"/>
                </a:lnTo>
                <a:lnTo>
                  <a:pt x="98" y="0"/>
                </a:lnTo>
                <a:lnTo>
                  <a:pt x="119" y="0"/>
                </a:lnTo>
                <a:lnTo>
                  <a:pt x="141" y="11"/>
                </a:lnTo>
                <a:lnTo>
                  <a:pt x="163" y="22"/>
                </a:lnTo>
                <a:lnTo>
                  <a:pt x="195" y="33"/>
                </a:lnTo>
                <a:lnTo>
                  <a:pt x="217" y="44"/>
                </a:lnTo>
                <a:lnTo>
                  <a:pt x="261" y="66"/>
                </a:lnTo>
                <a:lnTo>
                  <a:pt x="261" y="164"/>
                </a:lnTo>
                <a:lnTo>
                  <a:pt x="261" y="251"/>
                </a:lnTo>
                <a:lnTo>
                  <a:pt x="261" y="338"/>
                </a:lnTo>
                <a:lnTo>
                  <a:pt x="261" y="425"/>
                </a:lnTo>
                <a:lnTo>
                  <a:pt x="261" y="512"/>
                </a:lnTo>
                <a:lnTo>
                  <a:pt x="261" y="588"/>
                </a:lnTo>
                <a:lnTo>
                  <a:pt x="261" y="664"/>
                </a:lnTo>
                <a:lnTo>
                  <a:pt x="261" y="740"/>
                </a:lnTo>
                <a:lnTo>
                  <a:pt x="261" y="806"/>
                </a:lnTo>
                <a:lnTo>
                  <a:pt x="261" y="882"/>
                </a:lnTo>
                <a:lnTo>
                  <a:pt x="261" y="936"/>
                </a:lnTo>
                <a:lnTo>
                  <a:pt x="261" y="1002"/>
                </a:lnTo>
                <a:lnTo>
                  <a:pt x="261" y="1067"/>
                </a:lnTo>
                <a:lnTo>
                  <a:pt x="261" y="1121"/>
                </a:lnTo>
                <a:lnTo>
                  <a:pt x="261" y="1176"/>
                </a:lnTo>
                <a:lnTo>
                  <a:pt x="261" y="1219"/>
                </a:lnTo>
                <a:lnTo>
                  <a:pt x="261" y="1274"/>
                </a:lnTo>
                <a:lnTo>
                  <a:pt x="261" y="1317"/>
                </a:lnTo>
                <a:lnTo>
                  <a:pt x="272" y="1361"/>
                </a:lnTo>
                <a:lnTo>
                  <a:pt x="272" y="1393"/>
                </a:lnTo>
                <a:lnTo>
                  <a:pt x="272" y="1437"/>
                </a:lnTo>
                <a:lnTo>
                  <a:pt x="272" y="1470"/>
                </a:lnTo>
                <a:lnTo>
                  <a:pt x="272" y="1502"/>
                </a:lnTo>
                <a:lnTo>
                  <a:pt x="272" y="1524"/>
                </a:lnTo>
                <a:lnTo>
                  <a:pt x="272" y="1546"/>
                </a:lnTo>
                <a:lnTo>
                  <a:pt x="272" y="1567"/>
                </a:lnTo>
                <a:lnTo>
                  <a:pt x="272" y="1589"/>
                </a:lnTo>
                <a:lnTo>
                  <a:pt x="272" y="1611"/>
                </a:lnTo>
                <a:lnTo>
                  <a:pt x="272" y="1622"/>
                </a:lnTo>
                <a:lnTo>
                  <a:pt x="272" y="1633"/>
                </a:lnTo>
                <a:lnTo>
                  <a:pt x="282" y="1644"/>
                </a:lnTo>
                <a:lnTo>
                  <a:pt x="282" y="1655"/>
                </a:lnTo>
                <a:lnTo>
                  <a:pt x="293" y="1665"/>
                </a:lnTo>
                <a:lnTo>
                  <a:pt x="304" y="1676"/>
                </a:lnTo>
                <a:lnTo>
                  <a:pt x="315" y="1676"/>
                </a:lnTo>
                <a:lnTo>
                  <a:pt x="326" y="1687"/>
                </a:lnTo>
                <a:lnTo>
                  <a:pt x="348" y="1687"/>
                </a:lnTo>
                <a:lnTo>
                  <a:pt x="369" y="1687"/>
                </a:lnTo>
                <a:lnTo>
                  <a:pt x="391" y="1676"/>
                </a:lnTo>
                <a:lnTo>
                  <a:pt x="413" y="1676"/>
                </a:lnTo>
                <a:lnTo>
                  <a:pt x="456" y="1665"/>
                </a:lnTo>
                <a:lnTo>
                  <a:pt x="500" y="1665"/>
                </a:lnTo>
                <a:lnTo>
                  <a:pt x="554" y="1655"/>
                </a:lnTo>
                <a:lnTo>
                  <a:pt x="609" y="1655"/>
                </a:lnTo>
                <a:lnTo>
                  <a:pt x="674" y="1644"/>
                </a:lnTo>
                <a:lnTo>
                  <a:pt x="750" y="1633"/>
                </a:lnTo>
                <a:lnTo>
                  <a:pt x="837" y="1622"/>
                </a:lnTo>
                <a:lnTo>
                  <a:pt x="870" y="1611"/>
                </a:lnTo>
                <a:lnTo>
                  <a:pt x="913" y="1611"/>
                </a:lnTo>
                <a:lnTo>
                  <a:pt x="956" y="1611"/>
                </a:lnTo>
                <a:lnTo>
                  <a:pt x="989" y="1600"/>
                </a:lnTo>
                <a:lnTo>
                  <a:pt x="1022" y="1600"/>
                </a:lnTo>
                <a:lnTo>
                  <a:pt x="1043" y="1600"/>
                </a:lnTo>
                <a:lnTo>
                  <a:pt x="1076" y="1600"/>
                </a:lnTo>
                <a:lnTo>
                  <a:pt x="1098" y="1589"/>
                </a:lnTo>
                <a:lnTo>
                  <a:pt x="1120" y="1589"/>
                </a:lnTo>
                <a:lnTo>
                  <a:pt x="1141" y="1589"/>
                </a:lnTo>
                <a:lnTo>
                  <a:pt x="1163" y="1589"/>
                </a:lnTo>
                <a:lnTo>
                  <a:pt x="1174" y="1589"/>
                </a:lnTo>
                <a:lnTo>
                  <a:pt x="1196" y="1589"/>
                </a:lnTo>
                <a:lnTo>
                  <a:pt x="1207" y="1589"/>
                </a:lnTo>
                <a:lnTo>
                  <a:pt x="1217" y="1589"/>
                </a:lnTo>
                <a:lnTo>
                  <a:pt x="1228" y="1589"/>
                </a:lnTo>
                <a:lnTo>
                  <a:pt x="1261" y="1589"/>
                </a:lnTo>
                <a:lnTo>
                  <a:pt x="1283" y="1611"/>
                </a:lnTo>
                <a:lnTo>
                  <a:pt x="1326" y="1633"/>
                </a:lnTo>
                <a:lnTo>
                  <a:pt x="1359" y="1655"/>
                </a:lnTo>
                <a:lnTo>
                  <a:pt x="1391" y="1676"/>
                </a:lnTo>
                <a:lnTo>
                  <a:pt x="1413" y="1698"/>
                </a:lnTo>
                <a:lnTo>
                  <a:pt x="1435" y="1731"/>
                </a:lnTo>
                <a:lnTo>
                  <a:pt x="1435" y="1752"/>
                </a:lnTo>
                <a:lnTo>
                  <a:pt x="1446" y="1774"/>
                </a:lnTo>
                <a:lnTo>
                  <a:pt x="1457" y="1785"/>
                </a:lnTo>
                <a:lnTo>
                  <a:pt x="1457" y="1796"/>
                </a:lnTo>
                <a:lnTo>
                  <a:pt x="1435" y="1818"/>
                </a:lnTo>
                <a:lnTo>
                  <a:pt x="1424" y="1818"/>
                </a:lnTo>
                <a:lnTo>
                  <a:pt x="1413" y="1818"/>
                </a:lnTo>
                <a:lnTo>
                  <a:pt x="1391" y="1818"/>
                </a:lnTo>
                <a:lnTo>
                  <a:pt x="1380" y="1818"/>
                </a:lnTo>
                <a:lnTo>
                  <a:pt x="1359" y="1818"/>
                </a:lnTo>
                <a:lnTo>
                  <a:pt x="1326" y="1807"/>
                </a:lnTo>
                <a:lnTo>
                  <a:pt x="1294" y="1807"/>
                </a:lnTo>
                <a:lnTo>
                  <a:pt x="1261" y="1807"/>
                </a:lnTo>
                <a:lnTo>
                  <a:pt x="1228" y="1796"/>
                </a:lnTo>
                <a:lnTo>
                  <a:pt x="1141" y="1785"/>
                </a:lnTo>
                <a:lnTo>
                  <a:pt x="1054" y="1785"/>
                </a:lnTo>
                <a:lnTo>
                  <a:pt x="956" y="1774"/>
                </a:lnTo>
                <a:lnTo>
                  <a:pt x="870" y="1774"/>
                </a:lnTo>
                <a:lnTo>
                  <a:pt x="772" y="1774"/>
                </a:lnTo>
                <a:lnTo>
                  <a:pt x="674" y="1785"/>
                </a:lnTo>
                <a:lnTo>
                  <a:pt x="576" y="1796"/>
                </a:lnTo>
                <a:lnTo>
                  <a:pt x="478" y="1807"/>
                </a:lnTo>
                <a:lnTo>
                  <a:pt x="424" y="1818"/>
                </a:lnTo>
                <a:lnTo>
                  <a:pt x="380" y="1829"/>
                </a:lnTo>
                <a:lnTo>
                  <a:pt x="337" y="1840"/>
                </a:lnTo>
                <a:lnTo>
                  <a:pt x="304" y="1850"/>
                </a:lnTo>
                <a:lnTo>
                  <a:pt x="272" y="1861"/>
                </a:lnTo>
                <a:lnTo>
                  <a:pt x="239" y="1872"/>
                </a:lnTo>
                <a:lnTo>
                  <a:pt x="217" y="1883"/>
                </a:lnTo>
                <a:lnTo>
                  <a:pt x="206" y="1894"/>
                </a:lnTo>
                <a:lnTo>
                  <a:pt x="185" y="1905"/>
                </a:lnTo>
                <a:lnTo>
                  <a:pt x="163" y="1916"/>
                </a:lnTo>
                <a:lnTo>
                  <a:pt x="152" y="1927"/>
                </a:lnTo>
                <a:lnTo>
                  <a:pt x="141" y="1937"/>
                </a:lnTo>
                <a:lnTo>
                  <a:pt x="130" y="1948"/>
                </a:lnTo>
                <a:lnTo>
                  <a:pt x="119" y="1948"/>
                </a:lnTo>
                <a:lnTo>
                  <a:pt x="109" y="1959"/>
                </a:lnTo>
                <a:lnTo>
                  <a:pt x="98" y="1948"/>
                </a:lnTo>
                <a:lnTo>
                  <a:pt x="87" y="1948"/>
                </a:lnTo>
                <a:lnTo>
                  <a:pt x="87" y="1937"/>
                </a:lnTo>
                <a:lnTo>
                  <a:pt x="76" y="1927"/>
                </a:lnTo>
                <a:lnTo>
                  <a:pt x="65" y="1916"/>
                </a:lnTo>
                <a:lnTo>
                  <a:pt x="54" y="1894"/>
                </a:lnTo>
                <a:lnTo>
                  <a:pt x="32" y="1861"/>
                </a:lnTo>
                <a:lnTo>
                  <a:pt x="11" y="1829"/>
                </a:lnTo>
                <a:lnTo>
                  <a:pt x="11" y="1818"/>
                </a:lnTo>
                <a:lnTo>
                  <a:pt x="0" y="1807"/>
                </a:lnTo>
                <a:lnTo>
                  <a:pt x="0" y="1796"/>
                </a:lnTo>
                <a:lnTo>
                  <a:pt x="11" y="1785"/>
                </a:lnTo>
                <a:lnTo>
                  <a:pt x="22" y="1763"/>
                </a:lnTo>
                <a:lnTo>
                  <a:pt x="32" y="1752"/>
                </a:lnTo>
                <a:lnTo>
                  <a:pt x="54" y="1731"/>
                </a:lnTo>
                <a:lnTo>
                  <a:pt x="76" y="1698"/>
                </a:lnTo>
                <a:lnTo>
                  <a:pt x="87" y="1676"/>
                </a:lnTo>
                <a:lnTo>
                  <a:pt x="87" y="1665"/>
                </a:lnTo>
                <a:lnTo>
                  <a:pt x="98" y="1644"/>
                </a:lnTo>
                <a:lnTo>
                  <a:pt x="98" y="1622"/>
                </a:lnTo>
                <a:lnTo>
                  <a:pt x="109" y="1589"/>
                </a:lnTo>
                <a:lnTo>
                  <a:pt x="109" y="1557"/>
                </a:lnTo>
                <a:lnTo>
                  <a:pt x="109" y="1524"/>
                </a:lnTo>
                <a:lnTo>
                  <a:pt x="119" y="1480"/>
                </a:lnTo>
                <a:lnTo>
                  <a:pt x="119" y="1437"/>
                </a:lnTo>
                <a:lnTo>
                  <a:pt x="119" y="1393"/>
                </a:lnTo>
                <a:lnTo>
                  <a:pt x="119" y="1339"/>
                </a:lnTo>
                <a:lnTo>
                  <a:pt x="119" y="1285"/>
                </a:lnTo>
                <a:lnTo>
                  <a:pt x="130" y="1219"/>
                </a:lnTo>
                <a:lnTo>
                  <a:pt x="130" y="1154"/>
                </a:lnTo>
                <a:lnTo>
                  <a:pt x="130" y="1089"/>
                </a:lnTo>
                <a:lnTo>
                  <a:pt x="130" y="1012"/>
                </a:lnTo>
                <a:lnTo>
                  <a:pt x="130" y="947"/>
                </a:lnTo>
                <a:lnTo>
                  <a:pt x="130" y="893"/>
                </a:lnTo>
                <a:lnTo>
                  <a:pt x="130" y="827"/>
                </a:lnTo>
                <a:lnTo>
                  <a:pt x="130" y="773"/>
                </a:lnTo>
                <a:lnTo>
                  <a:pt x="130" y="719"/>
                </a:lnTo>
                <a:lnTo>
                  <a:pt x="130" y="664"/>
                </a:lnTo>
                <a:lnTo>
                  <a:pt x="130" y="621"/>
                </a:lnTo>
                <a:lnTo>
                  <a:pt x="119" y="577"/>
                </a:lnTo>
                <a:lnTo>
                  <a:pt x="119" y="534"/>
                </a:lnTo>
                <a:lnTo>
                  <a:pt x="119" y="501"/>
                </a:lnTo>
                <a:lnTo>
                  <a:pt x="119" y="468"/>
                </a:lnTo>
                <a:lnTo>
                  <a:pt x="119" y="436"/>
                </a:lnTo>
                <a:lnTo>
                  <a:pt x="119" y="403"/>
                </a:lnTo>
                <a:lnTo>
                  <a:pt x="119" y="381"/>
                </a:lnTo>
                <a:lnTo>
                  <a:pt x="119" y="360"/>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2" name="圆角矩形 21"/>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5626"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汇</a:t>
            </a:r>
            <a:r>
              <a:rPr lang="zh-CN" altLang="en-US" sz="6000">
                <a:latin typeface="楷体" panose="02010609060101010101" pitchFamily="49" charset="-122"/>
                <a:ea typeface="楷体" panose="02010609060101010101" pitchFamily="49" charset="-122"/>
              </a:rPr>
              <a:t>集</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3221"/>
                                        </p:tgtEl>
                                        <p:attrNameLst>
                                          <p:attrName>style.visibility</p:attrName>
                                        </p:attrNameLst>
                                      </p:cBhvr>
                                      <p:to>
                                        <p:strVal val="visible"/>
                                      </p:to>
                                    </p:set>
                                    <p:animEffect transition="in" filter="wipe(up)">
                                      <p:cBhvr>
                                        <p:cTn id="13" dur="500"/>
                                        <p:tgtEl>
                                          <p:spTgt spid="932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3222"/>
                                        </p:tgtEl>
                                        <p:attrNameLst>
                                          <p:attrName>style.visibility</p:attrName>
                                        </p:attrNameLst>
                                      </p:cBhvr>
                                      <p:to>
                                        <p:strVal val="visible"/>
                                      </p:to>
                                    </p:set>
                                    <p:animEffect transition="in" filter="wipe(up)">
                                      <p:cBhvr>
                                        <p:cTn id="18" dur="500"/>
                                        <p:tgtEl>
                                          <p:spTgt spid="932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3223"/>
                                        </p:tgtEl>
                                        <p:attrNameLst>
                                          <p:attrName>style.visibility</p:attrName>
                                        </p:attrNameLst>
                                      </p:cBhvr>
                                      <p:to>
                                        <p:strVal val="visible"/>
                                      </p:to>
                                    </p:set>
                                    <p:animEffect transition="in" filter="wipe(down)">
                                      <p:cBhvr>
                                        <p:cTn id="23" dur="500"/>
                                        <p:tgtEl>
                                          <p:spTgt spid="932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3224"/>
                                        </p:tgtEl>
                                        <p:attrNameLst>
                                          <p:attrName>style.visibility</p:attrName>
                                        </p:attrNameLst>
                                      </p:cBhvr>
                                      <p:to>
                                        <p:strVal val="visible"/>
                                      </p:to>
                                    </p:set>
                                    <p:animEffect transition="in" filter="wipe(left)">
                                      <p:cBhvr>
                                        <p:cTn id="28" dur="500"/>
                                        <p:tgtEl>
                                          <p:spTgt spid="932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3225"/>
                                        </p:tgtEl>
                                        <p:attrNameLst>
                                          <p:attrName>style.visibility</p:attrName>
                                        </p:attrNameLst>
                                      </p:cBhvr>
                                      <p:to>
                                        <p:strVal val="visible"/>
                                      </p:to>
                                    </p:set>
                                    <p:animEffect transition="in" filter="wipe(left)">
                                      <p:cBhvr>
                                        <p:cTn id="33" dur="500"/>
                                        <p:tgtEl>
                                          <p:spTgt spid="9322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93221" grpId="0" animBg="1"/>
      <p:bldP spid="93222" grpId="0" animBg="1"/>
      <p:bldP spid="93223" grpId="0" animBg="1"/>
      <p:bldP spid="93224" grpId="0" animBg="1"/>
      <p:bldP spid="9322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87926" y="4891618"/>
            <a:ext cx="3749675"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火字细窄，暴字中间是两横、撇和捺在两竖下边起笔，下边与水字不同。</a:t>
            </a:r>
            <a:endParaRPr lang="zh-CN" altLang="en-US" sz="2200" b="1" dirty="0" smtClean="0">
              <a:latin typeface="+mj-ea"/>
              <a:ea typeface="+mj-ea"/>
            </a:endParaRPr>
          </a:p>
        </p:txBody>
      </p:sp>
      <p:sp>
        <p:nvSpPr>
          <p:cNvPr id="17" name="TextBox 16"/>
          <p:cNvSpPr txBox="1">
            <a:spLocks noChangeArrowheads="1"/>
          </p:cNvSpPr>
          <p:nvPr/>
        </p:nvSpPr>
        <p:spPr bwMode="auto">
          <a:xfrm>
            <a:off x="752475" y="392853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52475" y="4980517"/>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爆满  爆炸</a:t>
            </a:r>
            <a:endParaRPr lang="zh-CN" altLang="en-US" sz="2200" b="1" dirty="0" smtClean="0">
              <a:latin typeface="+mj-ea"/>
              <a:ea typeface="+mj-ea"/>
            </a:endParaRPr>
          </a:p>
        </p:txBody>
      </p:sp>
      <p:sp>
        <p:nvSpPr>
          <p:cNvPr id="20" name="TextBox 19"/>
          <p:cNvSpPr txBox="1">
            <a:spLocks noChangeArrowheads="1"/>
          </p:cNvSpPr>
          <p:nvPr/>
        </p:nvSpPr>
        <p:spPr bwMode="auto">
          <a:xfrm>
            <a:off x="752475" y="5505451"/>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小丽表演结束后，观众席爆发出雷鸣般的掌声。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52475" y="4455584"/>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B  </a:t>
            </a:r>
            <a:r>
              <a:rPr lang="zh-CN" altLang="en-US" sz="2200" b="1" dirty="0" smtClean="0">
                <a:solidFill>
                  <a:srgbClr val="0000FF"/>
                </a:solidFill>
                <a:latin typeface="+mj-ea"/>
                <a:ea typeface="+mj-ea"/>
              </a:rPr>
              <a:t>部首：</a:t>
            </a:r>
            <a:r>
              <a:rPr lang="zh-CN" altLang="en-US" sz="2200" b="1" dirty="0" smtClean="0">
                <a:latin typeface="+mj-ea"/>
                <a:ea typeface="+mj-ea"/>
              </a:rPr>
              <a:t>火</a:t>
            </a:r>
            <a:endParaRPr lang="zh-CN" altLang="en-US" sz="2200" b="1" dirty="0" smtClean="0">
              <a:latin typeface="+mj-ea"/>
              <a:ea typeface="+mj-ea"/>
            </a:endParaRPr>
          </a:p>
        </p:txBody>
      </p:sp>
      <p:sp>
        <p:nvSpPr>
          <p:cNvPr id="26631"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爆</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367088" y="1547284"/>
            <a:ext cx="1384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bào</a:t>
            </a:r>
            <a:endParaRPr lang="en-US" altLang="zh-CN" sz="4800" b="1">
              <a:solidFill>
                <a:srgbClr val="FF0000"/>
              </a:solidFill>
              <a:latin typeface="方正姚体" pitchFamily="2" charset="-122"/>
              <a:ea typeface="方正姚体" pitchFamily="2" charset="-122"/>
            </a:endParaRPr>
          </a:p>
        </p:txBody>
      </p:sp>
      <p:sp>
        <p:nvSpPr>
          <p:cNvPr id="95274" name="Freeform 42"/>
          <p:cNvSpPr/>
          <p:nvPr/>
        </p:nvSpPr>
        <p:spPr bwMode="auto">
          <a:xfrm>
            <a:off x="6010276" y="2849033"/>
            <a:ext cx="144463" cy="450851"/>
          </a:xfrm>
          <a:custGeom>
            <a:avLst/>
            <a:gdLst>
              <a:gd name="T0" fmla="*/ 2147483647 w 229"/>
              <a:gd name="T1" fmla="*/ 2147483647 h 533"/>
              <a:gd name="T2" fmla="*/ 2147483647 w 229"/>
              <a:gd name="T3" fmla="*/ 2147483647 h 533"/>
              <a:gd name="T4" fmla="*/ 2147483647 w 229"/>
              <a:gd name="T5" fmla="*/ 2147483647 h 533"/>
              <a:gd name="T6" fmla="*/ 2147483647 w 229"/>
              <a:gd name="T7" fmla="*/ 2147483647 h 533"/>
              <a:gd name="T8" fmla="*/ 2147483647 w 229"/>
              <a:gd name="T9" fmla="*/ 2147483647 h 533"/>
              <a:gd name="T10" fmla="*/ 2147483647 w 229"/>
              <a:gd name="T11" fmla="*/ 2147483647 h 533"/>
              <a:gd name="T12" fmla="*/ 2147483647 w 229"/>
              <a:gd name="T13" fmla="*/ 2147483647 h 533"/>
              <a:gd name="T14" fmla="*/ 2147483647 w 229"/>
              <a:gd name="T15" fmla="*/ 2147483647 h 533"/>
              <a:gd name="T16" fmla="*/ 2147483647 w 229"/>
              <a:gd name="T17" fmla="*/ 2147483647 h 533"/>
              <a:gd name="T18" fmla="*/ 2147483647 w 229"/>
              <a:gd name="T19" fmla="*/ 2147483647 h 533"/>
              <a:gd name="T20" fmla="*/ 2147483647 w 229"/>
              <a:gd name="T21" fmla="*/ 2147483647 h 533"/>
              <a:gd name="T22" fmla="*/ 2147483647 w 229"/>
              <a:gd name="T23" fmla="*/ 2147483647 h 533"/>
              <a:gd name="T24" fmla="*/ 2147483647 w 229"/>
              <a:gd name="T25" fmla="*/ 2147483647 h 533"/>
              <a:gd name="T26" fmla="*/ 2147483647 w 229"/>
              <a:gd name="T27" fmla="*/ 2147483647 h 533"/>
              <a:gd name="T28" fmla="*/ 0 w 229"/>
              <a:gd name="T29" fmla="*/ 2147483647 h 533"/>
              <a:gd name="T30" fmla="*/ 0 w 229"/>
              <a:gd name="T31" fmla="*/ 2147483647 h 533"/>
              <a:gd name="T32" fmla="*/ 2147483647 w 229"/>
              <a:gd name="T33" fmla="*/ 2147483647 h 533"/>
              <a:gd name="T34" fmla="*/ 2147483647 w 229"/>
              <a:gd name="T35" fmla="*/ 0 h 533"/>
              <a:gd name="T36" fmla="*/ 2147483647 w 229"/>
              <a:gd name="T37" fmla="*/ 0 h 533"/>
              <a:gd name="T38" fmla="*/ 2147483647 w 229"/>
              <a:gd name="T39" fmla="*/ 0 h 533"/>
              <a:gd name="T40" fmla="*/ 2147483647 w 229"/>
              <a:gd name="T41" fmla="*/ 2147483647 h 533"/>
              <a:gd name="T42" fmla="*/ 2147483647 w 229"/>
              <a:gd name="T43" fmla="*/ 2147483647 h 533"/>
              <a:gd name="T44" fmla="*/ 2147483647 w 229"/>
              <a:gd name="T45" fmla="*/ 2147483647 h 533"/>
              <a:gd name="T46" fmla="*/ 2147483647 w 229"/>
              <a:gd name="T47" fmla="*/ 2147483647 h 533"/>
              <a:gd name="T48" fmla="*/ 2147483647 w 229"/>
              <a:gd name="T49" fmla="*/ 2147483647 h 533"/>
              <a:gd name="T50" fmla="*/ 2147483647 w 229"/>
              <a:gd name="T51" fmla="*/ 2147483647 h 533"/>
              <a:gd name="T52" fmla="*/ 2147483647 w 229"/>
              <a:gd name="T53" fmla="*/ 2147483647 h 533"/>
              <a:gd name="T54" fmla="*/ 2147483647 w 229"/>
              <a:gd name="T55" fmla="*/ 2147483647 h 533"/>
              <a:gd name="T56" fmla="*/ 2147483647 w 229"/>
              <a:gd name="T57" fmla="*/ 2147483647 h 533"/>
              <a:gd name="T58" fmla="*/ 2147483647 w 229"/>
              <a:gd name="T59" fmla="*/ 2147483647 h 533"/>
              <a:gd name="T60" fmla="*/ 2147483647 w 229"/>
              <a:gd name="T61" fmla="*/ 2147483647 h 533"/>
              <a:gd name="T62" fmla="*/ 2147483647 w 229"/>
              <a:gd name="T63" fmla="*/ 2147483647 h 533"/>
              <a:gd name="T64" fmla="*/ 2147483647 w 229"/>
              <a:gd name="T65" fmla="*/ 2147483647 h 533"/>
              <a:gd name="T66" fmla="*/ 2147483647 w 229"/>
              <a:gd name="T67" fmla="*/ 2147483647 h 533"/>
              <a:gd name="T68" fmla="*/ 2147483647 w 229"/>
              <a:gd name="T69" fmla="*/ 2147483647 h 533"/>
              <a:gd name="T70" fmla="*/ 2147483647 w 229"/>
              <a:gd name="T71" fmla="*/ 2147483647 h 533"/>
              <a:gd name="T72" fmla="*/ 2147483647 w 229"/>
              <a:gd name="T73" fmla="*/ 2147483647 h 533"/>
              <a:gd name="T74" fmla="*/ 2147483647 w 229"/>
              <a:gd name="T75" fmla="*/ 2147483647 h 533"/>
              <a:gd name="T76" fmla="*/ 2147483647 w 229"/>
              <a:gd name="T77" fmla="*/ 2147483647 h 533"/>
              <a:gd name="T78" fmla="*/ 2147483647 w 229"/>
              <a:gd name="T79" fmla="*/ 2147483647 h 533"/>
              <a:gd name="T80" fmla="*/ 2147483647 w 229"/>
              <a:gd name="T81" fmla="*/ 2147483647 h 5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
              <a:gd name="T124" fmla="*/ 0 h 533"/>
              <a:gd name="T125" fmla="*/ 229 w 229"/>
              <a:gd name="T126" fmla="*/ 533 h 5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 h="533">
                <a:moveTo>
                  <a:pt x="164" y="533"/>
                </a:moveTo>
                <a:lnTo>
                  <a:pt x="153" y="533"/>
                </a:lnTo>
                <a:lnTo>
                  <a:pt x="142" y="522"/>
                </a:lnTo>
                <a:lnTo>
                  <a:pt x="131" y="500"/>
                </a:lnTo>
                <a:lnTo>
                  <a:pt x="120" y="467"/>
                </a:lnTo>
                <a:lnTo>
                  <a:pt x="109" y="435"/>
                </a:lnTo>
                <a:lnTo>
                  <a:pt x="87" y="391"/>
                </a:lnTo>
                <a:lnTo>
                  <a:pt x="77" y="337"/>
                </a:lnTo>
                <a:lnTo>
                  <a:pt x="66" y="272"/>
                </a:lnTo>
                <a:lnTo>
                  <a:pt x="44" y="206"/>
                </a:lnTo>
                <a:lnTo>
                  <a:pt x="33" y="163"/>
                </a:lnTo>
                <a:lnTo>
                  <a:pt x="22" y="119"/>
                </a:lnTo>
                <a:lnTo>
                  <a:pt x="11" y="87"/>
                </a:lnTo>
                <a:lnTo>
                  <a:pt x="11" y="54"/>
                </a:lnTo>
                <a:lnTo>
                  <a:pt x="0" y="32"/>
                </a:lnTo>
                <a:lnTo>
                  <a:pt x="0" y="21"/>
                </a:lnTo>
                <a:lnTo>
                  <a:pt x="11" y="10"/>
                </a:lnTo>
                <a:lnTo>
                  <a:pt x="11" y="0"/>
                </a:lnTo>
                <a:lnTo>
                  <a:pt x="22" y="0"/>
                </a:lnTo>
                <a:lnTo>
                  <a:pt x="33" y="0"/>
                </a:lnTo>
                <a:lnTo>
                  <a:pt x="55" y="10"/>
                </a:lnTo>
                <a:lnTo>
                  <a:pt x="66" y="21"/>
                </a:lnTo>
                <a:lnTo>
                  <a:pt x="87" y="43"/>
                </a:lnTo>
                <a:lnTo>
                  <a:pt x="109" y="65"/>
                </a:lnTo>
                <a:lnTo>
                  <a:pt x="142" y="87"/>
                </a:lnTo>
                <a:lnTo>
                  <a:pt x="164" y="119"/>
                </a:lnTo>
                <a:lnTo>
                  <a:pt x="185" y="163"/>
                </a:lnTo>
                <a:lnTo>
                  <a:pt x="207" y="206"/>
                </a:lnTo>
                <a:lnTo>
                  <a:pt x="218" y="250"/>
                </a:lnTo>
                <a:lnTo>
                  <a:pt x="218" y="293"/>
                </a:lnTo>
                <a:lnTo>
                  <a:pt x="229" y="326"/>
                </a:lnTo>
                <a:lnTo>
                  <a:pt x="229" y="359"/>
                </a:lnTo>
                <a:lnTo>
                  <a:pt x="229" y="380"/>
                </a:lnTo>
                <a:lnTo>
                  <a:pt x="229" y="413"/>
                </a:lnTo>
                <a:lnTo>
                  <a:pt x="218" y="435"/>
                </a:lnTo>
                <a:lnTo>
                  <a:pt x="218" y="457"/>
                </a:lnTo>
                <a:lnTo>
                  <a:pt x="207" y="489"/>
                </a:lnTo>
                <a:lnTo>
                  <a:pt x="196" y="511"/>
                </a:lnTo>
                <a:lnTo>
                  <a:pt x="174" y="522"/>
                </a:lnTo>
                <a:lnTo>
                  <a:pt x="164" y="533"/>
                </a:lnTo>
              </a:path>
            </a:pathLst>
          </a:custGeom>
          <a:solidFill>
            <a:srgbClr val="FF0000"/>
          </a:solidFill>
          <a:ln w="12700">
            <a:solidFill>
              <a:srgbClr val="000000"/>
            </a:solidFill>
            <a:round/>
          </a:ln>
        </p:spPr>
        <p:txBody>
          <a:bodyPr/>
          <a:lstStyle/>
          <a:p>
            <a:endParaRPr lang="zh-CN" altLang="en-US"/>
          </a:p>
        </p:txBody>
      </p:sp>
      <p:sp>
        <p:nvSpPr>
          <p:cNvPr id="95275" name="Freeform 43"/>
          <p:cNvSpPr/>
          <p:nvPr/>
        </p:nvSpPr>
        <p:spPr bwMode="auto">
          <a:xfrm>
            <a:off x="6507163" y="3962401"/>
            <a:ext cx="352425" cy="277284"/>
          </a:xfrm>
          <a:custGeom>
            <a:avLst/>
            <a:gdLst>
              <a:gd name="T0" fmla="*/ 2147483647 w 555"/>
              <a:gd name="T1" fmla="*/ 2147483647 h 327"/>
              <a:gd name="T2" fmla="*/ 2147483647 w 555"/>
              <a:gd name="T3" fmla="*/ 2147483647 h 327"/>
              <a:gd name="T4" fmla="*/ 2147483647 w 555"/>
              <a:gd name="T5" fmla="*/ 2147483647 h 327"/>
              <a:gd name="T6" fmla="*/ 2147483647 w 555"/>
              <a:gd name="T7" fmla="*/ 2147483647 h 327"/>
              <a:gd name="T8" fmla="*/ 2147483647 w 555"/>
              <a:gd name="T9" fmla="*/ 2147483647 h 327"/>
              <a:gd name="T10" fmla="*/ 2147483647 w 555"/>
              <a:gd name="T11" fmla="*/ 2147483647 h 327"/>
              <a:gd name="T12" fmla="*/ 2147483647 w 555"/>
              <a:gd name="T13" fmla="*/ 2147483647 h 327"/>
              <a:gd name="T14" fmla="*/ 2147483647 w 555"/>
              <a:gd name="T15" fmla="*/ 2147483647 h 327"/>
              <a:gd name="T16" fmla="*/ 2147483647 w 555"/>
              <a:gd name="T17" fmla="*/ 2147483647 h 327"/>
              <a:gd name="T18" fmla="*/ 2147483647 w 555"/>
              <a:gd name="T19" fmla="*/ 2147483647 h 327"/>
              <a:gd name="T20" fmla="*/ 2147483647 w 555"/>
              <a:gd name="T21" fmla="*/ 2147483647 h 327"/>
              <a:gd name="T22" fmla="*/ 2147483647 w 555"/>
              <a:gd name="T23" fmla="*/ 2147483647 h 327"/>
              <a:gd name="T24" fmla="*/ 2147483647 w 555"/>
              <a:gd name="T25" fmla="*/ 2147483647 h 327"/>
              <a:gd name="T26" fmla="*/ 2147483647 w 555"/>
              <a:gd name="T27" fmla="*/ 2147483647 h 327"/>
              <a:gd name="T28" fmla="*/ 2147483647 w 555"/>
              <a:gd name="T29" fmla="*/ 2147483647 h 327"/>
              <a:gd name="T30" fmla="*/ 2147483647 w 555"/>
              <a:gd name="T31" fmla="*/ 2147483647 h 327"/>
              <a:gd name="T32" fmla="*/ 2147483647 w 555"/>
              <a:gd name="T33" fmla="*/ 2147483647 h 327"/>
              <a:gd name="T34" fmla="*/ 2147483647 w 555"/>
              <a:gd name="T35" fmla="*/ 2147483647 h 327"/>
              <a:gd name="T36" fmla="*/ 2147483647 w 555"/>
              <a:gd name="T37" fmla="*/ 2147483647 h 327"/>
              <a:gd name="T38" fmla="*/ 2147483647 w 555"/>
              <a:gd name="T39" fmla="*/ 2147483647 h 327"/>
              <a:gd name="T40" fmla="*/ 2147483647 w 555"/>
              <a:gd name="T41" fmla="*/ 2147483647 h 327"/>
              <a:gd name="T42" fmla="*/ 2147483647 w 555"/>
              <a:gd name="T43" fmla="*/ 2147483647 h 327"/>
              <a:gd name="T44" fmla="*/ 0 w 555"/>
              <a:gd name="T45" fmla="*/ 2147483647 h 327"/>
              <a:gd name="T46" fmla="*/ 0 w 555"/>
              <a:gd name="T47" fmla="*/ 2147483647 h 327"/>
              <a:gd name="T48" fmla="*/ 0 w 555"/>
              <a:gd name="T49" fmla="*/ 2147483647 h 327"/>
              <a:gd name="T50" fmla="*/ 0 w 555"/>
              <a:gd name="T51" fmla="*/ 2147483647 h 327"/>
              <a:gd name="T52" fmla="*/ 2147483647 w 555"/>
              <a:gd name="T53" fmla="*/ 2147483647 h 327"/>
              <a:gd name="T54" fmla="*/ 2147483647 w 555"/>
              <a:gd name="T55" fmla="*/ 2147483647 h 327"/>
              <a:gd name="T56" fmla="*/ 2147483647 w 555"/>
              <a:gd name="T57" fmla="*/ 2147483647 h 327"/>
              <a:gd name="T58" fmla="*/ 2147483647 w 555"/>
              <a:gd name="T59" fmla="*/ 2147483647 h 327"/>
              <a:gd name="T60" fmla="*/ 2147483647 w 555"/>
              <a:gd name="T61" fmla="*/ 2147483647 h 327"/>
              <a:gd name="T62" fmla="*/ 2147483647 w 555"/>
              <a:gd name="T63" fmla="*/ 2147483647 h 327"/>
              <a:gd name="T64" fmla="*/ 2147483647 w 555"/>
              <a:gd name="T65" fmla="*/ 2147483647 h 327"/>
              <a:gd name="T66" fmla="*/ 2147483647 w 555"/>
              <a:gd name="T67" fmla="*/ 2147483647 h 327"/>
              <a:gd name="T68" fmla="*/ 2147483647 w 555"/>
              <a:gd name="T69" fmla="*/ 2147483647 h 327"/>
              <a:gd name="T70" fmla="*/ 2147483647 w 555"/>
              <a:gd name="T71" fmla="*/ 2147483647 h 327"/>
              <a:gd name="T72" fmla="*/ 2147483647 w 555"/>
              <a:gd name="T73" fmla="*/ 2147483647 h 327"/>
              <a:gd name="T74" fmla="*/ 2147483647 w 555"/>
              <a:gd name="T75" fmla="*/ 2147483647 h 327"/>
              <a:gd name="T76" fmla="*/ 2147483647 w 555"/>
              <a:gd name="T77" fmla="*/ 2147483647 h 327"/>
              <a:gd name="T78" fmla="*/ 2147483647 w 555"/>
              <a:gd name="T79" fmla="*/ 0 h 327"/>
              <a:gd name="T80" fmla="*/ 2147483647 w 555"/>
              <a:gd name="T81" fmla="*/ 0 h 327"/>
              <a:gd name="T82" fmla="*/ 2147483647 w 555"/>
              <a:gd name="T83" fmla="*/ 0 h 327"/>
              <a:gd name="T84" fmla="*/ 2147483647 w 555"/>
              <a:gd name="T85" fmla="*/ 2147483647 h 327"/>
              <a:gd name="T86" fmla="*/ 2147483647 w 555"/>
              <a:gd name="T87" fmla="*/ 2147483647 h 327"/>
              <a:gd name="T88" fmla="*/ 2147483647 w 555"/>
              <a:gd name="T89" fmla="*/ 2147483647 h 327"/>
              <a:gd name="T90" fmla="*/ 2147483647 w 555"/>
              <a:gd name="T91" fmla="*/ 2147483647 h 327"/>
              <a:gd name="T92" fmla="*/ 2147483647 w 555"/>
              <a:gd name="T93" fmla="*/ 2147483647 h 327"/>
              <a:gd name="T94" fmla="*/ 2147483647 w 555"/>
              <a:gd name="T95" fmla="*/ 2147483647 h 327"/>
              <a:gd name="T96" fmla="*/ 2147483647 w 555"/>
              <a:gd name="T97" fmla="*/ 2147483647 h 327"/>
              <a:gd name="T98" fmla="*/ 2147483647 w 555"/>
              <a:gd name="T99" fmla="*/ 2147483647 h 327"/>
              <a:gd name="T100" fmla="*/ 2147483647 w 555"/>
              <a:gd name="T101" fmla="*/ 2147483647 h 327"/>
              <a:gd name="T102" fmla="*/ 2147483647 w 555"/>
              <a:gd name="T103" fmla="*/ 2147483647 h 327"/>
              <a:gd name="T104" fmla="*/ 2147483647 w 555"/>
              <a:gd name="T105" fmla="*/ 2147483647 h 3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5"/>
              <a:gd name="T160" fmla="*/ 0 h 327"/>
              <a:gd name="T161" fmla="*/ 555 w 555"/>
              <a:gd name="T162" fmla="*/ 327 h 3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5" h="327">
                <a:moveTo>
                  <a:pt x="370" y="185"/>
                </a:moveTo>
                <a:lnTo>
                  <a:pt x="326" y="218"/>
                </a:lnTo>
                <a:lnTo>
                  <a:pt x="283" y="251"/>
                </a:lnTo>
                <a:lnTo>
                  <a:pt x="250" y="272"/>
                </a:lnTo>
                <a:lnTo>
                  <a:pt x="218" y="294"/>
                </a:lnTo>
                <a:lnTo>
                  <a:pt x="196" y="305"/>
                </a:lnTo>
                <a:lnTo>
                  <a:pt x="185" y="316"/>
                </a:lnTo>
                <a:lnTo>
                  <a:pt x="163" y="327"/>
                </a:lnTo>
                <a:lnTo>
                  <a:pt x="152" y="327"/>
                </a:lnTo>
                <a:lnTo>
                  <a:pt x="142" y="327"/>
                </a:lnTo>
                <a:lnTo>
                  <a:pt x="131" y="316"/>
                </a:lnTo>
                <a:lnTo>
                  <a:pt x="120" y="305"/>
                </a:lnTo>
                <a:lnTo>
                  <a:pt x="109" y="294"/>
                </a:lnTo>
                <a:lnTo>
                  <a:pt x="87" y="283"/>
                </a:lnTo>
                <a:lnTo>
                  <a:pt x="76" y="261"/>
                </a:lnTo>
                <a:lnTo>
                  <a:pt x="55" y="251"/>
                </a:lnTo>
                <a:lnTo>
                  <a:pt x="44" y="240"/>
                </a:lnTo>
                <a:lnTo>
                  <a:pt x="22" y="229"/>
                </a:lnTo>
                <a:lnTo>
                  <a:pt x="11" y="218"/>
                </a:lnTo>
                <a:lnTo>
                  <a:pt x="11" y="207"/>
                </a:lnTo>
                <a:lnTo>
                  <a:pt x="0" y="196"/>
                </a:lnTo>
                <a:lnTo>
                  <a:pt x="0" y="185"/>
                </a:lnTo>
                <a:lnTo>
                  <a:pt x="0" y="174"/>
                </a:lnTo>
                <a:lnTo>
                  <a:pt x="11" y="174"/>
                </a:lnTo>
                <a:lnTo>
                  <a:pt x="33" y="174"/>
                </a:lnTo>
                <a:lnTo>
                  <a:pt x="65" y="174"/>
                </a:lnTo>
                <a:lnTo>
                  <a:pt x="109" y="164"/>
                </a:lnTo>
                <a:lnTo>
                  <a:pt x="131" y="164"/>
                </a:lnTo>
                <a:lnTo>
                  <a:pt x="163" y="164"/>
                </a:lnTo>
                <a:lnTo>
                  <a:pt x="185" y="142"/>
                </a:lnTo>
                <a:lnTo>
                  <a:pt x="229" y="131"/>
                </a:lnTo>
                <a:lnTo>
                  <a:pt x="272" y="109"/>
                </a:lnTo>
                <a:lnTo>
                  <a:pt x="326" y="87"/>
                </a:lnTo>
                <a:lnTo>
                  <a:pt x="381" y="55"/>
                </a:lnTo>
                <a:lnTo>
                  <a:pt x="424" y="33"/>
                </a:lnTo>
                <a:lnTo>
                  <a:pt x="457" y="11"/>
                </a:lnTo>
                <a:lnTo>
                  <a:pt x="500" y="0"/>
                </a:lnTo>
                <a:lnTo>
                  <a:pt x="522" y="0"/>
                </a:lnTo>
                <a:lnTo>
                  <a:pt x="533" y="0"/>
                </a:lnTo>
                <a:lnTo>
                  <a:pt x="544" y="11"/>
                </a:lnTo>
                <a:lnTo>
                  <a:pt x="555" y="11"/>
                </a:lnTo>
                <a:lnTo>
                  <a:pt x="544" y="22"/>
                </a:lnTo>
                <a:lnTo>
                  <a:pt x="544" y="33"/>
                </a:lnTo>
                <a:lnTo>
                  <a:pt x="522" y="44"/>
                </a:lnTo>
                <a:lnTo>
                  <a:pt x="500" y="66"/>
                </a:lnTo>
                <a:lnTo>
                  <a:pt x="479" y="87"/>
                </a:lnTo>
                <a:lnTo>
                  <a:pt x="446" y="120"/>
                </a:lnTo>
                <a:lnTo>
                  <a:pt x="413" y="153"/>
                </a:lnTo>
                <a:lnTo>
                  <a:pt x="370" y="185"/>
                </a:lnTo>
              </a:path>
            </a:pathLst>
          </a:custGeom>
          <a:solidFill>
            <a:srgbClr val="FF0000"/>
          </a:solidFill>
          <a:ln w="12700">
            <a:solidFill>
              <a:srgbClr val="000000"/>
            </a:solidFill>
            <a:round/>
          </a:ln>
        </p:spPr>
        <p:txBody>
          <a:bodyPr/>
          <a:lstStyle/>
          <a:p>
            <a:endParaRPr lang="zh-CN" altLang="en-US"/>
          </a:p>
        </p:txBody>
      </p:sp>
      <p:sp>
        <p:nvSpPr>
          <p:cNvPr id="95276" name="Freeform 44"/>
          <p:cNvSpPr/>
          <p:nvPr/>
        </p:nvSpPr>
        <p:spPr bwMode="auto">
          <a:xfrm>
            <a:off x="7018338" y="3970867"/>
            <a:ext cx="303212" cy="287867"/>
          </a:xfrm>
          <a:custGeom>
            <a:avLst/>
            <a:gdLst>
              <a:gd name="T0" fmla="*/ 2147483647 w 478"/>
              <a:gd name="T1" fmla="*/ 2147483647 h 338"/>
              <a:gd name="T2" fmla="*/ 2147483647 w 478"/>
              <a:gd name="T3" fmla="*/ 2147483647 h 338"/>
              <a:gd name="T4" fmla="*/ 2147483647 w 478"/>
              <a:gd name="T5" fmla="*/ 2147483647 h 338"/>
              <a:gd name="T6" fmla="*/ 2147483647 w 478"/>
              <a:gd name="T7" fmla="*/ 2147483647 h 338"/>
              <a:gd name="T8" fmla="*/ 2147483647 w 478"/>
              <a:gd name="T9" fmla="*/ 2147483647 h 338"/>
              <a:gd name="T10" fmla="*/ 2147483647 w 478"/>
              <a:gd name="T11" fmla="*/ 2147483647 h 338"/>
              <a:gd name="T12" fmla="*/ 0 w 478"/>
              <a:gd name="T13" fmla="*/ 2147483647 h 338"/>
              <a:gd name="T14" fmla="*/ 0 w 478"/>
              <a:gd name="T15" fmla="*/ 2147483647 h 338"/>
              <a:gd name="T16" fmla="*/ 0 w 478"/>
              <a:gd name="T17" fmla="*/ 0 h 338"/>
              <a:gd name="T18" fmla="*/ 2147483647 w 478"/>
              <a:gd name="T19" fmla="*/ 0 h 338"/>
              <a:gd name="T20" fmla="*/ 2147483647 w 478"/>
              <a:gd name="T21" fmla="*/ 0 h 338"/>
              <a:gd name="T22" fmla="*/ 2147483647 w 478"/>
              <a:gd name="T23" fmla="*/ 2147483647 h 338"/>
              <a:gd name="T24" fmla="*/ 2147483647 w 478"/>
              <a:gd name="T25" fmla="*/ 2147483647 h 338"/>
              <a:gd name="T26" fmla="*/ 2147483647 w 478"/>
              <a:gd name="T27" fmla="*/ 2147483647 h 338"/>
              <a:gd name="T28" fmla="*/ 2147483647 w 478"/>
              <a:gd name="T29" fmla="*/ 2147483647 h 338"/>
              <a:gd name="T30" fmla="*/ 2147483647 w 478"/>
              <a:gd name="T31" fmla="*/ 2147483647 h 338"/>
              <a:gd name="T32" fmla="*/ 2147483647 w 478"/>
              <a:gd name="T33" fmla="*/ 2147483647 h 338"/>
              <a:gd name="T34" fmla="*/ 2147483647 w 478"/>
              <a:gd name="T35" fmla="*/ 2147483647 h 338"/>
              <a:gd name="T36" fmla="*/ 2147483647 w 478"/>
              <a:gd name="T37" fmla="*/ 2147483647 h 338"/>
              <a:gd name="T38" fmla="*/ 2147483647 w 478"/>
              <a:gd name="T39" fmla="*/ 2147483647 h 338"/>
              <a:gd name="T40" fmla="*/ 2147483647 w 478"/>
              <a:gd name="T41" fmla="*/ 2147483647 h 338"/>
              <a:gd name="T42" fmla="*/ 2147483647 w 478"/>
              <a:gd name="T43" fmla="*/ 2147483647 h 338"/>
              <a:gd name="T44" fmla="*/ 2147483647 w 478"/>
              <a:gd name="T45" fmla="*/ 2147483647 h 338"/>
              <a:gd name="T46" fmla="*/ 2147483647 w 478"/>
              <a:gd name="T47" fmla="*/ 2147483647 h 338"/>
              <a:gd name="T48" fmla="*/ 2147483647 w 478"/>
              <a:gd name="T49" fmla="*/ 2147483647 h 338"/>
              <a:gd name="T50" fmla="*/ 2147483647 w 478"/>
              <a:gd name="T51" fmla="*/ 2147483647 h 338"/>
              <a:gd name="T52" fmla="*/ 2147483647 w 478"/>
              <a:gd name="T53" fmla="*/ 2147483647 h 338"/>
              <a:gd name="T54" fmla="*/ 2147483647 w 478"/>
              <a:gd name="T55" fmla="*/ 2147483647 h 338"/>
              <a:gd name="T56" fmla="*/ 2147483647 w 478"/>
              <a:gd name="T57" fmla="*/ 2147483647 h 338"/>
              <a:gd name="T58" fmla="*/ 2147483647 w 478"/>
              <a:gd name="T59" fmla="*/ 2147483647 h 338"/>
              <a:gd name="T60" fmla="*/ 2147483647 w 478"/>
              <a:gd name="T61" fmla="*/ 2147483647 h 338"/>
              <a:gd name="T62" fmla="*/ 2147483647 w 478"/>
              <a:gd name="T63" fmla="*/ 2147483647 h 338"/>
              <a:gd name="T64" fmla="*/ 2147483647 w 478"/>
              <a:gd name="T65" fmla="*/ 2147483647 h 338"/>
              <a:gd name="T66" fmla="*/ 2147483647 w 478"/>
              <a:gd name="T67" fmla="*/ 2147483647 h 338"/>
              <a:gd name="T68" fmla="*/ 2147483647 w 478"/>
              <a:gd name="T69" fmla="*/ 2147483647 h 338"/>
              <a:gd name="T70" fmla="*/ 2147483647 w 478"/>
              <a:gd name="T71" fmla="*/ 2147483647 h 338"/>
              <a:gd name="T72" fmla="*/ 2147483647 w 478"/>
              <a:gd name="T73" fmla="*/ 2147483647 h 338"/>
              <a:gd name="T74" fmla="*/ 2147483647 w 478"/>
              <a:gd name="T75" fmla="*/ 2147483647 h 338"/>
              <a:gd name="T76" fmla="*/ 2147483647 w 478"/>
              <a:gd name="T77" fmla="*/ 2147483647 h 338"/>
              <a:gd name="T78" fmla="*/ 2147483647 w 478"/>
              <a:gd name="T79" fmla="*/ 2147483647 h 338"/>
              <a:gd name="T80" fmla="*/ 2147483647 w 478"/>
              <a:gd name="T81" fmla="*/ 2147483647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8"/>
              <a:gd name="T124" fmla="*/ 0 h 338"/>
              <a:gd name="T125" fmla="*/ 478 w 478"/>
              <a:gd name="T126" fmla="*/ 338 h 3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8" h="338">
                <a:moveTo>
                  <a:pt x="98" y="109"/>
                </a:moveTo>
                <a:lnTo>
                  <a:pt x="76" y="98"/>
                </a:lnTo>
                <a:lnTo>
                  <a:pt x="54" y="87"/>
                </a:lnTo>
                <a:lnTo>
                  <a:pt x="32" y="76"/>
                </a:lnTo>
                <a:lnTo>
                  <a:pt x="21" y="55"/>
                </a:lnTo>
                <a:lnTo>
                  <a:pt x="11" y="44"/>
                </a:lnTo>
                <a:lnTo>
                  <a:pt x="0" y="33"/>
                </a:lnTo>
                <a:lnTo>
                  <a:pt x="0" y="22"/>
                </a:lnTo>
                <a:lnTo>
                  <a:pt x="0" y="0"/>
                </a:lnTo>
                <a:lnTo>
                  <a:pt x="65" y="0"/>
                </a:lnTo>
                <a:lnTo>
                  <a:pt x="130" y="0"/>
                </a:lnTo>
                <a:lnTo>
                  <a:pt x="185" y="11"/>
                </a:lnTo>
                <a:lnTo>
                  <a:pt x="228" y="11"/>
                </a:lnTo>
                <a:lnTo>
                  <a:pt x="261" y="22"/>
                </a:lnTo>
                <a:lnTo>
                  <a:pt x="304" y="44"/>
                </a:lnTo>
                <a:lnTo>
                  <a:pt x="369" y="76"/>
                </a:lnTo>
                <a:lnTo>
                  <a:pt x="402" y="98"/>
                </a:lnTo>
                <a:lnTo>
                  <a:pt x="424" y="120"/>
                </a:lnTo>
                <a:lnTo>
                  <a:pt x="445" y="142"/>
                </a:lnTo>
                <a:lnTo>
                  <a:pt x="456" y="163"/>
                </a:lnTo>
                <a:lnTo>
                  <a:pt x="456" y="174"/>
                </a:lnTo>
                <a:lnTo>
                  <a:pt x="467" y="207"/>
                </a:lnTo>
                <a:lnTo>
                  <a:pt x="467" y="229"/>
                </a:lnTo>
                <a:lnTo>
                  <a:pt x="478" y="250"/>
                </a:lnTo>
                <a:lnTo>
                  <a:pt x="478" y="283"/>
                </a:lnTo>
                <a:lnTo>
                  <a:pt x="478" y="305"/>
                </a:lnTo>
                <a:lnTo>
                  <a:pt x="467" y="327"/>
                </a:lnTo>
                <a:lnTo>
                  <a:pt x="467" y="338"/>
                </a:lnTo>
                <a:lnTo>
                  <a:pt x="456" y="338"/>
                </a:lnTo>
                <a:lnTo>
                  <a:pt x="445" y="338"/>
                </a:lnTo>
                <a:lnTo>
                  <a:pt x="435" y="338"/>
                </a:lnTo>
                <a:lnTo>
                  <a:pt x="413" y="327"/>
                </a:lnTo>
                <a:lnTo>
                  <a:pt x="402" y="316"/>
                </a:lnTo>
                <a:lnTo>
                  <a:pt x="380" y="294"/>
                </a:lnTo>
                <a:lnTo>
                  <a:pt x="348" y="272"/>
                </a:lnTo>
                <a:lnTo>
                  <a:pt x="326" y="250"/>
                </a:lnTo>
                <a:lnTo>
                  <a:pt x="261" y="207"/>
                </a:lnTo>
                <a:lnTo>
                  <a:pt x="206" y="174"/>
                </a:lnTo>
                <a:lnTo>
                  <a:pt x="152" y="142"/>
                </a:lnTo>
                <a:lnTo>
                  <a:pt x="98" y="109"/>
                </a:lnTo>
              </a:path>
            </a:pathLst>
          </a:custGeom>
          <a:solidFill>
            <a:srgbClr val="FF0000"/>
          </a:solidFill>
          <a:ln w="12700">
            <a:solidFill>
              <a:srgbClr val="000000"/>
            </a:solidFill>
            <a:round/>
          </a:ln>
        </p:spPr>
        <p:txBody>
          <a:bodyPr/>
          <a:lstStyle/>
          <a:p>
            <a:endParaRPr lang="zh-CN" altLang="en-US"/>
          </a:p>
        </p:txBody>
      </p:sp>
      <p:sp>
        <p:nvSpPr>
          <p:cNvPr id="95277" name="Freeform 45"/>
          <p:cNvSpPr/>
          <p:nvPr/>
        </p:nvSpPr>
        <p:spPr bwMode="auto">
          <a:xfrm>
            <a:off x="7004051" y="3594100"/>
            <a:ext cx="200025" cy="304800"/>
          </a:xfrm>
          <a:custGeom>
            <a:avLst/>
            <a:gdLst>
              <a:gd name="T0" fmla="*/ 2147483647 w 315"/>
              <a:gd name="T1" fmla="*/ 2147483647 h 359"/>
              <a:gd name="T2" fmla="*/ 0 w 315"/>
              <a:gd name="T3" fmla="*/ 2147483647 h 359"/>
              <a:gd name="T4" fmla="*/ 2147483647 w 315"/>
              <a:gd name="T5" fmla="*/ 2147483647 h 359"/>
              <a:gd name="T6" fmla="*/ 2147483647 w 315"/>
              <a:gd name="T7" fmla="*/ 2147483647 h 359"/>
              <a:gd name="T8" fmla="*/ 2147483647 w 315"/>
              <a:gd name="T9" fmla="*/ 2147483647 h 359"/>
              <a:gd name="T10" fmla="*/ 2147483647 w 315"/>
              <a:gd name="T11" fmla="*/ 2147483647 h 359"/>
              <a:gd name="T12" fmla="*/ 2147483647 w 315"/>
              <a:gd name="T13" fmla="*/ 2147483647 h 359"/>
              <a:gd name="T14" fmla="*/ 2147483647 w 315"/>
              <a:gd name="T15" fmla="*/ 2147483647 h 359"/>
              <a:gd name="T16" fmla="*/ 2147483647 w 315"/>
              <a:gd name="T17" fmla="*/ 2147483647 h 359"/>
              <a:gd name="T18" fmla="*/ 2147483647 w 315"/>
              <a:gd name="T19" fmla="*/ 2147483647 h 359"/>
              <a:gd name="T20" fmla="*/ 2147483647 w 315"/>
              <a:gd name="T21" fmla="*/ 2147483647 h 359"/>
              <a:gd name="T22" fmla="*/ 2147483647 w 315"/>
              <a:gd name="T23" fmla="*/ 2147483647 h 359"/>
              <a:gd name="T24" fmla="*/ 2147483647 w 315"/>
              <a:gd name="T25" fmla="*/ 2147483647 h 359"/>
              <a:gd name="T26" fmla="*/ 2147483647 w 315"/>
              <a:gd name="T27" fmla="*/ 0 h 359"/>
              <a:gd name="T28" fmla="*/ 2147483647 w 315"/>
              <a:gd name="T29" fmla="*/ 0 h 359"/>
              <a:gd name="T30" fmla="*/ 2147483647 w 315"/>
              <a:gd name="T31" fmla="*/ 2147483647 h 359"/>
              <a:gd name="T32" fmla="*/ 2147483647 w 315"/>
              <a:gd name="T33" fmla="*/ 2147483647 h 359"/>
              <a:gd name="T34" fmla="*/ 2147483647 w 315"/>
              <a:gd name="T35" fmla="*/ 2147483647 h 359"/>
              <a:gd name="T36" fmla="*/ 2147483647 w 315"/>
              <a:gd name="T37" fmla="*/ 2147483647 h 359"/>
              <a:gd name="T38" fmla="*/ 2147483647 w 315"/>
              <a:gd name="T39" fmla="*/ 2147483647 h 359"/>
              <a:gd name="T40" fmla="*/ 2147483647 w 315"/>
              <a:gd name="T41" fmla="*/ 2147483647 h 359"/>
              <a:gd name="T42" fmla="*/ 2147483647 w 315"/>
              <a:gd name="T43" fmla="*/ 2147483647 h 359"/>
              <a:gd name="T44" fmla="*/ 2147483647 w 315"/>
              <a:gd name="T45" fmla="*/ 2147483647 h 359"/>
              <a:gd name="T46" fmla="*/ 2147483647 w 315"/>
              <a:gd name="T47" fmla="*/ 2147483647 h 359"/>
              <a:gd name="T48" fmla="*/ 2147483647 w 315"/>
              <a:gd name="T49" fmla="*/ 2147483647 h 359"/>
              <a:gd name="T50" fmla="*/ 2147483647 w 315"/>
              <a:gd name="T51" fmla="*/ 2147483647 h 359"/>
              <a:gd name="T52" fmla="*/ 2147483647 w 315"/>
              <a:gd name="T53" fmla="*/ 2147483647 h 359"/>
              <a:gd name="T54" fmla="*/ 2147483647 w 315"/>
              <a:gd name="T55" fmla="*/ 2147483647 h 359"/>
              <a:gd name="T56" fmla="*/ 2147483647 w 315"/>
              <a:gd name="T57" fmla="*/ 2147483647 h 359"/>
              <a:gd name="T58" fmla="*/ 2147483647 w 315"/>
              <a:gd name="T59" fmla="*/ 2147483647 h 359"/>
              <a:gd name="T60" fmla="*/ 2147483647 w 315"/>
              <a:gd name="T61" fmla="*/ 2147483647 h 359"/>
              <a:gd name="T62" fmla="*/ 2147483647 w 315"/>
              <a:gd name="T63" fmla="*/ 2147483647 h 359"/>
              <a:gd name="T64" fmla="*/ 2147483647 w 315"/>
              <a:gd name="T65" fmla="*/ 2147483647 h 359"/>
              <a:gd name="T66" fmla="*/ 2147483647 w 315"/>
              <a:gd name="T67" fmla="*/ 2147483647 h 359"/>
              <a:gd name="T68" fmla="*/ 2147483647 w 315"/>
              <a:gd name="T69" fmla="*/ 2147483647 h 359"/>
              <a:gd name="T70" fmla="*/ 2147483647 w 315"/>
              <a:gd name="T71" fmla="*/ 2147483647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5"/>
              <a:gd name="T109" fmla="*/ 0 h 359"/>
              <a:gd name="T110" fmla="*/ 315 w 315"/>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5" h="359">
                <a:moveTo>
                  <a:pt x="11" y="359"/>
                </a:moveTo>
                <a:lnTo>
                  <a:pt x="0" y="326"/>
                </a:lnTo>
                <a:lnTo>
                  <a:pt x="33" y="272"/>
                </a:lnTo>
                <a:lnTo>
                  <a:pt x="54" y="229"/>
                </a:lnTo>
                <a:lnTo>
                  <a:pt x="87" y="185"/>
                </a:lnTo>
                <a:lnTo>
                  <a:pt x="109" y="152"/>
                </a:lnTo>
                <a:lnTo>
                  <a:pt x="120" y="120"/>
                </a:lnTo>
                <a:lnTo>
                  <a:pt x="130" y="98"/>
                </a:lnTo>
                <a:lnTo>
                  <a:pt x="141" y="76"/>
                </a:lnTo>
                <a:lnTo>
                  <a:pt x="141" y="54"/>
                </a:lnTo>
                <a:lnTo>
                  <a:pt x="141" y="33"/>
                </a:lnTo>
                <a:lnTo>
                  <a:pt x="141" y="22"/>
                </a:lnTo>
                <a:lnTo>
                  <a:pt x="152" y="11"/>
                </a:lnTo>
                <a:lnTo>
                  <a:pt x="163" y="0"/>
                </a:lnTo>
                <a:lnTo>
                  <a:pt x="174" y="0"/>
                </a:lnTo>
                <a:lnTo>
                  <a:pt x="185" y="11"/>
                </a:lnTo>
                <a:lnTo>
                  <a:pt x="196" y="11"/>
                </a:lnTo>
                <a:lnTo>
                  <a:pt x="217" y="22"/>
                </a:lnTo>
                <a:lnTo>
                  <a:pt x="228" y="33"/>
                </a:lnTo>
                <a:lnTo>
                  <a:pt x="250" y="44"/>
                </a:lnTo>
                <a:lnTo>
                  <a:pt x="272" y="65"/>
                </a:lnTo>
                <a:lnTo>
                  <a:pt x="294" y="87"/>
                </a:lnTo>
                <a:lnTo>
                  <a:pt x="304" y="109"/>
                </a:lnTo>
                <a:lnTo>
                  <a:pt x="315" y="120"/>
                </a:lnTo>
                <a:lnTo>
                  <a:pt x="304" y="131"/>
                </a:lnTo>
                <a:lnTo>
                  <a:pt x="304" y="141"/>
                </a:lnTo>
                <a:lnTo>
                  <a:pt x="294" y="152"/>
                </a:lnTo>
                <a:lnTo>
                  <a:pt x="283" y="163"/>
                </a:lnTo>
                <a:lnTo>
                  <a:pt x="272" y="174"/>
                </a:lnTo>
                <a:lnTo>
                  <a:pt x="250" y="185"/>
                </a:lnTo>
                <a:lnTo>
                  <a:pt x="239" y="196"/>
                </a:lnTo>
                <a:lnTo>
                  <a:pt x="196" y="229"/>
                </a:lnTo>
                <a:lnTo>
                  <a:pt x="141" y="272"/>
                </a:lnTo>
                <a:lnTo>
                  <a:pt x="76" y="305"/>
                </a:lnTo>
                <a:lnTo>
                  <a:pt x="11" y="359"/>
                </a:lnTo>
              </a:path>
            </a:pathLst>
          </a:custGeom>
          <a:solidFill>
            <a:srgbClr val="FF0000"/>
          </a:solidFill>
          <a:ln w="12700">
            <a:solidFill>
              <a:srgbClr val="000000"/>
            </a:solidFill>
            <a:round/>
          </a:ln>
        </p:spPr>
        <p:txBody>
          <a:bodyPr/>
          <a:lstStyle/>
          <a:p>
            <a:endParaRPr lang="zh-CN" altLang="en-US"/>
          </a:p>
        </p:txBody>
      </p:sp>
      <p:sp>
        <p:nvSpPr>
          <p:cNvPr id="95278" name="Freeform 46"/>
          <p:cNvSpPr/>
          <p:nvPr/>
        </p:nvSpPr>
        <p:spPr bwMode="auto">
          <a:xfrm>
            <a:off x="6742113" y="3520017"/>
            <a:ext cx="247650" cy="1005416"/>
          </a:xfrm>
          <a:custGeom>
            <a:avLst/>
            <a:gdLst>
              <a:gd name="T0" fmla="*/ 2147483647 w 391"/>
              <a:gd name="T1" fmla="*/ 2147483647 h 1186"/>
              <a:gd name="T2" fmla="*/ 2147483647 w 391"/>
              <a:gd name="T3" fmla="*/ 2147483647 h 1186"/>
              <a:gd name="T4" fmla="*/ 2147483647 w 391"/>
              <a:gd name="T5" fmla="*/ 2147483647 h 1186"/>
              <a:gd name="T6" fmla="*/ 2147483647 w 391"/>
              <a:gd name="T7" fmla="*/ 2147483647 h 1186"/>
              <a:gd name="T8" fmla="*/ 2147483647 w 391"/>
              <a:gd name="T9" fmla="*/ 2147483647 h 1186"/>
              <a:gd name="T10" fmla="*/ 2147483647 w 391"/>
              <a:gd name="T11" fmla="*/ 2147483647 h 1186"/>
              <a:gd name="T12" fmla="*/ 2147483647 w 391"/>
              <a:gd name="T13" fmla="*/ 2147483647 h 1186"/>
              <a:gd name="T14" fmla="*/ 2147483647 w 391"/>
              <a:gd name="T15" fmla="*/ 2147483647 h 1186"/>
              <a:gd name="T16" fmla="*/ 2147483647 w 391"/>
              <a:gd name="T17" fmla="*/ 2147483647 h 1186"/>
              <a:gd name="T18" fmla="*/ 2147483647 w 391"/>
              <a:gd name="T19" fmla="*/ 2147483647 h 1186"/>
              <a:gd name="T20" fmla="*/ 2147483647 w 391"/>
              <a:gd name="T21" fmla="*/ 2147483647 h 1186"/>
              <a:gd name="T22" fmla="*/ 2147483647 w 391"/>
              <a:gd name="T23" fmla="*/ 2147483647 h 1186"/>
              <a:gd name="T24" fmla="*/ 2147483647 w 391"/>
              <a:gd name="T25" fmla="*/ 2147483647 h 1186"/>
              <a:gd name="T26" fmla="*/ 2147483647 w 391"/>
              <a:gd name="T27" fmla="*/ 2147483647 h 1186"/>
              <a:gd name="T28" fmla="*/ 2147483647 w 391"/>
              <a:gd name="T29" fmla="*/ 2147483647 h 1186"/>
              <a:gd name="T30" fmla="*/ 2147483647 w 391"/>
              <a:gd name="T31" fmla="*/ 2147483647 h 1186"/>
              <a:gd name="T32" fmla="*/ 2147483647 w 391"/>
              <a:gd name="T33" fmla="*/ 0 h 1186"/>
              <a:gd name="T34" fmla="*/ 2147483647 w 391"/>
              <a:gd name="T35" fmla="*/ 2147483647 h 1186"/>
              <a:gd name="T36" fmla="*/ 2147483647 w 391"/>
              <a:gd name="T37" fmla="*/ 2147483647 h 1186"/>
              <a:gd name="T38" fmla="*/ 2147483647 w 391"/>
              <a:gd name="T39" fmla="*/ 2147483647 h 1186"/>
              <a:gd name="T40" fmla="*/ 2147483647 w 391"/>
              <a:gd name="T41" fmla="*/ 2147483647 h 1186"/>
              <a:gd name="T42" fmla="*/ 2147483647 w 391"/>
              <a:gd name="T43" fmla="*/ 2147483647 h 1186"/>
              <a:gd name="T44" fmla="*/ 2147483647 w 391"/>
              <a:gd name="T45" fmla="*/ 2147483647 h 1186"/>
              <a:gd name="T46" fmla="*/ 2147483647 w 391"/>
              <a:gd name="T47" fmla="*/ 2147483647 h 1186"/>
              <a:gd name="T48" fmla="*/ 2147483647 w 391"/>
              <a:gd name="T49" fmla="*/ 2147483647 h 1186"/>
              <a:gd name="T50" fmla="*/ 2147483647 w 391"/>
              <a:gd name="T51" fmla="*/ 2147483647 h 1186"/>
              <a:gd name="T52" fmla="*/ 2147483647 w 391"/>
              <a:gd name="T53" fmla="*/ 2147483647 h 1186"/>
              <a:gd name="T54" fmla="*/ 2147483647 w 391"/>
              <a:gd name="T55" fmla="*/ 2147483647 h 1186"/>
              <a:gd name="T56" fmla="*/ 2147483647 w 391"/>
              <a:gd name="T57" fmla="*/ 2147483647 h 1186"/>
              <a:gd name="T58" fmla="*/ 2147483647 w 391"/>
              <a:gd name="T59" fmla="*/ 2147483647 h 1186"/>
              <a:gd name="T60" fmla="*/ 2147483647 w 391"/>
              <a:gd name="T61" fmla="*/ 2147483647 h 1186"/>
              <a:gd name="T62" fmla="*/ 2147483647 w 391"/>
              <a:gd name="T63" fmla="*/ 2147483647 h 1186"/>
              <a:gd name="T64" fmla="*/ 2147483647 w 391"/>
              <a:gd name="T65" fmla="*/ 2147483647 h 1186"/>
              <a:gd name="T66" fmla="*/ 2147483647 w 391"/>
              <a:gd name="T67" fmla="*/ 2147483647 h 1186"/>
              <a:gd name="T68" fmla="*/ 2147483647 w 391"/>
              <a:gd name="T69" fmla="*/ 2147483647 h 1186"/>
              <a:gd name="T70" fmla="*/ 2147483647 w 391"/>
              <a:gd name="T71" fmla="*/ 2147483647 h 1186"/>
              <a:gd name="T72" fmla="*/ 2147483647 w 391"/>
              <a:gd name="T73" fmla="*/ 2147483647 h 1186"/>
              <a:gd name="T74" fmla="*/ 2147483647 w 391"/>
              <a:gd name="T75" fmla="*/ 2147483647 h 1186"/>
              <a:gd name="T76" fmla="*/ 2147483647 w 391"/>
              <a:gd name="T77" fmla="*/ 2147483647 h 1186"/>
              <a:gd name="T78" fmla="*/ 2147483647 w 391"/>
              <a:gd name="T79" fmla="*/ 2147483647 h 1186"/>
              <a:gd name="T80" fmla="*/ 2147483647 w 391"/>
              <a:gd name="T81" fmla="*/ 2147483647 h 1186"/>
              <a:gd name="T82" fmla="*/ 2147483647 w 391"/>
              <a:gd name="T83" fmla="*/ 2147483647 h 1186"/>
              <a:gd name="T84" fmla="*/ 2147483647 w 391"/>
              <a:gd name="T85" fmla="*/ 2147483647 h 1186"/>
              <a:gd name="T86" fmla="*/ 2147483647 w 391"/>
              <a:gd name="T87" fmla="*/ 2147483647 h 1186"/>
              <a:gd name="T88" fmla="*/ 0 w 391"/>
              <a:gd name="T89" fmla="*/ 2147483647 h 1186"/>
              <a:gd name="T90" fmla="*/ 0 w 391"/>
              <a:gd name="T91" fmla="*/ 2147483647 h 1186"/>
              <a:gd name="T92" fmla="*/ 2147483647 w 391"/>
              <a:gd name="T93" fmla="*/ 2147483647 h 1186"/>
              <a:gd name="T94" fmla="*/ 2147483647 w 391"/>
              <a:gd name="T95" fmla="*/ 2147483647 h 1186"/>
              <a:gd name="T96" fmla="*/ 2147483647 w 391"/>
              <a:gd name="T97" fmla="*/ 2147483647 h 1186"/>
              <a:gd name="T98" fmla="*/ 2147483647 w 391"/>
              <a:gd name="T99" fmla="*/ 2147483647 h 11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1"/>
              <a:gd name="T151" fmla="*/ 0 h 1186"/>
              <a:gd name="T152" fmla="*/ 391 w 391"/>
              <a:gd name="T153" fmla="*/ 1186 h 11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1" h="1186">
                <a:moveTo>
                  <a:pt x="109" y="860"/>
                </a:moveTo>
                <a:lnTo>
                  <a:pt x="130" y="871"/>
                </a:lnTo>
                <a:lnTo>
                  <a:pt x="152" y="871"/>
                </a:lnTo>
                <a:lnTo>
                  <a:pt x="174" y="871"/>
                </a:lnTo>
                <a:lnTo>
                  <a:pt x="196" y="871"/>
                </a:lnTo>
                <a:lnTo>
                  <a:pt x="206" y="860"/>
                </a:lnTo>
                <a:lnTo>
                  <a:pt x="217" y="849"/>
                </a:lnTo>
                <a:lnTo>
                  <a:pt x="228" y="838"/>
                </a:lnTo>
                <a:lnTo>
                  <a:pt x="239" y="827"/>
                </a:lnTo>
                <a:lnTo>
                  <a:pt x="239" y="805"/>
                </a:lnTo>
                <a:lnTo>
                  <a:pt x="239" y="783"/>
                </a:lnTo>
                <a:lnTo>
                  <a:pt x="250" y="740"/>
                </a:lnTo>
                <a:lnTo>
                  <a:pt x="250" y="696"/>
                </a:lnTo>
                <a:lnTo>
                  <a:pt x="250" y="642"/>
                </a:lnTo>
                <a:lnTo>
                  <a:pt x="261" y="577"/>
                </a:lnTo>
                <a:lnTo>
                  <a:pt x="261" y="511"/>
                </a:lnTo>
                <a:lnTo>
                  <a:pt x="261" y="435"/>
                </a:lnTo>
                <a:lnTo>
                  <a:pt x="261" y="359"/>
                </a:lnTo>
                <a:lnTo>
                  <a:pt x="250" y="283"/>
                </a:lnTo>
                <a:lnTo>
                  <a:pt x="250" y="228"/>
                </a:lnTo>
                <a:lnTo>
                  <a:pt x="250" y="174"/>
                </a:lnTo>
                <a:lnTo>
                  <a:pt x="239" y="141"/>
                </a:lnTo>
                <a:lnTo>
                  <a:pt x="239" y="109"/>
                </a:lnTo>
                <a:lnTo>
                  <a:pt x="228" y="76"/>
                </a:lnTo>
                <a:lnTo>
                  <a:pt x="217" y="65"/>
                </a:lnTo>
                <a:lnTo>
                  <a:pt x="206" y="43"/>
                </a:lnTo>
                <a:lnTo>
                  <a:pt x="196" y="33"/>
                </a:lnTo>
                <a:lnTo>
                  <a:pt x="185" y="22"/>
                </a:lnTo>
                <a:lnTo>
                  <a:pt x="196" y="11"/>
                </a:lnTo>
                <a:lnTo>
                  <a:pt x="206" y="11"/>
                </a:lnTo>
                <a:lnTo>
                  <a:pt x="217" y="0"/>
                </a:lnTo>
                <a:lnTo>
                  <a:pt x="239" y="0"/>
                </a:lnTo>
                <a:lnTo>
                  <a:pt x="272" y="11"/>
                </a:lnTo>
                <a:lnTo>
                  <a:pt x="304" y="22"/>
                </a:lnTo>
                <a:lnTo>
                  <a:pt x="337" y="33"/>
                </a:lnTo>
                <a:lnTo>
                  <a:pt x="359" y="54"/>
                </a:lnTo>
                <a:lnTo>
                  <a:pt x="369" y="76"/>
                </a:lnTo>
                <a:lnTo>
                  <a:pt x="380" y="87"/>
                </a:lnTo>
                <a:lnTo>
                  <a:pt x="391" y="109"/>
                </a:lnTo>
                <a:lnTo>
                  <a:pt x="391" y="141"/>
                </a:lnTo>
                <a:lnTo>
                  <a:pt x="391" y="163"/>
                </a:lnTo>
                <a:lnTo>
                  <a:pt x="391" y="196"/>
                </a:lnTo>
                <a:lnTo>
                  <a:pt x="380" y="207"/>
                </a:lnTo>
                <a:lnTo>
                  <a:pt x="380" y="228"/>
                </a:lnTo>
                <a:lnTo>
                  <a:pt x="380" y="261"/>
                </a:lnTo>
                <a:lnTo>
                  <a:pt x="380" y="294"/>
                </a:lnTo>
                <a:lnTo>
                  <a:pt x="380" y="326"/>
                </a:lnTo>
                <a:lnTo>
                  <a:pt x="380" y="381"/>
                </a:lnTo>
                <a:lnTo>
                  <a:pt x="380" y="435"/>
                </a:lnTo>
                <a:lnTo>
                  <a:pt x="380" y="490"/>
                </a:lnTo>
                <a:lnTo>
                  <a:pt x="380" y="555"/>
                </a:lnTo>
                <a:lnTo>
                  <a:pt x="380" y="609"/>
                </a:lnTo>
                <a:lnTo>
                  <a:pt x="380" y="664"/>
                </a:lnTo>
                <a:lnTo>
                  <a:pt x="380" y="718"/>
                </a:lnTo>
                <a:lnTo>
                  <a:pt x="369" y="762"/>
                </a:lnTo>
                <a:lnTo>
                  <a:pt x="369" y="794"/>
                </a:lnTo>
                <a:lnTo>
                  <a:pt x="369" y="827"/>
                </a:lnTo>
                <a:lnTo>
                  <a:pt x="369" y="860"/>
                </a:lnTo>
                <a:lnTo>
                  <a:pt x="359" y="914"/>
                </a:lnTo>
                <a:lnTo>
                  <a:pt x="337" y="968"/>
                </a:lnTo>
                <a:lnTo>
                  <a:pt x="326" y="1023"/>
                </a:lnTo>
                <a:lnTo>
                  <a:pt x="304" y="1077"/>
                </a:lnTo>
                <a:lnTo>
                  <a:pt x="293" y="1099"/>
                </a:lnTo>
                <a:lnTo>
                  <a:pt x="283" y="1121"/>
                </a:lnTo>
                <a:lnTo>
                  <a:pt x="272" y="1143"/>
                </a:lnTo>
                <a:lnTo>
                  <a:pt x="261" y="1153"/>
                </a:lnTo>
                <a:lnTo>
                  <a:pt x="250" y="1164"/>
                </a:lnTo>
                <a:lnTo>
                  <a:pt x="250" y="1175"/>
                </a:lnTo>
                <a:lnTo>
                  <a:pt x="239" y="1175"/>
                </a:lnTo>
                <a:lnTo>
                  <a:pt x="239" y="1186"/>
                </a:lnTo>
                <a:lnTo>
                  <a:pt x="228" y="1175"/>
                </a:lnTo>
                <a:lnTo>
                  <a:pt x="217" y="1175"/>
                </a:lnTo>
                <a:lnTo>
                  <a:pt x="217" y="1164"/>
                </a:lnTo>
                <a:lnTo>
                  <a:pt x="206" y="1153"/>
                </a:lnTo>
                <a:lnTo>
                  <a:pt x="196" y="1132"/>
                </a:lnTo>
                <a:lnTo>
                  <a:pt x="185" y="1121"/>
                </a:lnTo>
                <a:lnTo>
                  <a:pt x="185" y="1099"/>
                </a:lnTo>
                <a:lnTo>
                  <a:pt x="163" y="1056"/>
                </a:lnTo>
                <a:lnTo>
                  <a:pt x="141" y="1012"/>
                </a:lnTo>
                <a:lnTo>
                  <a:pt x="109" y="968"/>
                </a:lnTo>
                <a:lnTo>
                  <a:pt x="76" y="914"/>
                </a:lnTo>
                <a:lnTo>
                  <a:pt x="54" y="903"/>
                </a:lnTo>
                <a:lnTo>
                  <a:pt x="32" y="881"/>
                </a:lnTo>
                <a:lnTo>
                  <a:pt x="22" y="871"/>
                </a:lnTo>
                <a:lnTo>
                  <a:pt x="11" y="849"/>
                </a:lnTo>
                <a:lnTo>
                  <a:pt x="0" y="838"/>
                </a:lnTo>
                <a:lnTo>
                  <a:pt x="0" y="827"/>
                </a:lnTo>
                <a:lnTo>
                  <a:pt x="0" y="816"/>
                </a:lnTo>
                <a:lnTo>
                  <a:pt x="11" y="816"/>
                </a:lnTo>
                <a:lnTo>
                  <a:pt x="22" y="816"/>
                </a:lnTo>
                <a:lnTo>
                  <a:pt x="32" y="827"/>
                </a:lnTo>
                <a:lnTo>
                  <a:pt x="43" y="827"/>
                </a:lnTo>
                <a:lnTo>
                  <a:pt x="65" y="838"/>
                </a:lnTo>
                <a:lnTo>
                  <a:pt x="87" y="849"/>
                </a:lnTo>
                <a:lnTo>
                  <a:pt x="109" y="860"/>
                </a:lnTo>
              </a:path>
            </a:pathLst>
          </a:custGeom>
          <a:solidFill>
            <a:srgbClr val="FF0000"/>
          </a:solidFill>
          <a:ln w="12700">
            <a:solidFill>
              <a:srgbClr val="000000"/>
            </a:solidFill>
            <a:round/>
          </a:ln>
        </p:spPr>
        <p:txBody>
          <a:bodyPr/>
          <a:lstStyle/>
          <a:p>
            <a:endParaRPr lang="zh-CN" altLang="en-US"/>
          </a:p>
        </p:txBody>
      </p:sp>
      <p:sp>
        <p:nvSpPr>
          <p:cNvPr id="95280" name="Freeform 48"/>
          <p:cNvSpPr/>
          <p:nvPr/>
        </p:nvSpPr>
        <p:spPr bwMode="auto">
          <a:xfrm>
            <a:off x="6299201" y="2654300"/>
            <a:ext cx="303213" cy="431800"/>
          </a:xfrm>
          <a:custGeom>
            <a:avLst/>
            <a:gdLst>
              <a:gd name="T0" fmla="*/ 2147483647 w 478"/>
              <a:gd name="T1" fmla="*/ 2147483647 h 511"/>
              <a:gd name="T2" fmla="*/ 2147483647 w 478"/>
              <a:gd name="T3" fmla="*/ 2147483647 h 511"/>
              <a:gd name="T4" fmla="*/ 2147483647 w 478"/>
              <a:gd name="T5" fmla="*/ 2147483647 h 511"/>
              <a:gd name="T6" fmla="*/ 2147483647 w 478"/>
              <a:gd name="T7" fmla="*/ 2147483647 h 511"/>
              <a:gd name="T8" fmla="*/ 2147483647 w 478"/>
              <a:gd name="T9" fmla="*/ 2147483647 h 511"/>
              <a:gd name="T10" fmla="*/ 2147483647 w 478"/>
              <a:gd name="T11" fmla="*/ 2147483647 h 511"/>
              <a:gd name="T12" fmla="*/ 2147483647 w 478"/>
              <a:gd name="T13" fmla="*/ 2147483647 h 511"/>
              <a:gd name="T14" fmla="*/ 2147483647 w 478"/>
              <a:gd name="T15" fmla="*/ 2147483647 h 511"/>
              <a:gd name="T16" fmla="*/ 2147483647 w 478"/>
              <a:gd name="T17" fmla="*/ 2147483647 h 511"/>
              <a:gd name="T18" fmla="*/ 0 w 478"/>
              <a:gd name="T19" fmla="*/ 2147483647 h 511"/>
              <a:gd name="T20" fmla="*/ 2147483647 w 478"/>
              <a:gd name="T21" fmla="*/ 2147483647 h 511"/>
              <a:gd name="T22" fmla="*/ 2147483647 w 478"/>
              <a:gd name="T23" fmla="*/ 2147483647 h 511"/>
              <a:gd name="T24" fmla="*/ 2147483647 w 478"/>
              <a:gd name="T25" fmla="*/ 2147483647 h 511"/>
              <a:gd name="T26" fmla="*/ 2147483647 w 478"/>
              <a:gd name="T27" fmla="*/ 2147483647 h 511"/>
              <a:gd name="T28" fmla="*/ 2147483647 w 478"/>
              <a:gd name="T29" fmla="*/ 2147483647 h 511"/>
              <a:gd name="T30" fmla="*/ 2147483647 w 478"/>
              <a:gd name="T31" fmla="*/ 2147483647 h 511"/>
              <a:gd name="T32" fmla="*/ 2147483647 w 478"/>
              <a:gd name="T33" fmla="*/ 2147483647 h 511"/>
              <a:gd name="T34" fmla="*/ 2147483647 w 478"/>
              <a:gd name="T35" fmla="*/ 2147483647 h 511"/>
              <a:gd name="T36" fmla="*/ 2147483647 w 478"/>
              <a:gd name="T37" fmla="*/ 2147483647 h 511"/>
              <a:gd name="T38" fmla="*/ 2147483647 w 478"/>
              <a:gd name="T39" fmla="*/ 2147483647 h 511"/>
              <a:gd name="T40" fmla="*/ 2147483647 w 478"/>
              <a:gd name="T41" fmla="*/ 2147483647 h 511"/>
              <a:gd name="T42" fmla="*/ 2147483647 w 478"/>
              <a:gd name="T43" fmla="*/ 2147483647 h 511"/>
              <a:gd name="T44" fmla="*/ 2147483647 w 478"/>
              <a:gd name="T45" fmla="*/ 2147483647 h 511"/>
              <a:gd name="T46" fmla="*/ 2147483647 w 478"/>
              <a:gd name="T47" fmla="*/ 2147483647 h 511"/>
              <a:gd name="T48" fmla="*/ 2147483647 w 478"/>
              <a:gd name="T49" fmla="*/ 0 h 511"/>
              <a:gd name="T50" fmla="*/ 2147483647 w 478"/>
              <a:gd name="T51" fmla="*/ 0 h 511"/>
              <a:gd name="T52" fmla="*/ 2147483647 w 478"/>
              <a:gd name="T53" fmla="*/ 0 h 511"/>
              <a:gd name="T54" fmla="*/ 2147483647 w 478"/>
              <a:gd name="T55" fmla="*/ 2147483647 h 511"/>
              <a:gd name="T56" fmla="*/ 2147483647 w 478"/>
              <a:gd name="T57" fmla="*/ 2147483647 h 511"/>
              <a:gd name="T58" fmla="*/ 2147483647 w 478"/>
              <a:gd name="T59" fmla="*/ 2147483647 h 511"/>
              <a:gd name="T60" fmla="*/ 2147483647 w 478"/>
              <a:gd name="T61" fmla="*/ 2147483647 h 511"/>
              <a:gd name="T62" fmla="*/ 2147483647 w 478"/>
              <a:gd name="T63" fmla="*/ 2147483647 h 511"/>
              <a:gd name="T64" fmla="*/ 2147483647 w 478"/>
              <a:gd name="T65" fmla="*/ 2147483647 h 511"/>
              <a:gd name="T66" fmla="*/ 2147483647 w 478"/>
              <a:gd name="T67" fmla="*/ 2147483647 h 511"/>
              <a:gd name="T68" fmla="*/ 2147483647 w 478"/>
              <a:gd name="T69" fmla="*/ 2147483647 h 511"/>
              <a:gd name="T70" fmla="*/ 2147483647 w 478"/>
              <a:gd name="T71" fmla="*/ 2147483647 h 511"/>
              <a:gd name="T72" fmla="*/ 2147483647 w 478"/>
              <a:gd name="T73" fmla="*/ 2147483647 h 511"/>
              <a:gd name="T74" fmla="*/ 2147483647 w 478"/>
              <a:gd name="T75" fmla="*/ 2147483647 h 511"/>
              <a:gd name="T76" fmla="*/ 2147483647 w 478"/>
              <a:gd name="T77" fmla="*/ 2147483647 h 511"/>
              <a:gd name="T78" fmla="*/ 2147483647 w 478"/>
              <a:gd name="T79" fmla="*/ 2147483647 h 511"/>
              <a:gd name="T80" fmla="*/ 2147483647 w 478"/>
              <a:gd name="T81" fmla="*/ 2147483647 h 511"/>
              <a:gd name="T82" fmla="*/ 2147483647 w 478"/>
              <a:gd name="T83" fmla="*/ 2147483647 h 511"/>
              <a:gd name="T84" fmla="*/ 2147483647 w 478"/>
              <a:gd name="T85" fmla="*/ 2147483647 h 5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511"/>
              <a:gd name="T131" fmla="*/ 478 w 478"/>
              <a:gd name="T132" fmla="*/ 511 h 5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511">
                <a:moveTo>
                  <a:pt x="370" y="294"/>
                </a:moveTo>
                <a:lnTo>
                  <a:pt x="337" y="316"/>
                </a:lnTo>
                <a:lnTo>
                  <a:pt x="304" y="348"/>
                </a:lnTo>
                <a:lnTo>
                  <a:pt x="272" y="370"/>
                </a:lnTo>
                <a:lnTo>
                  <a:pt x="228" y="392"/>
                </a:lnTo>
                <a:lnTo>
                  <a:pt x="185" y="424"/>
                </a:lnTo>
                <a:lnTo>
                  <a:pt x="131" y="446"/>
                </a:lnTo>
                <a:lnTo>
                  <a:pt x="87" y="479"/>
                </a:lnTo>
                <a:lnTo>
                  <a:pt x="33" y="511"/>
                </a:lnTo>
                <a:lnTo>
                  <a:pt x="0" y="479"/>
                </a:lnTo>
                <a:lnTo>
                  <a:pt x="54" y="424"/>
                </a:lnTo>
                <a:lnTo>
                  <a:pt x="98" y="370"/>
                </a:lnTo>
                <a:lnTo>
                  <a:pt x="141" y="326"/>
                </a:lnTo>
                <a:lnTo>
                  <a:pt x="174" y="283"/>
                </a:lnTo>
                <a:lnTo>
                  <a:pt x="207" y="250"/>
                </a:lnTo>
                <a:lnTo>
                  <a:pt x="239" y="218"/>
                </a:lnTo>
                <a:lnTo>
                  <a:pt x="250" y="196"/>
                </a:lnTo>
                <a:lnTo>
                  <a:pt x="272" y="174"/>
                </a:lnTo>
                <a:lnTo>
                  <a:pt x="283" y="152"/>
                </a:lnTo>
                <a:lnTo>
                  <a:pt x="294" y="120"/>
                </a:lnTo>
                <a:lnTo>
                  <a:pt x="304" y="87"/>
                </a:lnTo>
                <a:lnTo>
                  <a:pt x="315" y="54"/>
                </a:lnTo>
                <a:lnTo>
                  <a:pt x="315" y="33"/>
                </a:lnTo>
                <a:lnTo>
                  <a:pt x="315" y="11"/>
                </a:lnTo>
                <a:lnTo>
                  <a:pt x="326" y="0"/>
                </a:lnTo>
                <a:lnTo>
                  <a:pt x="348" y="0"/>
                </a:lnTo>
                <a:lnTo>
                  <a:pt x="359" y="0"/>
                </a:lnTo>
                <a:lnTo>
                  <a:pt x="381" y="11"/>
                </a:lnTo>
                <a:lnTo>
                  <a:pt x="402" y="33"/>
                </a:lnTo>
                <a:lnTo>
                  <a:pt x="435" y="54"/>
                </a:lnTo>
                <a:lnTo>
                  <a:pt x="457" y="87"/>
                </a:lnTo>
                <a:lnTo>
                  <a:pt x="468" y="120"/>
                </a:lnTo>
                <a:lnTo>
                  <a:pt x="468" y="141"/>
                </a:lnTo>
                <a:lnTo>
                  <a:pt x="478" y="163"/>
                </a:lnTo>
                <a:lnTo>
                  <a:pt x="478" y="174"/>
                </a:lnTo>
                <a:lnTo>
                  <a:pt x="468" y="196"/>
                </a:lnTo>
                <a:lnTo>
                  <a:pt x="457" y="207"/>
                </a:lnTo>
                <a:lnTo>
                  <a:pt x="446" y="218"/>
                </a:lnTo>
                <a:lnTo>
                  <a:pt x="435" y="239"/>
                </a:lnTo>
                <a:lnTo>
                  <a:pt x="413" y="261"/>
                </a:lnTo>
                <a:lnTo>
                  <a:pt x="391" y="272"/>
                </a:lnTo>
                <a:lnTo>
                  <a:pt x="370" y="294"/>
                </a:lnTo>
              </a:path>
            </a:pathLst>
          </a:custGeom>
          <a:solidFill>
            <a:srgbClr val="FF0000"/>
          </a:solidFill>
          <a:ln w="12700">
            <a:solidFill>
              <a:srgbClr val="000000"/>
            </a:solidFill>
            <a:round/>
          </a:ln>
        </p:spPr>
        <p:txBody>
          <a:bodyPr/>
          <a:lstStyle/>
          <a:p>
            <a:endParaRPr lang="zh-CN" altLang="en-US"/>
          </a:p>
        </p:txBody>
      </p:sp>
      <p:sp>
        <p:nvSpPr>
          <p:cNvPr id="95282" name="Freeform 50"/>
          <p:cNvSpPr/>
          <p:nvPr/>
        </p:nvSpPr>
        <p:spPr bwMode="auto">
          <a:xfrm>
            <a:off x="6630989" y="2294467"/>
            <a:ext cx="179387" cy="590551"/>
          </a:xfrm>
          <a:custGeom>
            <a:avLst/>
            <a:gdLst>
              <a:gd name="T0" fmla="*/ 2147483647 w 283"/>
              <a:gd name="T1" fmla="*/ 2147483647 h 696"/>
              <a:gd name="T2" fmla="*/ 2147483647 w 283"/>
              <a:gd name="T3" fmla="*/ 2147483647 h 696"/>
              <a:gd name="T4" fmla="*/ 2147483647 w 283"/>
              <a:gd name="T5" fmla="*/ 2147483647 h 696"/>
              <a:gd name="T6" fmla="*/ 2147483647 w 283"/>
              <a:gd name="T7" fmla="*/ 2147483647 h 696"/>
              <a:gd name="T8" fmla="*/ 2147483647 w 283"/>
              <a:gd name="T9" fmla="*/ 2147483647 h 696"/>
              <a:gd name="T10" fmla="*/ 2147483647 w 283"/>
              <a:gd name="T11" fmla="*/ 2147483647 h 696"/>
              <a:gd name="T12" fmla="*/ 2147483647 w 283"/>
              <a:gd name="T13" fmla="*/ 2147483647 h 696"/>
              <a:gd name="T14" fmla="*/ 2147483647 w 283"/>
              <a:gd name="T15" fmla="*/ 2147483647 h 696"/>
              <a:gd name="T16" fmla="*/ 2147483647 w 283"/>
              <a:gd name="T17" fmla="*/ 2147483647 h 696"/>
              <a:gd name="T18" fmla="*/ 2147483647 w 283"/>
              <a:gd name="T19" fmla="*/ 2147483647 h 696"/>
              <a:gd name="T20" fmla="*/ 2147483647 w 283"/>
              <a:gd name="T21" fmla="*/ 2147483647 h 696"/>
              <a:gd name="T22" fmla="*/ 2147483647 w 283"/>
              <a:gd name="T23" fmla="*/ 2147483647 h 696"/>
              <a:gd name="T24" fmla="*/ 2147483647 w 283"/>
              <a:gd name="T25" fmla="*/ 2147483647 h 696"/>
              <a:gd name="T26" fmla="*/ 2147483647 w 283"/>
              <a:gd name="T27" fmla="*/ 2147483647 h 696"/>
              <a:gd name="T28" fmla="*/ 2147483647 w 283"/>
              <a:gd name="T29" fmla="*/ 2147483647 h 696"/>
              <a:gd name="T30" fmla="*/ 2147483647 w 283"/>
              <a:gd name="T31" fmla="*/ 2147483647 h 696"/>
              <a:gd name="T32" fmla="*/ 2147483647 w 283"/>
              <a:gd name="T33" fmla="*/ 2147483647 h 696"/>
              <a:gd name="T34" fmla="*/ 2147483647 w 283"/>
              <a:gd name="T35" fmla="*/ 2147483647 h 696"/>
              <a:gd name="T36" fmla="*/ 2147483647 w 283"/>
              <a:gd name="T37" fmla="*/ 2147483647 h 696"/>
              <a:gd name="T38" fmla="*/ 0 w 283"/>
              <a:gd name="T39" fmla="*/ 2147483647 h 696"/>
              <a:gd name="T40" fmla="*/ 2147483647 w 283"/>
              <a:gd name="T41" fmla="*/ 2147483647 h 696"/>
              <a:gd name="T42" fmla="*/ 2147483647 w 283"/>
              <a:gd name="T43" fmla="*/ 2147483647 h 696"/>
              <a:gd name="T44" fmla="*/ 2147483647 w 283"/>
              <a:gd name="T45" fmla="*/ 0 h 696"/>
              <a:gd name="T46" fmla="*/ 2147483647 w 283"/>
              <a:gd name="T47" fmla="*/ 0 h 696"/>
              <a:gd name="T48" fmla="*/ 2147483647 w 283"/>
              <a:gd name="T49" fmla="*/ 0 h 696"/>
              <a:gd name="T50" fmla="*/ 2147483647 w 283"/>
              <a:gd name="T51" fmla="*/ 0 h 696"/>
              <a:gd name="T52" fmla="*/ 2147483647 w 283"/>
              <a:gd name="T53" fmla="*/ 2147483647 h 696"/>
              <a:gd name="T54" fmla="*/ 2147483647 w 283"/>
              <a:gd name="T55" fmla="*/ 2147483647 h 696"/>
              <a:gd name="T56" fmla="*/ 2147483647 w 283"/>
              <a:gd name="T57" fmla="*/ 2147483647 h 696"/>
              <a:gd name="T58" fmla="*/ 2147483647 w 283"/>
              <a:gd name="T59" fmla="*/ 2147483647 h 696"/>
              <a:gd name="T60" fmla="*/ 2147483647 w 283"/>
              <a:gd name="T61" fmla="*/ 2147483647 h 696"/>
              <a:gd name="T62" fmla="*/ 2147483647 w 283"/>
              <a:gd name="T63" fmla="*/ 2147483647 h 696"/>
              <a:gd name="T64" fmla="*/ 2147483647 w 283"/>
              <a:gd name="T65" fmla="*/ 2147483647 h 696"/>
              <a:gd name="T66" fmla="*/ 2147483647 w 283"/>
              <a:gd name="T67" fmla="*/ 2147483647 h 696"/>
              <a:gd name="T68" fmla="*/ 2147483647 w 283"/>
              <a:gd name="T69" fmla="*/ 2147483647 h 696"/>
              <a:gd name="T70" fmla="*/ 2147483647 w 283"/>
              <a:gd name="T71" fmla="*/ 2147483647 h 696"/>
              <a:gd name="T72" fmla="*/ 2147483647 w 283"/>
              <a:gd name="T73" fmla="*/ 2147483647 h 696"/>
              <a:gd name="T74" fmla="*/ 2147483647 w 283"/>
              <a:gd name="T75" fmla="*/ 2147483647 h 696"/>
              <a:gd name="T76" fmla="*/ 2147483647 w 283"/>
              <a:gd name="T77" fmla="*/ 2147483647 h 696"/>
              <a:gd name="T78" fmla="*/ 2147483647 w 283"/>
              <a:gd name="T79" fmla="*/ 2147483647 h 696"/>
              <a:gd name="T80" fmla="*/ 2147483647 w 283"/>
              <a:gd name="T81" fmla="*/ 2147483647 h 696"/>
              <a:gd name="T82" fmla="*/ 2147483647 w 283"/>
              <a:gd name="T83" fmla="*/ 2147483647 h 696"/>
              <a:gd name="T84" fmla="*/ 2147483647 w 283"/>
              <a:gd name="T85" fmla="*/ 2147483647 h 696"/>
              <a:gd name="T86" fmla="*/ 2147483647 w 283"/>
              <a:gd name="T87" fmla="*/ 2147483647 h 696"/>
              <a:gd name="T88" fmla="*/ 2147483647 w 283"/>
              <a:gd name="T89" fmla="*/ 2147483647 h 696"/>
              <a:gd name="T90" fmla="*/ 2147483647 w 283"/>
              <a:gd name="T91" fmla="*/ 2147483647 h 696"/>
              <a:gd name="T92" fmla="*/ 2147483647 w 283"/>
              <a:gd name="T93" fmla="*/ 2147483647 h 696"/>
              <a:gd name="T94" fmla="*/ 2147483647 w 283"/>
              <a:gd name="T95" fmla="*/ 2147483647 h 696"/>
              <a:gd name="T96" fmla="*/ 2147483647 w 283"/>
              <a:gd name="T97" fmla="*/ 2147483647 h 696"/>
              <a:gd name="T98" fmla="*/ 2147483647 w 283"/>
              <a:gd name="T99" fmla="*/ 2147483647 h 696"/>
              <a:gd name="T100" fmla="*/ 2147483647 w 283"/>
              <a:gd name="T101" fmla="*/ 2147483647 h 696"/>
              <a:gd name="T102" fmla="*/ 2147483647 w 283"/>
              <a:gd name="T103" fmla="*/ 2147483647 h 6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3"/>
              <a:gd name="T157" fmla="*/ 0 h 696"/>
              <a:gd name="T158" fmla="*/ 283 w 283"/>
              <a:gd name="T159" fmla="*/ 696 h 6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3" h="696">
                <a:moveTo>
                  <a:pt x="196" y="653"/>
                </a:moveTo>
                <a:lnTo>
                  <a:pt x="185" y="631"/>
                </a:lnTo>
                <a:lnTo>
                  <a:pt x="174" y="609"/>
                </a:lnTo>
                <a:lnTo>
                  <a:pt x="163" y="576"/>
                </a:lnTo>
                <a:lnTo>
                  <a:pt x="163" y="544"/>
                </a:lnTo>
                <a:lnTo>
                  <a:pt x="152" y="500"/>
                </a:lnTo>
                <a:lnTo>
                  <a:pt x="141" y="457"/>
                </a:lnTo>
                <a:lnTo>
                  <a:pt x="130" y="402"/>
                </a:lnTo>
                <a:lnTo>
                  <a:pt x="130" y="348"/>
                </a:lnTo>
                <a:lnTo>
                  <a:pt x="119" y="293"/>
                </a:lnTo>
                <a:lnTo>
                  <a:pt x="109" y="250"/>
                </a:lnTo>
                <a:lnTo>
                  <a:pt x="98" y="206"/>
                </a:lnTo>
                <a:lnTo>
                  <a:pt x="87" y="174"/>
                </a:lnTo>
                <a:lnTo>
                  <a:pt x="76" y="141"/>
                </a:lnTo>
                <a:lnTo>
                  <a:pt x="65" y="119"/>
                </a:lnTo>
                <a:lnTo>
                  <a:pt x="54" y="98"/>
                </a:lnTo>
                <a:lnTo>
                  <a:pt x="43" y="87"/>
                </a:lnTo>
                <a:lnTo>
                  <a:pt x="22" y="76"/>
                </a:lnTo>
                <a:lnTo>
                  <a:pt x="11" y="65"/>
                </a:lnTo>
                <a:lnTo>
                  <a:pt x="0" y="43"/>
                </a:lnTo>
                <a:lnTo>
                  <a:pt x="11" y="21"/>
                </a:lnTo>
                <a:lnTo>
                  <a:pt x="11" y="10"/>
                </a:lnTo>
                <a:lnTo>
                  <a:pt x="22" y="0"/>
                </a:lnTo>
                <a:lnTo>
                  <a:pt x="43" y="0"/>
                </a:lnTo>
                <a:lnTo>
                  <a:pt x="65" y="0"/>
                </a:lnTo>
                <a:lnTo>
                  <a:pt x="87" y="0"/>
                </a:lnTo>
                <a:lnTo>
                  <a:pt x="119" y="10"/>
                </a:lnTo>
                <a:lnTo>
                  <a:pt x="163" y="21"/>
                </a:lnTo>
                <a:lnTo>
                  <a:pt x="206" y="32"/>
                </a:lnTo>
                <a:lnTo>
                  <a:pt x="206" y="54"/>
                </a:lnTo>
                <a:lnTo>
                  <a:pt x="206" y="87"/>
                </a:lnTo>
                <a:lnTo>
                  <a:pt x="217" y="119"/>
                </a:lnTo>
                <a:lnTo>
                  <a:pt x="217" y="163"/>
                </a:lnTo>
                <a:lnTo>
                  <a:pt x="228" y="217"/>
                </a:lnTo>
                <a:lnTo>
                  <a:pt x="239" y="272"/>
                </a:lnTo>
                <a:lnTo>
                  <a:pt x="250" y="326"/>
                </a:lnTo>
                <a:lnTo>
                  <a:pt x="261" y="402"/>
                </a:lnTo>
                <a:lnTo>
                  <a:pt x="272" y="468"/>
                </a:lnTo>
                <a:lnTo>
                  <a:pt x="272" y="522"/>
                </a:lnTo>
                <a:lnTo>
                  <a:pt x="283" y="576"/>
                </a:lnTo>
                <a:lnTo>
                  <a:pt x="283" y="620"/>
                </a:lnTo>
                <a:lnTo>
                  <a:pt x="283" y="653"/>
                </a:lnTo>
                <a:lnTo>
                  <a:pt x="283" y="674"/>
                </a:lnTo>
                <a:lnTo>
                  <a:pt x="272" y="685"/>
                </a:lnTo>
                <a:lnTo>
                  <a:pt x="272" y="696"/>
                </a:lnTo>
                <a:lnTo>
                  <a:pt x="261" y="696"/>
                </a:lnTo>
                <a:lnTo>
                  <a:pt x="250" y="696"/>
                </a:lnTo>
                <a:lnTo>
                  <a:pt x="239" y="696"/>
                </a:lnTo>
                <a:lnTo>
                  <a:pt x="217" y="674"/>
                </a:lnTo>
                <a:lnTo>
                  <a:pt x="196" y="653"/>
                </a:lnTo>
              </a:path>
            </a:pathLst>
          </a:custGeom>
          <a:solidFill>
            <a:srgbClr val="FF0000"/>
          </a:solidFill>
          <a:ln w="12700">
            <a:solidFill>
              <a:srgbClr val="000000"/>
            </a:solidFill>
            <a:round/>
          </a:ln>
        </p:spPr>
        <p:txBody>
          <a:bodyPr/>
          <a:lstStyle/>
          <a:p>
            <a:endParaRPr lang="zh-CN" altLang="en-US"/>
          </a:p>
        </p:txBody>
      </p:sp>
      <p:sp>
        <p:nvSpPr>
          <p:cNvPr id="95283" name="Freeform 51"/>
          <p:cNvSpPr/>
          <p:nvPr/>
        </p:nvSpPr>
        <p:spPr bwMode="auto">
          <a:xfrm>
            <a:off x="6707189" y="2192867"/>
            <a:ext cx="600075" cy="571500"/>
          </a:xfrm>
          <a:custGeom>
            <a:avLst/>
            <a:gdLst>
              <a:gd name="T0" fmla="*/ 2147483647 w 946"/>
              <a:gd name="T1" fmla="*/ 2147483647 h 675"/>
              <a:gd name="T2" fmla="*/ 2147483647 w 946"/>
              <a:gd name="T3" fmla="*/ 2147483647 h 675"/>
              <a:gd name="T4" fmla="*/ 2147483647 w 946"/>
              <a:gd name="T5" fmla="*/ 2147483647 h 675"/>
              <a:gd name="T6" fmla="*/ 2147483647 w 946"/>
              <a:gd name="T7" fmla="*/ 2147483647 h 675"/>
              <a:gd name="T8" fmla="*/ 2147483647 w 946"/>
              <a:gd name="T9" fmla="*/ 2147483647 h 675"/>
              <a:gd name="T10" fmla="*/ 2147483647 w 946"/>
              <a:gd name="T11" fmla="*/ 2147483647 h 675"/>
              <a:gd name="T12" fmla="*/ 2147483647 w 946"/>
              <a:gd name="T13" fmla="*/ 2147483647 h 675"/>
              <a:gd name="T14" fmla="*/ 2147483647 w 946"/>
              <a:gd name="T15" fmla="*/ 2147483647 h 675"/>
              <a:gd name="T16" fmla="*/ 2147483647 w 946"/>
              <a:gd name="T17" fmla="*/ 2147483647 h 675"/>
              <a:gd name="T18" fmla="*/ 2147483647 w 946"/>
              <a:gd name="T19" fmla="*/ 2147483647 h 675"/>
              <a:gd name="T20" fmla="*/ 2147483647 w 946"/>
              <a:gd name="T21" fmla="*/ 2147483647 h 675"/>
              <a:gd name="T22" fmla="*/ 2147483647 w 946"/>
              <a:gd name="T23" fmla="*/ 2147483647 h 675"/>
              <a:gd name="T24" fmla="*/ 2147483647 w 946"/>
              <a:gd name="T25" fmla="*/ 2147483647 h 675"/>
              <a:gd name="T26" fmla="*/ 2147483647 w 946"/>
              <a:gd name="T27" fmla="*/ 2147483647 h 675"/>
              <a:gd name="T28" fmla="*/ 0 w 946"/>
              <a:gd name="T29" fmla="*/ 2147483647 h 675"/>
              <a:gd name="T30" fmla="*/ 2147483647 w 946"/>
              <a:gd name="T31" fmla="*/ 2147483647 h 675"/>
              <a:gd name="T32" fmla="*/ 2147483647 w 946"/>
              <a:gd name="T33" fmla="*/ 2147483647 h 675"/>
              <a:gd name="T34" fmla="*/ 2147483647 w 946"/>
              <a:gd name="T35" fmla="*/ 2147483647 h 675"/>
              <a:gd name="T36" fmla="*/ 2147483647 w 946"/>
              <a:gd name="T37" fmla="*/ 2147483647 h 675"/>
              <a:gd name="T38" fmla="*/ 2147483647 w 946"/>
              <a:gd name="T39" fmla="*/ 2147483647 h 675"/>
              <a:gd name="T40" fmla="*/ 2147483647 w 946"/>
              <a:gd name="T41" fmla="*/ 2147483647 h 675"/>
              <a:gd name="T42" fmla="*/ 2147483647 w 946"/>
              <a:gd name="T43" fmla="*/ 0 h 675"/>
              <a:gd name="T44" fmla="*/ 2147483647 w 946"/>
              <a:gd name="T45" fmla="*/ 0 h 675"/>
              <a:gd name="T46" fmla="*/ 2147483647 w 946"/>
              <a:gd name="T47" fmla="*/ 2147483647 h 675"/>
              <a:gd name="T48" fmla="*/ 2147483647 w 946"/>
              <a:gd name="T49" fmla="*/ 2147483647 h 675"/>
              <a:gd name="T50" fmla="*/ 2147483647 w 946"/>
              <a:gd name="T51" fmla="*/ 2147483647 h 675"/>
              <a:gd name="T52" fmla="*/ 2147483647 w 946"/>
              <a:gd name="T53" fmla="*/ 2147483647 h 675"/>
              <a:gd name="T54" fmla="*/ 2147483647 w 946"/>
              <a:gd name="T55" fmla="*/ 2147483647 h 675"/>
              <a:gd name="T56" fmla="*/ 2147483647 w 946"/>
              <a:gd name="T57" fmla="*/ 2147483647 h 675"/>
              <a:gd name="T58" fmla="*/ 2147483647 w 946"/>
              <a:gd name="T59" fmla="*/ 2147483647 h 675"/>
              <a:gd name="T60" fmla="*/ 2147483647 w 946"/>
              <a:gd name="T61" fmla="*/ 2147483647 h 675"/>
              <a:gd name="T62" fmla="*/ 2147483647 w 946"/>
              <a:gd name="T63" fmla="*/ 2147483647 h 675"/>
              <a:gd name="T64" fmla="*/ 2147483647 w 946"/>
              <a:gd name="T65" fmla="*/ 2147483647 h 675"/>
              <a:gd name="T66" fmla="*/ 2147483647 w 946"/>
              <a:gd name="T67" fmla="*/ 2147483647 h 675"/>
              <a:gd name="T68" fmla="*/ 2147483647 w 946"/>
              <a:gd name="T69" fmla="*/ 2147483647 h 675"/>
              <a:gd name="T70" fmla="*/ 2147483647 w 946"/>
              <a:gd name="T71" fmla="*/ 2147483647 h 675"/>
              <a:gd name="T72" fmla="*/ 2147483647 w 946"/>
              <a:gd name="T73" fmla="*/ 2147483647 h 675"/>
              <a:gd name="T74" fmla="*/ 2147483647 w 946"/>
              <a:gd name="T75" fmla="*/ 2147483647 h 675"/>
              <a:gd name="T76" fmla="*/ 2147483647 w 946"/>
              <a:gd name="T77" fmla="*/ 2147483647 h 6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6"/>
              <a:gd name="T118" fmla="*/ 0 h 675"/>
              <a:gd name="T119" fmla="*/ 946 w 946"/>
              <a:gd name="T120" fmla="*/ 675 h 6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6" h="675">
                <a:moveTo>
                  <a:pt x="609" y="675"/>
                </a:moveTo>
                <a:lnTo>
                  <a:pt x="620" y="598"/>
                </a:lnTo>
                <a:lnTo>
                  <a:pt x="642" y="522"/>
                </a:lnTo>
                <a:lnTo>
                  <a:pt x="653" y="468"/>
                </a:lnTo>
                <a:lnTo>
                  <a:pt x="675" y="403"/>
                </a:lnTo>
                <a:lnTo>
                  <a:pt x="685" y="359"/>
                </a:lnTo>
                <a:lnTo>
                  <a:pt x="696" y="315"/>
                </a:lnTo>
                <a:lnTo>
                  <a:pt x="696" y="283"/>
                </a:lnTo>
                <a:lnTo>
                  <a:pt x="707" y="261"/>
                </a:lnTo>
                <a:lnTo>
                  <a:pt x="707" y="218"/>
                </a:lnTo>
                <a:lnTo>
                  <a:pt x="696" y="185"/>
                </a:lnTo>
                <a:lnTo>
                  <a:pt x="685" y="163"/>
                </a:lnTo>
                <a:lnTo>
                  <a:pt x="675" y="152"/>
                </a:lnTo>
                <a:lnTo>
                  <a:pt x="664" y="152"/>
                </a:lnTo>
                <a:lnTo>
                  <a:pt x="653" y="152"/>
                </a:lnTo>
                <a:lnTo>
                  <a:pt x="642" y="152"/>
                </a:lnTo>
                <a:lnTo>
                  <a:pt x="620" y="152"/>
                </a:lnTo>
                <a:lnTo>
                  <a:pt x="598" y="152"/>
                </a:lnTo>
                <a:lnTo>
                  <a:pt x="566" y="152"/>
                </a:lnTo>
                <a:lnTo>
                  <a:pt x="533" y="163"/>
                </a:lnTo>
                <a:lnTo>
                  <a:pt x="501" y="163"/>
                </a:lnTo>
                <a:lnTo>
                  <a:pt x="457" y="174"/>
                </a:lnTo>
                <a:lnTo>
                  <a:pt x="414" y="185"/>
                </a:lnTo>
                <a:lnTo>
                  <a:pt x="359" y="196"/>
                </a:lnTo>
                <a:lnTo>
                  <a:pt x="316" y="207"/>
                </a:lnTo>
                <a:lnTo>
                  <a:pt x="251" y="218"/>
                </a:lnTo>
                <a:lnTo>
                  <a:pt x="185" y="228"/>
                </a:lnTo>
                <a:lnTo>
                  <a:pt x="120" y="239"/>
                </a:lnTo>
                <a:lnTo>
                  <a:pt x="55" y="261"/>
                </a:lnTo>
                <a:lnTo>
                  <a:pt x="0" y="163"/>
                </a:lnTo>
                <a:lnTo>
                  <a:pt x="98" y="152"/>
                </a:lnTo>
                <a:lnTo>
                  <a:pt x="207" y="130"/>
                </a:lnTo>
                <a:lnTo>
                  <a:pt x="305" y="120"/>
                </a:lnTo>
                <a:lnTo>
                  <a:pt x="403" y="87"/>
                </a:lnTo>
                <a:lnTo>
                  <a:pt x="446" y="76"/>
                </a:lnTo>
                <a:lnTo>
                  <a:pt x="479" y="76"/>
                </a:lnTo>
                <a:lnTo>
                  <a:pt x="522" y="65"/>
                </a:lnTo>
                <a:lnTo>
                  <a:pt x="555" y="54"/>
                </a:lnTo>
                <a:lnTo>
                  <a:pt x="577" y="43"/>
                </a:lnTo>
                <a:lnTo>
                  <a:pt x="609" y="33"/>
                </a:lnTo>
                <a:lnTo>
                  <a:pt x="620" y="33"/>
                </a:lnTo>
                <a:lnTo>
                  <a:pt x="642" y="22"/>
                </a:lnTo>
                <a:lnTo>
                  <a:pt x="664" y="11"/>
                </a:lnTo>
                <a:lnTo>
                  <a:pt x="685" y="0"/>
                </a:lnTo>
                <a:lnTo>
                  <a:pt x="696" y="0"/>
                </a:lnTo>
                <a:lnTo>
                  <a:pt x="718" y="0"/>
                </a:lnTo>
                <a:lnTo>
                  <a:pt x="740" y="11"/>
                </a:lnTo>
                <a:lnTo>
                  <a:pt x="762" y="22"/>
                </a:lnTo>
                <a:lnTo>
                  <a:pt x="805" y="43"/>
                </a:lnTo>
                <a:lnTo>
                  <a:pt x="848" y="65"/>
                </a:lnTo>
                <a:lnTo>
                  <a:pt x="870" y="87"/>
                </a:lnTo>
                <a:lnTo>
                  <a:pt x="892" y="98"/>
                </a:lnTo>
                <a:lnTo>
                  <a:pt x="903" y="120"/>
                </a:lnTo>
                <a:lnTo>
                  <a:pt x="914" y="130"/>
                </a:lnTo>
                <a:lnTo>
                  <a:pt x="925" y="141"/>
                </a:lnTo>
                <a:lnTo>
                  <a:pt x="935" y="152"/>
                </a:lnTo>
                <a:lnTo>
                  <a:pt x="946" y="152"/>
                </a:lnTo>
                <a:lnTo>
                  <a:pt x="946" y="163"/>
                </a:lnTo>
                <a:lnTo>
                  <a:pt x="935" y="174"/>
                </a:lnTo>
                <a:lnTo>
                  <a:pt x="925" y="185"/>
                </a:lnTo>
                <a:lnTo>
                  <a:pt x="914" y="196"/>
                </a:lnTo>
                <a:lnTo>
                  <a:pt x="903" y="207"/>
                </a:lnTo>
                <a:lnTo>
                  <a:pt x="892" y="218"/>
                </a:lnTo>
                <a:lnTo>
                  <a:pt x="870" y="239"/>
                </a:lnTo>
                <a:lnTo>
                  <a:pt x="859" y="261"/>
                </a:lnTo>
                <a:lnTo>
                  <a:pt x="848" y="294"/>
                </a:lnTo>
                <a:lnTo>
                  <a:pt x="838" y="326"/>
                </a:lnTo>
                <a:lnTo>
                  <a:pt x="827" y="359"/>
                </a:lnTo>
                <a:lnTo>
                  <a:pt x="805" y="413"/>
                </a:lnTo>
                <a:lnTo>
                  <a:pt x="794" y="457"/>
                </a:lnTo>
                <a:lnTo>
                  <a:pt x="772" y="511"/>
                </a:lnTo>
                <a:lnTo>
                  <a:pt x="751" y="555"/>
                </a:lnTo>
                <a:lnTo>
                  <a:pt x="729" y="588"/>
                </a:lnTo>
                <a:lnTo>
                  <a:pt x="707" y="620"/>
                </a:lnTo>
                <a:lnTo>
                  <a:pt x="685" y="642"/>
                </a:lnTo>
                <a:lnTo>
                  <a:pt x="664" y="664"/>
                </a:lnTo>
                <a:lnTo>
                  <a:pt x="631" y="675"/>
                </a:lnTo>
                <a:lnTo>
                  <a:pt x="609" y="675"/>
                </a:lnTo>
              </a:path>
            </a:pathLst>
          </a:custGeom>
          <a:solidFill>
            <a:srgbClr val="FF0000"/>
          </a:solidFill>
          <a:ln w="12700">
            <a:solidFill>
              <a:srgbClr val="000000"/>
            </a:solidFill>
            <a:round/>
          </a:ln>
        </p:spPr>
        <p:txBody>
          <a:bodyPr/>
          <a:lstStyle/>
          <a:p>
            <a:endParaRPr lang="zh-CN" altLang="en-US"/>
          </a:p>
        </p:txBody>
      </p:sp>
      <p:sp>
        <p:nvSpPr>
          <p:cNvPr id="95284" name="Freeform 52"/>
          <p:cNvSpPr/>
          <p:nvPr/>
        </p:nvSpPr>
        <p:spPr bwMode="auto">
          <a:xfrm>
            <a:off x="6742113" y="2470151"/>
            <a:ext cx="309562" cy="137583"/>
          </a:xfrm>
          <a:custGeom>
            <a:avLst/>
            <a:gdLst>
              <a:gd name="T0" fmla="*/ 0 w 489"/>
              <a:gd name="T1" fmla="*/ 2147483647 h 164"/>
              <a:gd name="T2" fmla="*/ 2147483647 w 489"/>
              <a:gd name="T3" fmla="*/ 2147483647 h 164"/>
              <a:gd name="T4" fmla="*/ 2147483647 w 489"/>
              <a:gd name="T5" fmla="*/ 2147483647 h 164"/>
              <a:gd name="T6" fmla="*/ 2147483647 w 489"/>
              <a:gd name="T7" fmla="*/ 2147483647 h 164"/>
              <a:gd name="T8" fmla="*/ 2147483647 w 489"/>
              <a:gd name="T9" fmla="*/ 2147483647 h 164"/>
              <a:gd name="T10" fmla="*/ 2147483647 w 489"/>
              <a:gd name="T11" fmla="*/ 2147483647 h 164"/>
              <a:gd name="T12" fmla="*/ 2147483647 w 489"/>
              <a:gd name="T13" fmla="*/ 2147483647 h 164"/>
              <a:gd name="T14" fmla="*/ 2147483647 w 489"/>
              <a:gd name="T15" fmla="*/ 2147483647 h 164"/>
              <a:gd name="T16" fmla="*/ 2147483647 w 489"/>
              <a:gd name="T17" fmla="*/ 0 h 164"/>
              <a:gd name="T18" fmla="*/ 2147483647 w 489"/>
              <a:gd name="T19" fmla="*/ 0 h 164"/>
              <a:gd name="T20" fmla="*/ 2147483647 w 489"/>
              <a:gd name="T21" fmla="*/ 0 h 164"/>
              <a:gd name="T22" fmla="*/ 2147483647 w 489"/>
              <a:gd name="T23" fmla="*/ 2147483647 h 164"/>
              <a:gd name="T24" fmla="*/ 2147483647 w 489"/>
              <a:gd name="T25" fmla="*/ 2147483647 h 164"/>
              <a:gd name="T26" fmla="*/ 2147483647 w 489"/>
              <a:gd name="T27" fmla="*/ 2147483647 h 164"/>
              <a:gd name="T28" fmla="*/ 2147483647 w 489"/>
              <a:gd name="T29" fmla="*/ 2147483647 h 164"/>
              <a:gd name="T30" fmla="*/ 2147483647 w 489"/>
              <a:gd name="T31" fmla="*/ 2147483647 h 164"/>
              <a:gd name="T32" fmla="*/ 2147483647 w 489"/>
              <a:gd name="T33" fmla="*/ 2147483647 h 164"/>
              <a:gd name="T34" fmla="*/ 2147483647 w 489"/>
              <a:gd name="T35" fmla="*/ 2147483647 h 164"/>
              <a:gd name="T36" fmla="*/ 2147483647 w 489"/>
              <a:gd name="T37" fmla="*/ 2147483647 h 164"/>
              <a:gd name="T38" fmla="*/ 2147483647 w 489"/>
              <a:gd name="T39" fmla="*/ 2147483647 h 164"/>
              <a:gd name="T40" fmla="*/ 2147483647 w 489"/>
              <a:gd name="T41" fmla="*/ 2147483647 h 164"/>
              <a:gd name="T42" fmla="*/ 2147483647 w 489"/>
              <a:gd name="T43" fmla="*/ 2147483647 h 164"/>
              <a:gd name="T44" fmla="*/ 2147483647 w 489"/>
              <a:gd name="T45" fmla="*/ 2147483647 h 164"/>
              <a:gd name="T46" fmla="*/ 2147483647 w 489"/>
              <a:gd name="T47" fmla="*/ 2147483647 h 164"/>
              <a:gd name="T48" fmla="*/ 2147483647 w 489"/>
              <a:gd name="T49" fmla="*/ 2147483647 h 164"/>
              <a:gd name="T50" fmla="*/ 2147483647 w 489"/>
              <a:gd name="T51" fmla="*/ 2147483647 h 164"/>
              <a:gd name="T52" fmla="*/ 2147483647 w 489"/>
              <a:gd name="T53" fmla="*/ 2147483647 h 164"/>
              <a:gd name="T54" fmla="*/ 2147483647 w 489"/>
              <a:gd name="T55" fmla="*/ 2147483647 h 164"/>
              <a:gd name="T56" fmla="*/ 2147483647 w 489"/>
              <a:gd name="T57" fmla="*/ 2147483647 h 164"/>
              <a:gd name="T58" fmla="*/ 2147483647 w 489"/>
              <a:gd name="T59" fmla="*/ 2147483647 h 164"/>
              <a:gd name="T60" fmla="*/ 2147483647 w 489"/>
              <a:gd name="T61" fmla="*/ 2147483647 h 164"/>
              <a:gd name="T62" fmla="*/ 2147483647 w 489"/>
              <a:gd name="T63" fmla="*/ 2147483647 h 164"/>
              <a:gd name="T64" fmla="*/ 2147483647 w 489"/>
              <a:gd name="T65" fmla="*/ 2147483647 h 164"/>
              <a:gd name="T66" fmla="*/ 2147483647 w 489"/>
              <a:gd name="T67" fmla="*/ 2147483647 h 164"/>
              <a:gd name="T68" fmla="*/ 2147483647 w 489"/>
              <a:gd name="T69" fmla="*/ 2147483647 h 164"/>
              <a:gd name="T70" fmla="*/ 2147483647 w 489"/>
              <a:gd name="T71" fmla="*/ 2147483647 h 164"/>
              <a:gd name="T72" fmla="*/ 2147483647 w 489"/>
              <a:gd name="T73" fmla="*/ 2147483647 h 164"/>
              <a:gd name="T74" fmla="*/ 2147483647 w 489"/>
              <a:gd name="T75" fmla="*/ 2147483647 h 164"/>
              <a:gd name="T76" fmla="*/ 2147483647 w 489"/>
              <a:gd name="T77" fmla="*/ 2147483647 h 164"/>
              <a:gd name="T78" fmla="*/ 2147483647 w 489"/>
              <a:gd name="T79" fmla="*/ 2147483647 h 164"/>
              <a:gd name="T80" fmla="*/ 2147483647 w 489"/>
              <a:gd name="T81" fmla="*/ 2147483647 h 164"/>
              <a:gd name="T82" fmla="*/ 0 w 489"/>
              <a:gd name="T83" fmla="*/ 2147483647 h 164"/>
              <a:gd name="T84" fmla="*/ 0 w 489"/>
              <a:gd name="T85" fmla="*/ 2147483647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9"/>
              <a:gd name="T130" fmla="*/ 0 h 164"/>
              <a:gd name="T131" fmla="*/ 489 w 489"/>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9" h="164">
                <a:moveTo>
                  <a:pt x="0" y="98"/>
                </a:moveTo>
                <a:lnTo>
                  <a:pt x="65" y="87"/>
                </a:lnTo>
                <a:lnTo>
                  <a:pt x="130" y="77"/>
                </a:lnTo>
                <a:lnTo>
                  <a:pt x="196" y="55"/>
                </a:lnTo>
                <a:lnTo>
                  <a:pt x="261" y="33"/>
                </a:lnTo>
                <a:lnTo>
                  <a:pt x="315" y="22"/>
                </a:lnTo>
                <a:lnTo>
                  <a:pt x="359" y="11"/>
                </a:lnTo>
                <a:lnTo>
                  <a:pt x="380" y="11"/>
                </a:lnTo>
                <a:lnTo>
                  <a:pt x="402" y="0"/>
                </a:lnTo>
                <a:lnTo>
                  <a:pt x="413" y="0"/>
                </a:lnTo>
                <a:lnTo>
                  <a:pt x="435" y="0"/>
                </a:lnTo>
                <a:lnTo>
                  <a:pt x="456" y="11"/>
                </a:lnTo>
                <a:lnTo>
                  <a:pt x="467" y="22"/>
                </a:lnTo>
                <a:lnTo>
                  <a:pt x="478" y="33"/>
                </a:lnTo>
                <a:lnTo>
                  <a:pt x="489" y="33"/>
                </a:lnTo>
                <a:lnTo>
                  <a:pt x="489" y="44"/>
                </a:lnTo>
                <a:lnTo>
                  <a:pt x="478" y="55"/>
                </a:lnTo>
                <a:lnTo>
                  <a:pt x="467" y="66"/>
                </a:lnTo>
                <a:lnTo>
                  <a:pt x="456" y="77"/>
                </a:lnTo>
                <a:lnTo>
                  <a:pt x="435" y="87"/>
                </a:lnTo>
                <a:lnTo>
                  <a:pt x="413" y="87"/>
                </a:lnTo>
                <a:lnTo>
                  <a:pt x="380" y="98"/>
                </a:lnTo>
                <a:lnTo>
                  <a:pt x="348" y="109"/>
                </a:lnTo>
                <a:lnTo>
                  <a:pt x="315" y="120"/>
                </a:lnTo>
                <a:lnTo>
                  <a:pt x="283" y="120"/>
                </a:lnTo>
                <a:lnTo>
                  <a:pt x="250" y="131"/>
                </a:lnTo>
                <a:lnTo>
                  <a:pt x="228" y="142"/>
                </a:lnTo>
                <a:lnTo>
                  <a:pt x="206" y="142"/>
                </a:lnTo>
                <a:lnTo>
                  <a:pt x="196" y="142"/>
                </a:lnTo>
                <a:lnTo>
                  <a:pt x="185" y="142"/>
                </a:lnTo>
                <a:lnTo>
                  <a:pt x="174" y="142"/>
                </a:lnTo>
                <a:lnTo>
                  <a:pt x="141" y="142"/>
                </a:lnTo>
                <a:lnTo>
                  <a:pt x="119" y="153"/>
                </a:lnTo>
                <a:lnTo>
                  <a:pt x="98" y="153"/>
                </a:lnTo>
                <a:lnTo>
                  <a:pt x="87" y="164"/>
                </a:lnTo>
                <a:lnTo>
                  <a:pt x="65" y="164"/>
                </a:lnTo>
                <a:lnTo>
                  <a:pt x="54" y="153"/>
                </a:lnTo>
                <a:lnTo>
                  <a:pt x="43" y="153"/>
                </a:lnTo>
                <a:lnTo>
                  <a:pt x="32" y="142"/>
                </a:lnTo>
                <a:lnTo>
                  <a:pt x="22" y="131"/>
                </a:lnTo>
                <a:lnTo>
                  <a:pt x="11" y="109"/>
                </a:lnTo>
                <a:lnTo>
                  <a:pt x="0" y="98"/>
                </a:lnTo>
              </a:path>
            </a:pathLst>
          </a:custGeom>
          <a:solidFill>
            <a:srgbClr val="FF0000"/>
          </a:solidFill>
          <a:ln w="12700">
            <a:solidFill>
              <a:srgbClr val="000000"/>
            </a:solidFill>
            <a:round/>
          </a:ln>
        </p:spPr>
        <p:txBody>
          <a:bodyPr/>
          <a:lstStyle/>
          <a:p>
            <a:endParaRPr lang="zh-CN" altLang="en-US"/>
          </a:p>
        </p:txBody>
      </p:sp>
      <p:sp>
        <p:nvSpPr>
          <p:cNvPr id="95285" name="Freeform 53"/>
          <p:cNvSpPr/>
          <p:nvPr/>
        </p:nvSpPr>
        <p:spPr bwMode="auto">
          <a:xfrm>
            <a:off x="6796089" y="2654300"/>
            <a:ext cx="422275" cy="194733"/>
          </a:xfrm>
          <a:custGeom>
            <a:avLst/>
            <a:gdLst>
              <a:gd name="T0" fmla="*/ 2147483647 w 663"/>
              <a:gd name="T1" fmla="*/ 2147483647 h 229"/>
              <a:gd name="T2" fmla="*/ 2147483647 w 663"/>
              <a:gd name="T3" fmla="*/ 2147483647 h 229"/>
              <a:gd name="T4" fmla="*/ 2147483647 w 663"/>
              <a:gd name="T5" fmla="*/ 2147483647 h 229"/>
              <a:gd name="T6" fmla="*/ 2147483647 w 663"/>
              <a:gd name="T7" fmla="*/ 2147483647 h 229"/>
              <a:gd name="T8" fmla="*/ 2147483647 w 663"/>
              <a:gd name="T9" fmla="*/ 2147483647 h 229"/>
              <a:gd name="T10" fmla="*/ 2147483647 w 663"/>
              <a:gd name="T11" fmla="*/ 2147483647 h 229"/>
              <a:gd name="T12" fmla="*/ 2147483647 w 663"/>
              <a:gd name="T13" fmla="*/ 2147483647 h 229"/>
              <a:gd name="T14" fmla="*/ 2147483647 w 663"/>
              <a:gd name="T15" fmla="*/ 2147483647 h 229"/>
              <a:gd name="T16" fmla="*/ 2147483647 w 663"/>
              <a:gd name="T17" fmla="*/ 2147483647 h 229"/>
              <a:gd name="T18" fmla="*/ 2147483647 w 663"/>
              <a:gd name="T19" fmla="*/ 2147483647 h 229"/>
              <a:gd name="T20" fmla="*/ 2147483647 w 663"/>
              <a:gd name="T21" fmla="*/ 2147483647 h 229"/>
              <a:gd name="T22" fmla="*/ 2147483647 w 663"/>
              <a:gd name="T23" fmla="*/ 2147483647 h 229"/>
              <a:gd name="T24" fmla="*/ 2147483647 w 663"/>
              <a:gd name="T25" fmla="*/ 2147483647 h 229"/>
              <a:gd name="T26" fmla="*/ 2147483647 w 663"/>
              <a:gd name="T27" fmla="*/ 2147483647 h 229"/>
              <a:gd name="T28" fmla="*/ 2147483647 w 663"/>
              <a:gd name="T29" fmla="*/ 2147483647 h 229"/>
              <a:gd name="T30" fmla="*/ 2147483647 w 663"/>
              <a:gd name="T31" fmla="*/ 2147483647 h 229"/>
              <a:gd name="T32" fmla="*/ 2147483647 w 663"/>
              <a:gd name="T33" fmla="*/ 2147483647 h 229"/>
              <a:gd name="T34" fmla="*/ 2147483647 w 663"/>
              <a:gd name="T35" fmla="*/ 2147483647 h 229"/>
              <a:gd name="T36" fmla="*/ 2147483647 w 663"/>
              <a:gd name="T37" fmla="*/ 2147483647 h 229"/>
              <a:gd name="T38" fmla="*/ 0 w 663"/>
              <a:gd name="T39" fmla="*/ 2147483647 h 229"/>
              <a:gd name="T40" fmla="*/ 0 w 663"/>
              <a:gd name="T41" fmla="*/ 2147483647 h 229"/>
              <a:gd name="T42" fmla="*/ 2147483647 w 663"/>
              <a:gd name="T43" fmla="*/ 2147483647 h 229"/>
              <a:gd name="T44" fmla="*/ 2147483647 w 663"/>
              <a:gd name="T45" fmla="*/ 2147483647 h 229"/>
              <a:gd name="T46" fmla="*/ 2147483647 w 663"/>
              <a:gd name="T47" fmla="*/ 2147483647 h 229"/>
              <a:gd name="T48" fmla="*/ 2147483647 w 663"/>
              <a:gd name="T49" fmla="*/ 2147483647 h 229"/>
              <a:gd name="T50" fmla="*/ 2147483647 w 663"/>
              <a:gd name="T51" fmla="*/ 2147483647 h 229"/>
              <a:gd name="T52" fmla="*/ 2147483647 w 663"/>
              <a:gd name="T53" fmla="*/ 2147483647 h 229"/>
              <a:gd name="T54" fmla="*/ 2147483647 w 663"/>
              <a:gd name="T55" fmla="*/ 2147483647 h 229"/>
              <a:gd name="T56" fmla="*/ 2147483647 w 663"/>
              <a:gd name="T57" fmla="*/ 2147483647 h 229"/>
              <a:gd name="T58" fmla="*/ 2147483647 w 663"/>
              <a:gd name="T59" fmla="*/ 2147483647 h 229"/>
              <a:gd name="T60" fmla="*/ 2147483647 w 663"/>
              <a:gd name="T61" fmla="*/ 2147483647 h 229"/>
              <a:gd name="T62" fmla="*/ 2147483647 w 663"/>
              <a:gd name="T63" fmla="*/ 0 h 229"/>
              <a:gd name="T64" fmla="*/ 2147483647 w 663"/>
              <a:gd name="T65" fmla="*/ 0 h 229"/>
              <a:gd name="T66" fmla="*/ 2147483647 w 663"/>
              <a:gd name="T67" fmla="*/ 0 h 229"/>
              <a:gd name="T68" fmla="*/ 2147483647 w 663"/>
              <a:gd name="T69" fmla="*/ 0 h 229"/>
              <a:gd name="T70" fmla="*/ 2147483647 w 663"/>
              <a:gd name="T71" fmla="*/ 2147483647 h 229"/>
              <a:gd name="T72" fmla="*/ 2147483647 w 663"/>
              <a:gd name="T73" fmla="*/ 2147483647 h 229"/>
              <a:gd name="T74" fmla="*/ 2147483647 w 663"/>
              <a:gd name="T75" fmla="*/ 2147483647 h 229"/>
              <a:gd name="T76" fmla="*/ 2147483647 w 663"/>
              <a:gd name="T77" fmla="*/ 2147483647 h 229"/>
              <a:gd name="T78" fmla="*/ 2147483647 w 663"/>
              <a:gd name="T79" fmla="*/ 2147483647 h 229"/>
              <a:gd name="T80" fmla="*/ 2147483647 w 663"/>
              <a:gd name="T81" fmla="*/ 2147483647 h 229"/>
              <a:gd name="T82" fmla="*/ 2147483647 w 663"/>
              <a:gd name="T83" fmla="*/ 2147483647 h 229"/>
              <a:gd name="T84" fmla="*/ 2147483647 w 663"/>
              <a:gd name="T85" fmla="*/ 2147483647 h 229"/>
              <a:gd name="T86" fmla="*/ 2147483647 w 663"/>
              <a:gd name="T87" fmla="*/ 2147483647 h 229"/>
              <a:gd name="T88" fmla="*/ 2147483647 w 663"/>
              <a:gd name="T89" fmla="*/ 2147483647 h 229"/>
              <a:gd name="T90" fmla="*/ 2147483647 w 663"/>
              <a:gd name="T91" fmla="*/ 2147483647 h 2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63"/>
              <a:gd name="T139" fmla="*/ 0 h 229"/>
              <a:gd name="T140" fmla="*/ 663 w 663"/>
              <a:gd name="T141" fmla="*/ 229 h 2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63" h="229">
                <a:moveTo>
                  <a:pt x="630" y="109"/>
                </a:moveTo>
                <a:lnTo>
                  <a:pt x="565" y="120"/>
                </a:lnTo>
                <a:lnTo>
                  <a:pt x="522" y="131"/>
                </a:lnTo>
                <a:lnTo>
                  <a:pt x="489" y="131"/>
                </a:lnTo>
                <a:lnTo>
                  <a:pt x="478" y="131"/>
                </a:lnTo>
                <a:lnTo>
                  <a:pt x="456" y="131"/>
                </a:lnTo>
                <a:lnTo>
                  <a:pt x="446" y="131"/>
                </a:lnTo>
                <a:lnTo>
                  <a:pt x="424" y="141"/>
                </a:lnTo>
                <a:lnTo>
                  <a:pt x="402" y="141"/>
                </a:lnTo>
                <a:lnTo>
                  <a:pt x="380" y="141"/>
                </a:lnTo>
                <a:lnTo>
                  <a:pt x="348" y="152"/>
                </a:lnTo>
                <a:lnTo>
                  <a:pt x="326" y="152"/>
                </a:lnTo>
                <a:lnTo>
                  <a:pt x="293" y="163"/>
                </a:lnTo>
                <a:lnTo>
                  <a:pt x="261" y="163"/>
                </a:lnTo>
                <a:lnTo>
                  <a:pt x="217" y="174"/>
                </a:lnTo>
                <a:lnTo>
                  <a:pt x="185" y="185"/>
                </a:lnTo>
                <a:lnTo>
                  <a:pt x="141" y="196"/>
                </a:lnTo>
                <a:lnTo>
                  <a:pt x="98" y="207"/>
                </a:lnTo>
                <a:lnTo>
                  <a:pt x="43" y="218"/>
                </a:lnTo>
                <a:lnTo>
                  <a:pt x="0" y="229"/>
                </a:lnTo>
                <a:lnTo>
                  <a:pt x="0" y="109"/>
                </a:lnTo>
                <a:lnTo>
                  <a:pt x="11" y="109"/>
                </a:lnTo>
                <a:lnTo>
                  <a:pt x="32" y="98"/>
                </a:lnTo>
                <a:lnTo>
                  <a:pt x="65" y="98"/>
                </a:lnTo>
                <a:lnTo>
                  <a:pt x="109" y="87"/>
                </a:lnTo>
                <a:lnTo>
                  <a:pt x="152" y="76"/>
                </a:lnTo>
                <a:lnTo>
                  <a:pt x="206" y="65"/>
                </a:lnTo>
                <a:lnTo>
                  <a:pt x="272" y="54"/>
                </a:lnTo>
                <a:lnTo>
                  <a:pt x="337" y="33"/>
                </a:lnTo>
                <a:lnTo>
                  <a:pt x="402" y="22"/>
                </a:lnTo>
                <a:lnTo>
                  <a:pt x="456" y="11"/>
                </a:lnTo>
                <a:lnTo>
                  <a:pt x="511" y="0"/>
                </a:lnTo>
                <a:lnTo>
                  <a:pt x="543" y="0"/>
                </a:lnTo>
                <a:lnTo>
                  <a:pt x="587" y="0"/>
                </a:lnTo>
                <a:lnTo>
                  <a:pt x="609" y="0"/>
                </a:lnTo>
                <a:lnTo>
                  <a:pt x="630" y="11"/>
                </a:lnTo>
                <a:lnTo>
                  <a:pt x="652" y="22"/>
                </a:lnTo>
                <a:lnTo>
                  <a:pt x="663" y="33"/>
                </a:lnTo>
                <a:lnTo>
                  <a:pt x="663" y="54"/>
                </a:lnTo>
                <a:lnTo>
                  <a:pt x="663" y="65"/>
                </a:lnTo>
                <a:lnTo>
                  <a:pt x="663" y="76"/>
                </a:lnTo>
                <a:lnTo>
                  <a:pt x="663" y="87"/>
                </a:lnTo>
                <a:lnTo>
                  <a:pt x="652" y="98"/>
                </a:lnTo>
                <a:lnTo>
                  <a:pt x="641" y="98"/>
                </a:lnTo>
                <a:lnTo>
                  <a:pt x="630" y="109"/>
                </a:lnTo>
              </a:path>
            </a:pathLst>
          </a:custGeom>
          <a:solidFill>
            <a:srgbClr val="FF0000"/>
          </a:solidFill>
          <a:ln w="12700">
            <a:solidFill>
              <a:srgbClr val="000000"/>
            </a:solidFill>
            <a:round/>
          </a:ln>
        </p:spPr>
        <p:txBody>
          <a:bodyPr/>
          <a:lstStyle/>
          <a:p>
            <a:endParaRPr lang="zh-CN" altLang="en-US"/>
          </a:p>
        </p:txBody>
      </p:sp>
      <p:sp>
        <p:nvSpPr>
          <p:cNvPr id="95287" name="Freeform 55"/>
          <p:cNvSpPr/>
          <p:nvPr/>
        </p:nvSpPr>
        <p:spPr bwMode="auto">
          <a:xfrm>
            <a:off x="6630988" y="2929468"/>
            <a:ext cx="641350" cy="258233"/>
          </a:xfrm>
          <a:custGeom>
            <a:avLst/>
            <a:gdLst>
              <a:gd name="T0" fmla="*/ 2147483647 w 1011"/>
              <a:gd name="T1" fmla="*/ 2147483647 h 305"/>
              <a:gd name="T2" fmla="*/ 2147483647 w 1011"/>
              <a:gd name="T3" fmla="*/ 2147483647 h 305"/>
              <a:gd name="T4" fmla="*/ 2147483647 w 1011"/>
              <a:gd name="T5" fmla="*/ 2147483647 h 305"/>
              <a:gd name="T6" fmla="*/ 2147483647 w 1011"/>
              <a:gd name="T7" fmla="*/ 2147483647 h 305"/>
              <a:gd name="T8" fmla="*/ 0 w 1011"/>
              <a:gd name="T9" fmla="*/ 2147483647 h 305"/>
              <a:gd name="T10" fmla="*/ 2147483647 w 1011"/>
              <a:gd name="T11" fmla="*/ 2147483647 h 305"/>
              <a:gd name="T12" fmla="*/ 2147483647 w 1011"/>
              <a:gd name="T13" fmla="*/ 2147483647 h 305"/>
              <a:gd name="T14" fmla="*/ 2147483647 w 1011"/>
              <a:gd name="T15" fmla="*/ 2147483647 h 305"/>
              <a:gd name="T16" fmla="*/ 2147483647 w 1011"/>
              <a:gd name="T17" fmla="*/ 2147483647 h 305"/>
              <a:gd name="T18" fmla="*/ 2147483647 w 1011"/>
              <a:gd name="T19" fmla="*/ 2147483647 h 305"/>
              <a:gd name="T20" fmla="*/ 2147483647 w 1011"/>
              <a:gd name="T21" fmla="*/ 2147483647 h 305"/>
              <a:gd name="T22" fmla="*/ 2147483647 w 1011"/>
              <a:gd name="T23" fmla="*/ 2147483647 h 305"/>
              <a:gd name="T24" fmla="*/ 2147483647 w 1011"/>
              <a:gd name="T25" fmla="*/ 2147483647 h 305"/>
              <a:gd name="T26" fmla="*/ 2147483647 w 1011"/>
              <a:gd name="T27" fmla="*/ 2147483647 h 305"/>
              <a:gd name="T28" fmla="*/ 2147483647 w 1011"/>
              <a:gd name="T29" fmla="*/ 2147483647 h 305"/>
              <a:gd name="T30" fmla="*/ 2147483647 w 1011"/>
              <a:gd name="T31" fmla="*/ 2147483647 h 305"/>
              <a:gd name="T32" fmla="*/ 2147483647 w 1011"/>
              <a:gd name="T33" fmla="*/ 2147483647 h 305"/>
              <a:gd name="T34" fmla="*/ 2147483647 w 1011"/>
              <a:gd name="T35" fmla="*/ 2147483647 h 305"/>
              <a:gd name="T36" fmla="*/ 2147483647 w 1011"/>
              <a:gd name="T37" fmla="*/ 2147483647 h 305"/>
              <a:gd name="T38" fmla="*/ 2147483647 w 1011"/>
              <a:gd name="T39" fmla="*/ 2147483647 h 305"/>
              <a:gd name="T40" fmla="*/ 2147483647 w 1011"/>
              <a:gd name="T41" fmla="*/ 2147483647 h 305"/>
              <a:gd name="T42" fmla="*/ 2147483647 w 1011"/>
              <a:gd name="T43" fmla="*/ 2147483647 h 305"/>
              <a:gd name="T44" fmla="*/ 2147483647 w 1011"/>
              <a:gd name="T45" fmla="*/ 2147483647 h 305"/>
              <a:gd name="T46" fmla="*/ 2147483647 w 1011"/>
              <a:gd name="T47" fmla="*/ 2147483647 h 305"/>
              <a:gd name="T48" fmla="*/ 2147483647 w 1011"/>
              <a:gd name="T49" fmla="*/ 0 h 305"/>
              <a:gd name="T50" fmla="*/ 2147483647 w 1011"/>
              <a:gd name="T51" fmla="*/ 2147483647 h 305"/>
              <a:gd name="T52" fmla="*/ 2147483647 w 1011"/>
              <a:gd name="T53" fmla="*/ 2147483647 h 305"/>
              <a:gd name="T54" fmla="*/ 2147483647 w 1011"/>
              <a:gd name="T55" fmla="*/ 2147483647 h 305"/>
              <a:gd name="T56" fmla="*/ 2147483647 w 1011"/>
              <a:gd name="T57" fmla="*/ 2147483647 h 305"/>
              <a:gd name="T58" fmla="*/ 2147483647 w 1011"/>
              <a:gd name="T59" fmla="*/ 2147483647 h 305"/>
              <a:gd name="T60" fmla="*/ 2147483647 w 1011"/>
              <a:gd name="T61" fmla="*/ 2147483647 h 305"/>
              <a:gd name="T62" fmla="*/ 2147483647 w 1011"/>
              <a:gd name="T63" fmla="*/ 2147483647 h 305"/>
              <a:gd name="T64" fmla="*/ 2147483647 w 1011"/>
              <a:gd name="T65" fmla="*/ 2147483647 h 305"/>
              <a:gd name="T66" fmla="*/ 2147483647 w 1011"/>
              <a:gd name="T67" fmla="*/ 2147483647 h 305"/>
              <a:gd name="T68" fmla="*/ 2147483647 w 1011"/>
              <a:gd name="T69" fmla="*/ 2147483647 h 305"/>
              <a:gd name="T70" fmla="*/ 2147483647 w 1011"/>
              <a:gd name="T71" fmla="*/ 2147483647 h 305"/>
              <a:gd name="T72" fmla="*/ 2147483647 w 1011"/>
              <a:gd name="T73" fmla="*/ 2147483647 h 305"/>
              <a:gd name="T74" fmla="*/ 2147483647 w 1011"/>
              <a:gd name="T75" fmla="*/ 2147483647 h 305"/>
              <a:gd name="T76" fmla="*/ 2147483647 w 1011"/>
              <a:gd name="T77" fmla="*/ 2147483647 h 305"/>
              <a:gd name="T78" fmla="*/ 2147483647 w 1011"/>
              <a:gd name="T79" fmla="*/ 2147483647 h 305"/>
              <a:gd name="T80" fmla="*/ 2147483647 w 1011"/>
              <a:gd name="T81" fmla="*/ 2147483647 h 305"/>
              <a:gd name="T82" fmla="*/ 2147483647 w 1011"/>
              <a:gd name="T83" fmla="*/ 2147483647 h 305"/>
              <a:gd name="T84" fmla="*/ 2147483647 w 1011"/>
              <a:gd name="T85" fmla="*/ 2147483647 h 305"/>
              <a:gd name="T86" fmla="*/ 2147483647 w 1011"/>
              <a:gd name="T87" fmla="*/ 2147483647 h 305"/>
              <a:gd name="T88" fmla="*/ 2147483647 w 1011"/>
              <a:gd name="T89" fmla="*/ 2147483647 h 305"/>
              <a:gd name="T90" fmla="*/ 2147483647 w 1011"/>
              <a:gd name="T91" fmla="*/ 2147483647 h 305"/>
              <a:gd name="T92" fmla="*/ 2147483647 w 1011"/>
              <a:gd name="T93" fmla="*/ 2147483647 h 305"/>
              <a:gd name="T94" fmla="*/ 2147483647 w 1011"/>
              <a:gd name="T95" fmla="*/ 2147483647 h 305"/>
              <a:gd name="T96" fmla="*/ 2147483647 w 1011"/>
              <a:gd name="T97" fmla="*/ 2147483647 h 305"/>
              <a:gd name="T98" fmla="*/ 2147483647 w 1011"/>
              <a:gd name="T99" fmla="*/ 2147483647 h 305"/>
              <a:gd name="T100" fmla="*/ 2147483647 w 1011"/>
              <a:gd name="T101" fmla="*/ 2147483647 h 305"/>
              <a:gd name="T102" fmla="*/ 2147483647 w 1011"/>
              <a:gd name="T103" fmla="*/ 2147483647 h 305"/>
              <a:gd name="T104" fmla="*/ 2147483647 w 1011"/>
              <a:gd name="T105" fmla="*/ 2147483647 h 305"/>
              <a:gd name="T106" fmla="*/ 2147483647 w 1011"/>
              <a:gd name="T107" fmla="*/ 2147483647 h 305"/>
              <a:gd name="T108" fmla="*/ 2147483647 w 1011"/>
              <a:gd name="T109" fmla="*/ 2147483647 h 305"/>
              <a:gd name="T110" fmla="*/ 2147483647 w 1011"/>
              <a:gd name="T111" fmla="*/ 2147483647 h 305"/>
              <a:gd name="T112" fmla="*/ 2147483647 w 1011"/>
              <a:gd name="T113" fmla="*/ 2147483647 h 305"/>
              <a:gd name="T114" fmla="*/ 2147483647 w 1011"/>
              <a:gd name="T115" fmla="*/ 2147483647 h 305"/>
              <a:gd name="T116" fmla="*/ 2147483647 w 1011"/>
              <a:gd name="T117" fmla="*/ 2147483647 h 3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1"/>
              <a:gd name="T178" fmla="*/ 0 h 305"/>
              <a:gd name="T179" fmla="*/ 1011 w 1011"/>
              <a:gd name="T180" fmla="*/ 305 h 3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1" h="305">
                <a:moveTo>
                  <a:pt x="65" y="305"/>
                </a:moveTo>
                <a:lnTo>
                  <a:pt x="43" y="294"/>
                </a:lnTo>
                <a:lnTo>
                  <a:pt x="33" y="273"/>
                </a:lnTo>
                <a:lnTo>
                  <a:pt x="11" y="262"/>
                </a:lnTo>
                <a:lnTo>
                  <a:pt x="0" y="229"/>
                </a:lnTo>
                <a:lnTo>
                  <a:pt x="76" y="218"/>
                </a:lnTo>
                <a:lnTo>
                  <a:pt x="152" y="196"/>
                </a:lnTo>
                <a:lnTo>
                  <a:pt x="217" y="185"/>
                </a:lnTo>
                <a:lnTo>
                  <a:pt x="283" y="175"/>
                </a:lnTo>
                <a:lnTo>
                  <a:pt x="348" y="164"/>
                </a:lnTo>
                <a:lnTo>
                  <a:pt x="402" y="142"/>
                </a:lnTo>
                <a:lnTo>
                  <a:pt x="457" y="131"/>
                </a:lnTo>
                <a:lnTo>
                  <a:pt x="500" y="120"/>
                </a:lnTo>
                <a:lnTo>
                  <a:pt x="554" y="109"/>
                </a:lnTo>
                <a:lnTo>
                  <a:pt x="587" y="98"/>
                </a:lnTo>
                <a:lnTo>
                  <a:pt x="630" y="88"/>
                </a:lnTo>
                <a:lnTo>
                  <a:pt x="663" y="77"/>
                </a:lnTo>
                <a:lnTo>
                  <a:pt x="696" y="66"/>
                </a:lnTo>
                <a:lnTo>
                  <a:pt x="717" y="55"/>
                </a:lnTo>
                <a:lnTo>
                  <a:pt x="739" y="44"/>
                </a:lnTo>
                <a:lnTo>
                  <a:pt x="761" y="44"/>
                </a:lnTo>
                <a:lnTo>
                  <a:pt x="783" y="33"/>
                </a:lnTo>
                <a:lnTo>
                  <a:pt x="815" y="22"/>
                </a:lnTo>
                <a:lnTo>
                  <a:pt x="859" y="11"/>
                </a:lnTo>
                <a:lnTo>
                  <a:pt x="902" y="0"/>
                </a:lnTo>
                <a:lnTo>
                  <a:pt x="946" y="11"/>
                </a:lnTo>
                <a:lnTo>
                  <a:pt x="967" y="22"/>
                </a:lnTo>
                <a:lnTo>
                  <a:pt x="989" y="33"/>
                </a:lnTo>
                <a:lnTo>
                  <a:pt x="1000" y="44"/>
                </a:lnTo>
                <a:lnTo>
                  <a:pt x="1011" y="66"/>
                </a:lnTo>
                <a:lnTo>
                  <a:pt x="1011" y="77"/>
                </a:lnTo>
                <a:lnTo>
                  <a:pt x="1000" y="88"/>
                </a:lnTo>
                <a:lnTo>
                  <a:pt x="989" y="98"/>
                </a:lnTo>
                <a:lnTo>
                  <a:pt x="978" y="109"/>
                </a:lnTo>
                <a:lnTo>
                  <a:pt x="957" y="120"/>
                </a:lnTo>
                <a:lnTo>
                  <a:pt x="935" y="131"/>
                </a:lnTo>
                <a:lnTo>
                  <a:pt x="913" y="131"/>
                </a:lnTo>
                <a:lnTo>
                  <a:pt x="881" y="142"/>
                </a:lnTo>
                <a:lnTo>
                  <a:pt x="837" y="142"/>
                </a:lnTo>
                <a:lnTo>
                  <a:pt x="804" y="153"/>
                </a:lnTo>
                <a:lnTo>
                  <a:pt x="750" y="175"/>
                </a:lnTo>
                <a:lnTo>
                  <a:pt x="696" y="185"/>
                </a:lnTo>
                <a:lnTo>
                  <a:pt x="641" y="196"/>
                </a:lnTo>
                <a:lnTo>
                  <a:pt x="576" y="207"/>
                </a:lnTo>
                <a:lnTo>
                  <a:pt x="500" y="229"/>
                </a:lnTo>
                <a:lnTo>
                  <a:pt x="424" y="240"/>
                </a:lnTo>
                <a:lnTo>
                  <a:pt x="348" y="262"/>
                </a:lnTo>
                <a:lnTo>
                  <a:pt x="272" y="273"/>
                </a:lnTo>
                <a:lnTo>
                  <a:pt x="217" y="283"/>
                </a:lnTo>
                <a:lnTo>
                  <a:pt x="163" y="294"/>
                </a:lnTo>
                <a:lnTo>
                  <a:pt x="141" y="305"/>
                </a:lnTo>
                <a:lnTo>
                  <a:pt x="130" y="305"/>
                </a:lnTo>
                <a:lnTo>
                  <a:pt x="109" y="305"/>
                </a:lnTo>
                <a:lnTo>
                  <a:pt x="98" y="305"/>
                </a:lnTo>
                <a:lnTo>
                  <a:pt x="87" y="305"/>
                </a:lnTo>
                <a:lnTo>
                  <a:pt x="76" y="305"/>
                </a:lnTo>
                <a:lnTo>
                  <a:pt x="65" y="305"/>
                </a:lnTo>
              </a:path>
            </a:pathLst>
          </a:custGeom>
          <a:solidFill>
            <a:srgbClr val="FF0000"/>
          </a:solidFill>
          <a:ln w="12700">
            <a:solidFill>
              <a:srgbClr val="000000"/>
            </a:solidFill>
            <a:round/>
          </a:ln>
        </p:spPr>
        <p:txBody>
          <a:bodyPr/>
          <a:lstStyle/>
          <a:p>
            <a:endParaRPr lang="zh-CN" altLang="en-US"/>
          </a:p>
        </p:txBody>
      </p:sp>
      <p:sp>
        <p:nvSpPr>
          <p:cNvPr id="95292" name="Freeform 60"/>
          <p:cNvSpPr/>
          <p:nvPr/>
        </p:nvSpPr>
        <p:spPr bwMode="auto">
          <a:xfrm>
            <a:off x="6983414" y="2810934"/>
            <a:ext cx="185737" cy="488951"/>
          </a:xfrm>
          <a:custGeom>
            <a:avLst/>
            <a:gdLst>
              <a:gd name="T0" fmla="*/ 2147483647 w 294"/>
              <a:gd name="T1" fmla="*/ 2147483647 h 577"/>
              <a:gd name="T2" fmla="*/ 0 w 294"/>
              <a:gd name="T3" fmla="*/ 2147483647 h 577"/>
              <a:gd name="T4" fmla="*/ 2147483647 w 294"/>
              <a:gd name="T5" fmla="*/ 2147483647 h 577"/>
              <a:gd name="T6" fmla="*/ 2147483647 w 294"/>
              <a:gd name="T7" fmla="*/ 2147483647 h 577"/>
              <a:gd name="T8" fmla="*/ 2147483647 w 294"/>
              <a:gd name="T9" fmla="*/ 2147483647 h 577"/>
              <a:gd name="T10" fmla="*/ 2147483647 w 294"/>
              <a:gd name="T11" fmla="*/ 2147483647 h 577"/>
              <a:gd name="T12" fmla="*/ 2147483647 w 294"/>
              <a:gd name="T13" fmla="*/ 2147483647 h 577"/>
              <a:gd name="T14" fmla="*/ 2147483647 w 294"/>
              <a:gd name="T15" fmla="*/ 2147483647 h 577"/>
              <a:gd name="T16" fmla="*/ 2147483647 w 294"/>
              <a:gd name="T17" fmla="*/ 2147483647 h 577"/>
              <a:gd name="T18" fmla="*/ 2147483647 w 294"/>
              <a:gd name="T19" fmla="*/ 2147483647 h 577"/>
              <a:gd name="T20" fmla="*/ 2147483647 w 294"/>
              <a:gd name="T21" fmla="*/ 2147483647 h 577"/>
              <a:gd name="T22" fmla="*/ 2147483647 w 294"/>
              <a:gd name="T23" fmla="*/ 2147483647 h 577"/>
              <a:gd name="T24" fmla="*/ 2147483647 w 294"/>
              <a:gd name="T25" fmla="*/ 2147483647 h 577"/>
              <a:gd name="T26" fmla="*/ 2147483647 w 294"/>
              <a:gd name="T27" fmla="*/ 2147483647 h 577"/>
              <a:gd name="T28" fmla="*/ 2147483647 w 294"/>
              <a:gd name="T29" fmla="*/ 2147483647 h 577"/>
              <a:gd name="T30" fmla="*/ 2147483647 w 294"/>
              <a:gd name="T31" fmla="*/ 2147483647 h 577"/>
              <a:gd name="T32" fmla="*/ 2147483647 w 294"/>
              <a:gd name="T33" fmla="*/ 2147483647 h 577"/>
              <a:gd name="T34" fmla="*/ 2147483647 w 294"/>
              <a:gd name="T35" fmla="*/ 2147483647 h 577"/>
              <a:gd name="T36" fmla="*/ 2147483647 w 294"/>
              <a:gd name="T37" fmla="*/ 2147483647 h 577"/>
              <a:gd name="T38" fmla="*/ 2147483647 w 294"/>
              <a:gd name="T39" fmla="*/ 2147483647 h 577"/>
              <a:gd name="T40" fmla="*/ 2147483647 w 294"/>
              <a:gd name="T41" fmla="*/ 2147483647 h 577"/>
              <a:gd name="T42" fmla="*/ 2147483647 w 294"/>
              <a:gd name="T43" fmla="*/ 0 h 577"/>
              <a:gd name="T44" fmla="*/ 2147483647 w 294"/>
              <a:gd name="T45" fmla="*/ 0 h 577"/>
              <a:gd name="T46" fmla="*/ 2147483647 w 294"/>
              <a:gd name="T47" fmla="*/ 0 h 577"/>
              <a:gd name="T48" fmla="*/ 2147483647 w 294"/>
              <a:gd name="T49" fmla="*/ 0 h 577"/>
              <a:gd name="T50" fmla="*/ 2147483647 w 294"/>
              <a:gd name="T51" fmla="*/ 0 h 577"/>
              <a:gd name="T52" fmla="*/ 2147483647 w 294"/>
              <a:gd name="T53" fmla="*/ 2147483647 h 577"/>
              <a:gd name="T54" fmla="*/ 2147483647 w 294"/>
              <a:gd name="T55" fmla="*/ 2147483647 h 577"/>
              <a:gd name="T56" fmla="*/ 2147483647 w 294"/>
              <a:gd name="T57" fmla="*/ 2147483647 h 577"/>
              <a:gd name="T58" fmla="*/ 2147483647 w 294"/>
              <a:gd name="T59" fmla="*/ 2147483647 h 577"/>
              <a:gd name="T60" fmla="*/ 2147483647 w 294"/>
              <a:gd name="T61" fmla="*/ 2147483647 h 577"/>
              <a:gd name="T62" fmla="*/ 2147483647 w 294"/>
              <a:gd name="T63" fmla="*/ 2147483647 h 577"/>
              <a:gd name="T64" fmla="*/ 2147483647 w 294"/>
              <a:gd name="T65" fmla="*/ 2147483647 h 577"/>
              <a:gd name="T66" fmla="*/ 2147483647 w 294"/>
              <a:gd name="T67" fmla="*/ 2147483647 h 577"/>
              <a:gd name="T68" fmla="*/ 2147483647 w 294"/>
              <a:gd name="T69" fmla="*/ 2147483647 h 577"/>
              <a:gd name="T70" fmla="*/ 2147483647 w 294"/>
              <a:gd name="T71" fmla="*/ 2147483647 h 577"/>
              <a:gd name="T72" fmla="*/ 2147483647 w 294"/>
              <a:gd name="T73" fmla="*/ 2147483647 h 577"/>
              <a:gd name="T74" fmla="*/ 2147483647 w 294"/>
              <a:gd name="T75" fmla="*/ 2147483647 h 577"/>
              <a:gd name="T76" fmla="*/ 2147483647 w 294"/>
              <a:gd name="T77" fmla="*/ 2147483647 h 577"/>
              <a:gd name="T78" fmla="*/ 2147483647 w 294"/>
              <a:gd name="T79" fmla="*/ 2147483647 h 577"/>
              <a:gd name="T80" fmla="*/ 2147483647 w 294"/>
              <a:gd name="T81" fmla="*/ 2147483647 h 577"/>
              <a:gd name="T82" fmla="*/ 2147483647 w 294"/>
              <a:gd name="T83" fmla="*/ 2147483647 h 577"/>
              <a:gd name="T84" fmla="*/ 2147483647 w 294"/>
              <a:gd name="T85" fmla="*/ 2147483647 h 577"/>
              <a:gd name="T86" fmla="*/ 2147483647 w 294"/>
              <a:gd name="T87" fmla="*/ 2147483647 h 577"/>
              <a:gd name="T88" fmla="*/ 2147483647 w 294"/>
              <a:gd name="T89" fmla="*/ 2147483647 h 577"/>
              <a:gd name="T90" fmla="*/ 2147483647 w 294"/>
              <a:gd name="T91" fmla="*/ 2147483647 h 577"/>
              <a:gd name="T92" fmla="*/ 2147483647 w 294"/>
              <a:gd name="T93" fmla="*/ 2147483647 h 577"/>
              <a:gd name="T94" fmla="*/ 2147483647 w 294"/>
              <a:gd name="T95" fmla="*/ 2147483647 h 577"/>
              <a:gd name="T96" fmla="*/ 2147483647 w 294"/>
              <a:gd name="T97" fmla="*/ 2147483647 h 577"/>
              <a:gd name="T98" fmla="*/ 2147483647 w 294"/>
              <a:gd name="T99" fmla="*/ 2147483647 h 577"/>
              <a:gd name="T100" fmla="*/ 2147483647 w 294"/>
              <a:gd name="T101" fmla="*/ 2147483647 h 5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577"/>
              <a:gd name="T155" fmla="*/ 294 w 294"/>
              <a:gd name="T156" fmla="*/ 577 h 5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577">
                <a:moveTo>
                  <a:pt x="87" y="577"/>
                </a:moveTo>
                <a:lnTo>
                  <a:pt x="0" y="577"/>
                </a:lnTo>
                <a:lnTo>
                  <a:pt x="11" y="522"/>
                </a:lnTo>
                <a:lnTo>
                  <a:pt x="33" y="468"/>
                </a:lnTo>
                <a:lnTo>
                  <a:pt x="44" y="414"/>
                </a:lnTo>
                <a:lnTo>
                  <a:pt x="55" y="359"/>
                </a:lnTo>
                <a:lnTo>
                  <a:pt x="66" y="316"/>
                </a:lnTo>
                <a:lnTo>
                  <a:pt x="76" y="272"/>
                </a:lnTo>
                <a:lnTo>
                  <a:pt x="87" y="239"/>
                </a:lnTo>
                <a:lnTo>
                  <a:pt x="98" y="196"/>
                </a:lnTo>
                <a:lnTo>
                  <a:pt x="98" y="174"/>
                </a:lnTo>
                <a:lnTo>
                  <a:pt x="109" y="141"/>
                </a:lnTo>
                <a:lnTo>
                  <a:pt x="109" y="120"/>
                </a:lnTo>
                <a:lnTo>
                  <a:pt x="109" y="98"/>
                </a:lnTo>
                <a:lnTo>
                  <a:pt x="109" y="76"/>
                </a:lnTo>
                <a:lnTo>
                  <a:pt x="109" y="65"/>
                </a:lnTo>
                <a:lnTo>
                  <a:pt x="109" y="44"/>
                </a:lnTo>
                <a:lnTo>
                  <a:pt x="98" y="33"/>
                </a:lnTo>
                <a:lnTo>
                  <a:pt x="98" y="22"/>
                </a:lnTo>
                <a:lnTo>
                  <a:pt x="109" y="11"/>
                </a:lnTo>
                <a:lnTo>
                  <a:pt x="109" y="0"/>
                </a:lnTo>
                <a:lnTo>
                  <a:pt x="131" y="0"/>
                </a:lnTo>
                <a:lnTo>
                  <a:pt x="142" y="0"/>
                </a:lnTo>
                <a:lnTo>
                  <a:pt x="163" y="0"/>
                </a:lnTo>
                <a:lnTo>
                  <a:pt x="196" y="0"/>
                </a:lnTo>
                <a:lnTo>
                  <a:pt x="218" y="11"/>
                </a:lnTo>
                <a:lnTo>
                  <a:pt x="240" y="22"/>
                </a:lnTo>
                <a:lnTo>
                  <a:pt x="261" y="22"/>
                </a:lnTo>
                <a:lnTo>
                  <a:pt x="272" y="33"/>
                </a:lnTo>
                <a:lnTo>
                  <a:pt x="283" y="44"/>
                </a:lnTo>
                <a:lnTo>
                  <a:pt x="294" y="65"/>
                </a:lnTo>
                <a:lnTo>
                  <a:pt x="294" y="76"/>
                </a:lnTo>
                <a:lnTo>
                  <a:pt x="294" y="87"/>
                </a:lnTo>
                <a:lnTo>
                  <a:pt x="283" y="98"/>
                </a:lnTo>
                <a:lnTo>
                  <a:pt x="283" y="109"/>
                </a:lnTo>
                <a:lnTo>
                  <a:pt x="283" y="120"/>
                </a:lnTo>
                <a:lnTo>
                  <a:pt x="272" y="141"/>
                </a:lnTo>
                <a:lnTo>
                  <a:pt x="261" y="163"/>
                </a:lnTo>
                <a:lnTo>
                  <a:pt x="250" y="185"/>
                </a:lnTo>
                <a:lnTo>
                  <a:pt x="240" y="207"/>
                </a:lnTo>
                <a:lnTo>
                  <a:pt x="229" y="239"/>
                </a:lnTo>
                <a:lnTo>
                  <a:pt x="218" y="272"/>
                </a:lnTo>
                <a:lnTo>
                  <a:pt x="207" y="305"/>
                </a:lnTo>
                <a:lnTo>
                  <a:pt x="185" y="348"/>
                </a:lnTo>
                <a:lnTo>
                  <a:pt x="174" y="381"/>
                </a:lnTo>
                <a:lnTo>
                  <a:pt x="153" y="424"/>
                </a:lnTo>
                <a:lnTo>
                  <a:pt x="131" y="479"/>
                </a:lnTo>
                <a:lnTo>
                  <a:pt x="109" y="522"/>
                </a:lnTo>
                <a:lnTo>
                  <a:pt x="87" y="577"/>
                </a:lnTo>
              </a:path>
            </a:pathLst>
          </a:custGeom>
          <a:solidFill>
            <a:srgbClr val="FF0000"/>
          </a:solidFill>
          <a:ln w="12700">
            <a:solidFill>
              <a:srgbClr val="000000"/>
            </a:solidFill>
            <a:round/>
          </a:ln>
        </p:spPr>
        <p:txBody>
          <a:bodyPr/>
          <a:lstStyle/>
          <a:p>
            <a:endParaRPr lang="zh-CN" altLang="en-US"/>
          </a:p>
        </p:txBody>
      </p:sp>
      <p:sp>
        <p:nvSpPr>
          <p:cNvPr id="95286" name="Freeform 54"/>
          <p:cNvSpPr/>
          <p:nvPr/>
        </p:nvSpPr>
        <p:spPr bwMode="auto">
          <a:xfrm>
            <a:off x="6678613" y="2885017"/>
            <a:ext cx="152400" cy="505883"/>
          </a:xfrm>
          <a:custGeom>
            <a:avLst/>
            <a:gdLst>
              <a:gd name="T0" fmla="*/ 2147483647 w 239"/>
              <a:gd name="T1" fmla="*/ 2147483647 h 599"/>
              <a:gd name="T2" fmla="*/ 2147483647 w 239"/>
              <a:gd name="T3" fmla="*/ 2147483647 h 599"/>
              <a:gd name="T4" fmla="*/ 2147483647 w 239"/>
              <a:gd name="T5" fmla="*/ 2147483647 h 599"/>
              <a:gd name="T6" fmla="*/ 2147483647 w 239"/>
              <a:gd name="T7" fmla="*/ 2147483647 h 599"/>
              <a:gd name="T8" fmla="*/ 2147483647 w 239"/>
              <a:gd name="T9" fmla="*/ 2147483647 h 599"/>
              <a:gd name="T10" fmla="*/ 2147483647 w 239"/>
              <a:gd name="T11" fmla="*/ 2147483647 h 599"/>
              <a:gd name="T12" fmla="*/ 2147483647 w 239"/>
              <a:gd name="T13" fmla="*/ 2147483647 h 599"/>
              <a:gd name="T14" fmla="*/ 2147483647 w 239"/>
              <a:gd name="T15" fmla="*/ 2147483647 h 599"/>
              <a:gd name="T16" fmla="*/ 2147483647 w 239"/>
              <a:gd name="T17" fmla="*/ 2147483647 h 599"/>
              <a:gd name="T18" fmla="*/ 2147483647 w 239"/>
              <a:gd name="T19" fmla="*/ 2147483647 h 599"/>
              <a:gd name="T20" fmla="*/ 2147483647 w 239"/>
              <a:gd name="T21" fmla="*/ 2147483647 h 599"/>
              <a:gd name="T22" fmla="*/ 2147483647 w 239"/>
              <a:gd name="T23" fmla="*/ 2147483647 h 599"/>
              <a:gd name="T24" fmla="*/ 2147483647 w 239"/>
              <a:gd name="T25" fmla="*/ 2147483647 h 599"/>
              <a:gd name="T26" fmla="*/ 2147483647 w 239"/>
              <a:gd name="T27" fmla="*/ 2147483647 h 599"/>
              <a:gd name="T28" fmla="*/ 2147483647 w 239"/>
              <a:gd name="T29" fmla="*/ 2147483647 h 599"/>
              <a:gd name="T30" fmla="*/ 0 w 239"/>
              <a:gd name="T31" fmla="*/ 2147483647 h 599"/>
              <a:gd name="T32" fmla="*/ 0 w 239"/>
              <a:gd name="T33" fmla="*/ 2147483647 h 599"/>
              <a:gd name="T34" fmla="*/ 0 w 239"/>
              <a:gd name="T35" fmla="*/ 2147483647 h 599"/>
              <a:gd name="T36" fmla="*/ 0 w 239"/>
              <a:gd name="T37" fmla="*/ 2147483647 h 599"/>
              <a:gd name="T38" fmla="*/ 0 w 239"/>
              <a:gd name="T39" fmla="*/ 2147483647 h 599"/>
              <a:gd name="T40" fmla="*/ 2147483647 w 239"/>
              <a:gd name="T41" fmla="*/ 2147483647 h 599"/>
              <a:gd name="T42" fmla="*/ 2147483647 w 239"/>
              <a:gd name="T43" fmla="*/ 0 h 599"/>
              <a:gd name="T44" fmla="*/ 2147483647 w 239"/>
              <a:gd name="T45" fmla="*/ 0 h 599"/>
              <a:gd name="T46" fmla="*/ 2147483647 w 239"/>
              <a:gd name="T47" fmla="*/ 0 h 599"/>
              <a:gd name="T48" fmla="*/ 2147483647 w 239"/>
              <a:gd name="T49" fmla="*/ 0 h 599"/>
              <a:gd name="T50" fmla="*/ 2147483647 w 239"/>
              <a:gd name="T51" fmla="*/ 2147483647 h 599"/>
              <a:gd name="T52" fmla="*/ 2147483647 w 239"/>
              <a:gd name="T53" fmla="*/ 2147483647 h 599"/>
              <a:gd name="T54" fmla="*/ 2147483647 w 239"/>
              <a:gd name="T55" fmla="*/ 2147483647 h 599"/>
              <a:gd name="T56" fmla="*/ 2147483647 w 239"/>
              <a:gd name="T57" fmla="*/ 2147483647 h 599"/>
              <a:gd name="T58" fmla="*/ 2147483647 w 239"/>
              <a:gd name="T59" fmla="*/ 2147483647 h 599"/>
              <a:gd name="T60" fmla="*/ 2147483647 w 239"/>
              <a:gd name="T61" fmla="*/ 2147483647 h 599"/>
              <a:gd name="T62" fmla="*/ 2147483647 w 239"/>
              <a:gd name="T63" fmla="*/ 2147483647 h 599"/>
              <a:gd name="T64" fmla="*/ 2147483647 w 239"/>
              <a:gd name="T65" fmla="*/ 2147483647 h 599"/>
              <a:gd name="T66" fmla="*/ 2147483647 w 239"/>
              <a:gd name="T67" fmla="*/ 2147483647 h 599"/>
              <a:gd name="T68" fmla="*/ 2147483647 w 239"/>
              <a:gd name="T69" fmla="*/ 2147483647 h 599"/>
              <a:gd name="T70" fmla="*/ 2147483647 w 239"/>
              <a:gd name="T71" fmla="*/ 2147483647 h 599"/>
              <a:gd name="T72" fmla="*/ 2147483647 w 239"/>
              <a:gd name="T73" fmla="*/ 2147483647 h 599"/>
              <a:gd name="T74" fmla="*/ 2147483647 w 239"/>
              <a:gd name="T75" fmla="*/ 2147483647 h 599"/>
              <a:gd name="T76" fmla="*/ 2147483647 w 239"/>
              <a:gd name="T77" fmla="*/ 2147483647 h 599"/>
              <a:gd name="T78" fmla="*/ 2147483647 w 239"/>
              <a:gd name="T79" fmla="*/ 2147483647 h 599"/>
              <a:gd name="T80" fmla="*/ 2147483647 w 239"/>
              <a:gd name="T81" fmla="*/ 2147483647 h 599"/>
              <a:gd name="T82" fmla="*/ 2147483647 w 239"/>
              <a:gd name="T83" fmla="*/ 2147483647 h 599"/>
              <a:gd name="T84" fmla="*/ 2147483647 w 239"/>
              <a:gd name="T85" fmla="*/ 2147483647 h 599"/>
              <a:gd name="T86" fmla="*/ 2147483647 w 239"/>
              <a:gd name="T87" fmla="*/ 2147483647 h 599"/>
              <a:gd name="T88" fmla="*/ 2147483647 w 239"/>
              <a:gd name="T89" fmla="*/ 2147483647 h 599"/>
              <a:gd name="T90" fmla="*/ 2147483647 w 239"/>
              <a:gd name="T91" fmla="*/ 2147483647 h 5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9"/>
              <a:gd name="T139" fmla="*/ 0 h 599"/>
              <a:gd name="T140" fmla="*/ 239 w 239"/>
              <a:gd name="T141" fmla="*/ 599 h 5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9" h="599">
                <a:moveTo>
                  <a:pt x="239" y="599"/>
                </a:moveTo>
                <a:lnTo>
                  <a:pt x="152" y="599"/>
                </a:lnTo>
                <a:lnTo>
                  <a:pt x="141" y="512"/>
                </a:lnTo>
                <a:lnTo>
                  <a:pt x="130" y="435"/>
                </a:lnTo>
                <a:lnTo>
                  <a:pt x="120" y="348"/>
                </a:lnTo>
                <a:lnTo>
                  <a:pt x="120" y="261"/>
                </a:lnTo>
                <a:lnTo>
                  <a:pt x="109" y="229"/>
                </a:lnTo>
                <a:lnTo>
                  <a:pt x="98" y="185"/>
                </a:lnTo>
                <a:lnTo>
                  <a:pt x="87" y="163"/>
                </a:lnTo>
                <a:lnTo>
                  <a:pt x="76" y="131"/>
                </a:lnTo>
                <a:lnTo>
                  <a:pt x="65" y="109"/>
                </a:lnTo>
                <a:lnTo>
                  <a:pt x="54" y="87"/>
                </a:lnTo>
                <a:lnTo>
                  <a:pt x="43" y="76"/>
                </a:lnTo>
                <a:lnTo>
                  <a:pt x="33" y="65"/>
                </a:lnTo>
                <a:lnTo>
                  <a:pt x="11" y="54"/>
                </a:lnTo>
                <a:lnTo>
                  <a:pt x="0" y="44"/>
                </a:lnTo>
                <a:lnTo>
                  <a:pt x="0" y="33"/>
                </a:lnTo>
                <a:lnTo>
                  <a:pt x="0" y="22"/>
                </a:lnTo>
                <a:lnTo>
                  <a:pt x="11" y="11"/>
                </a:lnTo>
                <a:lnTo>
                  <a:pt x="22" y="0"/>
                </a:lnTo>
                <a:lnTo>
                  <a:pt x="43" y="0"/>
                </a:lnTo>
                <a:lnTo>
                  <a:pt x="76" y="0"/>
                </a:lnTo>
                <a:lnTo>
                  <a:pt x="109" y="0"/>
                </a:lnTo>
                <a:lnTo>
                  <a:pt x="130" y="11"/>
                </a:lnTo>
                <a:lnTo>
                  <a:pt x="152" y="22"/>
                </a:lnTo>
                <a:lnTo>
                  <a:pt x="174" y="33"/>
                </a:lnTo>
                <a:lnTo>
                  <a:pt x="207" y="44"/>
                </a:lnTo>
                <a:lnTo>
                  <a:pt x="207" y="54"/>
                </a:lnTo>
                <a:lnTo>
                  <a:pt x="207" y="65"/>
                </a:lnTo>
                <a:lnTo>
                  <a:pt x="217" y="76"/>
                </a:lnTo>
                <a:lnTo>
                  <a:pt x="217" y="98"/>
                </a:lnTo>
                <a:lnTo>
                  <a:pt x="217" y="120"/>
                </a:lnTo>
                <a:lnTo>
                  <a:pt x="228" y="142"/>
                </a:lnTo>
                <a:lnTo>
                  <a:pt x="228" y="174"/>
                </a:lnTo>
                <a:lnTo>
                  <a:pt x="228" y="207"/>
                </a:lnTo>
                <a:lnTo>
                  <a:pt x="228" y="239"/>
                </a:lnTo>
                <a:lnTo>
                  <a:pt x="228" y="283"/>
                </a:lnTo>
                <a:lnTo>
                  <a:pt x="228" y="327"/>
                </a:lnTo>
                <a:lnTo>
                  <a:pt x="239" y="370"/>
                </a:lnTo>
                <a:lnTo>
                  <a:pt x="239" y="424"/>
                </a:lnTo>
                <a:lnTo>
                  <a:pt x="239" y="479"/>
                </a:lnTo>
                <a:lnTo>
                  <a:pt x="239" y="533"/>
                </a:lnTo>
                <a:lnTo>
                  <a:pt x="239" y="599"/>
                </a:lnTo>
              </a:path>
            </a:pathLst>
          </a:custGeom>
          <a:solidFill>
            <a:srgbClr val="FF0000"/>
          </a:solidFill>
          <a:ln w="12700">
            <a:solidFill>
              <a:srgbClr val="000000"/>
            </a:solidFill>
            <a:round/>
          </a:ln>
        </p:spPr>
        <p:txBody>
          <a:bodyPr/>
          <a:lstStyle/>
          <a:p>
            <a:endParaRPr lang="zh-CN" altLang="en-US"/>
          </a:p>
        </p:txBody>
      </p:sp>
      <p:sp>
        <p:nvSpPr>
          <p:cNvPr id="95288" name="Freeform 56"/>
          <p:cNvSpPr/>
          <p:nvPr/>
        </p:nvSpPr>
        <p:spPr bwMode="auto">
          <a:xfrm>
            <a:off x="6569075" y="3198284"/>
            <a:ext cx="793750" cy="277283"/>
          </a:xfrm>
          <a:custGeom>
            <a:avLst/>
            <a:gdLst>
              <a:gd name="T0" fmla="*/ 2147483647 w 1250"/>
              <a:gd name="T1" fmla="*/ 2147483647 h 327"/>
              <a:gd name="T2" fmla="*/ 2147483647 w 1250"/>
              <a:gd name="T3" fmla="*/ 2147483647 h 327"/>
              <a:gd name="T4" fmla="*/ 2147483647 w 1250"/>
              <a:gd name="T5" fmla="*/ 2147483647 h 327"/>
              <a:gd name="T6" fmla="*/ 2147483647 w 1250"/>
              <a:gd name="T7" fmla="*/ 2147483647 h 327"/>
              <a:gd name="T8" fmla="*/ 2147483647 w 1250"/>
              <a:gd name="T9" fmla="*/ 2147483647 h 327"/>
              <a:gd name="T10" fmla="*/ 2147483647 w 1250"/>
              <a:gd name="T11" fmla="*/ 2147483647 h 327"/>
              <a:gd name="T12" fmla="*/ 2147483647 w 1250"/>
              <a:gd name="T13" fmla="*/ 2147483647 h 327"/>
              <a:gd name="T14" fmla="*/ 2147483647 w 1250"/>
              <a:gd name="T15" fmla="*/ 2147483647 h 327"/>
              <a:gd name="T16" fmla="*/ 2147483647 w 1250"/>
              <a:gd name="T17" fmla="*/ 2147483647 h 327"/>
              <a:gd name="T18" fmla="*/ 2147483647 w 1250"/>
              <a:gd name="T19" fmla="*/ 2147483647 h 327"/>
              <a:gd name="T20" fmla="*/ 2147483647 w 1250"/>
              <a:gd name="T21" fmla="*/ 2147483647 h 327"/>
              <a:gd name="T22" fmla="*/ 2147483647 w 1250"/>
              <a:gd name="T23" fmla="*/ 2147483647 h 327"/>
              <a:gd name="T24" fmla="*/ 0 w 1250"/>
              <a:gd name="T25" fmla="*/ 2147483647 h 327"/>
              <a:gd name="T26" fmla="*/ 2147483647 w 1250"/>
              <a:gd name="T27" fmla="*/ 2147483647 h 327"/>
              <a:gd name="T28" fmla="*/ 2147483647 w 1250"/>
              <a:gd name="T29" fmla="*/ 2147483647 h 327"/>
              <a:gd name="T30" fmla="*/ 2147483647 w 1250"/>
              <a:gd name="T31" fmla="*/ 2147483647 h 327"/>
              <a:gd name="T32" fmla="*/ 2147483647 w 1250"/>
              <a:gd name="T33" fmla="*/ 2147483647 h 327"/>
              <a:gd name="T34" fmla="*/ 2147483647 w 1250"/>
              <a:gd name="T35" fmla="*/ 2147483647 h 327"/>
              <a:gd name="T36" fmla="*/ 2147483647 w 1250"/>
              <a:gd name="T37" fmla="*/ 2147483647 h 327"/>
              <a:gd name="T38" fmla="*/ 2147483647 w 1250"/>
              <a:gd name="T39" fmla="*/ 2147483647 h 327"/>
              <a:gd name="T40" fmla="*/ 2147483647 w 1250"/>
              <a:gd name="T41" fmla="*/ 2147483647 h 327"/>
              <a:gd name="T42" fmla="*/ 2147483647 w 1250"/>
              <a:gd name="T43" fmla="*/ 2147483647 h 327"/>
              <a:gd name="T44" fmla="*/ 2147483647 w 1250"/>
              <a:gd name="T45" fmla="*/ 2147483647 h 327"/>
              <a:gd name="T46" fmla="*/ 2147483647 w 1250"/>
              <a:gd name="T47" fmla="*/ 2147483647 h 327"/>
              <a:gd name="T48" fmla="*/ 2147483647 w 1250"/>
              <a:gd name="T49" fmla="*/ 2147483647 h 327"/>
              <a:gd name="T50" fmla="*/ 2147483647 w 1250"/>
              <a:gd name="T51" fmla="*/ 2147483647 h 327"/>
              <a:gd name="T52" fmla="*/ 2147483647 w 1250"/>
              <a:gd name="T53" fmla="*/ 0 h 327"/>
              <a:gd name="T54" fmla="*/ 2147483647 w 1250"/>
              <a:gd name="T55" fmla="*/ 0 h 327"/>
              <a:gd name="T56" fmla="*/ 2147483647 w 1250"/>
              <a:gd name="T57" fmla="*/ 2147483647 h 327"/>
              <a:gd name="T58" fmla="*/ 2147483647 w 1250"/>
              <a:gd name="T59" fmla="*/ 2147483647 h 327"/>
              <a:gd name="T60" fmla="*/ 2147483647 w 1250"/>
              <a:gd name="T61" fmla="*/ 2147483647 h 327"/>
              <a:gd name="T62" fmla="*/ 2147483647 w 1250"/>
              <a:gd name="T63" fmla="*/ 2147483647 h 327"/>
              <a:gd name="T64" fmla="*/ 2147483647 w 1250"/>
              <a:gd name="T65" fmla="*/ 2147483647 h 327"/>
              <a:gd name="T66" fmla="*/ 2147483647 w 1250"/>
              <a:gd name="T67" fmla="*/ 2147483647 h 327"/>
              <a:gd name="T68" fmla="*/ 2147483647 w 1250"/>
              <a:gd name="T69" fmla="*/ 2147483647 h 327"/>
              <a:gd name="T70" fmla="*/ 2147483647 w 1250"/>
              <a:gd name="T71" fmla="*/ 2147483647 h 327"/>
              <a:gd name="T72" fmla="*/ 2147483647 w 1250"/>
              <a:gd name="T73" fmla="*/ 2147483647 h 327"/>
              <a:gd name="T74" fmla="*/ 2147483647 w 1250"/>
              <a:gd name="T75" fmla="*/ 2147483647 h 327"/>
              <a:gd name="T76" fmla="*/ 2147483647 w 1250"/>
              <a:gd name="T77" fmla="*/ 2147483647 h 327"/>
              <a:gd name="T78" fmla="*/ 2147483647 w 1250"/>
              <a:gd name="T79" fmla="*/ 2147483647 h 327"/>
              <a:gd name="T80" fmla="*/ 2147483647 w 1250"/>
              <a:gd name="T81" fmla="*/ 2147483647 h 3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0"/>
              <a:gd name="T124" fmla="*/ 0 h 327"/>
              <a:gd name="T125" fmla="*/ 1250 w 1250"/>
              <a:gd name="T126" fmla="*/ 327 h 3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0" h="327">
                <a:moveTo>
                  <a:pt x="663" y="207"/>
                </a:moveTo>
                <a:lnTo>
                  <a:pt x="598" y="218"/>
                </a:lnTo>
                <a:lnTo>
                  <a:pt x="533" y="229"/>
                </a:lnTo>
                <a:lnTo>
                  <a:pt x="478" y="239"/>
                </a:lnTo>
                <a:lnTo>
                  <a:pt x="424" y="250"/>
                </a:lnTo>
                <a:lnTo>
                  <a:pt x="370" y="261"/>
                </a:lnTo>
                <a:lnTo>
                  <a:pt x="326" y="272"/>
                </a:lnTo>
                <a:lnTo>
                  <a:pt x="294" y="272"/>
                </a:lnTo>
                <a:lnTo>
                  <a:pt x="261" y="283"/>
                </a:lnTo>
                <a:lnTo>
                  <a:pt x="228" y="294"/>
                </a:lnTo>
                <a:lnTo>
                  <a:pt x="196" y="305"/>
                </a:lnTo>
                <a:lnTo>
                  <a:pt x="174" y="305"/>
                </a:lnTo>
                <a:lnTo>
                  <a:pt x="163" y="316"/>
                </a:lnTo>
                <a:lnTo>
                  <a:pt x="141" y="316"/>
                </a:lnTo>
                <a:lnTo>
                  <a:pt x="131" y="316"/>
                </a:lnTo>
                <a:lnTo>
                  <a:pt x="120" y="327"/>
                </a:lnTo>
                <a:lnTo>
                  <a:pt x="109" y="316"/>
                </a:lnTo>
                <a:lnTo>
                  <a:pt x="87" y="316"/>
                </a:lnTo>
                <a:lnTo>
                  <a:pt x="76" y="305"/>
                </a:lnTo>
                <a:lnTo>
                  <a:pt x="54" y="283"/>
                </a:lnTo>
                <a:lnTo>
                  <a:pt x="33" y="283"/>
                </a:lnTo>
                <a:lnTo>
                  <a:pt x="22" y="272"/>
                </a:lnTo>
                <a:lnTo>
                  <a:pt x="11" y="261"/>
                </a:lnTo>
                <a:lnTo>
                  <a:pt x="0" y="250"/>
                </a:lnTo>
                <a:lnTo>
                  <a:pt x="11" y="239"/>
                </a:lnTo>
                <a:lnTo>
                  <a:pt x="22" y="229"/>
                </a:lnTo>
                <a:lnTo>
                  <a:pt x="33" y="229"/>
                </a:lnTo>
                <a:lnTo>
                  <a:pt x="54" y="218"/>
                </a:lnTo>
                <a:lnTo>
                  <a:pt x="76" y="218"/>
                </a:lnTo>
                <a:lnTo>
                  <a:pt x="98" y="207"/>
                </a:lnTo>
                <a:lnTo>
                  <a:pt x="131" y="207"/>
                </a:lnTo>
                <a:lnTo>
                  <a:pt x="163" y="207"/>
                </a:lnTo>
                <a:lnTo>
                  <a:pt x="196" y="196"/>
                </a:lnTo>
                <a:lnTo>
                  <a:pt x="250" y="185"/>
                </a:lnTo>
                <a:lnTo>
                  <a:pt x="304" y="185"/>
                </a:lnTo>
                <a:lnTo>
                  <a:pt x="359" y="163"/>
                </a:lnTo>
                <a:lnTo>
                  <a:pt x="435" y="152"/>
                </a:lnTo>
                <a:lnTo>
                  <a:pt x="511" y="142"/>
                </a:lnTo>
                <a:lnTo>
                  <a:pt x="587" y="120"/>
                </a:lnTo>
                <a:lnTo>
                  <a:pt x="685" y="98"/>
                </a:lnTo>
                <a:lnTo>
                  <a:pt x="772" y="76"/>
                </a:lnTo>
                <a:lnTo>
                  <a:pt x="848" y="54"/>
                </a:lnTo>
                <a:lnTo>
                  <a:pt x="924" y="44"/>
                </a:lnTo>
                <a:lnTo>
                  <a:pt x="979" y="22"/>
                </a:lnTo>
                <a:lnTo>
                  <a:pt x="1011" y="22"/>
                </a:lnTo>
                <a:lnTo>
                  <a:pt x="1033" y="11"/>
                </a:lnTo>
                <a:lnTo>
                  <a:pt x="1055" y="11"/>
                </a:lnTo>
                <a:lnTo>
                  <a:pt x="1076" y="11"/>
                </a:lnTo>
                <a:lnTo>
                  <a:pt x="1098" y="0"/>
                </a:lnTo>
                <a:lnTo>
                  <a:pt x="1109" y="0"/>
                </a:lnTo>
                <a:lnTo>
                  <a:pt x="1131" y="0"/>
                </a:lnTo>
                <a:lnTo>
                  <a:pt x="1142" y="0"/>
                </a:lnTo>
                <a:lnTo>
                  <a:pt x="1174" y="0"/>
                </a:lnTo>
                <a:lnTo>
                  <a:pt x="1196" y="11"/>
                </a:lnTo>
                <a:lnTo>
                  <a:pt x="1218" y="22"/>
                </a:lnTo>
                <a:lnTo>
                  <a:pt x="1239" y="44"/>
                </a:lnTo>
                <a:lnTo>
                  <a:pt x="1239" y="76"/>
                </a:lnTo>
                <a:lnTo>
                  <a:pt x="1250" y="87"/>
                </a:lnTo>
                <a:lnTo>
                  <a:pt x="1250" y="98"/>
                </a:lnTo>
                <a:lnTo>
                  <a:pt x="1250" y="109"/>
                </a:lnTo>
                <a:lnTo>
                  <a:pt x="1239" y="120"/>
                </a:lnTo>
                <a:lnTo>
                  <a:pt x="1218" y="120"/>
                </a:lnTo>
                <a:lnTo>
                  <a:pt x="1207" y="120"/>
                </a:lnTo>
                <a:lnTo>
                  <a:pt x="1196" y="120"/>
                </a:lnTo>
                <a:lnTo>
                  <a:pt x="1174" y="120"/>
                </a:lnTo>
                <a:lnTo>
                  <a:pt x="1163" y="120"/>
                </a:lnTo>
                <a:lnTo>
                  <a:pt x="1120" y="120"/>
                </a:lnTo>
                <a:lnTo>
                  <a:pt x="1087" y="120"/>
                </a:lnTo>
                <a:lnTo>
                  <a:pt x="1055" y="120"/>
                </a:lnTo>
                <a:lnTo>
                  <a:pt x="1022" y="131"/>
                </a:lnTo>
                <a:lnTo>
                  <a:pt x="1000" y="142"/>
                </a:lnTo>
                <a:lnTo>
                  <a:pt x="968" y="142"/>
                </a:lnTo>
                <a:lnTo>
                  <a:pt x="935" y="152"/>
                </a:lnTo>
                <a:lnTo>
                  <a:pt x="892" y="163"/>
                </a:lnTo>
                <a:lnTo>
                  <a:pt x="837" y="163"/>
                </a:lnTo>
                <a:lnTo>
                  <a:pt x="783" y="174"/>
                </a:lnTo>
                <a:lnTo>
                  <a:pt x="728" y="185"/>
                </a:lnTo>
                <a:lnTo>
                  <a:pt x="663" y="207"/>
                </a:lnTo>
              </a:path>
            </a:pathLst>
          </a:custGeom>
          <a:solidFill>
            <a:srgbClr val="FF0000"/>
          </a:solidFill>
          <a:ln w="12700">
            <a:solidFill>
              <a:srgbClr val="000000"/>
            </a:solidFill>
            <a:round/>
          </a:ln>
        </p:spPr>
        <p:txBody>
          <a:bodyPr/>
          <a:lstStyle/>
          <a:p>
            <a:endParaRPr lang="zh-CN" altLang="en-US"/>
          </a:p>
        </p:txBody>
      </p:sp>
      <p:sp>
        <p:nvSpPr>
          <p:cNvPr id="95289" name="Freeform 57"/>
          <p:cNvSpPr/>
          <p:nvPr/>
        </p:nvSpPr>
        <p:spPr bwMode="auto">
          <a:xfrm>
            <a:off x="6340475" y="3382434"/>
            <a:ext cx="476250" cy="673100"/>
          </a:xfrm>
          <a:custGeom>
            <a:avLst/>
            <a:gdLst>
              <a:gd name="T0" fmla="*/ 2147483647 w 750"/>
              <a:gd name="T1" fmla="*/ 2147483647 h 794"/>
              <a:gd name="T2" fmla="*/ 2147483647 w 750"/>
              <a:gd name="T3" fmla="*/ 2147483647 h 794"/>
              <a:gd name="T4" fmla="*/ 2147483647 w 750"/>
              <a:gd name="T5" fmla="*/ 2147483647 h 794"/>
              <a:gd name="T6" fmla="*/ 2147483647 w 750"/>
              <a:gd name="T7" fmla="*/ 2147483647 h 794"/>
              <a:gd name="T8" fmla="*/ 2147483647 w 750"/>
              <a:gd name="T9" fmla="*/ 2147483647 h 794"/>
              <a:gd name="T10" fmla="*/ 2147483647 w 750"/>
              <a:gd name="T11" fmla="*/ 2147483647 h 794"/>
              <a:gd name="T12" fmla="*/ 2147483647 w 750"/>
              <a:gd name="T13" fmla="*/ 2147483647 h 794"/>
              <a:gd name="T14" fmla="*/ 2147483647 w 750"/>
              <a:gd name="T15" fmla="*/ 2147483647 h 794"/>
              <a:gd name="T16" fmla="*/ 2147483647 w 750"/>
              <a:gd name="T17" fmla="*/ 2147483647 h 794"/>
              <a:gd name="T18" fmla="*/ 2147483647 w 750"/>
              <a:gd name="T19" fmla="*/ 2147483647 h 794"/>
              <a:gd name="T20" fmla="*/ 2147483647 w 750"/>
              <a:gd name="T21" fmla="*/ 2147483647 h 794"/>
              <a:gd name="T22" fmla="*/ 2147483647 w 750"/>
              <a:gd name="T23" fmla="*/ 2147483647 h 794"/>
              <a:gd name="T24" fmla="*/ 2147483647 w 750"/>
              <a:gd name="T25" fmla="*/ 2147483647 h 794"/>
              <a:gd name="T26" fmla="*/ 2147483647 w 750"/>
              <a:gd name="T27" fmla="*/ 2147483647 h 794"/>
              <a:gd name="T28" fmla="*/ 2147483647 w 750"/>
              <a:gd name="T29" fmla="*/ 2147483647 h 794"/>
              <a:gd name="T30" fmla="*/ 0 w 750"/>
              <a:gd name="T31" fmla="*/ 2147483647 h 794"/>
              <a:gd name="T32" fmla="*/ 0 w 750"/>
              <a:gd name="T33" fmla="*/ 2147483647 h 794"/>
              <a:gd name="T34" fmla="*/ 0 w 750"/>
              <a:gd name="T35" fmla="*/ 2147483647 h 794"/>
              <a:gd name="T36" fmla="*/ 0 w 750"/>
              <a:gd name="T37" fmla="*/ 2147483647 h 794"/>
              <a:gd name="T38" fmla="*/ 2147483647 w 750"/>
              <a:gd name="T39" fmla="*/ 2147483647 h 794"/>
              <a:gd name="T40" fmla="*/ 2147483647 w 750"/>
              <a:gd name="T41" fmla="*/ 2147483647 h 794"/>
              <a:gd name="T42" fmla="*/ 2147483647 w 750"/>
              <a:gd name="T43" fmla="*/ 2147483647 h 794"/>
              <a:gd name="T44" fmla="*/ 2147483647 w 750"/>
              <a:gd name="T45" fmla="*/ 2147483647 h 794"/>
              <a:gd name="T46" fmla="*/ 2147483647 w 750"/>
              <a:gd name="T47" fmla="*/ 2147483647 h 794"/>
              <a:gd name="T48" fmla="*/ 2147483647 w 750"/>
              <a:gd name="T49" fmla="*/ 2147483647 h 794"/>
              <a:gd name="T50" fmla="*/ 2147483647 w 750"/>
              <a:gd name="T51" fmla="*/ 2147483647 h 794"/>
              <a:gd name="T52" fmla="*/ 2147483647 w 750"/>
              <a:gd name="T53" fmla="*/ 2147483647 h 794"/>
              <a:gd name="T54" fmla="*/ 2147483647 w 750"/>
              <a:gd name="T55" fmla="*/ 2147483647 h 794"/>
              <a:gd name="T56" fmla="*/ 2147483647 w 750"/>
              <a:gd name="T57" fmla="*/ 2147483647 h 794"/>
              <a:gd name="T58" fmla="*/ 2147483647 w 750"/>
              <a:gd name="T59" fmla="*/ 2147483647 h 794"/>
              <a:gd name="T60" fmla="*/ 2147483647 w 750"/>
              <a:gd name="T61" fmla="*/ 2147483647 h 794"/>
              <a:gd name="T62" fmla="*/ 2147483647 w 750"/>
              <a:gd name="T63" fmla="*/ 2147483647 h 794"/>
              <a:gd name="T64" fmla="*/ 2147483647 w 750"/>
              <a:gd name="T65" fmla="*/ 2147483647 h 794"/>
              <a:gd name="T66" fmla="*/ 2147483647 w 750"/>
              <a:gd name="T67" fmla="*/ 2147483647 h 794"/>
              <a:gd name="T68" fmla="*/ 2147483647 w 750"/>
              <a:gd name="T69" fmla="*/ 2147483647 h 794"/>
              <a:gd name="T70" fmla="*/ 2147483647 w 750"/>
              <a:gd name="T71" fmla="*/ 0 h 794"/>
              <a:gd name="T72" fmla="*/ 2147483647 w 750"/>
              <a:gd name="T73" fmla="*/ 2147483647 h 794"/>
              <a:gd name="T74" fmla="*/ 2147483647 w 750"/>
              <a:gd name="T75" fmla="*/ 2147483647 h 794"/>
              <a:gd name="T76" fmla="*/ 2147483647 w 750"/>
              <a:gd name="T77" fmla="*/ 2147483647 h 794"/>
              <a:gd name="T78" fmla="*/ 2147483647 w 750"/>
              <a:gd name="T79" fmla="*/ 2147483647 h 794"/>
              <a:gd name="T80" fmla="*/ 2147483647 w 750"/>
              <a:gd name="T81" fmla="*/ 2147483647 h 794"/>
              <a:gd name="T82" fmla="*/ 2147483647 w 750"/>
              <a:gd name="T83" fmla="*/ 2147483647 h 794"/>
              <a:gd name="T84" fmla="*/ 2147483647 w 750"/>
              <a:gd name="T85" fmla="*/ 2147483647 h 794"/>
              <a:gd name="T86" fmla="*/ 2147483647 w 750"/>
              <a:gd name="T87" fmla="*/ 2147483647 h 794"/>
              <a:gd name="T88" fmla="*/ 2147483647 w 750"/>
              <a:gd name="T89" fmla="*/ 2147483647 h 794"/>
              <a:gd name="T90" fmla="*/ 2147483647 w 750"/>
              <a:gd name="T91" fmla="*/ 2147483647 h 794"/>
              <a:gd name="T92" fmla="*/ 2147483647 w 750"/>
              <a:gd name="T93" fmla="*/ 2147483647 h 794"/>
              <a:gd name="T94" fmla="*/ 2147483647 w 750"/>
              <a:gd name="T95" fmla="*/ 2147483647 h 794"/>
              <a:gd name="T96" fmla="*/ 2147483647 w 750"/>
              <a:gd name="T97" fmla="*/ 2147483647 h 794"/>
              <a:gd name="T98" fmla="*/ 2147483647 w 750"/>
              <a:gd name="T99" fmla="*/ 2147483647 h 794"/>
              <a:gd name="T100" fmla="*/ 2147483647 w 750"/>
              <a:gd name="T101" fmla="*/ 2147483647 h 794"/>
              <a:gd name="T102" fmla="*/ 2147483647 w 750"/>
              <a:gd name="T103" fmla="*/ 2147483647 h 794"/>
              <a:gd name="T104" fmla="*/ 2147483647 w 750"/>
              <a:gd name="T105" fmla="*/ 2147483647 h 7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0"/>
              <a:gd name="T160" fmla="*/ 0 h 794"/>
              <a:gd name="T161" fmla="*/ 750 w 750"/>
              <a:gd name="T162" fmla="*/ 794 h 7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0" h="794">
                <a:moveTo>
                  <a:pt x="544" y="413"/>
                </a:moveTo>
                <a:lnTo>
                  <a:pt x="500" y="468"/>
                </a:lnTo>
                <a:lnTo>
                  <a:pt x="457" y="511"/>
                </a:lnTo>
                <a:lnTo>
                  <a:pt x="403" y="555"/>
                </a:lnTo>
                <a:lnTo>
                  <a:pt x="359" y="598"/>
                </a:lnTo>
                <a:lnTo>
                  <a:pt x="316" y="642"/>
                </a:lnTo>
                <a:lnTo>
                  <a:pt x="272" y="674"/>
                </a:lnTo>
                <a:lnTo>
                  <a:pt x="229" y="696"/>
                </a:lnTo>
                <a:lnTo>
                  <a:pt x="185" y="729"/>
                </a:lnTo>
                <a:lnTo>
                  <a:pt x="142" y="740"/>
                </a:lnTo>
                <a:lnTo>
                  <a:pt x="98" y="761"/>
                </a:lnTo>
                <a:lnTo>
                  <a:pt x="76" y="772"/>
                </a:lnTo>
                <a:lnTo>
                  <a:pt x="44" y="783"/>
                </a:lnTo>
                <a:lnTo>
                  <a:pt x="22" y="794"/>
                </a:lnTo>
                <a:lnTo>
                  <a:pt x="11" y="794"/>
                </a:lnTo>
                <a:lnTo>
                  <a:pt x="0" y="794"/>
                </a:lnTo>
                <a:lnTo>
                  <a:pt x="0" y="783"/>
                </a:lnTo>
                <a:lnTo>
                  <a:pt x="11" y="772"/>
                </a:lnTo>
                <a:lnTo>
                  <a:pt x="22" y="761"/>
                </a:lnTo>
                <a:lnTo>
                  <a:pt x="44" y="740"/>
                </a:lnTo>
                <a:lnTo>
                  <a:pt x="66" y="729"/>
                </a:lnTo>
                <a:lnTo>
                  <a:pt x="98" y="707"/>
                </a:lnTo>
                <a:lnTo>
                  <a:pt x="131" y="674"/>
                </a:lnTo>
                <a:lnTo>
                  <a:pt x="196" y="631"/>
                </a:lnTo>
                <a:lnTo>
                  <a:pt x="261" y="576"/>
                </a:lnTo>
                <a:lnTo>
                  <a:pt x="316" y="511"/>
                </a:lnTo>
                <a:lnTo>
                  <a:pt x="381" y="446"/>
                </a:lnTo>
                <a:lnTo>
                  <a:pt x="435" y="391"/>
                </a:lnTo>
                <a:lnTo>
                  <a:pt x="479" y="326"/>
                </a:lnTo>
                <a:lnTo>
                  <a:pt x="522" y="261"/>
                </a:lnTo>
                <a:lnTo>
                  <a:pt x="555" y="196"/>
                </a:lnTo>
                <a:lnTo>
                  <a:pt x="620" y="98"/>
                </a:lnTo>
                <a:lnTo>
                  <a:pt x="653" y="43"/>
                </a:lnTo>
                <a:lnTo>
                  <a:pt x="696" y="0"/>
                </a:lnTo>
                <a:lnTo>
                  <a:pt x="707" y="32"/>
                </a:lnTo>
                <a:lnTo>
                  <a:pt x="718" y="54"/>
                </a:lnTo>
                <a:lnTo>
                  <a:pt x="729" y="76"/>
                </a:lnTo>
                <a:lnTo>
                  <a:pt x="740" y="98"/>
                </a:lnTo>
                <a:lnTo>
                  <a:pt x="750" y="119"/>
                </a:lnTo>
                <a:lnTo>
                  <a:pt x="750" y="141"/>
                </a:lnTo>
                <a:lnTo>
                  <a:pt x="750" y="152"/>
                </a:lnTo>
                <a:lnTo>
                  <a:pt x="750" y="163"/>
                </a:lnTo>
                <a:lnTo>
                  <a:pt x="740" y="174"/>
                </a:lnTo>
                <a:lnTo>
                  <a:pt x="729" y="196"/>
                </a:lnTo>
                <a:lnTo>
                  <a:pt x="707" y="217"/>
                </a:lnTo>
                <a:lnTo>
                  <a:pt x="685" y="239"/>
                </a:lnTo>
                <a:lnTo>
                  <a:pt x="663" y="283"/>
                </a:lnTo>
                <a:lnTo>
                  <a:pt x="631" y="315"/>
                </a:lnTo>
                <a:lnTo>
                  <a:pt x="587" y="359"/>
                </a:lnTo>
                <a:lnTo>
                  <a:pt x="544" y="413"/>
                </a:lnTo>
              </a:path>
            </a:pathLst>
          </a:custGeom>
          <a:solidFill>
            <a:srgbClr val="FF0000"/>
          </a:solidFill>
          <a:ln w="12700">
            <a:solidFill>
              <a:srgbClr val="000000"/>
            </a:solidFill>
            <a:round/>
          </a:ln>
        </p:spPr>
        <p:txBody>
          <a:bodyPr/>
          <a:lstStyle/>
          <a:p>
            <a:endParaRPr lang="zh-CN" altLang="en-US"/>
          </a:p>
        </p:txBody>
      </p:sp>
      <p:sp>
        <p:nvSpPr>
          <p:cNvPr id="95290" name="Freeform 58"/>
          <p:cNvSpPr/>
          <p:nvPr/>
        </p:nvSpPr>
        <p:spPr bwMode="auto">
          <a:xfrm>
            <a:off x="7037389" y="3299884"/>
            <a:ext cx="642937" cy="579967"/>
          </a:xfrm>
          <a:custGeom>
            <a:avLst/>
            <a:gdLst>
              <a:gd name="T0" fmla="*/ 2147483647 w 1011"/>
              <a:gd name="T1" fmla="*/ 2147483647 h 685"/>
              <a:gd name="T2" fmla="*/ 2147483647 w 1011"/>
              <a:gd name="T3" fmla="*/ 2147483647 h 685"/>
              <a:gd name="T4" fmla="*/ 2147483647 w 1011"/>
              <a:gd name="T5" fmla="*/ 2147483647 h 685"/>
              <a:gd name="T6" fmla="*/ 2147483647 w 1011"/>
              <a:gd name="T7" fmla="*/ 2147483647 h 685"/>
              <a:gd name="T8" fmla="*/ 2147483647 w 1011"/>
              <a:gd name="T9" fmla="*/ 2147483647 h 685"/>
              <a:gd name="T10" fmla="*/ 2147483647 w 1011"/>
              <a:gd name="T11" fmla="*/ 2147483647 h 685"/>
              <a:gd name="T12" fmla="*/ 2147483647 w 1011"/>
              <a:gd name="T13" fmla="*/ 2147483647 h 685"/>
              <a:gd name="T14" fmla="*/ 2147483647 w 1011"/>
              <a:gd name="T15" fmla="*/ 2147483647 h 685"/>
              <a:gd name="T16" fmla="*/ 2147483647 w 1011"/>
              <a:gd name="T17" fmla="*/ 2147483647 h 685"/>
              <a:gd name="T18" fmla="*/ 2147483647 w 1011"/>
              <a:gd name="T19" fmla="*/ 2147483647 h 685"/>
              <a:gd name="T20" fmla="*/ 2147483647 w 1011"/>
              <a:gd name="T21" fmla="*/ 2147483647 h 685"/>
              <a:gd name="T22" fmla="*/ 2147483647 w 1011"/>
              <a:gd name="T23" fmla="*/ 2147483647 h 685"/>
              <a:gd name="T24" fmla="*/ 2147483647 w 1011"/>
              <a:gd name="T25" fmla="*/ 2147483647 h 685"/>
              <a:gd name="T26" fmla="*/ 2147483647 w 1011"/>
              <a:gd name="T27" fmla="*/ 2147483647 h 685"/>
              <a:gd name="T28" fmla="*/ 2147483647 w 1011"/>
              <a:gd name="T29" fmla="*/ 2147483647 h 685"/>
              <a:gd name="T30" fmla="*/ 2147483647 w 1011"/>
              <a:gd name="T31" fmla="*/ 2147483647 h 685"/>
              <a:gd name="T32" fmla="*/ 0 w 1011"/>
              <a:gd name="T33" fmla="*/ 2147483647 h 685"/>
              <a:gd name="T34" fmla="*/ 2147483647 w 1011"/>
              <a:gd name="T35" fmla="*/ 0 h 685"/>
              <a:gd name="T36" fmla="*/ 2147483647 w 1011"/>
              <a:gd name="T37" fmla="*/ 2147483647 h 685"/>
              <a:gd name="T38" fmla="*/ 2147483647 w 1011"/>
              <a:gd name="T39" fmla="*/ 2147483647 h 685"/>
              <a:gd name="T40" fmla="*/ 2147483647 w 1011"/>
              <a:gd name="T41" fmla="*/ 2147483647 h 685"/>
              <a:gd name="T42" fmla="*/ 2147483647 w 1011"/>
              <a:gd name="T43" fmla="*/ 2147483647 h 685"/>
              <a:gd name="T44" fmla="*/ 2147483647 w 1011"/>
              <a:gd name="T45" fmla="*/ 2147483647 h 685"/>
              <a:gd name="T46" fmla="*/ 2147483647 w 1011"/>
              <a:gd name="T47" fmla="*/ 2147483647 h 685"/>
              <a:gd name="T48" fmla="*/ 2147483647 w 1011"/>
              <a:gd name="T49" fmla="*/ 2147483647 h 685"/>
              <a:gd name="T50" fmla="*/ 2147483647 w 1011"/>
              <a:gd name="T51" fmla="*/ 2147483647 h 685"/>
              <a:gd name="T52" fmla="*/ 2147483647 w 1011"/>
              <a:gd name="T53" fmla="*/ 2147483647 h 685"/>
              <a:gd name="T54" fmla="*/ 2147483647 w 1011"/>
              <a:gd name="T55" fmla="*/ 2147483647 h 685"/>
              <a:gd name="T56" fmla="*/ 2147483647 w 1011"/>
              <a:gd name="T57" fmla="*/ 2147483647 h 685"/>
              <a:gd name="T58" fmla="*/ 2147483647 w 1011"/>
              <a:gd name="T59" fmla="*/ 2147483647 h 685"/>
              <a:gd name="T60" fmla="*/ 2147483647 w 1011"/>
              <a:gd name="T61" fmla="*/ 2147483647 h 685"/>
              <a:gd name="T62" fmla="*/ 2147483647 w 1011"/>
              <a:gd name="T63" fmla="*/ 2147483647 h 685"/>
              <a:gd name="T64" fmla="*/ 2147483647 w 1011"/>
              <a:gd name="T65" fmla="*/ 2147483647 h 685"/>
              <a:gd name="T66" fmla="*/ 2147483647 w 1011"/>
              <a:gd name="T67" fmla="*/ 2147483647 h 685"/>
              <a:gd name="T68" fmla="*/ 2147483647 w 1011"/>
              <a:gd name="T69" fmla="*/ 2147483647 h 685"/>
              <a:gd name="T70" fmla="*/ 2147483647 w 1011"/>
              <a:gd name="T71" fmla="*/ 2147483647 h 685"/>
              <a:gd name="T72" fmla="*/ 2147483647 w 1011"/>
              <a:gd name="T73" fmla="*/ 2147483647 h 685"/>
              <a:gd name="T74" fmla="*/ 2147483647 w 1011"/>
              <a:gd name="T75" fmla="*/ 2147483647 h 685"/>
              <a:gd name="T76" fmla="*/ 2147483647 w 1011"/>
              <a:gd name="T77" fmla="*/ 2147483647 h 685"/>
              <a:gd name="T78" fmla="*/ 2147483647 w 1011"/>
              <a:gd name="T79" fmla="*/ 2147483647 h 685"/>
              <a:gd name="T80" fmla="*/ 2147483647 w 1011"/>
              <a:gd name="T81" fmla="*/ 2147483647 h 685"/>
              <a:gd name="T82" fmla="*/ 2147483647 w 1011"/>
              <a:gd name="T83" fmla="*/ 2147483647 h 685"/>
              <a:gd name="T84" fmla="*/ 2147483647 w 1011"/>
              <a:gd name="T85" fmla="*/ 2147483647 h 685"/>
              <a:gd name="T86" fmla="*/ 2147483647 w 1011"/>
              <a:gd name="T87" fmla="*/ 2147483647 h 685"/>
              <a:gd name="T88" fmla="*/ 2147483647 w 1011"/>
              <a:gd name="T89" fmla="*/ 2147483647 h 685"/>
              <a:gd name="T90" fmla="*/ 2147483647 w 1011"/>
              <a:gd name="T91" fmla="*/ 2147483647 h 685"/>
              <a:gd name="T92" fmla="*/ 2147483647 w 1011"/>
              <a:gd name="T93" fmla="*/ 2147483647 h 685"/>
              <a:gd name="T94" fmla="*/ 2147483647 w 1011"/>
              <a:gd name="T95" fmla="*/ 2147483647 h 685"/>
              <a:gd name="T96" fmla="*/ 2147483647 w 1011"/>
              <a:gd name="T97" fmla="*/ 2147483647 h 685"/>
              <a:gd name="T98" fmla="*/ 2147483647 w 1011"/>
              <a:gd name="T99" fmla="*/ 2147483647 h 685"/>
              <a:gd name="T100" fmla="*/ 2147483647 w 1011"/>
              <a:gd name="T101" fmla="*/ 2147483647 h 685"/>
              <a:gd name="T102" fmla="*/ 2147483647 w 1011"/>
              <a:gd name="T103" fmla="*/ 2147483647 h 685"/>
              <a:gd name="T104" fmla="*/ 2147483647 w 1011"/>
              <a:gd name="T105" fmla="*/ 2147483647 h 685"/>
              <a:gd name="T106" fmla="*/ 2147483647 w 1011"/>
              <a:gd name="T107" fmla="*/ 2147483647 h 685"/>
              <a:gd name="T108" fmla="*/ 2147483647 w 1011"/>
              <a:gd name="T109" fmla="*/ 2147483647 h 6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1"/>
              <a:gd name="T166" fmla="*/ 0 h 685"/>
              <a:gd name="T167" fmla="*/ 1011 w 1011"/>
              <a:gd name="T168" fmla="*/ 685 h 6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1" h="685">
                <a:moveTo>
                  <a:pt x="620" y="674"/>
                </a:moveTo>
                <a:lnTo>
                  <a:pt x="609" y="674"/>
                </a:lnTo>
                <a:lnTo>
                  <a:pt x="587" y="664"/>
                </a:lnTo>
                <a:lnTo>
                  <a:pt x="566" y="653"/>
                </a:lnTo>
                <a:lnTo>
                  <a:pt x="544" y="631"/>
                </a:lnTo>
                <a:lnTo>
                  <a:pt x="522" y="609"/>
                </a:lnTo>
                <a:lnTo>
                  <a:pt x="490" y="577"/>
                </a:lnTo>
                <a:lnTo>
                  <a:pt x="457" y="544"/>
                </a:lnTo>
                <a:lnTo>
                  <a:pt x="424" y="511"/>
                </a:lnTo>
                <a:lnTo>
                  <a:pt x="381" y="468"/>
                </a:lnTo>
                <a:lnTo>
                  <a:pt x="337" y="424"/>
                </a:lnTo>
                <a:lnTo>
                  <a:pt x="283" y="370"/>
                </a:lnTo>
                <a:lnTo>
                  <a:pt x="240" y="315"/>
                </a:lnTo>
                <a:lnTo>
                  <a:pt x="185" y="250"/>
                </a:lnTo>
                <a:lnTo>
                  <a:pt x="120" y="185"/>
                </a:lnTo>
                <a:lnTo>
                  <a:pt x="66" y="109"/>
                </a:lnTo>
                <a:lnTo>
                  <a:pt x="0" y="32"/>
                </a:lnTo>
                <a:lnTo>
                  <a:pt x="76" y="0"/>
                </a:lnTo>
                <a:lnTo>
                  <a:pt x="109" y="32"/>
                </a:lnTo>
                <a:lnTo>
                  <a:pt x="142" y="65"/>
                </a:lnTo>
                <a:lnTo>
                  <a:pt x="185" y="98"/>
                </a:lnTo>
                <a:lnTo>
                  <a:pt x="218" y="130"/>
                </a:lnTo>
                <a:lnTo>
                  <a:pt x="261" y="174"/>
                </a:lnTo>
                <a:lnTo>
                  <a:pt x="316" y="207"/>
                </a:lnTo>
                <a:lnTo>
                  <a:pt x="359" y="250"/>
                </a:lnTo>
                <a:lnTo>
                  <a:pt x="413" y="283"/>
                </a:lnTo>
                <a:lnTo>
                  <a:pt x="468" y="326"/>
                </a:lnTo>
                <a:lnTo>
                  <a:pt x="511" y="359"/>
                </a:lnTo>
                <a:lnTo>
                  <a:pt x="566" y="392"/>
                </a:lnTo>
                <a:lnTo>
                  <a:pt x="620" y="424"/>
                </a:lnTo>
                <a:lnTo>
                  <a:pt x="663" y="446"/>
                </a:lnTo>
                <a:lnTo>
                  <a:pt x="718" y="468"/>
                </a:lnTo>
                <a:lnTo>
                  <a:pt x="761" y="489"/>
                </a:lnTo>
                <a:lnTo>
                  <a:pt x="816" y="511"/>
                </a:lnTo>
                <a:lnTo>
                  <a:pt x="859" y="533"/>
                </a:lnTo>
                <a:lnTo>
                  <a:pt x="903" y="544"/>
                </a:lnTo>
                <a:lnTo>
                  <a:pt x="935" y="566"/>
                </a:lnTo>
                <a:lnTo>
                  <a:pt x="957" y="577"/>
                </a:lnTo>
                <a:lnTo>
                  <a:pt x="979" y="587"/>
                </a:lnTo>
                <a:lnTo>
                  <a:pt x="1001" y="598"/>
                </a:lnTo>
                <a:lnTo>
                  <a:pt x="1011" y="609"/>
                </a:lnTo>
                <a:lnTo>
                  <a:pt x="1011" y="620"/>
                </a:lnTo>
                <a:lnTo>
                  <a:pt x="1001" y="620"/>
                </a:lnTo>
                <a:lnTo>
                  <a:pt x="990" y="631"/>
                </a:lnTo>
                <a:lnTo>
                  <a:pt x="979" y="642"/>
                </a:lnTo>
                <a:lnTo>
                  <a:pt x="957" y="653"/>
                </a:lnTo>
                <a:lnTo>
                  <a:pt x="935" y="653"/>
                </a:lnTo>
                <a:lnTo>
                  <a:pt x="903" y="664"/>
                </a:lnTo>
                <a:lnTo>
                  <a:pt x="870" y="664"/>
                </a:lnTo>
                <a:lnTo>
                  <a:pt x="794" y="674"/>
                </a:lnTo>
                <a:lnTo>
                  <a:pt x="729" y="685"/>
                </a:lnTo>
                <a:lnTo>
                  <a:pt x="674" y="685"/>
                </a:lnTo>
                <a:lnTo>
                  <a:pt x="620" y="674"/>
                </a:lnTo>
              </a:path>
            </a:pathLst>
          </a:custGeom>
          <a:solidFill>
            <a:srgbClr val="FF0000"/>
          </a:solidFill>
          <a:ln w="12700">
            <a:solidFill>
              <a:srgbClr val="000000"/>
            </a:solidFill>
            <a:round/>
          </a:ln>
        </p:spPr>
        <p:txBody>
          <a:bodyPr/>
          <a:lstStyle/>
          <a:p>
            <a:endParaRPr lang="zh-CN" altLang="en-US"/>
          </a:p>
        </p:txBody>
      </p:sp>
      <p:sp>
        <p:nvSpPr>
          <p:cNvPr id="95291" name="Freeform 59"/>
          <p:cNvSpPr/>
          <p:nvPr/>
        </p:nvSpPr>
        <p:spPr bwMode="auto">
          <a:xfrm>
            <a:off x="6645275" y="3742267"/>
            <a:ext cx="165100" cy="184151"/>
          </a:xfrm>
          <a:custGeom>
            <a:avLst/>
            <a:gdLst>
              <a:gd name="T0" fmla="*/ 2147483647 w 261"/>
              <a:gd name="T1" fmla="*/ 2147483647 h 218"/>
              <a:gd name="T2" fmla="*/ 2147483647 w 261"/>
              <a:gd name="T3" fmla="*/ 2147483647 h 218"/>
              <a:gd name="T4" fmla="*/ 2147483647 w 261"/>
              <a:gd name="T5" fmla="*/ 2147483647 h 218"/>
              <a:gd name="T6" fmla="*/ 2147483647 w 261"/>
              <a:gd name="T7" fmla="*/ 2147483647 h 218"/>
              <a:gd name="T8" fmla="*/ 2147483647 w 261"/>
              <a:gd name="T9" fmla="*/ 2147483647 h 218"/>
              <a:gd name="T10" fmla="*/ 2147483647 w 261"/>
              <a:gd name="T11" fmla="*/ 2147483647 h 218"/>
              <a:gd name="T12" fmla="*/ 2147483647 w 261"/>
              <a:gd name="T13" fmla="*/ 2147483647 h 218"/>
              <a:gd name="T14" fmla="*/ 2147483647 w 261"/>
              <a:gd name="T15" fmla="*/ 2147483647 h 218"/>
              <a:gd name="T16" fmla="*/ 2147483647 w 261"/>
              <a:gd name="T17" fmla="*/ 2147483647 h 218"/>
              <a:gd name="T18" fmla="*/ 2147483647 w 261"/>
              <a:gd name="T19" fmla="*/ 2147483647 h 218"/>
              <a:gd name="T20" fmla="*/ 2147483647 w 261"/>
              <a:gd name="T21" fmla="*/ 2147483647 h 218"/>
              <a:gd name="T22" fmla="*/ 2147483647 w 261"/>
              <a:gd name="T23" fmla="*/ 2147483647 h 218"/>
              <a:gd name="T24" fmla="*/ 0 w 261"/>
              <a:gd name="T25" fmla="*/ 2147483647 h 218"/>
              <a:gd name="T26" fmla="*/ 2147483647 w 261"/>
              <a:gd name="T27" fmla="*/ 2147483647 h 218"/>
              <a:gd name="T28" fmla="*/ 2147483647 w 261"/>
              <a:gd name="T29" fmla="*/ 0 h 218"/>
              <a:gd name="T30" fmla="*/ 2147483647 w 261"/>
              <a:gd name="T31" fmla="*/ 0 h 218"/>
              <a:gd name="T32" fmla="*/ 2147483647 w 261"/>
              <a:gd name="T33" fmla="*/ 0 h 218"/>
              <a:gd name="T34" fmla="*/ 2147483647 w 261"/>
              <a:gd name="T35" fmla="*/ 2147483647 h 218"/>
              <a:gd name="T36" fmla="*/ 2147483647 w 261"/>
              <a:gd name="T37" fmla="*/ 2147483647 h 218"/>
              <a:gd name="T38" fmla="*/ 2147483647 w 261"/>
              <a:gd name="T39" fmla="*/ 2147483647 h 218"/>
              <a:gd name="T40" fmla="*/ 2147483647 w 261"/>
              <a:gd name="T41" fmla="*/ 2147483647 h 218"/>
              <a:gd name="T42" fmla="*/ 2147483647 w 261"/>
              <a:gd name="T43" fmla="*/ 2147483647 h 218"/>
              <a:gd name="T44" fmla="*/ 2147483647 w 261"/>
              <a:gd name="T45" fmla="*/ 2147483647 h 218"/>
              <a:gd name="T46" fmla="*/ 2147483647 w 261"/>
              <a:gd name="T47" fmla="*/ 2147483647 h 218"/>
              <a:gd name="T48" fmla="*/ 2147483647 w 261"/>
              <a:gd name="T49" fmla="*/ 2147483647 h 218"/>
              <a:gd name="T50" fmla="*/ 2147483647 w 261"/>
              <a:gd name="T51" fmla="*/ 2147483647 h 2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1"/>
              <a:gd name="T79" fmla="*/ 0 h 218"/>
              <a:gd name="T80" fmla="*/ 261 w 261"/>
              <a:gd name="T81" fmla="*/ 218 h 2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1" h="218">
                <a:moveTo>
                  <a:pt x="261" y="152"/>
                </a:moveTo>
                <a:lnTo>
                  <a:pt x="261" y="185"/>
                </a:lnTo>
                <a:lnTo>
                  <a:pt x="250" y="196"/>
                </a:lnTo>
                <a:lnTo>
                  <a:pt x="239" y="207"/>
                </a:lnTo>
                <a:lnTo>
                  <a:pt x="228" y="218"/>
                </a:lnTo>
                <a:lnTo>
                  <a:pt x="217" y="218"/>
                </a:lnTo>
                <a:lnTo>
                  <a:pt x="195" y="207"/>
                </a:lnTo>
                <a:lnTo>
                  <a:pt x="174" y="196"/>
                </a:lnTo>
                <a:lnTo>
                  <a:pt x="152" y="174"/>
                </a:lnTo>
                <a:lnTo>
                  <a:pt x="119" y="142"/>
                </a:lnTo>
                <a:lnTo>
                  <a:pt x="87" y="109"/>
                </a:lnTo>
                <a:lnTo>
                  <a:pt x="43" y="76"/>
                </a:lnTo>
                <a:lnTo>
                  <a:pt x="0" y="22"/>
                </a:lnTo>
                <a:lnTo>
                  <a:pt x="21" y="11"/>
                </a:lnTo>
                <a:lnTo>
                  <a:pt x="43" y="0"/>
                </a:lnTo>
                <a:lnTo>
                  <a:pt x="76" y="0"/>
                </a:lnTo>
                <a:lnTo>
                  <a:pt x="119" y="0"/>
                </a:lnTo>
                <a:lnTo>
                  <a:pt x="152" y="11"/>
                </a:lnTo>
                <a:lnTo>
                  <a:pt x="184" y="22"/>
                </a:lnTo>
                <a:lnTo>
                  <a:pt x="217" y="44"/>
                </a:lnTo>
                <a:lnTo>
                  <a:pt x="239" y="65"/>
                </a:lnTo>
                <a:lnTo>
                  <a:pt x="250" y="76"/>
                </a:lnTo>
                <a:lnTo>
                  <a:pt x="261" y="109"/>
                </a:lnTo>
                <a:lnTo>
                  <a:pt x="261" y="131"/>
                </a:lnTo>
                <a:lnTo>
                  <a:pt x="261" y="152"/>
                </a:lnTo>
              </a:path>
            </a:pathLst>
          </a:custGeom>
          <a:solidFill>
            <a:srgbClr val="FF0000"/>
          </a:solidFill>
          <a:ln w="12700">
            <a:solidFill>
              <a:srgbClr val="000000"/>
            </a:solidFill>
            <a:round/>
          </a:ln>
        </p:spPr>
        <p:txBody>
          <a:bodyPr/>
          <a:lstStyle/>
          <a:p>
            <a:endParaRPr lang="zh-CN" altLang="en-US"/>
          </a:p>
        </p:txBody>
      </p:sp>
      <p:sp>
        <p:nvSpPr>
          <p:cNvPr id="95279" name="Freeform 47"/>
          <p:cNvSpPr/>
          <p:nvPr/>
        </p:nvSpPr>
        <p:spPr bwMode="auto">
          <a:xfrm>
            <a:off x="5969001" y="2230967"/>
            <a:ext cx="385763" cy="1998133"/>
          </a:xfrm>
          <a:custGeom>
            <a:avLst/>
            <a:gdLst>
              <a:gd name="T0" fmla="*/ 2147483647 w 609"/>
              <a:gd name="T1" fmla="*/ 2147483647 h 2362"/>
              <a:gd name="T2" fmla="*/ 2147483647 w 609"/>
              <a:gd name="T3" fmla="*/ 2147483647 h 2362"/>
              <a:gd name="T4" fmla="*/ 2147483647 w 609"/>
              <a:gd name="T5" fmla="*/ 2147483647 h 2362"/>
              <a:gd name="T6" fmla="*/ 2147483647 w 609"/>
              <a:gd name="T7" fmla="*/ 0 h 2362"/>
              <a:gd name="T8" fmla="*/ 2147483647 w 609"/>
              <a:gd name="T9" fmla="*/ 2147483647 h 2362"/>
              <a:gd name="T10" fmla="*/ 2147483647 w 609"/>
              <a:gd name="T11" fmla="*/ 2147483647 h 2362"/>
              <a:gd name="T12" fmla="*/ 2147483647 w 609"/>
              <a:gd name="T13" fmla="*/ 2147483647 h 2362"/>
              <a:gd name="T14" fmla="*/ 2147483647 w 609"/>
              <a:gd name="T15" fmla="*/ 2147483647 h 2362"/>
              <a:gd name="T16" fmla="*/ 2147483647 w 609"/>
              <a:gd name="T17" fmla="*/ 2147483647 h 2362"/>
              <a:gd name="T18" fmla="*/ 2147483647 w 609"/>
              <a:gd name="T19" fmla="*/ 2147483647 h 2362"/>
              <a:gd name="T20" fmla="*/ 2147483647 w 609"/>
              <a:gd name="T21" fmla="*/ 2147483647 h 2362"/>
              <a:gd name="T22" fmla="*/ 2147483647 w 609"/>
              <a:gd name="T23" fmla="*/ 2147483647 h 2362"/>
              <a:gd name="T24" fmla="*/ 2147483647 w 609"/>
              <a:gd name="T25" fmla="*/ 2147483647 h 2362"/>
              <a:gd name="T26" fmla="*/ 2147483647 w 609"/>
              <a:gd name="T27" fmla="*/ 2147483647 h 2362"/>
              <a:gd name="T28" fmla="*/ 2147483647 w 609"/>
              <a:gd name="T29" fmla="*/ 2147483647 h 2362"/>
              <a:gd name="T30" fmla="*/ 2147483647 w 609"/>
              <a:gd name="T31" fmla="*/ 2147483647 h 2362"/>
              <a:gd name="T32" fmla="*/ 2147483647 w 609"/>
              <a:gd name="T33" fmla="*/ 2147483647 h 2362"/>
              <a:gd name="T34" fmla="*/ 2147483647 w 609"/>
              <a:gd name="T35" fmla="*/ 2147483647 h 2362"/>
              <a:gd name="T36" fmla="*/ 2147483647 w 609"/>
              <a:gd name="T37" fmla="*/ 2147483647 h 2362"/>
              <a:gd name="T38" fmla="*/ 2147483647 w 609"/>
              <a:gd name="T39" fmla="*/ 2147483647 h 2362"/>
              <a:gd name="T40" fmla="*/ 2147483647 w 609"/>
              <a:gd name="T41" fmla="*/ 2147483647 h 2362"/>
              <a:gd name="T42" fmla="*/ 2147483647 w 609"/>
              <a:gd name="T43" fmla="*/ 2147483647 h 2362"/>
              <a:gd name="T44" fmla="*/ 2147483647 w 609"/>
              <a:gd name="T45" fmla="*/ 2147483647 h 2362"/>
              <a:gd name="T46" fmla="*/ 2147483647 w 609"/>
              <a:gd name="T47" fmla="*/ 2147483647 h 2362"/>
              <a:gd name="T48" fmla="*/ 2147483647 w 609"/>
              <a:gd name="T49" fmla="*/ 2147483647 h 2362"/>
              <a:gd name="T50" fmla="*/ 2147483647 w 609"/>
              <a:gd name="T51" fmla="*/ 2147483647 h 2362"/>
              <a:gd name="T52" fmla="*/ 2147483647 w 609"/>
              <a:gd name="T53" fmla="*/ 2147483647 h 2362"/>
              <a:gd name="T54" fmla="*/ 2147483647 w 609"/>
              <a:gd name="T55" fmla="*/ 2147483647 h 2362"/>
              <a:gd name="T56" fmla="*/ 2147483647 w 609"/>
              <a:gd name="T57" fmla="*/ 2147483647 h 2362"/>
              <a:gd name="T58" fmla="*/ 2147483647 w 609"/>
              <a:gd name="T59" fmla="*/ 2147483647 h 2362"/>
              <a:gd name="T60" fmla="*/ 2147483647 w 609"/>
              <a:gd name="T61" fmla="*/ 2147483647 h 2362"/>
              <a:gd name="T62" fmla="*/ 2147483647 w 609"/>
              <a:gd name="T63" fmla="*/ 2147483647 h 2362"/>
              <a:gd name="T64" fmla="*/ 2147483647 w 609"/>
              <a:gd name="T65" fmla="*/ 2147483647 h 2362"/>
              <a:gd name="T66" fmla="*/ 2147483647 w 609"/>
              <a:gd name="T67" fmla="*/ 2147483647 h 2362"/>
              <a:gd name="T68" fmla="*/ 2147483647 w 609"/>
              <a:gd name="T69" fmla="*/ 2147483647 h 2362"/>
              <a:gd name="T70" fmla="*/ 2147483647 w 609"/>
              <a:gd name="T71" fmla="*/ 2147483647 h 2362"/>
              <a:gd name="T72" fmla="*/ 2147483647 w 609"/>
              <a:gd name="T73" fmla="*/ 2147483647 h 2362"/>
              <a:gd name="T74" fmla="*/ 2147483647 w 609"/>
              <a:gd name="T75" fmla="*/ 2147483647 h 2362"/>
              <a:gd name="T76" fmla="*/ 2147483647 w 609"/>
              <a:gd name="T77" fmla="*/ 2147483647 h 2362"/>
              <a:gd name="T78" fmla="*/ 2147483647 w 609"/>
              <a:gd name="T79" fmla="*/ 2147483647 h 2362"/>
              <a:gd name="T80" fmla="*/ 2147483647 w 609"/>
              <a:gd name="T81" fmla="*/ 2147483647 h 2362"/>
              <a:gd name="T82" fmla="*/ 2147483647 w 609"/>
              <a:gd name="T83" fmla="*/ 2147483647 h 2362"/>
              <a:gd name="T84" fmla="*/ 2147483647 w 609"/>
              <a:gd name="T85" fmla="*/ 2147483647 h 2362"/>
              <a:gd name="T86" fmla="*/ 2147483647 w 609"/>
              <a:gd name="T87" fmla="*/ 2147483647 h 2362"/>
              <a:gd name="T88" fmla="*/ 2147483647 w 609"/>
              <a:gd name="T89" fmla="*/ 2147483647 h 2362"/>
              <a:gd name="T90" fmla="*/ 2147483647 w 609"/>
              <a:gd name="T91" fmla="*/ 2147483647 h 2362"/>
              <a:gd name="T92" fmla="*/ 2147483647 w 609"/>
              <a:gd name="T93" fmla="*/ 2147483647 h 2362"/>
              <a:gd name="T94" fmla="*/ 2147483647 w 609"/>
              <a:gd name="T95" fmla="*/ 2147483647 h 2362"/>
              <a:gd name="T96" fmla="*/ 2147483647 w 609"/>
              <a:gd name="T97" fmla="*/ 2147483647 h 2362"/>
              <a:gd name="T98" fmla="*/ 2147483647 w 609"/>
              <a:gd name="T99" fmla="*/ 2147483647 h 2362"/>
              <a:gd name="T100" fmla="*/ 2147483647 w 609"/>
              <a:gd name="T101" fmla="*/ 2147483647 h 2362"/>
              <a:gd name="T102" fmla="*/ 2147483647 w 609"/>
              <a:gd name="T103" fmla="*/ 2147483647 h 23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2362"/>
              <a:gd name="T158" fmla="*/ 609 w 609"/>
              <a:gd name="T159" fmla="*/ 2362 h 23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2362">
                <a:moveTo>
                  <a:pt x="370" y="87"/>
                </a:moveTo>
                <a:lnTo>
                  <a:pt x="359" y="66"/>
                </a:lnTo>
                <a:lnTo>
                  <a:pt x="348" y="44"/>
                </a:lnTo>
                <a:lnTo>
                  <a:pt x="359" y="33"/>
                </a:lnTo>
                <a:lnTo>
                  <a:pt x="370" y="11"/>
                </a:lnTo>
                <a:lnTo>
                  <a:pt x="381" y="11"/>
                </a:lnTo>
                <a:lnTo>
                  <a:pt x="392" y="0"/>
                </a:lnTo>
                <a:lnTo>
                  <a:pt x="402" y="0"/>
                </a:lnTo>
                <a:lnTo>
                  <a:pt x="413" y="0"/>
                </a:lnTo>
                <a:lnTo>
                  <a:pt x="435" y="11"/>
                </a:lnTo>
                <a:lnTo>
                  <a:pt x="457" y="11"/>
                </a:lnTo>
                <a:lnTo>
                  <a:pt x="479" y="22"/>
                </a:lnTo>
                <a:lnTo>
                  <a:pt x="511" y="33"/>
                </a:lnTo>
                <a:lnTo>
                  <a:pt x="533" y="44"/>
                </a:lnTo>
                <a:lnTo>
                  <a:pt x="555" y="66"/>
                </a:lnTo>
                <a:lnTo>
                  <a:pt x="566" y="77"/>
                </a:lnTo>
                <a:lnTo>
                  <a:pt x="576" y="87"/>
                </a:lnTo>
                <a:lnTo>
                  <a:pt x="587" y="98"/>
                </a:lnTo>
                <a:lnTo>
                  <a:pt x="598" y="109"/>
                </a:lnTo>
                <a:lnTo>
                  <a:pt x="609" y="120"/>
                </a:lnTo>
                <a:lnTo>
                  <a:pt x="609" y="131"/>
                </a:lnTo>
                <a:lnTo>
                  <a:pt x="609" y="142"/>
                </a:lnTo>
                <a:lnTo>
                  <a:pt x="609" y="153"/>
                </a:lnTo>
                <a:lnTo>
                  <a:pt x="609" y="175"/>
                </a:lnTo>
                <a:lnTo>
                  <a:pt x="609" y="196"/>
                </a:lnTo>
                <a:lnTo>
                  <a:pt x="598" y="229"/>
                </a:lnTo>
                <a:lnTo>
                  <a:pt x="598" y="262"/>
                </a:lnTo>
                <a:lnTo>
                  <a:pt x="598" y="294"/>
                </a:lnTo>
                <a:lnTo>
                  <a:pt x="598" y="338"/>
                </a:lnTo>
                <a:lnTo>
                  <a:pt x="587" y="381"/>
                </a:lnTo>
                <a:lnTo>
                  <a:pt x="587" y="436"/>
                </a:lnTo>
                <a:lnTo>
                  <a:pt x="587" y="501"/>
                </a:lnTo>
                <a:lnTo>
                  <a:pt x="576" y="577"/>
                </a:lnTo>
                <a:lnTo>
                  <a:pt x="576" y="653"/>
                </a:lnTo>
                <a:lnTo>
                  <a:pt x="566" y="751"/>
                </a:lnTo>
                <a:lnTo>
                  <a:pt x="566" y="849"/>
                </a:lnTo>
                <a:lnTo>
                  <a:pt x="566" y="958"/>
                </a:lnTo>
                <a:lnTo>
                  <a:pt x="555" y="1056"/>
                </a:lnTo>
                <a:lnTo>
                  <a:pt x="555" y="1165"/>
                </a:lnTo>
                <a:lnTo>
                  <a:pt x="544" y="1252"/>
                </a:lnTo>
                <a:lnTo>
                  <a:pt x="533" y="1339"/>
                </a:lnTo>
                <a:lnTo>
                  <a:pt x="522" y="1415"/>
                </a:lnTo>
                <a:lnTo>
                  <a:pt x="511" y="1480"/>
                </a:lnTo>
                <a:lnTo>
                  <a:pt x="500" y="1546"/>
                </a:lnTo>
                <a:lnTo>
                  <a:pt x="489" y="1600"/>
                </a:lnTo>
                <a:lnTo>
                  <a:pt x="457" y="1698"/>
                </a:lnTo>
                <a:lnTo>
                  <a:pt x="424" y="1796"/>
                </a:lnTo>
                <a:lnTo>
                  <a:pt x="381" y="1894"/>
                </a:lnTo>
                <a:lnTo>
                  <a:pt x="337" y="1981"/>
                </a:lnTo>
                <a:lnTo>
                  <a:pt x="305" y="2025"/>
                </a:lnTo>
                <a:lnTo>
                  <a:pt x="283" y="2068"/>
                </a:lnTo>
                <a:lnTo>
                  <a:pt x="239" y="2133"/>
                </a:lnTo>
                <a:lnTo>
                  <a:pt x="185" y="2210"/>
                </a:lnTo>
                <a:lnTo>
                  <a:pt x="142" y="2264"/>
                </a:lnTo>
                <a:lnTo>
                  <a:pt x="109" y="2286"/>
                </a:lnTo>
                <a:lnTo>
                  <a:pt x="87" y="2307"/>
                </a:lnTo>
                <a:lnTo>
                  <a:pt x="65" y="2329"/>
                </a:lnTo>
                <a:lnTo>
                  <a:pt x="44" y="2340"/>
                </a:lnTo>
                <a:lnTo>
                  <a:pt x="33" y="2351"/>
                </a:lnTo>
                <a:lnTo>
                  <a:pt x="22" y="2362"/>
                </a:lnTo>
                <a:lnTo>
                  <a:pt x="11" y="2362"/>
                </a:lnTo>
                <a:lnTo>
                  <a:pt x="0" y="2362"/>
                </a:lnTo>
                <a:lnTo>
                  <a:pt x="11" y="2351"/>
                </a:lnTo>
                <a:lnTo>
                  <a:pt x="11" y="2340"/>
                </a:lnTo>
                <a:lnTo>
                  <a:pt x="22" y="2318"/>
                </a:lnTo>
                <a:lnTo>
                  <a:pt x="33" y="2297"/>
                </a:lnTo>
                <a:lnTo>
                  <a:pt x="44" y="2264"/>
                </a:lnTo>
                <a:lnTo>
                  <a:pt x="65" y="2231"/>
                </a:lnTo>
                <a:lnTo>
                  <a:pt x="98" y="2188"/>
                </a:lnTo>
                <a:lnTo>
                  <a:pt x="152" y="2112"/>
                </a:lnTo>
                <a:lnTo>
                  <a:pt x="207" y="2014"/>
                </a:lnTo>
                <a:lnTo>
                  <a:pt x="250" y="1916"/>
                </a:lnTo>
                <a:lnTo>
                  <a:pt x="272" y="1861"/>
                </a:lnTo>
                <a:lnTo>
                  <a:pt x="305" y="1796"/>
                </a:lnTo>
                <a:lnTo>
                  <a:pt x="316" y="1742"/>
                </a:lnTo>
                <a:lnTo>
                  <a:pt x="337" y="1665"/>
                </a:lnTo>
                <a:lnTo>
                  <a:pt x="359" y="1600"/>
                </a:lnTo>
                <a:lnTo>
                  <a:pt x="370" y="1513"/>
                </a:lnTo>
                <a:lnTo>
                  <a:pt x="392" y="1426"/>
                </a:lnTo>
                <a:lnTo>
                  <a:pt x="402" y="1339"/>
                </a:lnTo>
                <a:lnTo>
                  <a:pt x="413" y="1241"/>
                </a:lnTo>
                <a:lnTo>
                  <a:pt x="424" y="1132"/>
                </a:lnTo>
                <a:lnTo>
                  <a:pt x="424" y="1034"/>
                </a:lnTo>
                <a:lnTo>
                  <a:pt x="435" y="936"/>
                </a:lnTo>
                <a:lnTo>
                  <a:pt x="435" y="849"/>
                </a:lnTo>
                <a:lnTo>
                  <a:pt x="446" y="762"/>
                </a:lnTo>
                <a:lnTo>
                  <a:pt x="446" y="686"/>
                </a:lnTo>
                <a:lnTo>
                  <a:pt x="446" y="610"/>
                </a:lnTo>
                <a:lnTo>
                  <a:pt x="446" y="545"/>
                </a:lnTo>
                <a:lnTo>
                  <a:pt x="446" y="490"/>
                </a:lnTo>
                <a:lnTo>
                  <a:pt x="435" y="436"/>
                </a:lnTo>
                <a:lnTo>
                  <a:pt x="435" y="381"/>
                </a:lnTo>
                <a:lnTo>
                  <a:pt x="435" y="338"/>
                </a:lnTo>
                <a:lnTo>
                  <a:pt x="435" y="294"/>
                </a:lnTo>
                <a:lnTo>
                  <a:pt x="424" y="262"/>
                </a:lnTo>
                <a:lnTo>
                  <a:pt x="424" y="240"/>
                </a:lnTo>
                <a:lnTo>
                  <a:pt x="424" y="207"/>
                </a:lnTo>
                <a:lnTo>
                  <a:pt x="424" y="185"/>
                </a:lnTo>
                <a:lnTo>
                  <a:pt x="413" y="153"/>
                </a:lnTo>
                <a:lnTo>
                  <a:pt x="402" y="131"/>
                </a:lnTo>
                <a:lnTo>
                  <a:pt x="392" y="98"/>
                </a:lnTo>
                <a:lnTo>
                  <a:pt x="370" y="87"/>
                </a:lnTo>
              </a:path>
            </a:pathLst>
          </a:custGeom>
          <a:solidFill>
            <a:srgbClr val="FF0000"/>
          </a:solidFill>
          <a:ln w="12700">
            <a:solidFill>
              <a:srgbClr val="000000"/>
            </a:solidFill>
            <a:round/>
          </a:ln>
        </p:spPr>
        <p:txBody>
          <a:bodyPr/>
          <a:lstStyle/>
          <a:p>
            <a:endParaRPr lang="zh-CN" altLang="en-US"/>
          </a:p>
        </p:txBody>
      </p:sp>
      <p:sp>
        <p:nvSpPr>
          <p:cNvPr id="95281" name="Freeform 49"/>
          <p:cNvSpPr/>
          <p:nvPr/>
        </p:nvSpPr>
        <p:spPr bwMode="auto">
          <a:xfrm>
            <a:off x="6286501" y="3437466"/>
            <a:ext cx="200025" cy="313267"/>
          </a:xfrm>
          <a:custGeom>
            <a:avLst/>
            <a:gdLst>
              <a:gd name="T0" fmla="*/ 2147483647 w 316"/>
              <a:gd name="T1" fmla="*/ 2147483647 h 370"/>
              <a:gd name="T2" fmla="*/ 2147483647 w 316"/>
              <a:gd name="T3" fmla="*/ 2147483647 h 370"/>
              <a:gd name="T4" fmla="*/ 2147483647 w 316"/>
              <a:gd name="T5" fmla="*/ 2147483647 h 370"/>
              <a:gd name="T6" fmla="*/ 2147483647 w 316"/>
              <a:gd name="T7" fmla="*/ 2147483647 h 370"/>
              <a:gd name="T8" fmla="*/ 2147483647 w 316"/>
              <a:gd name="T9" fmla="*/ 2147483647 h 370"/>
              <a:gd name="T10" fmla="*/ 2147483647 w 316"/>
              <a:gd name="T11" fmla="*/ 2147483647 h 370"/>
              <a:gd name="T12" fmla="*/ 0 w 316"/>
              <a:gd name="T13" fmla="*/ 2147483647 h 370"/>
              <a:gd name="T14" fmla="*/ 0 w 316"/>
              <a:gd name="T15" fmla="*/ 2147483647 h 370"/>
              <a:gd name="T16" fmla="*/ 0 w 316"/>
              <a:gd name="T17" fmla="*/ 0 h 370"/>
              <a:gd name="T18" fmla="*/ 2147483647 w 316"/>
              <a:gd name="T19" fmla="*/ 2147483647 h 370"/>
              <a:gd name="T20" fmla="*/ 2147483647 w 316"/>
              <a:gd name="T21" fmla="*/ 2147483647 h 370"/>
              <a:gd name="T22" fmla="*/ 2147483647 w 316"/>
              <a:gd name="T23" fmla="*/ 2147483647 h 370"/>
              <a:gd name="T24" fmla="*/ 2147483647 w 316"/>
              <a:gd name="T25" fmla="*/ 2147483647 h 370"/>
              <a:gd name="T26" fmla="*/ 2147483647 w 316"/>
              <a:gd name="T27" fmla="*/ 2147483647 h 370"/>
              <a:gd name="T28" fmla="*/ 2147483647 w 316"/>
              <a:gd name="T29" fmla="*/ 2147483647 h 370"/>
              <a:gd name="T30" fmla="*/ 2147483647 w 316"/>
              <a:gd name="T31" fmla="*/ 2147483647 h 370"/>
              <a:gd name="T32" fmla="*/ 2147483647 w 316"/>
              <a:gd name="T33" fmla="*/ 2147483647 h 370"/>
              <a:gd name="T34" fmla="*/ 2147483647 w 316"/>
              <a:gd name="T35" fmla="*/ 2147483647 h 370"/>
              <a:gd name="T36" fmla="*/ 2147483647 w 316"/>
              <a:gd name="T37" fmla="*/ 2147483647 h 370"/>
              <a:gd name="T38" fmla="*/ 2147483647 w 316"/>
              <a:gd name="T39" fmla="*/ 2147483647 h 370"/>
              <a:gd name="T40" fmla="*/ 2147483647 w 316"/>
              <a:gd name="T41" fmla="*/ 2147483647 h 370"/>
              <a:gd name="T42" fmla="*/ 2147483647 w 316"/>
              <a:gd name="T43" fmla="*/ 2147483647 h 370"/>
              <a:gd name="T44" fmla="*/ 2147483647 w 316"/>
              <a:gd name="T45" fmla="*/ 2147483647 h 370"/>
              <a:gd name="T46" fmla="*/ 2147483647 w 316"/>
              <a:gd name="T47" fmla="*/ 2147483647 h 370"/>
              <a:gd name="T48" fmla="*/ 2147483647 w 316"/>
              <a:gd name="T49" fmla="*/ 2147483647 h 370"/>
              <a:gd name="T50" fmla="*/ 2147483647 w 316"/>
              <a:gd name="T51" fmla="*/ 2147483647 h 370"/>
              <a:gd name="T52" fmla="*/ 2147483647 w 316"/>
              <a:gd name="T53" fmla="*/ 2147483647 h 370"/>
              <a:gd name="T54" fmla="*/ 2147483647 w 316"/>
              <a:gd name="T55" fmla="*/ 2147483647 h 370"/>
              <a:gd name="T56" fmla="*/ 2147483647 w 316"/>
              <a:gd name="T57" fmla="*/ 2147483647 h 370"/>
              <a:gd name="T58" fmla="*/ 2147483647 w 316"/>
              <a:gd name="T59" fmla="*/ 2147483647 h 370"/>
              <a:gd name="T60" fmla="*/ 2147483647 w 316"/>
              <a:gd name="T61" fmla="*/ 2147483647 h 370"/>
              <a:gd name="T62" fmla="*/ 2147483647 w 316"/>
              <a:gd name="T63" fmla="*/ 2147483647 h 370"/>
              <a:gd name="T64" fmla="*/ 2147483647 w 316"/>
              <a:gd name="T65" fmla="*/ 2147483647 h 370"/>
              <a:gd name="T66" fmla="*/ 2147483647 w 316"/>
              <a:gd name="T67" fmla="*/ 2147483647 h 370"/>
              <a:gd name="T68" fmla="*/ 2147483647 w 316"/>
              <a:gd name="T69" fmla="*/ 2147483647 h 370"/>
              <a:gd name="T70" fmla="*/ 2147483647 w 316"/>
              <a:gd name="T71" fmla="*/ 2147483647 h 370"/>
              <a:gd name="T72" fmla="*/ 2147483647 w 316"/>
              <a:gd name="T73" fmla="*/ 2147483647 h 370"/>
              <a:gd name="T74" fmla="*/ 2147483647 w 316"/>
              <a:gd name="T75" fmla="*/ 2147483647 h 370"/>
              <a:gd name="T76" fmla="*/ 2147483647 w 316"/>
              <a:gd name="T77" fmla="*/ 2147483647 h 370"/>
              <a:gd name="T78" fmla="*/ 2147483647 w 316"/>
              <a:gd name="T79" fmla="*/ 2147483647 h 370"/>
              <a:gd name="T80" fmla="*/ 2147483647 w 316"/>
              <a:gd name="T81" fmla="*/ 2147483647 h 370"/>
              <a:gd name="T82" fmla="*/ 2147483647 w 316"/>
              <a:gd name="T83" fmla="*/ 2147483647 h 370"/>
              <a:gd name="T84" fmla="*/ 2147483647 w 316"/>
              <a:gd name="T85" fmla="*/ 2147483647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
              <a:gd name="T130" fmla="*/ 0 h 370"/>
              <a:gd name="T131" fmla="*/ 316 w 316"/>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 h="370">
                <a:moveTo>
                  <a:pt x="76" y="163"/>
                </a:moveTo>
                <a:lnTo>
                  <a:pt x="55" y="131"/>
                </a:lnTo>
                <a:lnTo>
                  <a:pt x="44" y="109"/>
                </a:lnTo>
                <a:lnTo>
                  <a:pt x="22" y="87"/>
                </a:lnTo>
                <a:lnTo>
                  <a:pt x="11" y="76"/>
                </a:lnTo>
                <a:lnTo>
                  <a:pt x="11" y="54"/>
                </a:lnTo>
                <a:lnTo>
                  <a:pt x="0" y="33"/>
                </a:lnTo>
                <a:lnTo>
                  <a:pt x="0" y="22"/>
                </a:lnTo>
                <a:lnTo>
                  <a:pt x="0" y="0"/>
                </a:lnTo>
                <a:lnTo>
                  <a:pt x="55" y="22"/>
                </a:lnTo>
                <a:lnTo>
                  <a:pt x="109" y="44"/>
                </a:lnTo>
                <a:lnTo>
                  <a:pt x="163" y="76"/>
                </a:lnTo>
                <a:lnTo>
                  <a:pt x="218" y="109"/>
                </a:lnTo>
                <a:lnTo>
                  <a:pt x="240" y="131"/>
                </a:lnTo>
                <a:lnTo>
                  <a:pt x="261" y="152"/>
                </a:lnTo>
                <a:lnTo>
                  <a:pt x="272" y="174"/>
                </a:lnTo>
                <a:lnTo>
                  <a:pt x="283" y="196"/>
                </a:lnTo>
                <a:lnTo>
                  <a:pt x="294" y="207"/>
                </a:lnTo>
                <a:lnTo>
                  <a:pt x="305" y="229"/>
                </a:lnTo>
                <a:lnTo>
                  <a:pt x="316" y="250"/>
                </a:lnTo>
                <a:lnTo>
                  <a:pt x="316" y="261"/>
                </a:lnTo>
                <a:lnTo>
                  <a:pt x="316" y="283"/>
                </a:lnTo>
                <a:lnTo>
                  <a:pt x="316" y="305"/>
                </a:lnTo>
                <a:lnTo>
                  <a:pt x="316" y="316"/>
                </a:lnTo>
                <a:lnTo>
                  <a:pt x="316" y="326"/>
                </a:lnTo>
                <a:lnTo>
                  <a:pt x="305" y="348"/>
                </a:lnTo>
                <a:lnTo>
                  <a:pt x="305" y="359"/>
                </a:lnTo>
                <a:lnTo>
                  <a:pt x="294" y="370"/>
                </a:lnTo>
                <a:lnTo>
                  <a:pt x="283" y="370"/>
                </a:lnTo>
                <a:lnTo>
                  <a:pt x="272" y="359"/>
                </a:lnTo>
                <a:lnTo>
                  <a:pt x="250" y="348"/>
                </a:lnTo>
                <a:lnTo>
                  <a:pt x="229" y="337"/>
                </a:lnTo>
                <a:lnTo>
                  <a:pt x="207" y="326"/>
                </a:lnTo>
                <a:lnTo>
                  <a:pt x="196" y="305"/>
                </a:lnTo>
                <a:lnTo>
                  <a:pt x="185" y="283"/>
                </a:lnTo>
                <a:lnTo>
                  <a:pt x="174" y="272"/>
                </a:lnTo>
                <a:lnTo>
                  <a:pt x="163" y="261"/>
                </a:lnTo>
                <a:lnTo>
                  <a:pt x="153" y="250"/>
                </a:lnTo>
                <a:lnTo>
                  <a:pt x="142" y="229"/>
                </a:lnTo>
                <a:lnTo>
                  <a:pt x="109" y="196"/>
                </a:lnTo>
                <a:lnTo>
                  <a:pt x="98" y="185"/>
                </a:lnTo>
                <a:lnTo>
                  <a:pt x="76" y="163"/>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32" name="圆角矩形 31"/>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3"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6664"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爆</a:t>
            </a:r>
            <a:r>
              <a:rPr lang="zh-CN" altLang="en-US" sz="6000">
                <a:latin typeface="楷体" panose="02010609060101010101" pitchFamily="49" charset="-122"/>
                <a:ea typeface="楷体" panose="02010609060101010101" pitchFamily="49" charset="-122"/>
              </a:rPr>
              <a:t>发</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5274"/>
                                        </p:tgtEl>
                                        <p:attrNameLst>
                                          <p:attrName>style.visibility</p:attrName>
                                        </p:attrNameLst>
                                      </p:cBhvr>
                                      <p:to>
                                        <p:strVal val="visible"/>
                                      </p:to>
                                    </p:set>
                                    <p:animEffect transition="in" filter="wipe(up)">
                                      <p:cBhvr>
                                        <p:cTn id="13" dur="500"/>
                                        <p:tgtEl>
                                          <p:spTgt spid="952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5280"/>
                                        </p:tgtEl>
                                        <p:attrNameLst>
                                          <p:attrName>style.visibility</p:attrName>
                                        </p:attrNameLst>
                                      </p:cBhvr>
                                      <p:to>
                                        <p:strVal val="visible"/>
                                      </p:to>
                                    </p:set>
                                    <p:animEffect transition="in" filter="wipe(up)">
                                      <p:cBhvr>
                                        <p:cTn id="18" dur="500"/>
                                        <p:tgtEl>
                                          <p:spTgt spid="9528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5279"/>
                                        </p:tgtEl>
                                        <p:attrNameLst>
                                          <p:attrName>style.visibility</p:attrName>
                                        </p:attrNameLst>
                                      </p:cBhvr>
                                      <p:to>
                                        <p:strVal val="visible"/>
                                      </p:to>
                                    </p:set>
                                    <p:animEffect transition="in" filter="wipe(up)">
                                      <p:cBhvr>
                                        <p:cTn id="23" dur="500"/>
                                        <p:tgtEl>
                                          <p:spTgt spid="9527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5281"/>
                                        </p:tgtEl>
                                        <p:attrNameLst>
                                          <p:attrName>style.visibility</p:attrName>
                                        </p:attrNameLst>
                                      </p:cBhvr>
                                      <p:to>
                                        <p:strVal val="visible"/>
                                      </p:to>
                                    </p:set>
                                    <p:animEffect transition="in" filter="wipe(up)">
                                      <p:cBhvr>
                                        <p:cTn id="28" dur="500"/>
                                        <p:tgtEl>
                                          <p:spTgt spid="9528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5282"/>
                                        </p:tgtEl>
                                        <p:attrNameLst>
                                          <p:attrName>style.visibility</p:attrName>
                                        </p:attrNameLst>
                                      </p:cBhvr>
                                      <p:to>
                                        <p:strVal val="visible"/>
                                      </p:to>
                                    </p:set>
                                    <p:animEffect transition="in" filter="wipe(up)">
                                      <p:cBhvr>
                                        <p:cTn id="33" dur="500"/>
                                        <p:tgtEl>
                                          <p:spTgt spid="952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5283"/>
                                        </p:tgtEl>
                                        <p:attrNameLst>
                                          <p:attrName>style.visibility</p:attrName>
                                        </p:attrNameLst>
                                      </p:cBhvr>
                                      <p:to>
                                        <p:strVal val="visible"/>
                                      </p:to>
                                    </p:set>
                                    <p:animEffect transition="in" filter="wipe(left)">
                                      <p:cBhvr>
                                        <p:cTn id="38" dur="500"/>
                                        <p:tgtEl>
                                          <p:spTgt spid="9528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5284"/>
                                        </p:tgtEl>
                                        <p:attrNameLst>
                                          <p:attrName>style.visibility</p:attrName>
                                        </p:attrNameLst>
                                      </p:cBhvr>
                                      <p:to>
                                        <p:strVal val="visible"/>
                                      </p:to>
                                    </p:set>
                                    <p:animEffect transition="in" filter="wipe(left)">
                                      <p:cBhvr>
                                        <p:cTn id="43" dur="500"/>
                                        <p:tgtEl>
                                          <p:spTgt spid="9528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5285"/>
                                        </p:tgtEl>
                                        <p:attrNameLst>
                                          <p:attrName>style.visibility</p:attrName>
                                        </p:attrNameLst>
                                      </p:cBhvr>
                                      <p:to>
                                        <p:strVal val="visible"/>
                                      </p:to>
                                    </p:set>
                                    <p:animEffect transition="in" filter="wipe(left)">
                                      <p:cBhvr>
                                        <p:cTn id="48" dur="500"/>
                                        <p:tgtEl>
                                          <p:spTgt spid="9528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5287"/>
                                        </p:tgtEl>
                                        <p:attrNameLst>
                                          <p:attrName>style.visibility</p:attrName>
                                        </p:attrNameLst>
                                      </p:cBhvr>
                                      <p:to>
                                        <p:strVal val="visible"/>
                                      </p:to>
                                    </p:set>
                                    <p:animEffect transition="in" filter="wipe(left)">
                                      <p:cBhvr>
                                        <p:cTn id="53" dur="500"/>
                                        <p:tgtEl>
                                          <p:spTgt spid="9528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5286"/>
                                        </p:tgtEl>
                                        <p:attrNameLst>
                                          <p:attrName>style.visibility</p:attrName>
                                        </p:attrNameLst>
                                      </p:cBhvr>
                                      <p:to>
                                        <p:strVal val="visible"/>
                                      </p:to>
                                    </p:set>
                                    <p:animEffect transition="in" filter="wipe(up)">
                                      <p:cBhvr>
                                        <p:cTn id="58" dur="500"/>
                                        <p:tgtEl>
                                          <p:spTgt spid="9528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95292"/>
                                        </p:tgtEl>
                                        <p:attrNameLst>
                                          <p:attrName>style.visibility</p:attrName>
                                        </p:attrNameLst>
                                      </p:cBhvr>
                                      <p:to>
                                        <p:strVal val="visible"/>
                                      </p:to>
                                    </p:set>
                                    <p:animEffect transition="in" filter="wipe(up)">
                                      <p:cBhvr>
                                        <p:cTn id="63" dur="500"/>
                                        <p:tgtEl>
                                          <p:spTgt spid="9529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88"/>
                                        </p:tgtEl>
                                        <p:attrNameLst>
                                          <p:attrName>style.visibility</p:attrName>
                                        </p:attrNameLst>
                                      </p:cBhvr>
                                      <p:to>
                                        <p:strVal val="visible"/>
                                      </p:to>
                                    </p:set>
                                    <p:animEffect transition="in" filter="wipe(left)">
                                      <p:cBhvr>
                                        <p:cTn id="68" dur="500"/>
                                        <p:tgtEl>
                                          <p:spTgt spid="9528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95289"/>
                                        </p:tgtEl>
                                        <p:attrNameLst>
                                          <p:attrName>style.visibility</p:attrName>
                                        </p:attrNameLst>
                                      </p:cBhvr>
                                      <p:to>
                                        <p:strVal val="visible"/>
                                      </p:to>
                                    </p:set>
                                    <p:animEffect transition="in" filter="wipe(up)">
                                      <p:cBhvr>
                                        <p:cTn id="73" dur="500"/>
                                        <p:tgtEl>
                                          <p:spTgt spid="9528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95290"/>
                                        </p:tgtEl>
                                        <p:attrNameLst>
                                          <p:attrName>style.visibility</p:attrName>
                                        </p:attrNameLst>
                                      </p:cBhvr>
                                      <p:to>
                                        <p:strVal val="visible"/>
                                      </p:to>
                                    </p:set>
                                    <p:animEffect transition="in" filter="wipe(up)">
                                      <p:cBhvr>
                                        <p:cTn id="78" dur="500"/>
                                        <p:tgtEl>
                                          <p:spTgt spid="9529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95278"/>
                                        </p:tgtEl>
                                        <p:attrNameLst>
                                          <p:attrName>style.visibility</p:attrName>
                                        </p:attrNameLst>
                                      </p:cBhvr>
                                      <p:to>
                                        <p:strVal val="visible"/>
                                      </p:to>
                                    </p:set>
                                    <p:animEffect transition="in" filter="wipe(up)">
                                      <p:cBhvr>
                                        <p:cTn id="83" dur="500"/>
                                        <p:tgtEl>
                                          <p:spTgt spid="9527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95291"/>
                                        </p:tgtEl>
                                        <p:attrNameLst>
                                          <p:attrName>style.visibility</p:attrName>
                                        </p:attrNameLst>
                                      </p:cBhvr>
                                      <p:to>
                                        <p:strVal val="visible"/>
                                      </p:to>
                                    </p:set>
                                    <p:animEffect transition="in" filter="wipe(up)">
                                      <p:cBhvr>
                                        <p:cTn id="88" dur="500"/>
                                        <p:tgtEl>
                                          <p:spTgt spid="9529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5275"/>
                                        </p:tgtEl>
                                        <p:attrNameLst>
                                          <p:attrName>style.visibility</p:attrName>
                                        </p:attrNameLst>
                                      </p:cBhvr>
                                      <p:to>
                                        <p:strVal val="visible"/>
                                      </p:to>
                                    </p:set>
                                    <p:animEffect transition="in" filter="wipe(left)">
                                      <p:cBhvr>
                                        <p:cTn id="93" dur="500"/>
                                        <p:tgtEl>
                                          <p:spTgt spid="9527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95277"/>
                                        </p:tgtEl>
                                        <p:attrNameLst>
                                          <p:attrName>style.visibility</p:attrName>
                                        </p:attrNameLst>
                                      </p:cBhvr>
                                      <p:to>
                                        <p:strVal val="visible"/>
                                      </p:to>
                                    </p:set>
                                    <p:animEffect transition="in" filter="wipe(up)">
                                      <p:cBhvr>
                                        <p:cTn id="98" dur="500"/>
                                        <p:tgtEl>
                                          <p:spTgt spid="9527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5276"/>
                                        </p:tgtEl>
                                        <p:attrNameLst>
                                          <p:attrName>style.visibility</p:attrName>
                                        </p:attrNameLst>
                                      </p:cBhvr>
                                      <p:to>
                                        <p:strVal val="visible"/>
                                      </p:to>
                                    </p:set>
                                    <p:animEffect transition="in" filter="wipe(left)">
                                      <p:cBhvr>
                                        <p:cTn id="103" dur="500"/>
                                        <p:tgtEl>
                                          <p:spTgt spid="95276"/>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additive="base">
                                        <p:cTn id="108" dur="500" fill="hold"/>
                                        <p:tgtEl>
                                          <p:spTgt spid="16"/>
                                        </p:tgtEl>
                                        <p:attrNameLst>
                                          <p:attrName>ppt_x</p:attrName>
                                        </p:attrNameLst>
                                      </p:cBhvr>
                                      <p:tavLst>
                                        <p:tav tm="0">
                                          <p:val>
                                            <p:strVal val="#ppt_x"/>
                                          </p:val>
                                        </p:tav>
                                        <p:tav tm="100000">
                                          <p:val>
                                            <p:strVal val="#ppt_x"/>
                                          </p:val>
                                        </p:tav>
                                      </p:tavLst>
                                    </p:anim>
                                    <p:anim calcmode="lin" valueType="num">
                                      <p:cBhvr additive="base">
                                        <p:cTn id="10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barn(inVertical)">
                                      <p:cBhvr>
                                        <p:cTn id="114" dur="500"/>
                                        <p:tgtEl>
                                          <p:spTgt spid="17"/>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barn(inVertical)">
                                      <p:cBhvr>
                                        <p:cTn id="119" dur="50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barn(inVertical)">
                                      <p:cBhvr>
                                        <p:cTn id="124" dur="500"/>
                                        <p:tgtEl>
                                          <p:spTgt spid="19"/>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barn(inVertical)">
                                      <p:cBhvr>
                                        <p:cTn id="1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95274" grpId="0" animBg="1"/>
      <p:bldP spid="95275" grpId="0" animBg="1"/>
      <p:bldP spid="95276" grpId="0" animBg="1"/>
      <p:bldP spid="95277" grpId="0" animBg="1"/>
      <p:bldP spid="95278" grpId="0" animBg="1"/>
      <p:bldP spid="95280" grpId="0" animBg="1"/>
      <p:bldP spid="95282" grpId="0" animBg="1"/>
      <p:bldP spid="95283" grpId="0" animBg="1"/>
      <p:bldP spid="95284" grpId="0" animBg="1"/>
      <p:bldP spid="95285" grpId="0" animBg="1"/>
      <p:bldP spid="95287" grpId="0" animBg="1"/>
      <p:bldP spid="95292" grpId="0" animBg="1"/>
      <p:bldP spid="95286" grpId="0" animBg="1"/>
      <p:bldP spid="95288" grpId="0" animBg="1"/>
      <p:bldP spid="95289" grpId="0" animBg="1"/>
      <p:bldP spid="95290" grpId="0" animBg="1"/>
      <p:bldP spid="95291" grpId="0" animBg="1"/>
      <p:bldP spid="95279" grpId="0" animBg="1"/>
      <p:bldP spid="9528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43475" y="5027085"/>
            <a:ext cx="394970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smtClean="0">
                <a:latin typeface="+mj-ea"/>
                <a:ea typeface="+mj-ea"/>
              </a:rPr>
              <a:t>左窄右宽，右边下方第一横短，第二横稍长。</a:t>
            </a:r>
            <a:endParaRPr lang="zh-CN" altLang="en-US" sz="2200" b="1" dirty="0" smtClean="0">
              <a:latin typeface="+mj-ea"/>
              <a:ea typeface="+mj-ea"/>
            </a:endParaRPr>
          </a:p>
        </p:txBody>
      </p:sp>
      <p:sp>
        <p:nvSpPr>
          <p:cNvPr id="17" name="TextBox 16"/>
          <p:cNvSpPr txBox="1">
            <a:spLocks noChangeArrowheads="1"/>
          </p:cNvSpPr>
          <p:nvPr/>
        </p:nvSpPr>
        <p:spPr bwMode="auto">
          <a:xfrm>
            <a:off x="752475" y="392853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52475" y="4980517"/>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润泽  光泽</a:t>
            </a:r>
            <a:endParaRPr lang="zh-CN" altLang="en-US" sz="2200" b="1" dirty="0" smtClean="0">
              <a:latin typeface="+mj-ea"/>
              <a:ea typeface="+mj-ea"/>
            </a:endParaRPr>
          </a:p>
        </p:txBody>
      </p:sp>
      <p:sp>
        <p:nvSpPr>
          <p:cNvPr id="20" name="TextBox 19"/>
          <p:cNvSpPr txBox="1">
            <a:spLocks noChangeArrowheads="1"/>
          </p:cNvSpPr>
          <p:nvPr/>
        </p:nvSpPr>
        <p:spPr bwMode="auto">
          <a:xfrm>
            <a:off x="752475" y="5505451"/>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国家主席毛泽东跟群众见面了。</a:t>
            </a:r>
            <a:endParaRPr lang="zh-CN" altLang="en-US" sz="2200" b="1" dirty="0" smtClean="0">
              <a:latin typeface="+mj-ea"/>
              <a:ea typeface="+mj-ea"/>
            </a:endParaRPr>
          </a:p>
        </p:txBody>
      </p:sp>
      <p:sp>
        <p:nvSpPr>
          <p:cNvPr id="21" name="TextBox 20"/>
          <p:cNvSpPr txBox="1">
            <a:spLocks noChangeArrowheads="1"/>
          </p:cNvSpPr>
          <p:nvPr/>
        </p:nvSpPr>
        <p:spPr bwMode="auto">
          <a:xfrm>
            <a:off x="752475" y="4455584"/>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Z  </a:t>
            </a:r>
            <a:r>
              <a:rPr lang="zh-CN" altLang="en-US" sz="2200" b="1" dirty="0" smtClean="0">
                <a:solidFill>
                  <a:srgbClr val="0000FF"/>
                </a:solidFill>
                <a:latin typeface="+mj-ea"/>
                <a:ea typeface="+mj-ea"/>
              </a:rPr>
              <a:t>部首：</a:t>
            </a:r>
            <a:r>
              <a:rPr lang="zh-CN" altLang="en-US" sz="2200" b="1" dirty="0">
                <a:latin typeface="+mj-ea"/>
                <a:ea typeface="+mj-ea"/>
              </a:rPr>
              <a:t>氵</a:t>
            </a:r>
            <a:endParaRPr lang="zh-CN" altLang="en-US" sz="2200" b="1" dirty="0" smtClean="0">
              <a:latin typeface="+mj-ea"/>
              <a:ea typeface="+mj-ea"/>
            </a:endParaRPr>
          </a:p>
        </p:txBody>
      </p:sp>
      <p:sp>
        <p:nvSpPr>
          <p:cNvPr id="27655"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泽</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82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zé</a:t>
            </a:r>
            <a:endParaRPr lang="en-US" altLang="zh-CN" sz="4800" b="1">
              <a:solidFill>
                <a:srgbClr val="FF0000"/>
              </a:solidFill>
              <a:latin typeface="方正姚体" pitchFamily="2" charset="-122"/>
              <a:ea typeface="方正姚体" pitchFamily="2" charset="-122"/>
            </a:endParaRPr>
          </a:p>
        </p:txBody>
      </p:sp>
      <p:sp>
        <p:nvSpPr>
          <p:cNvPr id="27668" name="Rectangle 24"/>
          <p:cNvSpPr>
            <a:spLocks noChangeArrowheads="1"/>
          </p:cNvSpPr>
          <p:nvPr/>
        </p:nvSpPr>
        <p:spPr bwMode="auto">
          <a:xfrm>
            <a:off x="5973608" y="2201333"/>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zh-CN" altLang="en-US" sz="1000">
                <a:solidFill>
                  <a:srgbClr val="000000"/>
                </a:solidFill>
                <a:latin typeface="Times New Roman" panose="02020603050405020304" pitchFamily="18" charset="0"/>
              </a:rPr>
              <a:t> </a:t>
            </a:r>
            <a:endParaRPr lang="zh-CN" altLang="en-US"/>
          </a:p>
        </p:txBody>
      </p:sp>
      <p:sp>
        <p:nvSpPr>
          <p:cNvPr id="64540" name="Freeform 28"/>
          <p:cNvSpPr/>
          <p:nvPr/>
        </p:nvSpPr>
        <p:spPr bwMode="auto">
          <a:xfrm>
            <a:off x="5988050" y="2863851"/>
            <a:ext cx="234950" cy="277283"/>
          </a:xfrm>
          <a:custGeom>
            <a:avLst/>
            <a:gdLst>
              <a:gd name="T0" fmla="*/ 2147483647 w 370"/>
              <a:gd name="T1" fmla="*/ 2147483647 h 327"/>
              <a:gd name="T2" fmla="*/ 2147483647 w 370"/>
              <a:gd name="T3" fmla="*/ 2147483647 h 327"/>
              <a:gd name="T4" fmla="*/ 2147483647 w 370"/>
              <a:gd name="T5" fmla="*/ 2147483647 h 327"/>
              <a:gd name="T6" fmla="*/ 2147483647 w 370"/>
              <a:gd name="T7" fmla="*/ 2147483647 h 327"/>
              <a:gd name="T8" fmla="*/ 2147483647 w 370"/>
              <a:gd name="T9" fmla="*/ 2147483647 h 327"/>
              <a:gd name="T10" fmla="*/ 2147483647 w 370"/>
              <a:gd name="T11" fmla="*/ 2147483647 h 327"/>
              <a:gd name="T12" fmla="*/ 2147483647 w 370"/>
              <a:gd name="T13" fmla="*/ 2147483647 h 327"/>
              <a:gd name="T14" fmla="*/ 2147483647 w 370"/>
              <a:gd name="T15" fmla="*/ 2147483647 h 327"/>
              <a:gd name="T16" fmla="*/ 2147483647 w 370"/>
              <a:gd name="T17" fmla="*/ 2147483647 h 327"/>
              <a:gd name="T18" fmla="*/ 2147483647 w 370"/>
              <a:gd name="T19" fmla="*/ 2147483647 h 327"/>
              <a:gd name="T20" fmla="*/ 2147483647 w 370"/>
              <a:gd name="T21" fmla="*/ 2147483647 h 327"/>
              <a:gd name="T22" fmla="*/ 2147483647 w 370"/>
              <a:gd name="T23" fmla="*/ 2147483647 h 327"/>
              <a:gd name="T24" fmla="*/ 2147483647 w 370"/>
              <a:gd name="T25" fmla="*/ 2147483647 h 327"/>
              <a:gd name="T26" fmla="*/ 2147483647 w 370"/>
              <a:gd name="T27" fmla="*/ 2147483647 h 327"/>
              <a:gd name="T28" fmla="*/ 2147483647 w 370"/>
              <a:gd name="T29" fmla="*/ 2147483647 h 327"/>
              <a:gd name="T30" fmla="*/ 2147483647 w 370"/>
              <a:gd name="T31" fmla="*/ 2147483647 h 327"/>
              <a:gd name="T32" fmla="*/ 2147483647 w 370"/>
              <a:gd name="T33" fmla="*/ 2147483647 h 327"/>
              <a:gd name="T34" fmla="*/ 2147483647 w 370"/>
              <a:gd name="T35" fmla="*/ 2147483647 h 327"/>
              <a:gd name="T36" fmla="*/ 2147483647 w 370"/>
              <a:gd name="T37" fmla="*/ 2147483647 h 327"/>
              <a:gd name="T38" fmla="*/ 2147483647 w 370"/>
              <a:gd name="T39" fmla="*/ 2147483647 h 327"/>
              <a:gd name="T40" fmla="*/ 2147483647 w 370"/>
              <a:gd name="T41" fmla="*/ 2147483647 h 327"/>
              <a:gd name="T42" fmla="*/ 2147483647 w 370"/>
              <a:gd name="T43" fmla="*/ 2147483647 h 327"/>
              <a:gd name="T44" fmla="*/ 2147483647 w 370"/>
              <a:gd name="T45" fmla="*/ 2147483647 h 327"/>
              <a:gd name="T46" fmla="*/ 2147483647 w 370"/>
              <a:gd name="T47" fmla="*/ 2147483647 h 327"/>
              <a:gd name="T48" fmla="*/ 2147483647 w 370"/>
              <a:gd name="T49" fmla="*/ 2147483647 h 327"/>
              <a:gd name="T50" fmla="*/ 2147483647 w 370"/>
              <a:gd name="T51" fmla="*/ 2147483647 h 327"/>
              <a:gd name="T52" fmla="*/ 2147483647 w 370"/>
              <a:gd name="T53" fmla="*/ 2147483647 h 327"/>
              <a:gd name="T54" fmla="*/ 2147483647 w 370"/>
              <a:gd name="T55" fmla="*/ 2147483647 h 327"/>
              <a:gd name="T56" fmla="*/ 2147483647 w 370"/>
              <a:gd name="T57" fmla="*/ 2147483647 h 327"/>
              <a:gd name="T58" fmla="*/ 0 w 370"/>
              <a:gd name="T59" fmla="*/ 2147483647 h 327"/>
              <a:gd name="T60" fmla="*/ 0 w 370"/>
              <a:gd name="T61" fmla="*/ 2147483647 h 327"/>
              <a:gd name="T62" fmla="*/ 2147483647 w 370"/>
              <a:gd name="T63" fmla="*/ 2147483647 h 327"/>
              <a:gd name="T64" fmla="*/ 2147483647 w 370"/>
              <a:gd name="T65" fmla="*/ 0 h 327"/>
              <a:gd name="T66" fmla="*/ 2147483647 w 370"/>
              <a:gd name="T67" fmla="*/ 0 h 327"/>
              <a:gd name="T68" fmla="*/ 2147483647 w 370"/>
              <a:gd name="T69" fmla="*/ 0 h 327"/>
              <a:gd name="T70" fmla="*/ 2147483647 w 370"/>
              <a:gd name="T71" fmla="*/ 0 h 327"/>
              <a:gd name="T72" fmla="*/ 2147483647 w 370"/>
              <a:gd name="T73" fmla="*/ 0 h 327"/>
              <a:gd name="T74" fmla="*/ 2147483647 w 370"/>
              <a:gd name="T75" fmla="*/ 0 h 327"/>
              <a:gd name="T76" fmla="*/ 2147483647 w 370"/>
              <a:gd name="T77" fmla="*/ 2147483647 h 327"/>
              <a:gd name="T78" fmla="*/ 2147483647 w 370"/>
              <a:gd name="T79" fmla="*/ 2147483647 h 327"/>
              <a:gd name="T80" fmla="*/ 2147483647 w 370"/>
              <a:gd name="T81" fmla="*/ 2147483647 h 327"/>
              <a:gd name="T82" fmla="*/ 2147483647 w 370"/>
              <a:gd name="T83" fmla="*/ 2147483647 h 3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327"/>
              <a:gd name="T128" fmla="*/ 370 w 370"/>
              <a:gd name="T129" fmla="*/ 327 h 3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327">
                <a:moveTo>
                  <a:pt x="228" y="44"/>
                </a:moveTo>
                <a:lnTo>
                  <a:pt x="272" y="65"/>
                </a:lnTo>
                <a:lnTo>
                  <a:pt x="315" y="87"/>
                </a:lnTo>
                <a:lnTo>
                  <a:pt x="337" y="120"/>
                </a:lnTo>
                <a:lnTo>
                  <a:pt x="359" y="152"/>
                </a:lnTo>
                <a:lnTo>
                  <a:pt x="370" y="196"/>
                </a:lnTo>
                <a:lnTo>
                  <a:pt x="370" y="229"/>
                </a:lnTo>
                <a:lnTo>
                  <a:pt x="370" y="261"/>
                </a:lnTo>
                <a:lnTo>
                  <a:pt x="359" y="283"/>
                </a:lnTo>
                <a:lnTo>
                  <a:pt x="348" y="305"/>
                </a:lnTo>
                <a:lnTo>
                  <a:pt x="326" y="316"/>
                </a:lnTo>
                <a:lnTo>
                  <a:pt x="304" y="327"/>
                </a:lnTo>
                <a:lnTo>
                  <a:pt x="283" y="327"/>
                </a:lnTo>
                <a:lnTo>
                  <a:pt x="272" y="327"/>
                </a:lnTo>
                <a:lnTo>
                  <a:pt x="250" y="327"/>
                </a:lnTo>
                <a:lnTo>
                  <a:pt x="239" y="316"/>
                </a:lnTo>
                <a:lnTo>
                  <a:pt x="217" y="294"/>
                </a:lnTo>
                <a:lnTo>
                  <a:pt x="196" y="272"/>
                </a:lnTo>
                <a:lnTo>
                  <a:pt x="174" y="250"/>
                </a:lnTo>
                <a:lnTo>
                  <a:pt x="152" y="229"/>
                </a:lnTo>
                <a:lnTo>
                  <a:pt x="119" y="196"/>
                </a:lnTo>
                <a:lnTo>
                  <a:pt x="98" y="163"/>
                </a:lnTo>
                <a:lnTo>
                  <a:pt x="65" y="131"/>
                </a:lnTo>
                <a:lnTo>
                  <a:pt x="54" y="98"/>
                </a:lnTo>
                <a:lnTo>
                  <a:pt x="32" y="76"/>
                </a:lnTo>
                <a:lnTo>
                  <a:pt x="22" y="54"/>
                </a:lnTo>
                <a:lnTo>
                  <a:pt x="11" y="44"/>
                </a:lnTo>
                <a:lnTo>
                  <a:pt x="11" y="33"/>
                </a:lnTo>
                <a:lnTo>
                  <a:pt x="11" y="22"/>
                </a:lnTo>
                <a:lnTo>
                  <a:pt x="0" y="11"/>
                </a:lnTo>
                <a:lnTo>
                  <a:pt x="11" y="11"/>
                </a:lnTo>
                <a:lnTo>
                  <a:pt x="11" y="0"/>
                </a:lnTo>
                <a:lnTo>
                  <a:pt x="22" y="0"/>
                </a:lnTo>
                <a:lnTo>
                  <a:pt x="32" y="0"/>
                </a:lnTo>
                <a:lnTo>
                  <a:pt x="43" y="0"/>
                </a:lnTo>
                <a:lnTo>
                  <a:pt x="65" y="0"/>
                </a:lnTo>
                <a:lnTo>
                  <a:pt x="98" y="0"/>
                </a:lnTo>
                <a:lnTo>
                  <a:pt x="141" y="11"/>
                </a:lnTo>
                <a:lnTo>
                  <a:pt x="185" y="22"/>
                </a:lnTo>
                <a:lnTo>
                  <a:pt x="228" y="44"/>
                </a:lnTo>
              </a:path>
            </a:pathLst>
          </a:custGeom>
          <a:solidFill>
            <a:srgbClr val="FF0000"/>
          </a:solidFill>
          <a:ln w="12700">
            <a:solidFill>
              <a:srgbClr val="000000"/>
            </a:solidFill>
            <a:round/>
          </a:ln>
        </p:spPr>
        <p:txBody>
          <a:bodyPr/>
          <a:lstStyle/>
          <a:p>
            <a:endParaRPr lang="zh-CN" altLang="en-US"/>
          </a:p>
        </p:txBody>
      </p:sp>
      <p:sp>
        <p:nvSpPr>
          <p:cNvPr id="64541" name="Freeform 29"/>
          <p:cNvSpPr/>
          <p:nvPr/>
        </p:nvSpPr>
        <p:spPr bwMode="auto">
          <a:xfrm>
            <a:off x="6367464" y="2171701"/>
            <a:ext cx="828675" cy="1079500"/>
          </a:xfrm>
          <a:custGeom>
            <a:avLst/>
            <a:gdLst>
              <a:gd name="T0" fmla="*/ 2147483647 w 1304"/>
              <a:gd name="T1" fmla="*/ 2147483647 h 1273"/>
              <a:gd name="T2" fmla="*/ 2147483647 w 1304"/>
              <a:gd name="T3" fmla="*/ 2147483647 h 1273"/>
              <a:gd name="T4" fmla="*/ 2147483647 w 1304"/>
              <a:gd name="T5" fmla="*/ 2147483647 h 1273"/>
              <a:gd name="T6" fmla="*/ 2147483647 w 1304"/>
              <a:gd name="T7" fmla="*/ 2147483647 h 1273"/>
              <a:gd name="T8" fmla="*/ 2147483647 w 1304"/>
              <a:gd name="T9" fmla="*/ 2147483647 h 1273"/>
              <a:gd name="T10" fmla="*/ 2147483647 w 1304"/>
              <a:gd name="T11" fmla="*/ 2147483647 h 1273"/>
              <a:gd name="T12" fmla="*/ 2147483647 w 1304"/>
              <a:gd name="T13" fmla="*/ 2147483647 h 1273"/>
              <a:gd name="T14" fmla="*/ 2147483647 w 1304"/>
              <a:gd name="T15" fmla="*/ 2147483647 h 1273"/>
              <a:gd name="T16" fmla="*/ 2147483647 w 1304"/>
              <a:gd name="T17" fmla="*/ 2147483647 h 1273"/>
              <a:gd name="T18" fmla="*/ 2147483647 w 1304"/>
              <a:gd name="T19" fmla="*/ 2147483647 h 1273"/>
              <a:gd name="T20" fmla="*/ 2147483647 w 1304"/>
              <a:gd name="T21" fmla="*/ 2147483647 h 1273"/>
              <a:gd name="T22" fmla="*/ 2147483647 w 1304"/>
              <a:gd name="T23" fmla="*/ 2147483647 h 1273"/>
              <a:gd name="T24" fmla="*/ 2147483647 w 1304"/>
              <a:gd name="T25" fmla="*/ 2147483647 h 1273"/>
              <a:gd name="T26" fmla="*/ 2147483647 w 1304"/>
              <a:gd name="T27" fmla="*/ 2147483647 h 1273"/>
              <a:gd name="T28" fmla="*/ 2147483647 w 1304"/>
              <a:gd name="T29" fmla="*/ 2147483647 h 1273"/>
              <a:gd name="T30" fmla="*/ 2147483647 w 1304"/>
              <a:gd name="T31" fmla="*/ 2147483647 h 1273"/>
              <a:gd name="T32" fmla="*/ 2147483647 w 1304"/>
              <a:gd name="T33" fmla="*/ 2147483647 h 1273"/>
              <a:gd name="T34" fmla="*/ 2147483647 w 1304"/>
              <a:gd name="T35" fmla="*/ 2147483647 h 1273"/>
              <a:gd name="T36" fmla="*/ 2147483647 w 1304"/>
              <a:gd name="T37" fmla="*/ 2147483647 h 1273"/>
              <a:gd name="T38" fmla="*/ 2147483647 w 1304"/>
              <a:gd name="T39" fmla="*/ 2147483647 h 1273"/>
              <a:gd name="T40" fmla="*/ 2147483647 w 1304"/>
              <a:gd name="T41" fmla="*/ 2147483647 h 1273"/>
              <a:gd name="T42" fmla="*/ 2147483647 w 1304"/>
              <a:gd name="T43" fmla="*/ 2147483647 h 1273"/>
              <a:gd name="T44" fmla="*/ 2147483647 w 1304"/>
              <a:gd name="T45" fmla="*/ 2147483647 h 1273"/>
              <a:gd name="T46" fmla="*/ 2147483647 w 1304"/>
              <a:gd name="T47" fmla="*/ 2147483647 h 1273"/>
              <a:gd name="T48" fmla="*/ 2147483647 w 1304"/>
              <a:gd name="T49" fmla="*/ 2147483647 h 1273"/>
              <a:gd name="T50" fmla="*/ 2147483647 w 1304"/>
              <a:gd name="T51" fmla="*/ 2147483647 h 1273"/>
              <a:gd name="T52" fmla="*/ 2147483647 w 1304"/>
              <a:gd name="T53" fmla="*/ 2147483647 h 1273"/>
              <a:gd name="T54" fmla="*/ 2147483647 w 1304"/>
              <a:gd name="T55" fmla="*/ 2147483647 h 1273"/>
              <a:gd name="T56" fmla="*/ 2147483647 w 1304"/>
              <a:gd name="T57" fmla="*/ 2147483647 h 1273"/>
              <a:gd name="T58" fmla="*/ 2147483647 w 1304"/>
              <a:gd name="T59" fmla="*/ 2147483647 h 1273"/>
              <a:gd name="T60" fmla="*/ 2147483647 w 1304"/>
              <a:gd name="T61" fmla="*/ 2147483647 h 1273"/>
              <a:gd name="T62" fmla="*/ 2147483647 w 1304"/>
              <a:gd name="T63" fmla="*/ 2147483647 h 1273"/>
              <a:gd name="T64" fmla="*/ 2147483647 w 1304"/>
              <a:gd name="T65" fmla="*/ 2147483647 h 1273"/>
              <a:gd name="T66" fmla="*/ 2147483647 w 1304"/>
              <a:gd name="T67" fmla="*/ 2147483647 h 1273"/>
              <a:gd name="T68" fmla="*/ 2147483647 w 1304"/>
              <a:gd name="T69" fmla="*/ 2147483647 h 1273"/>
              <a:gd name="T70" fmla="*/ 2147483647 w 1304"/>
              <a:gd name="T71" fmla="*/ 2147483647 h 1273"/>
              <a:gd name="T72" fmla="*/ 2147483647 w 1304"/>
              <a:gd name="T73" fmla="*/ 0 h 1273"/>
              <a:gd name="T74" fmla="*/ 2147483647 w 1304"/>
              <a:gd name="T75" fmla="*/ 0 h 1273"/>
              <a:gd name="T76" fmla="*/ 2147483647 w 1304"/>
              <a:gd name="T77" fmla="*/ 0 h 1273"/>
              <a:gd name="T78" fmla="*/ 2147483647 w 1304"/>
              <a:gd name="T79" fmla="*/ 2147483647 h 1273"/>
              <a:gd name="T80" fmla="*/ 2147483647 w 1304"/>
              <a:gd name="T81" fmla="*/ 2147483647 h 1273"/>
              <a:gd name="T82" fmla="*/ 2147483647 w 1304"/>
              <a:gd name="T83" fmla="*/ 2147483647 h 1273"/>
              <a:gd name="T84" fmla="*/ 2147483647 w 1304"/>
              <a:gd name="T85" fmla="*/ 2147483647 h 1273"/>
              <a:gd name="T86" fmla="*/ 2147483647 w 1304"/>
              <a:gd name="T87" fmla="*/ 2147483647 h 1273"/>
              <a:gd name="T88" fmla="*/ 2147483647 w 1304"/>
              <a:gd name="T89" fmla="*/ 2147483647 h 1273"/>
              <a:gd name="T90" fmla="*/ 2147483647 w 1304"/>
              <a:gd name="T91" fmla="*/ 2147483647 h 1273"/>
              <a:gd name="T92" fmla="*/ 2147483647 w 1304"/>
              <a:gd name="T93" fmla="*/ 2147483647 h 1273"/>
              <a:gd name="T94" fmla="*/ 2147483647 w 1304"/>
              <a:gd name="T95" fmla="*/ 2147483647 h 1273"/>
              <a:gd name="T96" fmla="*/ 2147483647 w 1304"/>
              <a:gd name="T97" fmla="*/ 2147483647 h 1273"/>
              <a:gd name="T98" fmla="*/ 2147483647 w 1304"/>
              <a:gd name="T99" fmla="*/ 2147483647 h 1273"/>
              <a:gd name="T100" fmla="*/ 2147483647 w 1304"/>
              <a:gd name="T101" fmla="*/ 2147483647 h 1273"/>
              <a:gd name="T102" fmla="*/ 2147483647 w 1304"/>
              <a:gd name="T103" fmla="*/ 2147483647 h 1273"/>
              <a:gd name="T104" fmla="*/ 2147483647 w 1304"/>
              <a:gd name="T105" fmla="*/ 2147483647 h 1273"/>
              <a:gd name="T106" fmla="*/ 2147483647 w 1304"/>
              <a:gd name="T107" fmla="*/ 2147483647 h 1273"/>
              <a:gd name="T108" fmla="*/ 2147483647 w 1304"/>
              <a:gd name="T109" fmla="*/ 2147483647 h 1273"/>
              <a:gd name="T110" fmla="*/ 2147483647 w 1304"/>
              <a:gd name="T111" fmla="*/ 2147483647 h 1273"/>
              <a:gd name="T112" fmla="*/ 2147483647 w 1304"/>
              <a:gd name="T113" fmla="*/ 2147483647 h 1273"/>
              <a:gd name="T114" fmla="*/ 2147483647 w 1304"/>
              <a:gd name="T115" fmla="*/ 2147483647 h 1273"/>
              <a:gd name="T116" fmla="*/ 2147483647 w 1304"/>
              <a:gd name="T117" fmla="*/ 2147483647 h 1273"/>
              <a:gd name="T118" fmla="*/ 2147483647 w 1304"/>
              <a:gd name="T119" fmla="*/ 2147483647 h 1273"/>
              <a:gd name="T120" fmla="*/ 2147483647 w 1304"/>
              <a:gd name="T121" fmla="*/ 2147483647 h 1273"/>
              <a:gd name="T122" fmla="*/ 2147483647 w 1304"/>
              <a:gd name="T123" fmla="*/ 2147483647 h 1273"/>
              <a:gd name="T124" fmla="*/ 0 w 1304"/>
              <a:gd name="T125" fmla="*/ 2147483647 h 12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273"/>
              <a:gd name="T191" fmla="*/ 1304 w 1304"/>
              <a:gd name="T192" fmla="*/ 1273 h 12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273">
                <a:moveTo>
                  <a:pt x="0" y="1273"/>
                </a:moveTo>
                <a:lnTo>
                  <a:pt x="11" y="1262"/>
                </a:lnTo>
                <a:lnTo>
                  <a:pt x="22" y="1251"/>
                </a:lnTo>
                <a:lnTo>
                  <a:pt x="43" y="1230"/>
                </a:lnTo>
                <a:lnTo>
                  <a:pt x="65" y="1219"/>
                </a:lnTo>
                <a:lnTo>
                  <a:pt x="87" y="1197"/>
                </a:lnTo>
                <a:lnTo>
                  <a:pt x="119" y="1175"/>
                </a:lnTo>
                <a:lnTo>
                  <a:pt x="152" y="1143"/>
                </a:lnTo>
                <a:lnTo>
                  <a:pt x="195" y="1121"/>
                </a:lnTo>
                <a:lnTo>
                  <a:pt x="228" y="1099"/>
                </a:lnTo>
                <a:lnTo>
                  <a:pt x="272" y="1066"/>
                </a:lnTo>
                <a:lnTo>
                  <a:pt x="315" y="1034"/>
                </a:lnTo>
                <a:lnTo>
                  <a:pt x="369" y="990"/>
                </a:lnTo>
                <a:lnTo>
                  <a:pt x="413" y="947"/>
                </a:lnTo>
                <a:lnTo>
                  <a:pt x="467" y="903"/>
                </a:lnTo>
                <a:lnTo>
                  <a:pt x="522" y="860"/>
                </a:lnTo>
                <a:lnTo>
                  <a:pt x="619" y="762"/>
                </a:lnTo>
                <a:lnTo>
                  <a:pt x="706" y="664"/>
                </a:lnTo>
                <a:lnTo>
                  <a:pt x="750" y="609"/>
                </a:lnTo>
                <a:lnTo>
                  <a:pt x="793" y="555"/>
                </a:lnTo>
                <a:lnTo>
                  <a:pt x="826" y="500"/>
                </a:lnTo>
                <a:lnTo>
                  <a:pt x="859" y="446"/>
                </a:lnTo>
                <a:lnTo>
                  <a:pt x="891" y="392"/>
                </a:lnTo>
                <a:lnTo>
                  <a:pt x="924" y="348"/>
                </a:lnTo>
                <a:lnTo>
                  <a:pt x="946" y="305"/>
                </a:lnTo>
                <a:lnTo>
                  <a:pt x="957" y="272"/>
                </a:lnTo>
                <a:lnTo>
                  <a:pt x="967" y="239"/>
                </a:lnTo>
                <a:lnTo>
                  <a:pt x="978" y="228"/>
                </a:lnTo>
                <a:lnTo>
                  <a:pt x="978" y="207"/>
                </a:lnTo>
                <a:lnTo>
                  <a:pt x="967" y="196"/>
                </a:lnTo>
                <a:lnTo>
                  <a:pt x="957" y="196"/>
                </a:lnTo>
                <a:lnTo>
                  <a:pt x="935" y="196"/>
                </a:lnTo>
                <a:lnTo>
                  <a:pt x="902" y="207"/>
                </a:lnTo>
                <a:lnTo>
                  <a:pt x="859" y="207"/>
                </a:lnTo>
                <a:lnTo>
                  <a:pt x="815" y="218"/>
                </a:lnTo>
                <a:lnTo>
                  <a:pt x="761" y="228"/>
                </a:lnTo>
                <a:lnTo>
                  <a:pt x="706" y="250"/>
                </a:lnTo>
                <a:lnTo>
                  <a:pt x="641" y="272"/>
                </a:lnTo>
                <a:lnTo>
                  <a:pt x="587" y="283"/>
                </a:lnTo>
                <a:lnTo>
                  <a:pt x="543" y="294"/>
                </a:lnTo>
                <a:lnTo>
                  <a:pt x="500" y="305"/>
                </a:lnTo>
                <a:lnTo>
                  <a:pt x="467" y="315"/>
                </a:lnTo>
                <a:lnTo>
                  <a:pt x="435" y="315"/>
                </a:lnTo>
                <a:lnTo>
                  <a:pt x="413" y="315"/>
                </a:lnTo>
                <a:lnTo>
                  <a:pt x="402" y="315"/>
                </a:lnTo>
                <a:lnTo>
                  <a:pt x="391" y="315"/>
                </a:lnTo>
                <a:lnTo>
                  <a:pt x="369" y="305"/>
                </a:lnTo>
                <a:lnTo>
                  <a:pt x="348" y="294"/>
                </a:lnTo>
                <a:lnTo>
                  <a:pt x="326" y="272"/>
                </a:lnTo>
                <a:lnTo>
                  <a:pt x="304" y="250"/>
                </a:lnTo>
                <a:lnTo>
                  <a:pt x="282" y="239"/>
                </a:lnTo>
                <a:lnTo>
                  <a:pt x="272" y="218"/>
                </a:lnTo>
                <a:lnTo>
                  <a:pt x="261" y="207"/>
                </a:lnTo>
                <a:lnTo>
                  <a:pt x="304" y="196"/>
                </a:lnTo>
                <a:lnTo>
                  <a:pt x="348" y="196"/>
                </a:lnTo>
                <a:lnTo>
                  <a:pt x="391" y="185"/>
                </a:lnTo>
                <a:lnTo>
                  <a:pt x="446" y="174"/>
                </a:lnTo>
                <a:lnTo>
                  <a:pt x="500" y="163"/>
                </a:lnTo>
                <a:lnTo>
                  <a:pt x="554" y="152"/>
                </a:lnTo>
                <a:lnTo>
                  <a:pt x="619" y="141"/>
                </a:lnTo>
                <a:lnTo>
                  <a:pt x="674" y="130"/>
                </a:lnTo>
                <a:lnTo>
                  <a:pt x="739" y="120"/>
                </a:lnTo>
                <a:lnTo>
                  <a:pt x="793" y="109"/>
                </a:lnTo>
                <a:lnTo>
                  <a:pt x="837" y="98"/>
                </a:lnTo>
                <a:lnTo>
                  <a:pt x="880" y="87"/>
                </a:lnTo>
                <a:lnTo>
                  <a:pt x="913" y="76"/>
                </a:lnTo>
                <a:lnTo>
                  <a:pt x="935" y="65"/>
                </a:lnTo>
                <a:lnTo>
                  <a:pt x="957" y="54"/>
                </a:lnTo>
                <a:lnTo>
                  <a:pt x="978" y="43"/>
                </a:lnTo>
                <a:lnTo>
                  <a:pt x="1000" y="22"/>
                </a:lnTo>
                <a:lnTo>
                  <a:pt x="1022" y="0"/>
                </a:lnTo>
                <a:lnTo>
                  <a:pt x="1043" y="0"/>
                </a:lnTo>
                <a:lnTo>
                  <a:pt x="1054" y="0"/>
                </a:lnTo>
                <a:lnTo>
                  <a:pt x="1065" y="0"/>
                </a:lnTo>
                <a:lnTo>
                  <a:pt x="1076" y="0"/>
                </a:lnTo>
                <a:lnTo>
                  <a:pt x="1087" y="0"/>
                </a:lnTo>
                <a:lnTo>
                  <a:pt x="1098" y="0"/>
                </a:lnTo>
                <a:lnTo>
                  <a:pt x="1120" y="11"/>
                </a:lnTo>
                <a:lnTo>
                  <a:pt x="1141" y="22"/>
                </a:lnTo>
                <a:lnTo>
                  <a:pt x="1163" y="33"/>
                </a:lnTo>
                <a:lnTo>
                  <a:pt x="1196" y="43"/>
                </a:lnTo>
                <a:lnTo>
                  <a:pt x="1217" y="54"/>
                </a:lnTo>
                <a:lnTo>
                  <a:pt x="1250" y="65"/>
                </a:lnTo>
                <a:lnTo>
                  <a:pt x="1261" y="76"/>
                </a:lnTo>
                <a:lnTo>
                  <a:pt x="1283" y="87"/>
                </a:lnTo>
                <a:lnTo>
                  <a:pt x="1294" y="98"/>
                </a:lnTo>
                <a:lnTo>
                  <a:pt x="1304" y="109"/>
                </a:lnTo>
                <a:lnTo>
                  <a:pt x="1304" y="120"/>
                </a:lnTo>
                <a:lnTo>
                  <a:pt x="1304" y="141"/>
                </a:lnTo>
                <a:lnTo>
                  <a:pt x="1294" y="152"/>
                </a:lnTo>
                <a:lnTo>
                  <a:pt x="1272" y="174"/>
                </a:lnTo>
                <a:lnTo>
                  <a:pt x="1250" y="207"/>
                </a:lnTo>
                <a:lnTo>
                  <a:pt x="1228" y="218"/>
                </a:lnTo>
                <a:lnTo>
                  <a:pt x="1217" y="239"/>
                </a:lnTo>
                <a:lnTo>
                  <a:pt x="1185" y="261"/>
                </a:lnTo>
                <a:lnTo>
                  <a:pt x="1163" y="294"/>
                </a:lnTo>
                <a:lnTo>
                  <a:pt x="1130" y="337"/>
                </a:lnTo>
                <a:lnTo>
                  <a:pt x="1109" y="381"/>
                </a:lnTo>
                <a:lnTo>
                  <a:pt x="1076" y="435"/>
                </a:lnTo>
                <a:lnTo>
                  <a:pt x="1033" y="490"/>
                </a:lnTo>
                <a:lnTo>
                  <a:pt x="1000" y="555"/>
                </a:lnTo>
                <a:lnTo>
                  <a:pt x="957" y="609"/>
                </a:lnTo>
                <a:lnTo>
                  <a:pt x="913" y="664"/>
                </a:lnTo>
                <a:lnTo>
                  <a:pt x="859" y="718"/>
                </a:lnTo>
                <a:lnTo>
                  <a:pt x="761" y="827"/>
                </a:lnTo>
                <a:lnTo>
                  <a:pt x="652" y="925"/>
                </a:lnTo>
                <a:lnTo>
                  <a:pt x="598" y="979"/>
                </a:lnTo>
                <a:lnTo>
                  <a:pt x="543" y="1012"/>
                </a:lnTo>
                <a:lnTo>
                  <a:pt x="478" y="1055"/>
                </a:lnTo>
                <a:lnTo>
                  <a:pt x="424" y="1088"/>
                </a:lnTo>
                <a:lnTo>
                  <a:pt x="369" y="1121"/>
                </a:lnTo>
                <a:lnTo>
                  <a:pt x="315" y="1153"/>
                </a:lnTo>
                <a:lnTo>
                  <a:pt x="272" y="1186"/>
                </a:lnTo>
                <a:lnTo>
                  <a:pt x="217" y="1208"/>
                </a:lnTo>
                <a:lnTo>
                  <a:pt x="174" y="1230"/>
                </a:lnTo>
                <a:lnTo>
                  <a:pt x="130" y="1240"/>
                </a:lnTo>
                <a:lnTo>
                  <a:pt x="98" y="1251"/>
                </a:lnTo>
                <a:lnTo>
                  <a:pt x="65" y="1262"/>
                </a:lnTo>
                <a:lnTo>
                  <a:pt x="43" y="1273"/>
                </a:lnTo>
                <a:lnTo>
                  <a:pt x="22" y="1273"/>
                </a:lnTo>
                <a:lnTo>
                  <a:pt x="11" y="1273"/>
                </a:lnTo>
                <a:lnTo>
                  <a:pt x="0" y="1273"/>
                </a:lnTo>
              </a:path>
            </a:pathLst>
          </a:custGeom>
          <a:solidFill>
            <a:srgbClr val="FF0000"/>
          </a:solidFill>
          <a:ln w="12700">
            <a:solidFill>
              <a:srgbClr val="000000"/>
            </a:solidFill>
            <a:round/>
          </a:ln>
        </p:spPr>
        <p:txBody>
          <a:bodyPr/>
          <a:lstStyle/>
          <a:p>
            <a:endParaRPr lang="zh-CN" altLang="en-US"/>
          </a:p>
        </p:txBody>
      </p:sp>
      <p:sp>
        <p:nvSpPr>
          <p:cNvPr id="64542" name="Freeform 30"/>
          <p:cNvSpPr/>
          <p:nvPr/>
        </p:nvSpPr>
        <p:spPr bwMode="auto">
          <a:xfrm>
            <a:off x="6567488" y="3251201"/>
            <a:ext cx="635000" cy="192617"/>
          </a:xfrm>
          <a:custGeom>
            <a:avLst/>
            <a:gdLst>
              <a:gd name="T0" fmla="*/ 2147483647 w 1000"/>
              <a:gd name="T1" fmla="*/ 2147483647 h 229"/>
              <a:gd name="T2" fmla="*/ 2147483647 w 1000"/>
              <a:gd name="T3" fmla="*/ 2147483647 h 229"/>
              <a:gd name="T4" fmla="*/ 2147483647 w 1000"/>
              <a:gd name="T5" fmla="*/ 2147483647 h 229"/>
              <a:gd name="T6" fmla="*/ 2147483647 w 1000"/>
              <a:gd name="T7" fmla="*/ 2147483647 h 229"/>
              <a:gd name="T8" fmla="*/ 2147483647 w 1000"/>
              <a:gd name="T9" fmla="*/ 2147483647 h 229"/>
              <a:gd name="T10" fmla="*/ 2147483647 w 1000"/>
              <a:gd name="T11" fmla="*/ 2147483647 h 229"/>
              <a:gd name="T12" fmla="*/ 2147483647 w 1000"/>
              <a:gd name="T13" fmla="*/ 2147483647 h 229"/>
              <a:gd name="T14" fmla="*/ 2147483647 w 1000"/>
              <a:gd name="T15" fmla="*/ 2147483647 h 229"/>
              <a:gd name="T16" fmla="*/ 2147483647 w 1000"/>
              <a:gd name="T17" fmla="*/ 2147483647 h 229"/>
              <a:gd name="T18" fmla="*/ 2147483647 w 1000"/>
              <a:gd name="T19" fmla="*/ 0 h 229"/>
              <a:gd name="T20" fmla="*/ 2147483647 w 1000"/>
              <a:gd name="T21" fmla="*/ 0 h 229"/>
              <a:gd name="T22" fmla="*/ 2147483647 w 1000"/>
              <a:gd name="T23" fmla="*/ 0 h 229"/>
              <a:gd name="T24" fmla="*/ 2147483647 w 1000"/>
              <a:gd name="T25" fmla="*/ 2147483647 h 229"/>
              <a:gd name="T26" fmla="*/ 2147483647 w 1000"/>
              <a:gd name="T27" fmla="*/ 2147483647 h 229"/>
              <a:gd name="T28" fmla="*/ 2147483647 w 1000"/>
              <a:gd name="T29" fmla="*/ 2147483647 h 229"/>
              <a:gd name="T30" fmla="*/ 2147483647 w 1000"/>
              <a:gd name="T31" fmla="*/ 2147483647 h 229"/>
              <a:gd name="T32" fmla="*/ 2147483647 w 1000"/>
              <a:gd name="T33" fmla="*/ 2147483647 h 229"/>
              <a:gd name="T34" fmla="*/ 2147483647 w 1000"/>
              <a:gd name="T35" fmla="*/ 2147483647 h 229"/>
              <a:gd name="T36" fmla="*/ 2147483647 w 1000"/>
              <a:gd name="T37" fmla="*/ 2147483647 h 229"/>
              <a:gd name="T38" fmla="*/ 2147483647 w 1000"/>
              <a:gd name="T39" fmla="*/ 2147483647 h 229"/>
              <a:gd name="T40" fmla="*/ 2147483647 w 1000"/>
              <a:gd name="T41" fmla="*/ 2147483647 h 229"/>
              <a:gd name="T42" fmla="*/ 2147483647 w 1000"/>
              <a:gd name="T43" fmla="*/ 2147483647 h 229"/>
              <a:gd name="T44" fmla="*/ 2147483647 w 1000"/>
              <a:gd name="T45" fmla="*/ 2147483647 h 229"/>
              <a:gd name="T46" fmla="*/ 2147483647 w 1000"/>
              <a:gd name="T47" fmla="*/ 2147483647 h 229"/>
              <a:gd name="T48" fmla="*/ 2147483647 w 1000"/>
              <a:gd name="T49" fmla="*/ 2147483647 h 229"/>
              <a:gd name="T50" fmla="*/ 2147483647 w 1000"/>
              <a:gd name="T51" fmla="*/ 2147483647 h 229"/>
              <a:gd name="T52" fmla="*/ 2147483647 w 1000"/>
              <a:gd name="T53" fmla="*/ 2147483647 h 229"/>
              <a:gd name="T54" fmla="*/ 2147483647 w 1000"/>
              <a:gd name="T55" fmla="*/ 2147483647 h 229"/>
              <a:gd name="T56" fmla="*/ 2147483647 w 1000"/>
              <a:gd name="T57" fmla="*/ 2147483647 h 229"/>
              <a:gd name="T58" fmla="*/ 2147483647 w 1000"/>
              <a:gd name="T59" fmla="*/ 2147483647 h 229"/>
              <a:gd name="T60" fmla="*/ 2147483647 w 1000"/>
              <a:gd name="T61" fmla="*/ 2147483647 h 229"/>
              <a:gd name="T62" fmla="*/ 2147483647 w 1000"/>
              <a:gd name="T63" fmla="*/ 2147483647 h 229"/>
              <a:gd name="T64" fmla="*/ 2147483647 w 1000"/>
              <a:gd name="T65" fmla="*/ 2147483647 h 229"/>
              <a:gd name="T66" fmla="*/ 2147483647 w 1000"/>
              <a:gd name="T67" fmla="*/ 2147483647 h 229"/>
              <a:gd name="T68" fmla="*/ 0 w 1000"/>
              <a:gd name="T69" fmla="*/ 2147483647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
              <a:gd name="T106" fmla="*/ 0 h 229"/>
              <a:gd name="T107" fmla="*/ 1000 w 1000"/>
              <a:gd name="T108" fmla="*/ 229 h 2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 h="229">
                <a:moveTo>
                  <a:pt x="0" y="163"/>
                </a:moveTo>
                <a:lnTo>
                  <a:pt x="11" y="152"/>
                </a:lnTo>
                <a:lnTo>
                  <a:pt x="33" y="142"/>
                </a:lnTo>
                <a:lnTo>
                  <a:pt x="54" y="142"/>
                </a:lnTo>
                <a:lnTo>
                  <a:pt x="76" y="131"/>
                </a:lnTo>
                <a:lnTo>
                  <a:pt x="98" y="120"/>
                </a:lnTo>
                <a:lnTo>
                  <a:pt x="131" y="120"/>
                </a:lnTo>
                <a:lnTo>
                  <a:pt x="163" y="109"/>
                </a:lnTo>
                <a:lnTo>
                  <a:pt x="196" y="109"/>
                </a:lnTo>
                <a:lnTo>
                  <a:pt x="228" y="98"/>
                </a:lnTo>
                <a:lnTo>
                  <a:pt x="272" y="98"/>
                </a:lnTo>
                <a:lnTo>
                  <a:pt x="315" y="87"/>
                </a:lnTo>
                <a:lnTo>
                  <a:pt x="359" y="76"/>
                </a:lnTo>
                <a:lnTo>
                  <a:pt x="413" y="65"/>
                </a:lnTo>
                <a:lnTo>
                  <a:pt x="468" y="55"/>
                </a:lnTo>
                <a:lnTo>
                  <a:pt x="533" y="44"/>
                </a:lnTo>
                <a:lnTo>
                  <a:pt x="598" y="33"/>
                </a:lnTo>
                <a:lnTo>
                  <a:pt x="652" y="22"/>
                </a:lnTo>
                <a:lnTo>
                  <a:pt x="707" y="11"/>
                </a:lnTo>
                <a:lnTo>
                  <a:pt x="761" y="0"/>
                </a:lnTo>
                <a:lnTo>
                  <a:pt x="805" y="0"/>
                </a:lnTo>
                <a:lnTo>
                  <a:pt x="848" y="0"/>
                </a:lnTo>
                <a:lnTo>
                  <a:pt x="881" y="0"/>
                </a:lnTo>
                <a:lnTo>
                  <a:pt x="913" y="0"/>
                </a:lnTo>
                <a:lnTo>
                  <a:pt x="935" y="0"/>
                </a:lnTo>
                <a:lnTo>
                  <a:pt x="968" y="22"/>
                </a:lnTo>
                <a:lnTo>
                  <a:pt x="989" y="33"/>
                </a:lnTo>
                <a:lnTo>
                  <a:pt x="1000" y="44"/>
                </a:lnTo>
                <a:lnTo>
                  <a:pt x="1000" y="55"/>
                </a:lnTo>
                <a:lnTo>
                  <a:pt x="1000" y="65"/>
                </a:lnTo>
                <a:lnTo>
                  <a:pt x="989" y="76"/>
                </a:lnTo>
                <a:lnTo>
                  <a:pt x="979" y="76"/>
                </a:lnTo>
                <a:lnTo>
                  <a:pt x="968" y="87"/>
                </a:lnTo>
                <a:lnTo>
                  <a:pt x="957" y="87"/>
                </a:lnTo>
                <a:lnTo>
                  <a:pt x="935" y="98"/>
                </a:lnTo>
                <a:lnTo>
                  <a:pt x="913" y="98"/>
                </a:lnTo>
                <a:lnTo>
                  <a:pt x="881" y="109"/>
                </a:lnTo>
                <a:lnTo>
                  <a:pt x="859" y="109"/>
                </a:lnTo>
                <a:lnTo>
                  <a:pt x="826" y="120"/>
                </a:lnTo>
                <a:lnTo>
                  <a:pt x="783" y="131"/>
                </a:lnTo>
                <a:lnTo>
                  <a:pt x="750" y="142"/>
                </a:lnTo>
                <a:lnTo>
                  <a:pt x="707" y="142"/>
                </a:lnTo>
                <a:lnTo>
                  <a:pt x="663" y="152"/>
                </a:lnTo>
                <a:lnTo>
                  <a:pt x="620" y="163"/>
                </a:lnTo>
                <a:lnTo>
                  <a:pt x="565" y="174"/>
                </a:lnTo>
                <a:lnTo>
                  <a:pt x="522" y="174"/>
                </a:lnTo>
                <a:lnTo>
                  <a:pt x="478" y="185"/>
                </a:lnTo>
                <a:lnTo>
                  <a:pt x="435" y="196"/>
                </a:lnTo>
                <a:lnTo>
                  <a:pt x="402" y="196"/>
                </a:lnTo>
                <a:lnTo>
                  <a:pt x="370" y="207"/>
                </a:lnTo>
                <a:lnTo>
                  <a:pt x="337" y="207"/>
                </a:lnTo>
                <a:lnTo>
                  <a:pt x="304" y="218"/>
                </a:lnTo>
                <a:lnTo>
                  <a:pt x="283" y="218"/>
                </a:lnTo>
                <a:lnTo>
                  <a:pt x="261" y="218"/>
                </a:lnTo>
                <a:lnTo>
                  <a:pt x="239" y="229"/>
                </a:lnTo>
                <a:lnTo>
                  <a:pt x="218" y="229"/>
                </a:lnTo>
                <a:lnTo>
                  <a:pt x="207" y="229"/>
                </a:lnTo>
                <a:lnTo>
                  <a:pt x="196" y="229"/>
                </a:lnTo>
                <a:lnTo>
                  <a:pt x="185" y="229"/>
                </a:lnTo>
                <a:lnTo>
                  <a:pt x="163" y="229"/>
                </a:lnTo>
                <a:lnTo>
                  <a:pt x="152" y="229"/>
                </a:lnTo>
                <a:lnTo>
                  <a:pt x="131" y="218"/>
                </a:lnTo>
                <a:lnTo>
                  <a:pt x="109" y="218"/>
                </a:lnTo>
                <a:lnTo>
                  <a:pt x="87" y="207"/>
                </a:lnTo>
                <a:lnTo>
                  <a:pt x="65" y="196"/>
                </a:lnTo>
                <a:lnTo>
                  <a:pt x="33" y="174"/>
                </a:lnTo>
                <a:lnTo>
                  <a:pt x="0" y="163"/>
                </a:lnTo>
              </a:path>
            </a:pathLst>
          </a:custGeom>
          <a:solidFill>
            <a:srgbClr val="FF0000"/>
          </a:solidFill>
          <a:ln w="12700">
            <a:solidFill>
              <a:srgbClr val="000000"/>
            </a:solidFill>
            <a:round/>
          </a:ln>
        </p:spPr>
        <p:txBody>
          <a:bodyPr/>
          <a:lstStyle/>
          <a:p>
            <a:endParaRPr lang="zh-CN" altLang="en-US"/>
          </a:p>
        </p:txBody>
      </p:sp>
      <p:sp>
        <p:nvSpPr>
          <p:cNvPr id="64543" name="Freeform 31"/>
          <p:cNvSpPr/>
          <p:nvPr/>
        </p:nvSpPr>
        <p:spPr bwMode="auto">
          <a:xfrm>
            <a:off x="6346825" y="3517900"/>
            <a:ext cx="1131888" cy="304800"/>
          </a:xfrm>
          <a:custGeom>
            <a:avLst/>
            <a:gdLst>
              <a:gd name="T0" fmla="*/ 2147483647 w 1783"/>
              <a:gd name="T1" fmla="*/ 2147483647 h 359"/>
              <a:gd name="T2" fmla="*/ 2147483647 w 1783"/>
              <a:gd name="T3" fmla="*/ 2147483647 h 359"/>
              <a:gd name="T4" fmla="*/ 2147483647 w 1783"/>
              <a:gd name="T5" fmla="*/ 2147483647 h 359"/>
              <a:gd name="T6" fmla="*/ 2147483647 w 1783"/>
              <a:gd name="T7" fmla="*/ 2147483647 h 359"/>
              <a:gd name="T8" fmla="*/ 2147483647 w 1783"/>
              <a:gd name="T9" fmla="*/ 2147483647 h 359"/>
              <a:gd name="T10" fmla="*/ 2147483647 w 1783"/>
              <a:gd name="T11" fmla="*/ 2147483647 h 359"/>
              <a:gd name="T12" fmla="*/ 2147483647 w 1783"/>
              <a:gd name="T13" fmla="*/ 2147483647 h 359"/>
              <a:gd name="T14" fmla="*/ 2147483647 w 1783"/>
              <a:gd name="T15" fmla="*/ 2147483647 h 359"/>
              <a:gd name="T16" fmla="*/ 2147483647 w 1783"/>
              <a:gd name="T17" fmla="*/ 2147483647 h 359"/>
              <a:gd name="T18" fmla="*/ 2147483647 w 1783"/>
              <a:gd name="T19" fmla="*/ 2147483647 h 359"/>
              <a:gd name="T20" fmla="*/ 2147483647 w 1783"/>
              <a:gd name="T21" fmla="*/ 2147483647 h 359"/>
              <a:gd name="T22" fmla="*/ 2147483647 w 1783"/>
              <a:gd name="T23" fmla="*/ 2147483647 h 359"/>
              <a:gd name="T24" fmla="*/ 2147483647 w 1783"/>
              <a:gd name="T25" fmla="*/ 2147483647 h 359"/>
              <a:gd name="T26" fmla="*/ 2147483647 w 1783"/>
              <a:gd name="T27" fmla="*/ 2147483647 h 359"/>
              <a:gd name="T28" fmla="*/ 2147483647 w 1783"/>
              <a:gd name="T29" fmla="*/ 2147483647 h 359"/>
              <a:gd name="T30" fmla="*/ 2147483647 w 1783"/>
              <a:gd name="T31" fmla="*/ 2147483647 h 359"/>
              <a:gd name="T32" fmla="*/ 2147483647 w 1783"/>
              <a:gd name="T33" fmla="*/ 0 h 359"/>
              <a:gd name="T34" fmla="*/ 2147483647 w 1783"/>
              <a:gd name="T35" fmla="*/ 0 h 359"/>
              <a:gd name="T36" fmla="*/ 2147483647 w 1783"/>
              <a:gd name="T37" fmla="*/ 0 h 359"/>
              <a:gd name="T38" fmla="*/ 2147483647 w 1783"/>
              <a:gd name="T39" fmla="*/ 2147483647 h 359"/>
              <a:gd name="T40" fmla="*/ 2147483647 w 1783"/>
              <a:gd name="T41" fmla="*/ 2147483647 h 359"/>
              <a:gd name="T42" fmla="*/ 2147483647 w 1783"/>
              <a:gd name="T43" fmla="*/ 2147483647 h 359"/>
              <a:gd name="T44" fmla="*/ 2147483647 w 1783"/>
              <a:gd name="T45" fmla="*/ 2147483647 h 359"/>
              <a:gd name="T46" fmla="*/ 2147483647 w 1783"/>
              <a:gd name="T47" fmla="*/ 2147483647 h 359"/>
              <a:gd name="T48" fmla="*/ 2147483647 w 1783"/>
              <a:gd name="T49" fmla="*/ 2147483647 h 359"/>
              <a:gd name="T50" fmla="*/ 2147483647 w 1783"/>
              <a:gd name="T51" fmla="*/ 2147483647 h 359"/>
              <a:gd name="T52" fmla="*/ 2147483647 w 1783"/>
              <a:gd name="T53" fmla="*/ 2147483647 h 359"/>
              <a:gd name="T54" fmla="*/ 2147483647 w 1783"/>
              <a:gd name="T55" fmla="*/ 2147483647 h 359"/>
              <a:gd name="T56" fmla="*/ 2147483647 w 1783"/>
              <a:gd name="T57" fmla="*/ 2147483647 h 359"/>
              <a:gd name="T58" fmla="*/ 2147483647 w 1783"/>
              <a:gd name="T59" fmla="*/ 2147483647 h 359"/>
              <a:gd name="T60" fmla="*/ 2147483647 w 1783"/>
              <a:gd name="T61" fmla="*/ 2147483647 h 359"/>
              <a:gd name="T62" fmla="*/ 2147483647 w 1783"/>
              <a:gd name="T63" fmla="*/ 2147483647 h 359"/>
              <a:gd name="T64" fmla="*/ 2147483647 w 1783"/>
              <a:gd name="T65" fmla="*/ 2147483647 h 359"/>
              <a:gd name="T66" fmla="*/ 2147483647 w 1783"/>
              <a:gd name="T67" fmla="*/ 2147483647 h 359"/>
              <a:gd name="T68" fmla="*/ 2147483647 w 1783"/>
              <a:gd name="T69" fmla="*/ 2147483647 h 359"/>
              <a:gd name="T70" fmla="*/ 2147483647 w 1783"/>
              <a:gd name="T71" fmla="*/ 2147483647 h 359"/>
              <a:gd name="T72" fmla="*/ 2147483647 w 1783"/>
              <a:gd name="T73" fmla="*/ 2147483647 h 359"/>
              <a:gd name="T74" fmla="*/ 2147483647 w 1783"/>
              <a:gd name="T75" fmla="*/ 2147483647 h 359"/>
              <a:gd name="T76" fmla="*/ 2147483647 w 1783"/>
              <a:gd name="T77" fmla="*/ 2147483647 h 359"/>
              <a:gd name="T78" fmla="*/ 2147483647 w 1783"/>
              <a:gd name="T79" fmla="*/ 2147483647 h 359"/>
              <a:gd name="T80" fmla="*/ 2147483647 w 1783"/>
              <a:gd name="T81" fmla="*/ 2147483647 h 359"/>
              <a:gd name="T82" fmla="*/ 2147483647 w 1783"/>
              <a:gd name="T83" fmla="*/ 2147483647 h 359"/>
              <a:gd name="T84" fmla="*/ 2147483647 w 1783"/>
              <a:gd name="T85" fmla="*/ 2147483647 h 359"/>
              <a:gd name="T86" fmla="*/ 2147483647 w 1783"/>
              <a:gd name="T87" fmla="*/ 2147483647 h 359"/>
              <a:gd name="T88" fmla="*/ 2147483647 w 1783"/>
              <a:gd name="T89" fmla="*/ 2147483647 h 359"/>
              <a:gd name="T90" fmla="*/ 2147483647 w 1783"/>
              <a:gd name="T91" fmla="*/ 2147483647 h 359"/>
              <a:gd name="T92" fmla="*/ 2147483647 w 1783"/>
              <a:gd name="T93" fmla="*/ 2147483647 h 359"/>
              <a:gd name="T94" fmla="*/ 2147483647 w 1783"/>
              <a:gd name="T95" fmla="*/ 2147483647 h 359"/>
              <a:gd name="T96" fmla="*/ 2147483647 w 1783"/>
              <a:gd name="T97" fmla="*/ 2147483647 h 359"/>
              <a:gd name="T98" fmla="*/ 0 w 1783"/>
              <a:gd name="T99" fmla="*/ 2147483647 h 3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83"/>
              <a:gd name="T151" fmla="*/ 0 h 359"/>
              <a:gd name="T152" fmla="*/ 1783 w 1783"/>
              <a:gd name="T153" fmla="*/ 359 h 3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83" h="359">
                <a:moveTo>
                  <a:pt x="0" y="250"/>
                </a:moveTo>
                <a:lnTo>
                  <a:pt x="65" y="239"/>
                </a:lnTo>
                <a:lnTo>
                  <a:pt x="120" y="239"/>
                </a:lnTo>
                <a:lnTo>
                  <a:pt x="174" y="228"/>
                </a:lnTo>
                <a:lnTo>
                  <a:pt x="218" y="228"/>
                </a:lnTo>
                <a:lnTo>
                  <a:pt x="228" y="228"/>
                </a:lnTo>
                <a:lnTo>
                  <a:pt x="250" y="217"/>
                </a:lnTo>
                <a:lnTo>
                  <a:pt x="261" y="217"/>
                </a:lnTo>
                <a:lnTo>
                  <a:pt x="283" y="217"/>
                </a:lnTo>
                <a:lnTo>
                  <a:pt x="315" y="206"/>
                </a:lnTo>
                <a:lnTo>
                  <a:pt x="348" y="206"/>
                </a:lnTo>
                <a:lnTo>
                  <a:pt x="381" y="196"/>
                </a:lnTo>
                <a:lnTo>
                  <a:pt x="424" y="185"/>
                </a:lnTo>
                <a:lnTo>
                  <a:pt x="468" y="185"/>
                </a:lnTo>
                <a:lnTo>
                  <a:pt x="511" y="174"/>
                </a:lnTo>
                <a:lnTo>
                  <a:pt x="566" y="163"/>
                </a:lnTo>
                <a:lnTo>
                  <a:pt x="620" y="152"/>
                </a:lnTo>
                <a:lnTo>
                  <a:pt x="674" y="141"/>
                </a:lnTo>
                <a:lnTo>
                  <a:pt x="739" y="130"/>
                </a:lnTo>
                <a:lnTo>
                  <a:pt x="816" y="119"/>
                </a:lnTo>
                <a:lnTo>
                  <a:pt x="881" y="98"/>
                </a:lnTo>
                <a:lnTo>
                  <a:pt x="957" y="87"/>
                </a:lnTo>
                <a:lnTo>
                  <a:pt x="1022" y="76"/>
                </a:lnTo>
                <a:lnTo>
                  <a:pt x="1087" y="65"/>
                </a:lnTo>
                <a:lnTo>
                  <a:pt x="1153" y="54"/>
                </a:lnTo>
                <a:lnTo>
                  <a:pt x="1207" y="43"/>
                </a:lnTo>
                <a:lnTo>
                  <a:pt x="1250" y="32"/>
                </a:lnTo>
                <a:lnTo>
                  <a:pt x="1305" y="32"/>
                </a:lnTo>
                <a:lnTo>
                  <a:pt x="1337" y="21"/>
                </a:lnTo>
                <a:lnTo>
                  <a:pt x="1381" y="11"/>
                </a:lnTo>
                <a:lnTo>
                  <a:pt x="1413" y="11"/>
                </a:lnTo>
                <a:lnTo>
                  <a:pt x="1446" y="11"/>
                </a:lnTo>
                <a:lnTo>
                  <a:pt x="1468" y="0"/>
                </a:lnTo>
                <a:lnTo>
                  <a:pt x="1490" y="0"/>
                </a:lnTo>
                <a:lnTo>
                  <a:pt x="1500" y="0"/>
                </a:lnTo>
                <a:lnTo>
                  <a:pt x="1511" y="0"/>
                </a:lnTo>
                <a:lnTo>
                  <a:pt x="1522" y="0"/>
                </a:lnTo>
                <a:lnTo>
                  <a:pt x="1555" y="0"/>
                </a:lnTo>
                <a:lnTo>
                  <a:pt x="1587" y="11"/>
                </a:lnTo>
                <a:lnTo>
                  <a:pt x="1609" y="11"/>
                </a:lnTo>
                <a:lnTo>
                  <a:pt x="1631" y="21"/>
                </a:lnTo>
                <a:lnTo>
                  <a:pt x="1653" y="32"/>
                </a:lnTo>
                <a:lnTo>
                  <a:pt x="1685" y="43"/>
                </a:lnTo>
                <a:lnTo>
                  <a:pt x="1707" y="54"/>
                </a:lnTo>
                <a:lnTo>
                  <a:pt x="1729" y="65"/>
                </a:lnTo>
                <a:lnTo>
                  <a:pt x="1751" y="76"/>
                </a:lnTo>
                <a:lnTo>
                  <a:pt x="1761" y="87"/>
                </a:lnTo>
                <a:lnTo>
                  <a:pt x="1772" y="98"/>
                </a:lnTo>
                <a:lnTo>
                  <a:pt x="1783" y="109"/>
                </a:lnTo>
                <a:lnTo>
                  <a:pt x="1783" y="119"/>
                </a:lnTo>
                <a:lnTo>
                  <a:pt x="1783" y="130"/>
                </a:lnTo>
                <a:lnTo>
                  <a:pt x="1783" y="141"/>
                </a:lnTo>
                <a:lnTo>
                  <a:pt x="1772" y="152"/>
                </a:lnTo>
                <a:lnTo>
                  <a:pt x="1761" y="163"/>
                </a:lnTo>
                <a:lnTo>
                  <a:pt x="1740" y="163"/>
                </a:lnTo>
                <a:lnTo>
                  <a:pt x="1729" y="163"/>
                </a:lnTo>
                <a:lnTo>
                  <a:pt x="1707" y="174"/>
                </a:lnTo>
                <a:lnTo>
                  <a:pt x="1685" y="174"/>
                </a:lnTo>
                <a:lnTo>
                  <a:pt x="1664" y="174"/>
                </a:lnTo>
                <a:lnTo>
                  <a:pt x="1642" y="174"/>
                </a:lnTo>
                <a:lnTo>
                  <a:pt x="1609" y="174"/>
                </a:lnTo>
                <a:lnTo>
                  <a:pt x="1587" y="174"/>
                </a:lnTo>
                <a:lnTo>
                  <a:pt x="1555" y="174"/>
                </a:lnTo>
                <a:lnTo>
                  <a:pt x="1511" y="185"/>
                </a:lnTo>
                <a:lnTo>
                  <a:pt x="1479" y="185"/>
                </a:lnTo>
                <a:lnTo>
                  <a:pt x="1403" y="185"/>
                </a:lnTo>
                <a:lnTo>
                  <a:pt x="1337" y="185"/>
                </a:lnTo>
                <a:lnTo>
                  <a:pt x="1272" y="185"/>
                </a:lnTo>
                <a:lnTo>
                  <a:pt x="1218" y="185"/>
                </a:lnTo>
                <a:lnTo>
                  <a:pt x="1174" y="185"/>
                </a:lnTo>
                <a:lnTo>
                  <a:pt x="1131" y="185"/>
                </a:lnTo>
                <a:lnTo>
                  <a:pt x="1087" y="185"/>
                </a:lnTo>
                <a:lnTo>
                  <a:pt x="1055" y="196"/>
                </a:lnTo>
                <a:lnTo>
                  <a:pt x="990" y="206"/>
                </a:lnTo>
                <a:lnTo>
                  <a:pt x="924" y="217"/>
                </a:lnTo>
                <a:lnTo>
                  <a:pt x="859" y="228"/>
                </a:lnTo>
                <a:lnTo>
                  <a:pt x="783" y="239"/>
                </a:lnTo>
                <a:lnTo>
                  <a:pt x="696" y="250"/>
                </a:lnTo>
                <a:lnTo>
                  <a:pt x="609" y="272"/>
                </a:lnTo>
                <a:lnTo>
                  <a:pt x="522" y="294"/>
                </a:lnTo>
                <a:lnTo>
                  <a:pt x="424" y="315"/>
                </a:lnTo>
                <a:lnTo>
                  <a:pt x="381" y="326"/>
                </a:lnTo>
                <a:lnTo>
                  <a:pt x="337" y="337"/>
                </a:lnTo>
                <a:lnTo>
                  <a:pt x="305" y="348"/>
                </a:lnTo>
                <a:lnTo>
                  <a:pt x="272" y="348"/>
                </a:lnTo>
                <a:lnTo>
                  <a:pt x="239" y="359"/>
                </a:lnTo>
                <a:lnTo>
                  <a:pt x="218" y="359"/>
                </a:lnTo>
                <a:lnTo>
                  <a:pt x="196" y="359"/>
                </a:lnTo>
                <a:lnTo>
                  <a:pt x="185" y="348"/>
                </a:lnTo>
                <a:lnTo>
                  <a:pt x="174" y="348"/>
                </a:lnTo>
                <a:lnTo>
                  <a:pt x="152" y="337"/>
                </a:lnTo>
                <a:lnTo>
                  <a:pt x="142" y="326"/>
                </a:lnTo>
                <a:lnTo>
                  <a:pt x="120" y="315"/>
                </a:lnTo>
                <a:lnTo>
                  <a:pt x="87" y="304"/>
                </a:lnTo>
                <a:lnTo>
                  <a:pt x="65" y="294"/>
                </a:lnTo>
                <a:lnTo>
                  <a:pt x="33" y="272"/>
                </a:lnTo>
                <a:lnTo>
                  <a:pt x="0" y="250"/>
                </a:lnTo>
              </a:path>
            </a:pathLst>
          </a:custGeom>
          <a:solidFill>
            <a:srgbClr val="FF0000"/>
          </a:solidFill>
          <a:ln w="12700">
            <a:solidFill>
              <a:srgbClr val="000000"/>
            </a:solidFill>
            <a:round/>
          </a:ln>
        </p:spPr>
        <p:txBody>
          <a:bodyPr/>
          <a:lstStyle/>
          <a:p>
            <a:endParaRPr lang="zh-CN" altLang="en-US"/>
          </a:p>
        </p:txBody>
      </p:sp>
      <p:sp>
        <p:nvSpPr>
          <p:cNvPr id="64544" name="Freeform 32"/>
          <p:cNvSpPr/>
          <p:nvPr/>
        </p:nvSpPr>
        <p:spPr bwMode="auto">
          <a:xfrm>
            <a:off x="6029325" y="3130551"/>
            <a:ext cx="331788" cy="967316"/>
          </a:xfrm>
          <a:custGeom>
            <a:avLst/>
            <a:gdLst>
              <a:gd name="T0" fmla="*/ 2147483647 w 522"/>
              <a:gd name="T1" fmla="*/ 2147483647 h 1142"/>
              <a:gd name="T2" fmla="*/ 2147483647 w 522"/>
              <a:gd name="T3" fmla="*/ 2147483647 h 1142"/>
              <a:gd name="T4" fmla="*/ 2147483647 w 522"/>
              <a:gd name="T5" fmla="*/ 2147483647 h 1142"/>
              <a:gd name="T6" fmla="*/ 2147483647 w 522"/>
              <a:gd name="T7" fmla="*/ 2147483647 h 1142"/>
              <a:gd name="T8" fmla="*/ 2147483647 w 522"/>
              <a:gd name="T9" fmla="*/ 2147483647 h 1142"/>
              <a:gd name="T10" fmla="*/ 2147483647 w 522"/>
              <a:gd name="T11" fmla="*/ 2147483647 h 1142"/>
              <a:gd name="T12" fmla="*/ 2147483647 w 522"/>
              <a:gd name="T13" fmla="*/ 2147483647 h 1142"/>
              <a:gd name="T14" fmla="*/ 2147483647 w 522"/>
              <a:gd name="T15" fmla="*/ 2147483647 h 1142"/>
              <a:gd name="T16" fmla="*/ 0 w 522"/>
              <a:gd name="T17" fmla="*/ 2147483647 h 1142"/>
              <a:gd name="T18" fmla="*/ 0 w 522"/>
              <a:gd name="T19" fmla="*/ 2147483647 h 1142"/>
              <a:gd name="T20" fmla="*/ 0 w 522"/>
              <a:gd name="T21" fmla="*/ 2147483647 h 1142"/>
              <a:gd name="T22" fmla="*/ 2147483647 w 522"/>
              <a:gd name="T23" fmla="*/ 2147483647 h 1142"/>
              <a:gd name="T24" fmla="*/ 2147483647 w 522"/>
              <a:gd name="T25" fmla="*/ 2147483647 h 1142"/>
              <a:gd name="T26" fmla="*/ 2147483647 w 522"/>
              <a:gd name="T27" fmla="*/ 2147483647 h 1142"/>
              <a:gd name="T28" fmla="*/ 2147483647 w 522"/>
              <a:gd name="T29" fmla="*/ 2147483647 h 1142"/>
              <a:gd name="T30" fmla="*/ 2147483647 w 522"/>
              <a:gd name="T31" fmla="*/ 2147483647 h 1142"/>
              <a:gd name="T32" fmla="*/ 2147483647 w 522"/>
              <a:gd name="T33" fmla="*/ 2147483647 h 1142"/>
              <a:gd name="T34" fmla="*/ 2147483647 w 522"/>
              <a:gd name="T35" fmla="*/ 2147483647 h 1142"/>
              <a:gd name="T36" fmla="*/ 2147483647 w 522"/>
              <a:gd name="T37" fmla="*/ 2147483647 h 1142"/>
              <a:gd name="T38" fmla="*/ 2147483647 w 522"/>
              <a:gd name="T39" fmla="*/ 2147483647 h 1142"/>
              <a:gd name="T40" fmla="*/ 2147483647 w 522"/>
              <a:gd name="T41" fmla="*/ 2147483647 h 1142"/>
              <a:gd name="T42" fmla="*/ 2147483647 w 522"/>
              <a:gd name="T43" fmla="*/ 2147483647 h 1142"/>
              <a:gd name="T44" fmla="*/ 2147483647 w 522"/>
              <a:gd name="T45" fmla="*/ 2147483647 h 1142"/>
              <a:gd name="T46" fmla="*/ 2147483647 w 522"/>
              <a:gd name="T47" fmla="*/ 2147483647 h 1142"/>
              <a:gd name="T48" fmla="*/ 2147483647 w 522"/>
              <a:gd name="T49" fmla="*/ 2147483647 h 1142"/>
              <a:gd name="T50" fmla="*/ 2147483647 w 522"/>
              <a:gd name="T51" fmla="*/ 2147483647 h 1142"/>
              <a:gd name="T52" fmla="*/ 2147483647 w 522"/>
              <a:gd name="T53" fmla="*/ 2147483647 h 1142"/>
              <a:gd name="T54" fmla="*/ 2147483647 w 522"/>
              <a:gd name="T55" fmla="*/ 2147483647 h 1142"/>
              <a:gd name="T56" fmla="*/ 2147483647 w 522"/>
              <a:gd name="T57" fmla="*/ 2147483647 h 1142"/>
              <a:gd name="T58" fmla="*/ 2147483647 w 522"/>
              <a:gd name="T59" fmla="*/ 0 h 1142"/>
              <a:gd name="T60" fmla="*/ 2147483647 w 522"/>
              <a:gd name="T61" fmla="*/ 2147483647 h 1142"/>
              <a:gd name="T62" fmla="*/ 2147483647 w 522"/>
              <a:gd name="T63" fmla="*/ 2147483647 h 1142"/>
              <a:gd name="T64" fmla="*/ 2147483647 w 522"/>
              <a:gd name="T65" fmla="*/ 2147483647 h 1142"/>
              <a:gd name="T66" fmla="*/ 2147483647 w 522"/>
              <a:gd name="T67" fmla="*/ 2147483647 h 1142"/>
              <a:gd name="T68" fmla="*/ 2147483647 w 522"/>
              <a:gd name="T69" fmla="*/ 2147483647 h 1142"/>
              <a:gd name="T70" fmla="*/ 2147483647 w 522"/>
              <a:gd name="T71" fmla="*/ 2147483647 h 1142"/>
              <a:gd name="T72" fmla="*/ 2147483647 w 522"/>
              <a:gd name="T73" fmla="*/ 2147483647 h 1142"/>
              <a:gd name="T74" fmla="*/ 2147483647 w 522"/>
              <a:gd name="T75" fmla="*/ 2147483647 h 1142"/>
              <a:gd name="T76" fmla="*/ 2147483647 w 522"/>
              <a:gd name="T77" fmla="*/ 2147483647 h 1142"/>
              <a:gd name="T78" fmla="*/ 2147483647 w 522"/>
              <a:gd name="T79" fmla="*/ 2147483647 h 1142"/>
              <a:gd name="T80" fmla="*/ 2147483647 w 522"/>
              <a:gd name="T81" fmla="*/ 2147483647 h 1142"/>
              <a:gd name="T82" fmla="*/ 2147483647 w 522"/>
              <a:gd name="T83" fmla="*/ 2147483647 h 1142"/>
              <a:gd name="T84" fmla="*/ 2147483647 w 522"/>
              <a:gd name="T85" fmla="*/ 2147483647 h 1142"/>
              <a:gd name="T86" fmla="*/ 2147483647 w 522"/>
              <a:gd name="T87" fmla="*/ 2147483647 h 1142"/>
              <a:gd name="T88" fmla="*/ 2147483647 w 522"/>
              <a:gd name="T89" fmla="*/ 2147483647 h 1142"/>
              <a:gd name="T90" fmla="*/ 2147483647 w 522"/>
              <a:gd name="T91" fmla="*/ 2147483647 h 1142"/>
              <a:gd name="T92" fmla="*/ 2147483647 w 522"/>
              <a:gd name="T93" fmla="*/ 2147483647 h 1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1142"/>
              <a:gd name="T143" fmla="*/ 522 w 522"/>
              <a:gd name="T144" fmla="*/ 1142 h 11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1142">
                <a:moveTo>
                  <a:pt x="250" y="1077"/>
                </a:moveTo>
                <a:lnTo>
                  <a:pt x="239" y="1110"/>
                </a:lnTo>
                <a:lnTo>
                  <a:pt x="228" y="1131"/>
                </a:lnTo>
                <a:lnTo>
                  <a:pt x="218" y="1142"/>
                </a:lnTo>
                <a:lnTo>
                  <a:pt x="207" y="1142"/>
                </a:lnTo>
                <a:lnTo>
                  <a:pt x="196" y="1142"/>
                </a:lnTo>
                <a:lnTo>
                  <a:pt x="185" y="1142"/>
                </a:lnTo>
                <a:lnTo>
                  <a:pt x="174" y="1131"/>
                </a:lnTo>
                <a:lnTo>
                  <a:pt x="152" y="1121"/>
                </a:lnTo>
                <a:lnTo>
                  <a:pt x="141" y="1099"/>
                </a:lnTo>
                <a:lnTo>
                  <a:pt x="120" y="1088"/>
                </a:lnTo>
                <a:lnTo>
                  <a:pt x="98" y="1055"/>
                </a:lnTo>
                <a:lnTo>
                  <a:pt x="76" y="1033"/>
                </a:lnTo>
                <a:lnTo>
                  <a:pt x="54" y="1001"/>
                </a:lnTo>
                <a:lnTo>
                  <a:pt x="44" y="968"/>
                </a:lnTo>
                <a:lnTo>
                  <a:pt x="22" y="946"/>
                </a:lnTo>
                <a:lnTo>
                  <a:pt x="11" y="925"/>
                </a:lnTo>
                <a:lnTo>
                  <a:pt x="0" y="903"/>
                </a:lnTo>
                <a:lnTo>
                  <a:pt x="0" y="881"/>
                </a:lnTo>
                <a:lnTo>
                  <a:pt x="0" y="870"/>
                </a:lnTo>
                <a:lnTo>
                  <a:pt x="0" y="859"/>
                </a:lnTo>
                <a:lnTo>
                  <a:pt x="0" y="838"/>
                </a:lnTo>
                <a:lnTo>
                  <a:pt x="11" y="827"/>
                </a:lnTo>
                <a:lnTo>
                  <a:pt x="22" y="827"/>
                </a:lnTo>
                <a:lnTo>
                  <a:pt x="44" y="816"/>
                </a:lnTo>
                <a:lnTo>
                  <a:pt x="65" y="827"/>
                </a:lnTo>
                <a:lnTo>
                  <a:pt x="76" y="827"/>
                </a:lnTo>
                <a:lnTo>
                  <a:pt x="87" y="816"/>
                </a:lnTo>
                <a:lnTo>
                  <a:pt x="98" y="805"/>
                </a:lnTo>
                <a:lnTo>
                  <a:pt x="109" y="805"/>
                </a:lnTo>
                <a:lnTo>
                  <a:pt x="109" y="794"/>
                </a:lnTo>
                <a:lnTo>
                  <a:pt x="120" y="794"/>
                </a:lnTo>
                <a:lnTo>
                  <a:pt x="120" y="772"/>
                </a:lnTo>
                <a:lnTo>
                  <a:pt x="131" y="761"/>
                </a:lnTo>
                <a:lnTo>
                  <a:pt x="141" y="740"/>
                </a:lnTo>
                <a:lnTo>
                  <a:pt x="152" y="718"/>
                </a:lnTo>
                <a:lnTo>
                  <a:pt x="163" y="696"/>
                </a:lnTo>
                <a:lnTo>
                  <a:pt x="174" y="674"/>
                </a:lnTo>
                <a:lnTo>
                  <a:pt x="196" y="642"/>
                </a:lnTo>
                <a:lnTo>
                  <a:pt x="207" y="609"/>
                </a:lnTo>
                <a:lnTo>
                  <a:pt x="228" y="566"/>
                </a:lnTo>
                <a:lnTo>
                  <a:pt x="239" y="533"/>
                </a:lnTo>
                <a:lnTo>
                  <a:pt x="261" y="489"/>
                </a:lnTo>
                <a:lnTo>
                  <a:pt x="283" y="446"/>
                </a:lnTo>
                <a:lnTo>
                  <a:pt x="305" y="391"/>
                </a:lnTo>
                <a:lnTo>
                  <a:pt x="326" y="348"/>
                </a:lnTo>
                <a:lnTo>
                  <a:pt x="348" y="304"/>
                </a:lnTo>
                <a:lnTo>
                  <a:pt x="370" y="261"/>
                </a:lnTo>
                <a:lnTo>
                  <a:pt x="381" y="217"/>
                </a:lnTo>
                <a:lnTo>
                  <a:pt x="402" y="185"/>
                </a:lnTo>
                <a:lnTo>
                  <a:pt x="413" y="152"/>
                </a:lnTo>
                <a:lnTo>
                  <a:pt x="435" y="119"/>
                </a:lnTo>
                <a:lnTo>
                  <a:pt x="446" y="98"/>
                </a:lnTo>
                <a:lnTo>
                  <a:pt x="457" y="76"/>
                </a:lnTo>
                <a:lnTo>
                  <a:pt x="468" y="54"/>
                </a:lnTo>
                <a:lnTo>
                  <a:pt x="478" y="32"/>
                </a:lnTo>
                <a:lnTo>
                  <a:pt x="489" y="21"/>
                </a:lnTo>
                <a:lnTo>
                  <a:pt x="500" y="11"/>
                </a:lnTo>
                <a:lnTo>
                  <a:pt x="511" y="0"/>
                </a:lnTo>
                <a:lnTo>
                  <a:pt x="522" y="11"/>
                </a:lnTo>
                <a:lnTo>
                  <a:pt x="522" y="21"/>
                </a:lnTo>
                <a:lnTo>
                  <a:pt x="522" y="43"/>
                </a:lnTo>
                <a:lnTo>
                  <a:pt x="522" y="65"/>
                </a:lnTo>
                <a:lnTo>
                  <a:pt x="511" y="87"/>
                </a:lnTo>
                <a:lnTo>
                  <a:pt x="511" y="108"/>
                </a:lnTo>
                <a:lnTo>
                  <a:pt x="500" y="141"/>
                </a:lnTo>
                <a:lnTo>
                  <a:pt x="500" y="174"/>
                </a:lnTo>
                <a:lnTo>
                  <a:pt x="489" y="206"/>
                </a:lnTo>
                <a:lnTo>
                  <a:pt x="478" y="250"/>
                </a:lnTo>
                <a:lnTo>
                  <a:pt x="468" y="293"/>
                </a:lnTo>
                <a:lnTo>
                  <a:pt x="457" y="348"/>
                </a:lnTo>
                <a:lnTo>
                  <a:pt x="446" y="391"/>
                </a:lnTo>
                <a:lnTo>
                  <a:pt x="424" y="457"/>
                </a:lnTo>
                <a:lnTo>
                  <a:pt x="413" y="511"/>
                </a:lnTo>
                <a:lnTo>
                  <a:pt x="391" y="576"/>
                </a:lnTo>
                <a:lnTo>
                  <a:pt x="381" y="631"/>
                </a:lnTo>
                <a:lnTo>
                  <a:pt x="359" y="685"/>
                </a:lnTo>
                <a:lnTo>
                  <a:pt x="348" y="729"/>
                </a:lnTo>
                <a:lnTo>
                  <a:pt x="337" y="783"/>
                </a:lnTo>
                <a:lnTo>
                  <a:pt x="326" y="827"/>
                </a:lnTo>
                <a:lnTo>
                  <a:pt x="315" y="859"/>
                </a:lnTo>
                <a:lnTo>
                  <a:pt x="305" y="903"/>
                </a:lnTo>
                <a:lnTo>
                  <a:pt x="294" y="936"/>
                </a:lnTo>
                <a:lnTo>
                  <a:pt x="283" y="968"/>
                </a:lnTo>
                <a:lnTo>
                  <a:pt x="272" y="990"/>
                </a:lnTo>
                <a:lnTo>
                  <a:pt x="272" y="1012"/>
                </a:lnTo>
                <a:lnTo>
                  <a:pt x="261" y="1033"/>
                </a:lnTo>
                <a:lnTo>
                  <a:pt x="261" y="1055"/>
                </a:lnTo>
                <a:lnTo>
                  <a:pt x="250" y="1066"/>
                </a:lnTo>
                <a:lnTo>
                  <a:pt x="250" y="1077"/>
                </a:lnTo>
              </a:path>
            </a:pathLst>
          </a:custGeom>
          <a:solidFill>
            <a:srgbClr val="FF0000"/>
          </a:solidFill>
          <a:ln w="12700">
            <a:solidFill>
              <a:srgbClr val="000000"/>
            </a:solidFill>
            <a:round/>
          </a:ln>
        </p:spPr>
        <p:txBody>
          <a:bodyPr/>
          <a:lstStyle/>
          <a:p>
            <a:endParaRPr lang="zh-CN" altLang="en-US"/>
          </a:p>
        </p:txBody>
      </p:sp>
      <p:sp>
        <p:nvSpPr>
          <p:cNvPr id="64545" name="Freeform 33"/>
          <p:cNvSpPr/>
          <p:nvPr/>
        </p:nvSpPr>
        <p:spPr bwMode="auto">
          <a:xfrm>
            <a:off x="6126163" y="2374900"/>
            <a:ext cx="227012" cy="313267"/>
          </a:xfrm>
          <a:custGeom>
            <a:avLst/>
            <a:gdLst>
              <a:gd name="T0" fmla="*/ 2147483647 w 359"/>
              <a:gd name="T1" fmla="*/ 0 h 370"/>
              <a:gd name="T2" fmla="*/ 2147483647 w 359"/>
              <a:gd name="T3" fmla="*/ 0 h 370"/>
              <a:gd name="T4" fmla="*/ 2147483647 w 359"/>
              <a:gd name="T5" fmla="*/ 2147483647 h 370"/>
              <a:gd name="T6" fmla="*/ 2147483647 w 359"/>
              <a:gd name="T7" fmla="*/ 2147483647 h 370"/>
              <a:gd name="T8" fmla="*/ 2147483647 w 359"/>
              <a:gd name="T9" fmla="*/ 2147483647 h 370"/>
              <a:gd name="T10" fmla="*/ 2147483647 w 359"/>
              <a:gd name="T11" fmla="*/ 2147483647 h 370"/>
              <a:gd name="T12" fmla="*/ 2147483647 w 359"/>
              <a:gd name="T13" fmla="*/ 2147483647 h 370"/>
              <a:gd name="T14" fmla="*/ 2147483647 w 359"/>
              <a:gd name="T15" fmla="*/ 2147483647 h 370"/>
              <a:gd name="T16" fmla="*/ 2147483647 w 359"/>
              <a:gd name="T17" fmla="*/ 2147483647 h 370"/>
              <a:gd name="T18" fmla="*/ 2147483647 w 359"/>
              <a:gd name="T19" fmla="*/ 2147483647 h 370"/>
              <a:gd name="T20" fmla="*/ 2147483647 w 359"/>
              <a:gd name="T21" fmla="*/ 2147483647 h 370"/>
              <a:gd name="T22" fmla="*/ 2147483647 w 359"/>
              <a:gd name="T23" fmla="*/ 2147483647 h 370"/>
              <a:gd name="T24" fmla="*/ 2147483647 w 359"/>
              <a:gd name="T25" fmla="*/ 2147483647 h 370"/>
              <a:gd name="T26" fmla="*/ 2147483647 w 359"/>
              <a:gd name="T27" fmla="*/ 2147483647 h 370"/>
              <a:gd name="T28" fmla="*/ 2147483647 w 359"/>
              <a:gd name="T29" fmla="*/ 2147483647 h 370"/>
              <a:gd name="T30" fmla="*/ 2147483647 w 359"/>
              <a:gd name="T31" fmla="*/ 2147483647 h 370"/>
              <a:gd name="T32" fmla="*/ 2147483647 w 359"/>
              <a:gd name="T33" fmla="*/ 2147483647 h 370"/>
              <a:gd name="T34" fmla="*/ 2147483647 w 359"/>
              <a:gd name="T35" fmla="*/ 2147483647 h 370"/>
              <a:gd name="T36" fmla="*/ 2147483647 w 359"/>
              <a:gd name="T37" fmla="*/ 2147483647 h 370"/>
              <a:gd name="T38" fmla="*/ 2147483647 w 359"/>
              <a:gd name="T39" fmla="*/ 2147483647 h 370"/>
              <a:gd name="T40" fmla="*/ 2147483647 w 359"/>
              <a:gd name="T41" fmla="*/ 2147483647 h 370"/>
              <a:gd name="T42" fmla="*/ 2147483647 w 359"/>
              <a:gd name="T43" fmla="*/ 2147483647 h 370"/>
              <a:gd name="T44" fmla="*/ 2147483647 w 359"/>
              <a:gd name="T45" fmla="*/ 2147483647 h 370"/>
              <a:gd name="T46" fmla="*/ 2147483647 w 359"/>
              <a:gd name="T47" fmla="*/ 2147483647 h 370"/>
              <a:gd name="T48" fmla="*/ 2147483647 w 359"/>
              <a:gd name="T49" fmla="*/ 2147483647 h 370"/>
              <a:gd name="T50" fmla="*/ 2147483647 w 359"/>
              <a:gd name="T51" fmla="*/ 2147483647 h 370"/>
              <a:gd name="T52" fmla="*/ 2147483647 w 359"/>
              <a:gd name="T53" fmla="*/ 2147483647 h 370"/>
              <a:gd name="T54" fmla="*/ 2147483647 w 359"/>
              <a:gd name="T55" fmla="*/ 2147483647 h 370"/>
              <a:gd name="T56" fmla="*/ 2147483647 w 359"/>
              <a:gd name="T57" fmla="*/ 2147483647 h 370"/>
              <a:gd name="T58" fmla="*/ 2147483647 w 359"/>
              <a:gd name="T59" fmla="*/ 2147483647 h 370"/>
              <a:gd name="T60" fmla="*/ 2147483647 w 359"/>
              <a:gd name="T61" fmla="*/ 2147483647 h 370"/>
              <a:gd name="T62" fmla="*/ 2147483647 w 359"/>
              <a:gd name="T63" fmla="*/ 2147483647 h 370"/>
              <a:gd name="T64" fmla="*/ 2147483647 w 359"/>
              <a:gd name="T65" fmla="*/ 2147483647 h 370"/>
              <a:gd name="T66" fmla="*/ 2147483647 w 359"/>
              <a:gd name="T67" fmla="*/ 2147483647 h 370"/>
              <a:gd name="T68" fmla="*/ 2147483647 w 359"/>
              <a:gd name="T69" fmla="*/ 2147483647 h 370"/>
              <a:gd name="T70" fmla="*/ 0 w 359"/>
              <a:gd name="T71" fmla="*/ 2147483647 h 370"/>
              <a:gd name="T72" fmla="*/ 0 w 359"/>
              <a:gd name="T73" fmla="*/ 2147483647 h 370"/>
              <a:gd name="T74" fmla="*/ 2147483647 w 359"/>
              <a:gd name="T75" fmla="*/ 2147483647 h 370"/>
              <a:gd name="T76" fmla="*/ 2147483647 w 359"/>
              <a:gd name="T77" fmla="*/ 0 h 370"/>
              <a:gd name="T78" fmla="*/ 2147483647 w 359"/>
              <a:gd name="T79" fmla="*/ 0 h 370"/>
              <a:gd name="T80" fmla="*/ 2147483647 w 359"/>
              <a:gd name="T81" fmla="*/ 0 h 370"/>
              <a:gd name="T82" fmla="*/ 2147483647 w 359"/>
              <a:gd name="T83" fmla="*/ 0 h 370"/>
              <a:gd name="T84" fmla="*/ 2147483647 w 359"/>
              <a:gd name="T85" fmla="*/ 0 h 370"/>
              <a:gd name="T86" fmla="*/ 2147483647 w 359"/>
              <a:gd name="T87" fmla="*/ 0 h 3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9"/>
              <a:gd name="T133" fmla="*/ 0 h 370"/>
              <a:gd name="T134" fmla="*/ 359 w 359"/>
              <a:gd name="T135" fmla="*/ 370 h 3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9" h="370">
                <a:moveTo>
                  <a:pt x="66" y="0"/>
                </a:moveTo>
                <a:lnTo>
                  <a:pt x="109" y="0"/>
                </a:lnTo>
                <a:lnTo>
                  <a:pt x="153" y="11"/>
                </a:lnTo>
                <a:lnTo>
                  <a:pt x="196" y="22"/>
                </a:lnTo>
                <a:lnTo>
                  <a:pt x="239" y="44"/>
                </a:lnTo>
                <a:lnTo>
                  <a:pt x="272" y="76"/>
                </a:lnTo>
                <a:lnTo>
                  <a:pt x="316" y="98"/>
                </a:lnTo>
                <a:lnTo>
                  <a:pt x="326" y="120"/>
                </a:lnTo>
                <a:lnTo>
                  <a:pt x="337" y="131"/>
                </a:lnTo>
                <a:lnTo>
                  <a:pt x="348" y="153"/>
                </a:lnTo>
                <a:lnTo>
                  <a:pt x="348" y="174"/>
                </a:lnTo>
                <a:lnTo>
                  <a:pt x="359" y="207"/>
                </a:lnTo>
                <a:lnTo>
                  <a:pt x="348" y="251"/>
                </a:lnTo>
                <a:lnTo>
                  <a:pt x="337" y="283"/>
                </a:lnTo>
                <a:lnTo>
                  <a:pt x="326" y="305"/>
                </a:lnTo>
                <a:lnTo>
                  <a:pt x="305" y="338"/>
                </a:lnTo>
                <a:lnTo>
                  <a:pt x="283" y="349"/>
                </a:lnTo>
                <a:lnTo>
                  <a:pt x="261" y="359"/>
                </a:lnTo>
                <a:lnTo>
                  <a:pt x="250" y="370"/>
                </a:lnTo>
                <a:lnTo>
                  <a:pt x="239" y="359"/>
                </a:lnTo>
                <a:lnTo>
                  <a:pt x="229" y="359"/>
                </a:lnTo>
                <a:lnTo>
                  <a:pt x="207" y="338"/>
                </a:lnTo>
                <a:lnTo>
                  <a:pt x="196" y="327"/>
                </a:lnTo>
                <a:lnTo>
                  <a:pt x="174" y="305"/>
                </a:lnTo>
                <a:lnTo>
                  <a:pt x="153" y="272"/>
                </a:lnTo>
                <a:lnTo>
                  <a:pt x="131" y="240"/>
                </a:lnTo>
                <a:lnTo>
                  <a:pt x="109" y="207"/>
                </a:lnTo>
                <a:lnTo>
                  <a:pt x="87" y="164"/>
                </a:lnTo>
                <a:lnTo>
                  <a:pt x="66" y="131"/>
                </a:lnTo>
                <a:lnTo>
                  <a:pt x="44" y="98"/>
                </a:lnTo>
                <a:lnTo>
                  <a:pt x="33" y="76"/>
                </a:lnTo>
                <a:lnTo>
                  <a:pt x="22" y="55"/>
                </a:lnTo>
                <a:lnTo>
                  <a:pt x="11" y="44"/>
                </a:lnTo>
                <a:lnTo>
                  <a:pt x="11" y="22"/>
                </a:lnTo>
                <a:lnTo>
                  <a:pt x="0" y="11"/>
                </a:lnTo>
                <a:lnTo>
                  <a:pt x="11" y="11"/>
                </a:lnTo>
                <a:lnTo>
                  <a:pt x="11" y="0"/>
                </a:lnTo>
                <a:lnTo>
                  <a:pt x="22" y="0"/>
                </a:lnTo>
                <a:lnTo>
                  <a:pt x="33" y="0"/>
                </a:lnTo>
                <a:lnTo>
                  <a:pt x="44" y="0"/>
                </a:lnTo>
                <a:lnTo>
                  <a:pt x="66" y="0"/>
                </a:lnTo>
              </a:path>
            </a:pathLst>
          </a:custGeom>
          <a:solidFill>
            <a:srgbClr val="FF0000"/>
          </a:solidFill>
          <a:ln w="12700">
            <a:solidFill>
              <a:srgbClr val="000000"/>
            </a:solidFill>
            <a:round/>
          </a:ln>
        </p:spPr>
        <p:txBody>
          <a:bodyPr/>
          <a:lstStyle/>
          <a:p>
            <a:endParaRPr lang="zh-CN" altLang="en-US"/>
          </a:p>
        </p:txBody>
      </p:sp>
      <p:sp>
        <p:nvSpPr>
          <p:cNvPr id="64546" name="Freeform 34"/>
          <p:cNvSpPr/>
          <p:nvPr/>
        </p:nvSpPr>
        <p:spPr bwMode="auto">
          <a:xfrm>
            <a:off x="6788150" y="3056467"/>
            <a:ext cx="166688" cy="1447800"/>
          </a:xfrm>
          <a:custGeom>
            <a:avLst/>
            <a:gdLst>
              <a:gd name="T0" fmla="*/ 2147483647 w 261"/>
              <a:gd name="T1" fmla="*/ 2147483647 h 1708"/>
              <a:gd name="T2" fmla="*/ 0 w 261"/>
              <a:gd name="T3" fmla="*/ 2147483647 h 1708"/>
              <a:gd name="T4" fmla="*/ 2147483647 w 261"/>
              <a:gd name="T5" fmla="*/ 2147483647 h 1708"/>
              <a:gd name="T6" fmla="*/ 2147483647 w 261"/>
              <a:gd name="T7" fmla="*/ 0 h 1708"/>
              <a:gd name="T8" fmla="*/ 2147483647 w 261"/>
              <a:gd name="T9" fmla="*/ 0 h 1708"/>
              <a:gd name="T10" fmla="*/ 2147483647 w 261"/>
              <a:gd name="T11" fmla="*/ 2147483647 h 1708"/>
              <a:gd name="T12" fmla="*/ 2147483647 w 261"/>
              <a:gd name="T13" fmla="*/ 2147483647 h 1708"/>
              <a:gd name="T14" fmla="*/ 2147483647 w 261"/>
              <a:gd name="T15" fmla="*/ 2147483647 h 1708"/>
              <a:gd name="T16" fmla="*/ 2147483647 w 261"/>
              <a:gd name="T17" fmla="*/ 2147483647 h 1708"/>
              <a:gd name="T18" fmla="*/ 2147483647 w 261"/>
              <a:gd name="T19" fmla="*/ 2147483647 h 1708"/>
              <a:gd name="T20" fmla="*/ 2147483647 w 261"/>
              <a:gd name="T21" fmla="*/ 2147483647 h 1708"/>
              <a:gd name="T22" fmla="*/ 2147483647 w 261"/>
              <a:gd name="T23" fmla="*/ 2147483647 h 1708"/>
              <a:gd name="T24" fmla="*/ 2147483647 w 261"/>
              <a:gd name="T25" fmla="*/ 2147483647 h 1708"/>
              <a:gd name="T26" fmla="*/ 2147483647 w 261"/>
              <a:gd name="T27" fmla="*/ 2147483647 h 1708"/>
              <a:gd name="T28" fmla="*/ 2147483647 w 261"/>
              <a:gd name="T29" fmla="*/ 2147483647 h 1708"/>
              <a:gd name="T30" fmla="*/ 2147483647 w 261"/>
              <a:gd name="T31" fmla="*/ 2147483647 h 1708"/>
              <a:gd name="T32" fmla="*/ 2147483647 w 261"/>
              <a:gd name="T33" fmla="*/ 2147483647 h 1708"/>
              <a:gd name="T34" fmla="*/ 2147483647 w 261"/>
              <a:gd name="T35" fmla="*/ 2147483647 h 1708"/>
              <a:gd name="T36" fmla="*/ 2147483647 w 261"/>
              <a:gd name="T37" fmla="*/ 2147483647 h 1708"/>
              <a:gd name="T38" fmla="*/ 2147483647 w 261"/>
              <a:gd name="T39" fmla="*/ 2147483647 h 1708"/>
              <a:gd name="T40" fmla="*/ 2147483647 w 261"/>
              <a:gd name="T41" fmla="*/ 2147483647 h 1708"/>
              <a:gd name="T42" fmla="*/ 2147483647 w 261"/>
              <a:gd name="T43" fmla="*/ 2147483647 h 1708"/>
              <a:gd name="T44" fmla="*/ 2147483647 w 261"/>
              <a:gd name="T45" fmla="*/ 2147483647 h 1708"/>
              <a:gd name="T46" fmla="*/ 2147483647 w 261"/>
              <a:gd name="T47" fmla="*/ 2147483647 h 1708"/>
              <a:gd name="T48" fmla="*/ 2147483647 w 261"/>
              <a:gd name="T49" fmla="*/ 2147483647 h 1708"/>
              <a:gd name="T50" fmla="*/ 2147483647 w 261"/>
              <a:gd name="T51" fmla="*/ 2147483647 h 1708"/>
              <a:gd name="T52" fmla="*/ 2147483647 w 261"/>
              <a:gd name="T53" fmla="*/ 2147483647 h 1708"/>
              <a:gd name="T54" fmla="*/ 2147483647 w 261"/>
              <a:gd name="T55" fmla="*/ 2147483647 h 1708"/>
              <a:gd name="T56" fmla="*/ 2147483647 w 261"/>
              <a:gd name="T57" fmla="*/ 2147483647 h 1708"/>
              <a:gd name="T58" fmla="*/ 2147483647 w 261"/>
              <a:gd name="T59" fmla="*/ 2147483647 h 1708"/>
              <a:gd name="T60" fmla="*/ 2147483647 w 261"/>
              <a:gd name="T61" fmla="*/ 2147483647 h 1708"/>
              <a:gd name="T62" fmla="*/ 2147483647 w 261"/>
              <a:gd name="T63" fmla="*/ 2147483647 h 1708"/>
              <a:gd name="T64" fmla="*/ 2147483647 w 261"/>
              <a:gd name="T65" fmla="*/ 2147483647 h 1708"/>
              <a:gd name="T66" fmla="*/ 2147483647 w 261"/>
              <a:gd name="T67" fmla="*/ 2147483647 h 1708"/>
              <a:gd name="T68" fmla="*/ 2147483647 w 261"/>
              <a:gd name="T69" fmla="*/ 2147483647 h 1708"/>
              <a:gd name="T70" fmla="*/ 2147483647 w 261"/>
              <a:gd name="T71" fmla="*/ 2147483647 h 1708"/>
              <a:gd name="T72" fmla="*/ 2147483647 w 261"/>
              <a:gd name="T73" fmla="*/ 2147483647 h 1708"/>
              <a:gd name="T74" fmla="*/ 2147483647 w 261"/>
              <a:gd name="T75" fmla="*/ 2147483647 h 1708"/>
              <a:gd name="T76" fmla="*/ 2147483647 w 261"/>
              <a:gd name="T77" fmla="*/ 2147483647 h 1708"/>
              <a:gd name="T78" fmla="*/ 2147483647 w 261"/>
              <a:gd name="T79" fmla="*/ 2147483647 h 1708"/>
              <a:gd name="T80" fmla="*/ 2147483647 w 261"/>
              <a:gd name="T81" fmla="*/ 2147483647 h 1708"/>
              <a:gd name="T82" fmla="*/ 2147483647 w 261"/>
              <a:gd name="T83" fmla="*/ 2147483647 h 1708"/>
              <a:gd name="T84" fmla="*/ 2147483647 w 261"/>
              <a:gd name="T85" fmla="*/ 2147483647 h 1708"/>
              <a:gd name="T86" fmla="*/ 2147483647 w 261"/>
              <a:gd name="T87" fmla="*/ 2147483647 h 1708"/>
              <a:gd name="T88" fmla="*/ 2147483647 w 261"/>
              <a:gd name="T89" fmla="*/ 2147483647 h 1708"/>
              <a:gd name="T90" fmla="*/ 2147483647 w 261"/>
              <a:gd name="T91" fmla="*/ 2147483647 h 1708"/>
              <a:gd name="T92" fmla="*/ 2147483647 w 261"/>
              <a:gd name="T93" fmla="*/ 2147483647 h 1708"/>
              <a:gd name="T94" fmla="*/ 2147483647 w 261"/>
              <a:gd name="T95" fmla="*/ 2147483647 h 1708"/>
              <a:gd name="T96" fmla="*/ 2147483647 w 261"/>
              <a:gd name="T97" fmla="*/ 2147483647 h 1708"/>
              <a:gd name="T98" fmla="*/ 2147483647 w 261"/>
              <a:gd name="T99" fmla="*/ 2147483647 h 1708"/>
              <a:gd name="T100" fmla="*/ 2147483647 w 261"/>
              <a:gd name="T101" fmla="*/ 2147483647 h 1708"/>
              <a:gd name="T102" fmla="*/ 2147483647 w 261"/>
              <a:gd name="T103" fmla="*/ 2147483647 h 1708"/>
              <a:gd name="T104" fmla="*/ 2147483647 w 261"/>
              <a:gd name="T105" fmla="*/ 2147483647 h 17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1"/>
              <a:gd name="T160" fmla="*/ 0 h 1708"/>
              <a:gd name="T161" fmla="*/ 261 w 261"/>
              <a:gd name="T162" fmla="*/ 1708 h 17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1" h="1708">
                <a:moveTo>
                  <a:pt x="33" y="76"/>
                </a:moveTo>
                <a:lnTo>
                  <a:pt x="11" y="65"/>
                </a:lnTo>
                <a:lnTo>
                  <a:pt x="0" y="54"/>
                </a:lnTo>
                <a:lnTo>
                  <a:pt x="0" y="43"/>
                </a:lnTo>
                <a:lnTo>
                  <a:pt x="0" y="21"/>
                </a:lnTo>
                <a:lnTo>
                  <a:pt x="11" y="10"/>
                </a:lnTo>
                <a:lnTo>
                  <a:pt x="22" y="10"/>
                </a:lnTo>
                <a:lnTo>
                  <a:pt x="33" y="0"/>
                </a:lnTo>
                <a:lnTo>
                  <a:pt x="43" y="0"/>
                </a:lnTo>
                <a:lnTo>
                  <a:pt x="54" y="0"/>
                </a:lnTo>
                <a:lnTo>
                  <a:pt x="76" y="0"/>
                </a:lnTo>
                <a:lnTo>
                  <a:pt x="98" y="10"/>
                </a:lnTo>
                <a:lnTo>
                  <a:pt x="130" y="10"/>
                </a:lnTo>
                <a:lnTo>
                  <a:pt x="163" y="21"/>
                </a:lnTo>
                <a:lnTo>
                  <a:pt x="185" y="32"/>
                </a:lnTo>
                <a:lnTo>
                  <a:pt x="207" y="32"/>
                </a:lnTo>
                <a:lnTo>
                  <a:pt x="217" y="43"/>
                </a:lnTo>
                <a:lnTo>
                  <a:pt x="228" y="54"/>
                </a:lnTo>
                <a:lnTo>
                  <a:pt x="239" y="65"/>
                </a:lnTo>
                <a:lnTo>
                  <a:pt x="250" y="65"/>
                </a:lnTo>
                <a:lnTo>
                  <a:pt x="261" y="76"/>
                </a:lnTo>
                <a:lnTo>
                  <a:pt x="261" y="98"/>
                </a:lnTo>
                <a:lnTo>
                  <a:pt x="250" y="119"/>
                </a:lnTo>
                <a:lnTo>
                  <a:pt x="250" y="152"/>
                </a:lnTo>
                <a:lnTo>
                  <a:pt x="250" y="185"/>
                </a:lnTo>
                <a:lnTo>
                  <a:pt x="239" y="195"/>
                </a:lnTo>
                <a:lnTo>
                  <a:pt x="239" y="206"/>
                </a:lnTo>
                <a:lnTo>
                  <a:pt x="239" y="228"/>
                </a:lnTo>
                <a:lnTo>
                  <a:pt x="239" y="250"/>
                </a:lnTo>
                <a:lnTo>
                  <a:pt x="239" y="272"/>
                </a:lnTo>
                <a:lnTo>
                  <a:pt x="239" y="304"/>
                </a:lnTo>
                <a:lnTo>
                  <a:pt x="239" y="348"/>
                </a:lnTo>
                <a:lnTo>
                  <a:pt x="239" y="380"/>
                </a:lnTo>
                <a:lnTo>
                  <a:pt x="239" y="424"/>
                </a:lnTo>
                <a:lnTo>
                  <a:pt x="239" y="478"/>
                </a:lnTo>
                <a:lnTo>
                  <a:pt x="239" y="522"/>
                </a:lnTo>
                <a:lnTo>
                  <a:pt x="239" y="587"/>
                </a:lnTo>
                <a:lnTo>
                  <a:pt x="239" y="642"/>
                </a:lnTo>
                <a:lnTo>
                  <a:pt x="239" y="707"/>
                </a:lnTo>
                <a:lnTo>
                  <a:pt x="239" y="772"/>
                </a:lnTo>
                <a:lnTo>
                  <a:pt x="239" y="848"/>
                </a:lnTo>
                <a:lnTo>
                  <a:pt x="228" y="925"/>
                </a:lnTo>
                <a:lnTo>
                  <a:pt x="228" y="990"/>
                </a:lnTo>
                <a:lnTo>
                  <a:pt x="228" y="1066"/>
                </a:lnTo>
                <a:lnTo>
                  <a:pt x="228" y="1120"/>
                </a:lnTo>
                <a:lnTo>
                  <a:pt x="228" y="1186"/>
                </a:lnTo>
                <a:lnTo>
                  <a:pt x="228" y="1240"/>
                </a:lnTo>
                <a:lnTo>
                  <a:pt x="228" y="1295"/>
                </a:lnTo>
                <a:lnTo>
                  <a:pt x="228" y="1338"/>
                </a:lnTo>
                <a:lnTo>
                  <a:pt x="228" y="1382"/>
                </a:lnTo>
                <a:lnTo>
                  <a:pt x="228" y="1425"/>
                </a:lnTo>
                <a:lnTo>
                  <a:pt x="217" y="1458"/>
                </a:lnTo>
                <a:lnTo>
                  <a:pt x="217" y="1490"/>
                </a:lnTo>
                <a:lnTo>
                  <a:pt x="217" y="1523"/>
                </a:lnTo>
                <a:lnTo>
                  <a:pt x="217" y="1545"/>
                </a:lnTo>
                <a:lnTo>
                  <a:pt x="217" y="1567"/>
                </a:lnTo>
                <a:lnTo>
                  <a:pt x="207" y="1588"/>
                </a:lnTo>
                <a:lnTo>
                  <a:pt x="207" y="1621"/>
                </a:lnTo>
                <a:lnTo>
                  <a:pt x="196" y="1643"/>
                </a:lnTo>
                <a:lnTo>
                  <a:pt x="185" y="1665"/>
                </a:lnTo>
                <a:lnTo>
                  <a:pt x="174" y="1675"/>
                </a:lnTo>
                <a:lnTo>
                  <a:pt x="174" y="1686"/>
                </a:lnTo>
                <a:lnTo>
                  <a:pt x="163" y="1697"/>
                </a:lnTo>
                <a:lnTo>
                  <a:pt x="152" y="1708"/>
                </a:lnTo>
                <a:lnTo>
                  <a:pt x="152" y="1697"/>
                </a:lnTo>
                <a:lnTo>
                  <a:pt x="141" y="1697"/>
                </a:lnTo>
                <a:lnTo>
                  <a:pt x="141" y="1686"/>
                </a:lnTo>
                <a:lnTo>
                  <a:pt x="130" y="1665"/>
                </a:lnTo>
                <a:lnTo>
                  <a:pt x="120" y="1654"/>
                </a:lnTo>
                <a:lnTo>
                  <a:pt x="120" y="1621"/>
                </a:lnTo>
                <a:lnTo>
                  <a:pt x="109" y="1599"/>
                </a:lnTo>
                <a:lnTo>
                  <a:pt x="109" y="1567"/>
                </a:lnTo>
                <a:lnTo>
                  <a:pt x="109" y="1545"/>
                </a:lnTo>
                <a:lnTo>
                  <a:pt x="109" y="1523"/>
                </a:lnTo>
                <a:lnTo>
                  <a:pt x="98" y="1490"/>
                </a:lnTo>
                <a:lnTo>
                  <a:pt x="98" y="1458"/>
                </a:lnTo>
                <a:lnTo>
                  <a:pt x="98" y="1425"/>
                </a:lnTo>
                <a:lnTo>
                  <a:pt x="98" y="1393"/>
                </a:lnTo>
                <a:lnTo>
                  <a:pt x="98" y="1349"/>
                </a:lnTo>
                <a:lnTo>
                  <a:pt x="87" y="1295"/>
                </a:lnTo>
                <a:lnTo>
                  <a:pt x="87" y="1240"/>
                </a:lnTo>
                <a:lnTo>
                  <a:pt x="87" y="1186"/>
                </a:lnTo>
                <a:lnTo>
                  <a:pt x="87" y="1131"/>
                </a:lnTo>
                <a:lnTo>
                  <a:pt x="87" y="1066"/>
                </a:lnTo>
                <a:lnTo>
                  <a:pt x="87" y="990"/>
                </a:lnTo>
                <a:lnTo>
                  <a:pt x="87" y="914"/>
                </a:lnTo>
                <a:lnTo>
                  <a:pt x="87" y="838"/>
                </a:lnTo>
                <a:lnTo>
                  <a:pt x="87" y="761"/>
                </a:lnTo>
                <a:lnTo>
                  <a:pt x="87" y="674"/>
                </a:lnTo>
                <a:lnTo>
                  <a:pt x="76" y="609"/>
                </a:lnTo>
                <a:lnTo>
                  <a:pt x="76" y="533"/>
                </a:lnTo>
                <a:lnTo>
                  <a:pt x="76" y="468"/>
                </a:lnTo>
                <a:lnTo>
                  <a:pt x="76" y="413"/>
                </a:lnTo>
                <a:lnTo>
                  <a:pt x="76" y="359"/>
                </a:lnTo>
                <a:lnTo>
                  <a:pt x="65" y="304"/>
                </a:lnTo>
                <a:lnTo>
                  <a:pt x="65" y="261"/>
                </a:lnTo>
                <a:lnTo>
                  <a:pt x="65" y="217"/>
                </a:lnTo>
                <a:lnTo>
                  <a:pt x="54" y="185"/>
                </a:lnTo>
                <a:lnTo>
                  <a:pt x="54" y="152"/>
                </a:lnTo>
                <a:lnTo>
                  <a:pt x="54" y="130"/>
                </a:lnTo>
                <a:lnTo>
                  <a:pt x="43" y="108"/>
                </a:lnTo>
                <a:lnTo>
                  <a:pt x="43" y="98"/>
                </a:lnTo>
                <a:lnTo>
                  <a:pt x="33" y="87"/>
                </a:lnTo>
                <a:lnTo>
                  <a:pt x="33" y="76"/>
                </a:lnTo>
              </a:path>
            </a:pathLst>
          </a:custGeom>
          <a:solidFill>
            <a:srgbClr val="FF0000"/>
          </a:solidFill>
          <a:ln w="12700">
            <a:solidFill>
              <a:srgbClr val="000000"/>
            </a:solidFill>
            <a:round/>
          </a:ln>
        </p:spPr>
        <p:txBody>
          <a:bodyPr/>
          <a:lstStyle/>
          <a:p>
            <a:endParaRPr lang="zh-CN" altLang="en-US"/>
          </a:p>
        </p:txBody>
      </p:sp>
      <p:sp>
        <p:nvSpPr>
          <p:cNvPr id="64547" name="Freeform 35"/>
          <p:cNvSpPr/>
          <p:nvPr/>
        </p:nvSpPr>
        <p:spPr bwMode="auto">
          <a:xfrm>
            <a:off x="6505575" y="2531533"/>
            <a:ext cx="1187450" cy="645584"/>
          </a:xfrm>
          <a:custGeom>
            <a:avLst/>
            <a:gdLst>
              <a:gd name="T0" fmla="*/ 2147483647 w 1870"/>
              <a:gd name="T1" fmla="*/ 2147483647 h 762"/>
              <a:gd name="T2" fmla="*/ 2147483647 w 1870"/>
              <a:gd name="T3" fmla="*/ 2147483647 h 762"/>
              <a:gd name="T4" fmla="*/ 2147483647 w 1870"/>
              <a:gd name="T5" fmla="*/ 2147483647 h 762"/>
              <a:gd name="T6" fmla="*/ 2147483647 w 1870"/>
              <a:gd name="T7" fmla="*/ 2147483647 h 762"/>
              <a:gd name="T8" fmla="*/ 2147483647 w 1870"/>
              <a:gd name="T9" fmla="*/ 2147483647 h 762"/>
              <a:gd name="T10" fmla="*/ 2147483647 w 1870"/>
              <a:gd name="T11" fmla="*/ 2147483647 h 762"/>
              <a:gd name="T12" fmla="*/ 2147483647 w 1870"/>
              <a:gd name="T13" fmla="*/ 2147483647 h 762"/>
              <a:gd name="T14" fmla="*/ 2147483647 w 1870"/>
              <a:gd name="T15" fmla="*/ 2147483647 h 762"/>
              <a:gd name="T16" fmla="*/ 2147483647 w 1870"/>
              <a:gd name="T17" fmla="*/ 2147483647 h 762"/>
              <a:gd name="T18" fmla="*/ 2147483647 w 1870"/>
              <a:gd name="T19" fmla="*/ 2147483647 h 762"/>
              <a:gd name="T20" fmla="*/ 0 w 1870"/>
              <a:gd name="T21" fmla="*/ 0 h 762"/>
              <a:gd name="T22" fmla="*/ 2147483647 w 1870"/>
              <a:gd name="T23" fmla="*/ 0 h 762"/>
              <a:gd name="T24" fmla="*/ 2147483647 w 1870"/>
              <a:gd name="T25" fmla="*/ 0 h 762"/>
              <a:gd name="T26" fmla="*/ 2147483647 w 1870"/>
              <a:gd name="T27" fmla="*/ 0 h 762"/>
              <a:gd name="T28" fmla="*/ 2147483647 w 1870"/>
              <a:gd name="T29" fmla="*/ 0 h 762"/>
              <a:gd name="T30" fmla="*/ 2147483647 w 1870"/>
              <a:gd name="T31" fmla="*/ 0 h 762"/>
              <a:gd name="T32" fmla="*/ 2147483647 w 1870"/>
              <a:gd name="T33" fmla="*/ 2147483647 h 762"/>
              <a:gd name="T34" fmla="*/ 2147483647 w 1870"/>
              <a:gd name="T35" fmla="*/ 2147483647 h 762"/>
              <a:gd name="T36" fmla="*/ 2147483647 w 1870"/>
              <a:gd name="T37" fmla="*/ 2147483647 h 762"/>
              <a:gd name="T38" fmla="*/ 2147483647 w 1870"/>
              <a:gd name="T39" fmla="*/ 2147483647 h 762"/>
              <a:gd name="T40" fmla="*/ 2147483647 w 1870"/>
              <a:gd name="T41" fmla="*/ 2147483647 h 762"/>
              <a:gd name="T42" fmla="*/ 2147483647 w 1870"/>
              <a:gd name="T43" fmla="*/ 2147483647 h 762"/>
              <a:gd name="T44" fmla="*/ 2147483647 w 1870"/>
              <a:gd name="T45" fmla="*/ 2147483647 h 762"/>
              <a:gd name="T46" fmla="*/ 2147483647 w 1870"/>
              <a:gd name="T47" fmla="*/ 2147483647 h 762"/>
              <a:gd name="T48" fmla="*/ 2147483647 w 1870"/>
              <a:gd name="T49" fmla="*/ 2147483647 h 762"/>
              <a:gd name="T50" fmla="*/ 2147483647 w 1870"/>
              <a:gd name="T51" fmla="*/ 2147483647 h 762"/>
              <a:gd name="T52" fmla="*/ 2147483647 w 1870"/>
              <a:gd name="T53" fmla="*/ 2147483647 h 762"/>
              <a:gd name="T54" fmla="*/ 2147483647 w 1870"/>
              <a:gd name="T55" fmla="*/ 2147483647 h 762"/>
              <a:gd name="T56" fmla="*/ 2147483647 w 1870"/>
              <a:gd name="T57" fmla="*/ 2147483647 h 762"/>
              <a:gd name="T58" fmla="*/ 2147483647 w 1870"/>
              <a:gd name="T59" fmla="*/ 2147483647 h 762"/>
              <a:gd name="T60" fmla="*/ 2147483647 w 1870"/>
              <a:gd name="T61" fmla="*/ 2147483647 h 762"/>
              <a:gd name="T62" fmla="*/ 2147483647 w 1870"/>
              <a:gd name="T63" fmla="*/ 2147483647 h 762"/>
              <a:gd name="T64" fmla="*/ 2147483647 w 1870"/>
              <a:gd name="T65" fmla="*/ 2147483647 h 762"/>
              <a:gd name="T66" fmla="*/ 2147483647 w 1870"/>
              <a:gd name="T67" fmla="*/ 2147483647 h 762"/>
              <a:gd name="T68" fmla="*/ 2147483647 w 1870"/>
              <a:gd name="T69" fmla="*/ 2147483647 h 762"/>
              <a:gd name="T70" fmla="*/ 2147483647 w 1870"/>
              <a:gd name="T71" fmla="*/ 2147483647 h 762"/>
              <a:gd name="T72" fmla="*/ 2147483647 w 1870"/>
              <a:gd name="T73" fmla="*/ 2147483647 h 762"/>
              <a:gd name="T74" fmla="*/ 2147483647 w 1870"/>
              <a:gd name="T75" fmla="*/ 2147483647 h 762"/>
              <a:gd name="T76" fmla="*/ 2147483647 w 1870"/>
              <a:gd name="T77" fmla="*/ 2147483647 h 762"/>
              <a:gd name="T78" fmla="*/ 2147483647 w 1870"/>
              <a:gd name="T79" fmla="*/ 2147483647 h 762"/>
              <a:gd name="T80" fmla="*/ 2147483647 w 1870"/>
              <a:gd name="T81" fmla="*/ 2147483647 h 762"/>
              <a:gd name="T82" fmla="*/ 2147483647 w 1870"/>
              <a:gd name="T83" fmla="*/ 2147483647 h 762"/>
              <a:gd name="T84" fmla="*/ 2147483647 w 1870"/>
              <a:gd name="T85" fmla="*/ 2147483647 h 762"/>
              <a:gd name="T86" fmla="*/ 2147483647 w 1870"/>
              <a:gd name="T87" fmla="*/ 2147483647 h 762"/>
              <a:gd name="T88" fmla="*/ 2147483647 w 1870"/>
              <a:gd name="T89" fmla="*/ 2147483647 h 7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70"/>
              <a:gd name="T136" fmla="*/ 0 h 762"/>
              <a:gd name="T137" fmla="*/ 1870 w 1870"/>
              <a:gd name="T138" fmla="*/ 762 h 7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70" h="762">
                <a:moveTo>
                  <a:pt x="1000" y="588"/>
                </a:moveTo>
                <a:lnTo>
                  <a:pt x="892" y="501"/>
                </a:lnTo>
                <a:lnTo>
                  <a:pt x="772" y="425"/>
                </a:lnTo>
                <a:lnTo>
                  <a:pt x="653" y="349"/>
                </a:lnTo>
                <a:lnTo>
                  <a:pt x="544" y="283"/>
                </a:lnTo>
                <a:lnTo>
                  <a:pt x="489" y="251"/>
                </a:lnTo>
                <a:lnTo>
                  <a:pt x="424" y="229"/>
                </a:lnTo>
                <a:lnTo>
                  <a:pt x="381" y="196"/>
                </a:lnTo>
                <a:lnTo>
                  <a:pt x="326" y="174"/>
                </a:lnTo>
                <a:lnTo>
                  <a:pt x="283" y="153"/>
                </a:lnTo>
                <a:lnTo>
                  <a:pt x="239" y="131"/>
                </a:lnTo>
                <a:lnTo>
                  <a:pt x="196" y="109"/>
                </a:lnTo>
                <a:lnTo>
                  <a:pt x="152" y="87"/>
                </a:lnTo>
                <a:lnTo>
                  <a:pt x="120" y="76"/>
                </a:lnTo>
                <a:lnTo>
                  <a:pt x="87" y="66"/>
                </a:lnTo>
                <a:lnTo>
                  <a:pt x="65" y="55"/>
                </a:lnTo>
                <a:lnTo>
                  <a:pt x="44" y="44"/>
                </a:lnTo>
                <a:lnTo>
                  <a:pt x="22" y="33"/>
                </a:lnTo>
                <a:lnTo>
                  <a:pt x="11" y="22"/>
                </a:lnTo>
                <a:lnTo>
                  <a:pt x="11" y="11"/>
                </a:lnTo>
                <a:lnTo>
                  <a:pt x="0" y="11"/>
                </a:lnTo>
                <a:lnTo>
                  <a:pt x="0" y="0"/>
                </a:lnTo>
                <a:lnTo>
                  <a:pt x="11" y="0"/>
                </a:lnTo>
                <a:lnTo>
                  <a:pt x="22" y="0"/>
                </a:lnTo>
                <a:lnTo>
                  <a:pt x="33" y="0"/>
                </a:lnTo>
                <a:lnTo>
                  <a:pt x="44" y="0"/>
                </a:lnTo>
                <a:lnTo>
                  <a:pt x="65" y="0"/>
                </a:lnTo>
                <a:lnTo>
                  <a:pt x="87" y="0"/>
                </a:lnTo>
                <a:lnTo>
                  <a:pt x="98" y="0"/>
                </a:lnTo>
                <a:lnTo>
                  <a:pt x="120" y="0"/>
                </a:lnTo>
                <a:lnTo>
                  <a:pt x="152" y="0"/>
                </a:lnTo>
                <a:lnTo>
                  <a:pt x="174" y="11"/>
                </a:lnTo>
                <a:lnTo>
                  <a:pt x="207" y="22"/>
                </a:lnTo>
                <a:lnTo>
                  <a:pt x="239" y="33"/>
                </a:lnTo>
                <a:lnTo>
                  <a:pt x="272" y="44"/>
                </a:lnTo>
                <a:lnTo>
                  <a:pt x="316" y="55"/>
                </a:lnTo>
                <a:lnTo>
                  <a:pt x="359" y="76"/>
                </a:lnTo>
                <a:lnTo>
                  <a:pt x="402" y="98"/>
                </a:lnTo>
                <a:lnTo>
                  <a:pt x="468" y="120"/>
                </a:lnTo>
                <a:lnTo>
                  <a:pt x="533" y="153"/>
                </a:lnTo>
                <a:lnTo>
                  <a:pt x="609" y="196"/>
                </a:lnTo>
                <a:lnTo>
                  <a:pt x="685" y="229"/>
                </a:lnTo>
                <a:lnTo>
                  <a:pt x="772" y="272"/>
                </a:lnTo>
                <a:lnTo>
                  <a:pt x="870" y="316"/>
                </a:lnTo>
                <a:lnTo>
                  <a:pt x="979" y="370"/>
                </a:lnTo>
                <a:lnTo>
                  <a:pt x="1077" y="403"/>
                </a:lnTo>
                <a:lnTo>
                  <a:pt x="1163" y="446"/>
                </a:lnTo>
                <a:lnTo>
                  <a:pt x="1261" y="479"/>
                </a:lnTo>
                <a:lnTo>
                  <a:pt x="1348" y="512"/>
                </a:lnTo>
                <a:lnTo>
                  <a:pt x="1424" y="534"/>
                </a:lnTo>
                <a:lnTo>
                  <a:pt x="1511" y="555"/>
                </a:lnTo>
                <a:lnTo>
                  <a:pt x="1587" y="577"/>
                </a:lnTo>
                <a:lnTo>
                  <a:pt x="1620" y="577"/>
                </a:lnTo>
                <a:lnTo>
                  <a:pt x="1653" y="588"/>
                </a:lnTo>
                <a:lnTo>
                  <a:pt x="1685" y="599"/>
                </a:lnTo>
                <a:lnTo>
                  <a:pt x="1707" y="610"/>
                </a:lnTo>
                <a:lnTo>
                  <a:pt x="1740" y="610"/>
                </a:lnTo>
                <a:lnTo>
                  <a:pt x="1761" y="621"/>
                </a:lnTo>
                <a:lnTo>
                  <a:pt x="1783" y="631"/>
                </a:lnTo>
                <a:lnTo>
                  <a:pt x="1805" y="631"/>
                </a:lnTo>
                <a:lnTo>
                  <a:pt x="1827" y="642"/>
                </a:lnTo>
                <a:lnTo>
                  <a:pt x="1848" y="653"/>
                </a:lnTo>
                <a:lnTo>
                  <a:pt x="1870" y="664"/>
                </a:lnTo>
                <a:lnTo>
                  <a:pt x="1870" y="675"/>
                </a:lnTo>
                <a:lnTo>
                  <a:pt x="1848" y="686"/>
                </a:lnTo>
                <a:lnTo>
                  <a:pt x="1827" y="686"/>
                </a:lnTo>
                <a:lnTo>
                  <a:pt x="1805" y="697"/>
                </a:lnTo>
                <a:lnTo>
                  <a:pt x="1761" y="708"/>
                </a:lnTo>
                <a:lnTo>
                  <a:pt x="1718" y="719"/>
                </a:lnTo>
                <a:lnTo>
                  <a:pt x="1664" y="729"/>
                </a:lnTo>
                <a:lnTo>
                  <a:pt x="1609" y="729"/>
                </a:lnTo>
                <a:lnTo>
                  <a:pt x="1544" y="740"/>
                </a:lnTo>
                <a:lnTo>
                  <a:pt x="1490" y="751"/>
                </a:lnTo>
                <a:lnTo>
                  <a:pt x="1435" y="751"/>
                </a:lnTo>
                <a:lnTo>
                  <a:pt x="1392" y="762"/>
                </a:lnTo>
                <a:lnTo>
                  <a:pt x="1359" y="762"/>
                </a:lnTo>
                <a:lnTo>
                  <a:pt x="1327" y="762"/>
                </a:lnTo>
                <a:lnTo>
                  <a:pt x="1305" y="762"/>
                </a:lnTo>
                <a:lnTo>
                  <a:pt x="1283" y="762"/>
                </a:lnTo>
                <a:lnTo>
                  <a:pt x="1272" y="751"/>
                </a:lnTo>
                <a:lnTo>
                  <a:pt x="1250" y="751"/>
                </a:lnTo>
                <a:lnTo>
                  <a:pt x="1218" y="729"/>
                </a:lnTo>
                <a:lnTo>
                  <a:pt x="1185" y="719"/>
                </a:lnTo>
                <a:lnTo>
                  <a:pt x="1142" y="686"/>
                </a:lnTo>
                <a:lnTo>
                  <a:pt x="1098" y="664"/>
                </a:lnTo>
                <a:lnTo>
                  <a:pt x="1055" y="621"/>
                </a:lnTo>
                <a:lnTo>
                  <a:pt x="1000" y="588"/>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7678" name="TextBox 2"/>
          <p:cNvSpPr txBox="1">
            <a:spLocks noChangeArrowheads="1"/>
          </p:cNvSpPr>
          <p:nvPr/>
        </p:nvSpPr>
        <p:spPr bwMode="auto">
          <a:xfrm>
            <a:off x="604838" y="2336800"/>
            <a:ext cx="2493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latin typeface="楷体" panose="02010609060101010101" pitchFamily="49" charset="-122"/>
                <a:ea typeface="楷体" panose="02010609060101010101" pitchFamily="49" charset="-122"/>
              </a:rPr>
              <a:t>毛</a:t>
            </a:r>
            <a:r>
              <a:rPr lang="zh-CN" altLang="en-US" sz="6000">
                <a:solidFill>
                  <a:srgbClr val="FF0000"/>
                </a:solidFill>
                <a:latin typeface="楷体" panose="02010609060101010101" pitchFamily="49" charset="-122"/>
                <a:ea typeface="楷体" panose="02010609060101010101" pitchFamily="49" charset="-122"/>
              </a:rPr>
              <a:t>泽</a:t>
            </a:r>
            <a:r>
              <a:rPr lang="zh-CN" altLang="en-US" sz="6000">
                <a:latin typeface="楷体" panose="02010609060101010101" pitchFamily="49" charset="-122"/>
                <a:ea typeface="楷体" panose="02010609060101010101" pitchFamily="49" charset="-122"/>
              </a:rPr>
              <a:t>东</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4545"/>
                                        </p:tgtEl>
                                        <p:attrNameLst>
                                          <p:attrName>style.visibility</p:attrName>
                                        </p:attrNameLst>
                                      </p:cBhvr>
                                      <p:to>
                                        <p:strVal val="visible"/>
                                      </p:to>
                                    </p:set>
                                    <p:animEffect transition="in" filter="wipe(up)">
                                      <p:cBhvr>
                                        <p:cTn id="13" dur="500"/>
                                        <p:tgtEl>
                                          <p:spTgt spid="6454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4540"/>
                                        </p:tgtEl>
                                        <p:attrNameLst>
                                          <p:attrName>style.visibility</p:attrName>
                                        </p:attrNameLst>
                                      </p:cBhvr>
                                      <p:to>
                                        <p:strVal val="visible"/>
                                      </p:to>
                                    </p:set>
                                    <p:animEffect transition="in" filter="wipe(up)">
                                      <p:cBhvr>
                                        <p:cTn id="18" dur="500"/>
                                        <p:tgtEl>
                                          <p:spTgt spid="645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4544"/>
                                        </p:tgtEl>
                                        <p:attrNameLst>
                                          <p:attrName>style.visibility</p:attrName>
                                        </p:attrNameLst>
                                      </p:cBhvr>
                                      <p:to>
                                        <p:strVal val="visible"/>
                                      </p:to>
                                    </p:set>
                                    <p:animEffect transition="in" filter="wipe(down)">
                                      <p:cBhvr>
                                        <p:cTn id="23" dur="500"/>
                                        <p:tgtEl>
                                          <p:spTgt spid="6454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64541"/>
                                        </p:tgtEl>
                                        <p:attrNameLst>
                                          <p:attrName>style.visibility</p:attrName>
                                        </p:attrNameLst>
                                      </p:cBhvr>
                                      <p:to>
                                        <p:strVal val="visible"/>
                                      </p:to>
                                    </p:set>
                                    <p:animEffect transition="in" filter="wipe(up)">
                                      <p:cBhvr>
                                        <p:cTn id="28" dur="500"/>
                                        <p:tgtEl>
                                          <p:spTgt spid="645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4547"/>
                                        </p:tgtEl>
                                        <p:attrNameLst>
                                          <p:attrName>style.visibility</p:attrName>
                                        </p:attrNameLst>
                                      </p:cBhvr>
                                      <p:to>
                                        <p:strVal val="visible"/>
                                      </p:to>
                                    </p:set>
                                    <p:animEffect transition="in" filter="wipe(left)">
                                      <p:cBhvr>
                                        <p:cTn id="33" dur="500"/>
                                        <p:tgtEl>
                                          <p:spTgt spid="645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4542"/>
                                        </p:tgtEl>
                                        <p:attrNameLst>
                                          <p:attrName>style.visibility</p:attrName>
                                        </p:attrNameLst>
                                      </p:cBhvr>
                                      <p:to>
                                        <p:strVal val="visible"/>
                                      </p:to>
                                    </p:set>
                                    <p:animEffect transition="in" filter="wipe(left)">
                                      <p:cBhvr>
                                        <p:cTn id="38" dur="500"/>
                                        <p:tgtEl>
                                          <p:spTgt spid="645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4543"/>
                                        </p:tgtEl>
                                        <p:attrNameLst>
                                          <p:attrName>style.visibility</p:attrName>
                                        </p:attrNameLst>
                                      </p:cBhvr>
                                      <p:to>
                                        <p:strVal val="visible"/>
                                      </p:to>
                                    </p:set>
                                    <p:animEffect transition="in" filter="wipe(left)">
                                      <p:cBhvr>
                                        <p:cTn id="43" dur="500"/>
                                        <p:tgtEl>
                                          <p:spTgt spid="645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64546"/>
                                        </p:tgtEl>
                                        <p:attrNameLst>
                                          <p:attrName>style.visibility</p:attrName>
                                        </p:attrNameLst>
                                      </p:cBhvr>
                                      <p:to>
                                        <p:strVal val="visible"/>
                                      </p:to>
                                    </p:set>
                                    <p:animEffect transition="in" filter="wipe(up)">
                                      <p:cBhvr>
                                        <p:cTn id="48" dur="500"/>
                                        <p:tgtEl>
                                          <p:spTgt spid="6454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64540" grpId="0" animBg="1"/>
      <p:bldP spid="64541" grpId="0" animBg="1"/>
      <p:bldP spid="64542" grpId="0" animBg="1"/>
      <p:bldP spid="64543" grpId="0" animBg="1"/>
      <p:bldP spid="64544" grpId="0" animBg="1"/>
      <p:bldP spid="64545" grpId="0" animBg="1"/>
      <p:bldP spid="64546" grpId="0" animBg="1"/>
      <p:bldP spid="645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41561" y="1030753"/>
            <a:ext cx="7917552" cy="646331"/>
          </a:xfrm>
          <a:prstGeom prst="rect">
            <a:avLst/>
          </a:prstGeom>
        </p:spPr>
        <p:txBody>
          <a:bodyPr wrap="none">
            <a:spAutoFit/>
          </a:bodyPr>
          <a:lstStyle/>
          <a:p>
            <a:pPr algn="ctr" defTabSz="914400">
              <a:defRPr/>
            </a:pPr>
            <a:r>
              <a:rPr lang="en-US" altLang="zh-CN"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你知道每年的</a:t>
            </a:r>
            <a:r>
              <a:rPr lang="en-US" altLang="zh-CN"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rPr>
              <a:t>日是什么日子吗？</a:t>
            </a:r>
            <a:endParaRPr lang="zh-CN" altLang="en-US" sz="3600" b="1" dirty="0">
              <a:ln>
                <a:solidFill>
                  <a:schemeClr val="bg1"/>
                </a:solidFill>
              </a:ln>
              <a:solidFill>
                <a:srgbClr val="0066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Picture 8" descr="C:\Users\Administrator\AppData\Roaming\Tencent\Users\56229019\QQ\WinTemp\RichOle\{R`V@_@@(TAD6`9Q}50OASR.png"/>
          <p:cNvPicPr>
            <a:picLocks noChangeAspect="1" noChangeArrowheads="1"/>
          </p:cNvPicPr>
          <p:nvPr/>
        </p:nvPicPr>
        <p:blipFill>
          <a:blip r:embed="rId1"/>
          <a:srcRect/>
          <a:stretch>
            <a:fillRect/>
          </a:stretch>
        </p:blipFill>
        <p:spPr bwMode="auto">
          <a:xfrm>
            <a:off x="1276350" y="2055285"/>
            <a:ext cx="5969000" cy="388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389813" y="2504017"/>
            <a:ext cx="806450" cy="2123658"/>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defPPr>
              <a:defRPr lang="zh-CN"/>
            </a:defPPr>
            <a:lvl1pPr marL="0" algn="ctr" defTabSz="914400" eaLnBrk="1" latinLnBrk="0" hangingPunct="1">
              <a:defRPr sz="3200" b="1">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defRPr/>
            </a:pPr>
            <a:r>
              <a:rPr lang="zh-CN" altLang="en-US" sz="4400"/>
              <a:t>国庆节</a:t>
            </a:r>
            <a:endParaRPr lang="zh-CN" alt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5016500" y="4929718"/>
            <a:ext cx="3513138"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smtClean="0">
                <a:latin typeface="+mj-ea"/>
                <a:ea typeface="+mj-ea"/>
              </a:rPr>
              <a:t>上下比例均匀，巨的竖折从竖中线起笔，木字底扁而宽。</a:t>
            </a:r>
            <a:endParaRPr lang="zh-CN" altLang="en-US" sz="2200" b="1" dirty="0" smtClean="0">
              <a:latin typeface="+mj-ea"/>
              <a:ea typeface="+mj-ea"/>
            </a:endParaRPr>
          </a:p>
        </p:txBody>
      </p:sp>
      <p:sp>
        <p:nvSpPr>
          <p:cNvPr id="17" name="TextBox 16"/>
          <p:cNvSpPr txBox="1">
            <a:spLocks noChangeArrowheads="1"/>
          </p:cNvSpPr>
          <p:nvPr/>
        </p:nvSpPr>
        <p:spPr bwMode="auto">
          <a:xfrm>
            <a:off x="752475" y="394758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上下</a:t>
            </a:r>
            <a:endParaRPr lang="zh-CN" altLang="en-US" sz="2200" b="1" dirty="0">
              <a:latin typeface="+mj-ea"/>
              <a:ea typeface="+mj-ea"/>
            </a:endParaRPr>
          </a:p>
        </p:txBody>
      </p:sp>
      <p:sp>
        <p:nvSpPr>
          <p:cNvPr id="19" name="TextBox 18"/>
          <p:cNvSpPr txBox="1">
            <a:spLocks noChangeArrowheads="1"/>
          </p:cNvSpPr>
          <p:nvPr/>
        </p:nvSpPr>
        <p:spPr bwMode="auto">
          <a:xfrm>
            <a:off x="752475" y="4999568"/>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水渠  渠沟</a:t>
            </a:r>
            <a:endParaRPr lang="zh-CN" altLang="en-US" sz="2200" b="1" dirty="0" smtClean="0">
              <a:latin typeface="+mj-ea"/>
              <a:ea typeface="+mj-ea"/>
            </a:endParaRPr>
          </a:p>
        </p:txBody>
      </p:sp>
      <p:sp>
        <p:nvSpPr>
          <p:cNvPr id="20" name="TextBox 19"/>
          <p:cNvSpPr txBox="1">
            <a:spLocks noChangeArrowheads="1"/>
          </p:cNvSpPr>
          <p:nvPr/>
        </p:nvSpPr>
        <p:spPr bwMode="auto">
          <a:xfrm>
            <a:off x="752475" y="5524500"/>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秘书长林柏渠宣布典礼开始。</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52475" y="4474634"/>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Q  </a:t>
            </a:r>
            <a:r>
              <a:rPr lang="zh-CN" altLang="en-US" sz="2200" b="1" dirty="0" smtClean="0">
                <a:solidFill>
                  <a:srgbClr val="0000FF"/>
                </a:solidFill>
                <a:latin typeface="+mj-ea"/>
                <a:ea typeface="+mj-ea"/>
              </a:rPr>
              <a:t>部首：</a:t>
            </a:r>
            <a:r>
              <a:rPr lang="zh-CN" altLang="en-US" sz="2200" b="1" dirty="0" smtClean="0">
                <a:latin typeface="+mj-ea"/>
                <a:ea typeface="+mj-ea"/>
              </a:rPr>
              <a:t>木</a:t>
            </a:r>
            <a:endParaRPr lang="zh-CN" altLang="en-US" sz="2200" b="1" dirty="0" smtClean="0">
              <a:latin typeface="+mj-ea"/>
              <a:ea typeface="+mj-ea"/>
            </a:endParaRPr>
          </a:p>
        </p:txBody>
      </p:sp>
      <p:sp>
        <p:nvSpPr>
          <p:cNvPr id="28679"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渠</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82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qú</a:t>
            </a:r>
            <a:endParaRPr lang="en-US" altLang="zh-CN" sz="4800" b="1">
              <a:solidFill>
                <a:srgbClr val="FF0000"/>
              </a:solidFill>
              <a:latin typeface="方正姚体" pitchFamily="2" charset="-122"/>
              <a:ea typeface="方正姚体" pitchFamily="2" charset="-122"/>
            </a:endParaRPr>
          </a:p>
        </p:txBody>
      </p:sp>
      <p:sp>
        <p:nvSpPr>
          <p:cNvPr id="66597" name="Freeform 37"/>
          <p:cNvSpPr/>
          <p:nvPr/>
        </p:nvSpPr>
        <p:spPr bwMode="auto">
          <a:xfrm>
            <a:off x="6753226" y="2463800"/>
            <a:ext cx="517525" cy="332317"/>
          </a:xfrm>
          <a:custGeom>
            <a:avLst/>
            <a:gdLst>
              <a:gd name="T0" fmla="*/ 2147483647 w 816"/>
              <a:gd name="T1" fmla="*/ 2147483647 h 392"/>
              <a:gd name="T2" fmla="*/ 2147483647 w 816"/>
              <a:gd name="T3" fmla="*/ 2147483647 h 392"/>
              <a:gd name="T4" fmla="*/ 2147483647 w 816"/>
              <a:gd name="T5" fmla="*/ 2147483647 h 392"/>
              <a:gd name="T6" fmla="*/ 2147483647 w 816"/>
              <a:gd name="T7" fmla="*/ 2147483647 h 392"/>
              <a:gd name="T8" fmla="*/ 2147483647 w 816"/>
              <a:gd name="T9" fmla="*/ 2147483647 h 392"/>
              <a:gd name="T10" fmla="*/ 2147483647 w 816"/>
              <a:gd name="T11" fmla="*/ 2147483647 h 392"/>
              <a:gd name="T12" fmla="*/ 2147483647 w 816"/>
              <a:gd name="T13" fmla="*/ 2147483647 h 392"/>
              <a:gd name="T14" fmla="*/ 2147483647 w 816"/>
              <a:gd name="T15" fmla="*/ 2147483647 h 392"/>
              <a:gd name="T16" fmla="*/ 2147483647 w 816"/>
              <a:gd name="T17" fmla="*/ 2147483647 h 392"/>
              <a:gd name="T18" fmla="*/ 2147483647 w 816"/>
              <a:gd name="T19" fmla="*/ 2147483647 h 392"/>
              <a:gd name="T20" fmla="*/ 0 w 816"/>
              <a:gd name="T21" fmla="*/ 2147483647 h 392"/>
              <a:gd name="T22" fmla="*/ 2147483647 w 816"/>
              <a:gd name="T23" fmla="*/ 2147483647 h 392"/>
              <a:gd name="T24" fmla="*/ 2147483647 w 816"/>
              <a:gd name="T25" fmla="*/ 2147483647 h 392"/>
              <a:gd name="T26" fmla="*/ 2147483647 w 816"/>
              <a:gd name="T27" fmla="*/ 2147483647 h 392"/>
              <a:gd name="T28" fmla="*/ 2147483647 w 816"/>
              <a:gd name="T29" fmla="*/ 2147483647 h 392"/>
              <a:gd name="T30" fmla="*/ 2147483647 w 816"/>
              <a:gd name="T31" fmla="*/ 2147483647 h 392"/>
              <a:gd name="T32" fmla="*/ 2147483647 w 816"/>
              <a:gd name="T33" fmla="*/ 2147483647 h 392"/>
              <a:gd name="T34" fmla="*/ 2147483647 w 816"/>
              <a:gd name="T35" fmla="*/ 2147483647 h 392"/>
              <a:gd name="T36" fmla="*/ 2147483647 w 816"/>
              <a:gd name="T37" fmla="*/ 2147483647 h 392"/>
              <a:gd name="T38" fmla="*/ 2147483647 w 816"/>
              <a:gd name="T39" fmla="*/ 2147483647 h 392"/>
              <a:gd name="T40" fmla="*/ 2147483647 w 816"/>
              <a:gd name="T41" fmla="*/ 2147483647 h 392"/>
              <a:gd name="T42" fmla="*/ 2147483647 w 816"/>
              <a:gd name="T43" fmla="*/ 2147483647 h 392"/>
              <a:gd name="T44" fmla="*/ 2147483647 w 816"/>
              <a:gd name="T45" fmla="*/ 2147483647 h 392"/>
              <a:gd name="T46" fmla="*/ 2147483647 w 816"/>
              <a:gd name="T47" fmla="*/ 2147483647 h 392"/>
              <a:gd name="T48" fmla="*/ 2147483647 w 816"/>
              <a:gd name="T49" fmla="*/ 2147483647 h 392"/>
              <a:gd name="T50" fmla="*/ 2147483647 w 816"/>
              <a:gd name="T51" fmla="*/ 2147483647 h 392"/>
              <a:gd name="T52" fmla="*/ 2147483647 w 816"/>
              <a:gd name="T53" fmla="*/ 2147483647 h 392"/>
              <a:gd name="T54" fmla="*/ 2147483647 w 816"/>
              <a:gd name="T55" fmla="*/ 2147483647 h 392"/>
              <a:gd name="T56" fmla="*/ 2147483647 w 816"/>
              <a:gd name="T57" fmla="*/ 2147483647 h 392"/>
              <a:gd name="T58" fmla="*/ 2147483647 w 816"/>
              <a:gd name="T59" fmla="*/ 2147483647 h 392"/>
              <a:gd name="T60" fmla="*/ 2147483647 w 816"/>
              <a:gd name="T61" fmla="*/ 2147483647 h 392"/>
              <a:gd name="T62" fmla="*/ 2147483647 w 816"/>
              <a:gd name="T63" fmla="*/ 2147483647 h 392"/>
              <a:gd name="T64" fmla="*/ 2147483647 w 816"/>
              <a:gd name="T65" fmla="*/ 2147483647 h 392"/>
              <a:gd name="T66" fmla="*/ 2147483647 w 816"/>
              <a:gd name="T67" fmla="*/ 2147483647 h 392"/>
              <a:gd name="T68" fmla="*/ 2147483647 w 816"/>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6"/>
              <a:gd name="T106" fmla="*/ 0 h 392"/>
              <a:gd name="T107" fmla="*/ 816 w 816"/>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6" h="392">
                <a:moveTo>
                  <a:pt x="544" y="207"/>
                </a:moveTo>
                <a:lnTo>
                  <a:pt x="544" y="185"/>
                </a:lnTo>
                <a:lnTo>
                  <a:pt x="533" y="174"/>
                </a:lnTo>
                <a:lnTo>
                  <a:pt x="522" y="163"/>
                </a:lnTo>
                <a:lnTo>
                  <a:pt x="511" y="152"/>
                </a:lnTo>
                <a:lnTo>
                  <a:pt x="500" y="152"/>
                </a:lnTo>
                <a:lnTo>
                  <a:pt x="479" y="152"/>
                </a:lnTo>
                <a:lnTo>
                  <a:pt x="468" y="163"/>
                </a:lnTo>
                <a:lnTo>
                  <a:pt x="446" y="163"/>
                </a:lnTo>
                <a:lnTo>
                  <a:pt x="424" y="163"/>
                </a:lnTo>
                <a:lnTo>
                  <a:pt x="392" y="163"/>
                </a:lnTo>
                <a:lnTo>
                  <a:pt x="370" y="174"/>
                </a:lnTo>
                <a:lnTo>
                  <a:pt x="326" y="174"/>
                </a:lnTo>
                <a:lnTo>
                  <a:pt x="294" y="185"/>
                </a:lnTo>
                <a:lnTo>
                  <a:pt x="250" y="185"/>
                </a:lnTo>
                <a:lnTo>
                  <a:pt x="207" y="196"/>
                </a:lnTo>
                <a:lnTo>
                  <a:pt x="163" y="207"/>
                </a:lnTo>
                <a:lnTo>
                  <a:pt x="109" y="218"/>
                </a:lnTo>
                <a:lnTo>
                  <a:pt x="55" y="229"/>
                </a:lnTo>
                <a:lnTo>
                  <a:pt x="0" y="239"/>
                </a:lnTo>
                <a:lnTo>
                  <a:pt x="0" y="141"/>
                </a:lnTo>
                <a:lnTo>
                  <a:pt x="22" y="141"/>
                </a:lnTo>
                <a:lnTo>
                  <a:pt x="44" y="141"/>
                </a:lnTo>
                <a:lnTo>
                  <a:pt x="76" y="141"/>
                </a:lnTo>
                <a:lnTo>
                  <a:pt x="120" y="131"/>
                </a:lnTo>
                <a:lnTo>
                  <a:pt x="152" y="131"/>
                </a:lnTo>
                <a:lnTo>
                  <a:pt x="207" y="120"/>
                </a:lnTo>
                <a:lnTo>
                  <a:pt x="250" y="109"/>
                </a:lnTo>
                <a:lnTo>
                  <a:pt x="305" y="98"/>
                </a:lnTo>
                <a:lnTo>
                  <a:pt x="359" y="87"/>
                </a:lnTo>
                <a:lnTo>
                  <a:pt x="402" y="76"/>
                </a:lnTo>
                <a:lnTo>
                  <a:pt x="446" y="65"/>
                </a:lnTo>
                <a:lnTo>
                  <a:pt x="479" y="65"/>
                </a:lnTo>
                <a:lnTo>
                  <a:pt x="511" y="54"/>
                </a:lnTo>
                <a:lnTo>
                  <a:pt x="533" y="44"/>
                </a:lnTo>
                <a:lnTo>
                  <a:pt x="555" y="33"/>
                </a:lnTo>
                <a:lnTo>
                  <a:pt x="566" y="33"/>
                </a:lnTo>
                <a:lnTo>
                  <a:pt x="598" y="11"/>
                </a:lnTo>
                <a:lnTo>
                  <a:pt x="620" y="11"/>
                </a:lnTo>
                <a:lnTo>
                  <a:pt x="642" y="0"/>
                </a:lnTo>
                <a:lnTo>
                  <a:pt x="652" y="11"/>
                </a:lnTo>
                <a:lnTo>
                  <a:pt x="685" y="22"/>
                </a:lnTo>
                <a:lnTo>
                  <a:pt x="718" y="44"/>
                </a:lnTo>
                <a:lnTo>
                  <a:pt x="750" y="65"/>
                </a:lnTo>
                <a:lnTo>
                  <a:pt x="783" y="87"/>
                </a:lnTo>
                <a:lnTo>
                  <a:pt x="805" y="109"/>
                </a:lnTo>
                <a:lnTo>
                  <a:pt x="816" y="131"/>
                </a:lnTo>
                <a:lnTo>
                  <a:pt x="816" y="141"/>
                </a:lnTo>
                <a:lnTo>
                  <a:pt x="816" y="152"/>
                </a:lnTo>
                <a:lnTo>
                  <a:pt x="805" y="163"/>
                </a:lnTo>
                <a:lnTo>
                  <a:pt x="794" y="163"/>
                </a:lnTo>
                <a:lnTo>
                  <a:pt x="772" y="174"/>
                </a:lnTo>
                <a:lnTo>
                  <a:pt x="761" y="185"/>
                </a:lnTo>
                <a:lnTo>
                  <a:pt x="750" y="196"/>
                </a:lnTo>
                <a:lnTo>
                  <a:pt x="729" y="218"/>
                </a:lnTo>
                <a:lnTo>
                  <a:pt x="718" y="239"/>
                </a:lnTo>
                <a:lnTo>
                  <a:pt x="696" y="272"/>
                </a:lnTo>
                <a:lnTo>
                  <a:pt x="674" y="305"/>
                </a:lnTo>
                <a:lnTo>
                  <a:pt x="652" y="348"/>
                </a:lnTo>
                <a:lnTo>
                  <a:pt x="642" y="392"/>
                </a:lnTo>
                <a:lnTo>
                  <a:pt x="544" y="392"/>
                </a:lnTo>
                <a:lnTo>
                  <a:pt x="544" y="359"/>
                </a:lnTo>
                <a:lnTo>
                  <a:pt x="555" y="326"/>
                </a:lnTo>
                <a:lnTo>
                  <a:pt x="555" y="294"/>
                </a:lnTo>
                <a:lnTo>
                  <a:pt x="555" y="272"/>
                </a:lnTo>
                <a:lnTo>
                  <a:pt x="555" y="250"/>
                </a:lnTo>
                <a:lnTo>
                  <a:pt x="555" y="239"/>
                </a:lnTo>
                <a:lnTo>
                  <a:pt x="544" y="218"/>
                </a:lnTo>
                <a:lnTo>
                  <a:pt x="544" y="207"/>
                </a:lnTo>
              </a:path>
            </a:pathLst>
          </a:custGeom>
          <a:solidFill>
            <a:srgbClr val="FF0000"/>
          </a:solidFill>
          <a:ln w="12700">
            <a:solidFill>
              <a:srgbClr val="000000"/>
            </a:solidFill>
            <a:round/>
          </a:ln>
        </p:spPr>
        <p:txBody>
          <a:bodyPr/>
          <a:lstStyle/>
          <a:p>
            <a:endParaRPr lang="zh-CN" altLang="en-US"/>
          </a:p>
        </p:txBody>
      </p:sp>
      <p:sp>
        <p:nvSpPr>
          <p:cNvPr id="66598" name="Freeform 38"/>
          <p:cNvSpPr/>
          <p:nvPr/>
        </p:nvSpPr>
        <p:spPr bwMode="auto">
          <a:xfrm>
            <a:off x="6753226" y="2749551"/>
            <a:ext cx="455613" cy="129116"/>
          </a:xfrm>
          <a:custGeom>
            <a:avLst/>
            <a:gdLst>
              <a:gd name="T0" fmla="*/ 0 w 718"/>
              <a:gd name="T1" fmla="*/ 2147483647 h 153"/>
              <a:gd name="T2" fmla="*/ 0 w 718"/>
              <a:gd name="T3" fmla="*/ 2147483647 h 153"/>
              <a:gd name="T4" fmla="*/ 2147483647 w 718"/>
              <a:gd name="T5" fmla="*/ 2147483647 h 153"/>
              <a:gd name="T6" fmla="*/ 2147483647 w 718"/>
              <a:gd name="T7" fmla="*/ 2147483647 h 153"/>
              <a:gd name="T8" fmla="*/ 2147483647 w 718"/>
              <a:gd name="T9" fmla="*/ 2147483647 h 153"/>
              <a:gd name="T10" fmla="*/ 2147483647 w 718"/>
              <a:gd name="T11" fmla="*/ 2147483647 h 153"/>
              <a:gd name="T12" fmla="*/ 2147483647 w 718"/>
              <a:gd name="T13" fmla="*/ 2147483647 h 153"/>
              <a:gd name="T14" fmla="*/ 2147483647 w 718"/>
              <a:gd name="T15" fmla="*/ 2147483647 h 153"/>
              <a:gd name="T16" fmla="*/ 2147483647 w 718"/>
              <a:gd name="T17" fmla="*/ 2147483647 h 153"/>
              <a:gd name="T18" fmla="*/ 2147483647 w 718"/>
              <a:gd name="T19" fmla="*/ 2147483647 h 153"/>
              <a:gd name="T20" fmla="*/ 2147483647 w 718"/>
              <a:gd name="T21" fmla="*/ 2147483647 h 153"/>
              <a:gd name="T22" fmla="*/ 2147483647 w 718"/>
              <a:gd name="T23" fmla="*/ 2147483647 h 153"/>
              <a:gd name="T24" fmla="*/ 2147483647 w 718"/>
              <a:gd name="T25" fmla="*/ 2147483647 h 153"/>
              <a:gd name="T26" fmla="*/ 2147483647 w 718"/>
              <a:gd name="T27" fmla="*/ 0 h 153"/>
              <a:gd name="T28" fmla="*/ 2147483647 w 718"/>
              <a:gd name="T29" fmla="*/ 0 h 153"/>
              <a:gd name="T30" fmla="*/ 2147483647 w 718"/>
              <a:gd name="T31" fmla="*/ 0 h 153"/>
              <a:gd name="T32" fmla="*/ 2147483647 w 718"/>
              <a:gd name="T33" fmla="*/ 0 h 153"/>
              <a:gd name="T34" fmla="*/ 2147483647 w 718"/>
              <a:gd name="T35" fmla="*/ 0 h 153"/>
              <a:gd name="T36" fmla="*/ 2147483647 w 718"/>
              <a:gd name="T37" fmla="*/ 0 h 153"/>
              <a:gd name="T38" fmla="*/ 2147483647 w 718"/>
              <a:gd name="T39" fmla="*/ 2147483647 h 153"/>
              <a:gd name="T40" fmla="*/ 2147483647 w 718"/>
              <a:gd name="T41" fmla="*/ 2147483647 h 153"/>
              <a:gd name="T42" fmla="*/ 2147483647 w 718"/>
              <a:gd name="T43" fmla="*/ 2147483647 h 153"/>
              <a:gd name="T44" fmla="*/ 2147483647 w 718"/>
              <a:gd name="T45" fmla="*/ 2147483647 h 153"/>
              <a:gd name="T46" fmla="*/ 2147483647 w 718"/>
              <a:gd name="T47" fmla="*/ 2147483647 h 153"/>
              <a:gd name="T48" fmla="*/ 2147483647 w 718"/>
              <a:gd name="T49" fmla="*/ 2147483647 h 153"/>
              <a:gd name="T50" fmla="*/ 2147483647 w 718"/>
              <a:gd name="T51" fmla="*/ 2147483647 h 153"/>
              <a:gd name="T52" fmla="*/ 2147483647 w 718"/>
              <a:gd name="T53" fmla="*/ 2147483647 h 153"/>
              <a:gd name="T54" fmla="*/ 2147483647 w 718"/>
              <a:gd name="T55" fmla="*/ 2147483647 h 153"/>
              <a:gd name="T56" fmla="*/ 2147483647 w 718"/>
              <a:gd name="T57" fmla="*/ 2147483647 h 153"/>
              <a:gd name="T58" fmla="*/ 2147483647 w 718"/>
              <a:gd name="T59" fmla="*/ 2147483647 h 153"/>
              <a:gd name="T60" fmla="*/ 2147483647 w 718"/>
              <a:gd name="T61" fmla="*/ 2147483647 h 153"/>
              <a:gd name="T62" fmla="*/ 2147483647 w 718"/>
              <a:gd name="T63" fmla="*/ 2147483647 h 153"/>
              <a:gd name="T64" fmla="*/ 2147483647 w 718"/>
              <a:gd name="T65" fmla="*/ 2147483647 h 153"/>
              <a:gd name="T66" fmla="*/ 2147483647 w 718"/>
              <a:gd name="T67" fmla="*/ 2147483647 h 153"/>
              <a:gd name="T68" fmla="*/ 2147483647 w 718"/>
              <a:gd name="T69" fmla="*/ 2147483647 h 153"/>
              <a:gd name="T70" fmla="*/ 2147483647 w 718"/>
              <a:gd name="T71" fmla="*/ 2147483647 h 153"/>
              <a:gd name="T72" fmla="*/ 2147483647 w 718"/>
              <a:gd name="T73" fmla="*/ 2147483647 h 153"/>
              <a:gd name="T74" fmla="*/ 2147483647 w 718"/>
              <a:gd name="T75" fmla="*/ 2147483647 h 153"/>
              <a:gd name="T76" fmla="*/ 2147483647 w 718"/>
              <a:gd name="T77" fmla="*/ 2147483647 h 153"/>
              <a:gd name="T78" fmla="*/ 2147483647 w 718"/>
              <a:gd name="T79" fmla="*/ 2147483647 h 153"/>
              <a:gd name="T80" fmla="*/ 2147483647 w 718"/>
              <a:gd name="T81" fmla="*/ 2147483647 h 153"/>
              <a:gd name="T82" fmla="*/ 0 w 718"/>
              <a:gd name="T83" fmla="*/ 2147483647 h 153"/>
              <a:gd name="T84" fmla="*/ 0 w 718"/>
              <a:gd name="T85" fmla="*/ 2147483647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8"/>
              <a:gd name="T130" fmla="*/ 0 h 153"/>
              <a:gd name="T131" fmla="*/ 718 w 718"/>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8" h="153">
                <a:moveTo>
                  <a:pt x="0" y="153"/>
                </a:moveTo>
                <a:lnTo>
                  <a:pt x="0" y="77"/>
                </a:lnTo>
                <a:lnTo>
                  <a:pt x="65" y="77"/>
                </a:lnTo>
                <a:lnTo>
                  <a:pt x="131" y="66"/>
                </a:lnTo>
                <a:lnTo>
                  <a:pt x="196" y="55"/>
                </a:lnTo>
                <a:lnTo>
                  <a:pt x="250" y="44"/>
                </a:lnTo>
                <a:lnTo>
                  <a:pt x="305" y="33"/>
                </a:lnTo>
                <a:lnTo>
                  <a:pt x="359" y="33"/>
                </a:lnTo>
                <a:lnTo>
                  <a:pt x="402" y="22"/>
                </a:lnTo>
                <a:lnTo>
                  <a:pt x="446" y="22"/>
                </a:lnTo>
                <a:lnTo>
                  <a:pt x="479" y="11"/>
                </a:lnTo>
                <a:lnTo>
                  <a:pt x="511" y="11"/>
                </a:lnTo>
                <a:lnTo>
                  <a:pt x="544" y="11"/>
                </a:lnTo>
                <a:lnTo>
                  <a:pt x="566" y="0"/>
                </a:lnTo>
                <a:lnTo>
                  <a:pt x="587" y="0"/>
                </a:lnTo>
                <a:lnTo>
                  <a:pt x="609" y="0"/>
                </a:lnTo>
                <a:lnTo>
                  <a:pt x="620" y="0"/>
                </a:lnTo>
                <a:lnTo>
                  <a:pt x="652" y="0"/>
                </a:lnTo>
                <a:lnTo>
                  <a:pt x="674" y="11"/>
                </a:lnTo>
                <a:lnTo>
                  <a:pt x="685" y="22"/>
                </a:lnTo>
                <a:lnTo>
                  <a:pt x="707" y="44"/>
                </a:lnTo>
                <a:lnTo>
                  <a:pt x="707" y="66"/>
                </a:lnTo>
                <a:lnTo>
                  <a:pt x="718" y="87"/>
                </a:lnTo>
                <a:lnTo>
                  <a:pt x="707" y="87"/>
                </a:lnTo>
                <a:lnTo>
                  <a:pt x="707" y="98"/>
                </a:lnTo>
                <a:lnTo>
                  <a:pt x="696" y="98"/>
                </a:lnTo>
                <a:lnTo>
                  <a:pt x="685" y="98"/>
                </a:lnTo>
                <a:lnTo>
                  <a:pt x="674" y="98"/>
                </a:lnTo>
                <a:lnTo>
                  <a:pt x="652" y="98"/>
                </a:lnTo>
                <a:lnTo>
                  <a:pt x="620" y="109"/>
                </a:lnTo>
                <a:lnTo>
                  <a:pt x="587" y="109"/>
                </a:lnTo>
                <a:lnTo>
                  <a:pt x="555" y="109"/>
                </a:lnTo>
                <a:lnTo>
                  <a:pt x="511" y="109"/>
                </a:lnTo>
                <a:lnTo>
                  <a:pt x="468" y="120"/>
                </a:lnTo>
                <a:lnTo>
                  <a:pt x="413" y="120"/>
                </a:lnTo>
                <a:lnTo>
                  <a:pt x="359" y="120"/>
                </a:lnTo>
                <a:lnTo>
                  <a:pt x="294" y="131"/>
                </a:lnTo>
                <a:lnTo>
                  <a:pt x="228" y="131"/>
                </a:lnTo>
                <a:lnTo>
                  <a:pt x="152" y="142"/>
                </a:lnTo>
                <a:lnTo>
                  <a:pt x="76" y="142"/>
                </a:lnTo>
                <a:lnTo>
                  <a:pt x="0" y="153"/>
                </a:lnTo>
              </a:path>
            </a:pathLst>
          </a:custGeom>
          <a:solidFill>
            <a:srgbClr val="FF0000"/>
          </a:solidFill>
          <a:ln w="12700">
            <a:solidFill>
              <a:srgbClr val="000000"/>
            </a:solidFill>
            <a:round/>
          </a:ln>
        </p:spPr>
        <p:txBody>
          <a:bodyPr/>
          <a:lstStyle/>
          <a:p>
            <a:endParaRPr lang="zh-CN" altLang="en-US"/>
          </a:p>
        </p:txBody>
      </p:sp>
      <p:sp>
        <p:nvSpPr>
          <p:cNvPr id="66599" name="Freeform 39"/>
          <p:cNvSpPr/>
          <p:nvPr/>
        </p:nvSpPr>
        <p:spPr bwMode="auto">
          <a:xfrm>
            <a:off x="6186488" y="2738967"/>
            <a:ext cx="373062" cy="571500"/>
          </a:xfrm>
          <a:custGeom>
            <a:avLst/>
            <a:gdLst>
              <a:gd name="T0" fmla="*/ 2147483647 w 587"/>
              <a:gd name="T1" fmla="*/ 2147483647 h 675"/>
              <a:gd name="T2" fmla="*/ 2147483647 w 587"/>
              <a:gd name="T3" fmla="*/ 2147483647 h 675"/>
              <a:gd name="T4" fmla="*/ 2147483647 w 587"/>
              <a:gd name="T5" fmla="*/ 2147483647 h 675"/>
              <a:gd name="T6" fmla="*/ 2147483647 w 587"/>
              <a:gd name="T7" fmla="*/ 0 h 675"/>
              <a:gd name="T8" fmla="*/ 2147483647 w 587"/>
              <a:gd name="T9" fmla="*/ 2147483647 h 675"/>
              <a:gd name="T10" fmla="*/ 2147483647 w 587"/>
              <a:gd name="T11" fmla="*/ 2147483647 h 675"/>
              <a:gd name="T12" fmla="*/ 2147483647 w 587"/>
              <a:gd name="T13" fmla="*/ 2147483647 h 675"/>
              <a:gd name="T14" fmla="*/ 2147483647 w 587"/>
              <a:gd name="T15" fmla="*/ 2147483647 h 675"/>
              <a:gd name="T16" fmla="*/ 2147483647 w 587"/>
              <a:gd name="T17" fmla="*/ 2147483647 h 675"/>
              <a:gd name="T18" fmla="*/ 2147483647 w 587"/>
              <a:gd name="T19" fmla="*/ 2147483647 h 675"/>
              <a:gd name="T20" fmla="*/ 2147483647 w 587"/>
              <a:gd name="T21" fmla="*/ 2147483647 h 675"/>
              <a:gd name="T22" fmla="*/ 2147483647 w 587"/>
              <a:gd name="T23" fmla="*/ 2147483647 h 675"/>
              <a:gd name="T24" fmla="*/ 2147483647 w 587"/>
              <a:gd name="T25" fmla="*/ 2147483647 h 675"/>
              <a:gd name="T26" fmla="*/ 2147483647 w 587"/>
              <a:gd name="T27" fmla="*/ 2147483647 h 675"/>
              <a:gd name="T28" fmla="*/ 2147483647 w 587"/>
              <a:gd name="T29" fmla="*/ 2147483647 h 675"/>
              <a:gd name="T30" fmla="*/ 2147483647 w 587"/>
              <a:gd name="T31" fmla="*/ 2147483647 h 675"/>
              <a:gd name="T32" fmla="*/ 2147483647 w 587"/>
              <a:gd name="T33" fmla="*/ 2147483647 h 675"/>
              <a:gd name="T34" fmla="*/ 2147483647 w 587"/>
              <a:gd name="T35" fmla="*/ 2147483647 h 675"/>
              <a:gd name="T36" fmla="*/ 2147483647 w 587"/>
              <a:gd name="T37" fmla="*/ 2147483647 h 675"/>
              <a:gd name="T38" fmla="*/ 2147483647 w 587"/>
              <a:gd name="T39" fmla="*/ 2147483647 h 675"/>
              <a:gd name="T40" fmla="*/ 2147483647 w 587"/>
              <a:gd name="T41" fmla="*/ 2147483647 h 675"/>
              <a:gd name="T42" fmla="*/ 2147483647 w 587"/>
              <a:gd name="T43" fmla="*/ 2147483647 h 675"/>
              <a:gd name="T44" fmla="*/ 2147483647 w 587"/>
              <a:gd name="T45" fmla="*/ 2147483647 h 675"/>
              <a:gd name="T46" fmla="*/ 0 w 587"/>
              <a:gd name="T47" fmla="*/ 2147483647 h 675"/>
              <a:gd name="T48" fmla="*/ 2147483647 w 587"/>
              <a:gd name="T49" fmla="*/ 2147483647 h 675"/>
              <a:gd name="T50" fmla="*/ 2147483647 w 587"/>
              <a:gd name="T51" fmla="*/ 2147483647 h 675"/>
              <a:gd name="T52" fmla="*/ 2147483647 w 587"/>
              <a:gd name="T53" fmla="*/ 2147483647 h 675"/>
              <a:gd name="T54" fmla="*/ 2147483647 w 587"/>
              <a:gd name="T55" fmla="*/ 2147483647 h 675"/>
              <a:gd name="T56" fmla="*/ 2147483647 w 587"/>
              <a:gd name="T57" fmla="*/ 2147483647 h 675"/>
              <a:gd name="T58" fmla="*/ 2147483647 w 587"/>
              <a:gd name="T59" fmla="*/ 2147483647 h 675"/>
              <a:gd name="T60" fmla="*/ 2147483647 w 587"/>
              <a:gd name="T61" fmla="*/ 2147483647 h 675"/>
              <a:gd name="T62" fmla="*/ 2147483647 w 587"/>
              <a:gd name="T63" fmla="*/ 2147483647 h 675"/>
              <a:gd name="T64" fmla="*/ 2147483647 w 587"/>
              <a:gd name="T65" fmla="*/ 2147483647 h 6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7"/>
              <a:gd name="T100" fmla="*/ 0 h 675"/>
              <a:gd name="T101" fmla="*/ 587 w 587"/>
              <a:gd name="T102" fmla="*/ 675 h 6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7" h="675">
                <a:moveTo>
                  <a:pt x="358" y="207"/>
                </a:moveTo>
                <a:lnTo>
                  <a:pt x="413" y="153"/>
                </a:lnTo>
                <a:lnTo>
                  <a:pt x="456" y="109"/>
                </a:lnTo>
                <a:lnTo>
                  <a:pt x="500" y="77"/>
                </a:lnTo>
                <a:lnTo>
                  <a:pt x="522" y="44"/>
                </a:lnTo>
                <a:lnTo>
                  <a:pt x="554" y="22"/>
                </a:lnTo>
                <a:lnTo>
                  <a:pt x="565" y="11"/>
                </a:lnTo>
                <a:lnTo>
                  <a:pt x="587" y="0"/>
                </a:lnTo>
                <a:lnTo>
                  <a:pt x="587" y="11"/>
                </a:lnTo>
                <a:lnTo>
                  <a:pt x="587" y="33"/>
                </a:lnTo>
                <a:lnTo>
                  <a:pt x="565" y="66"/>
                </a:lnTo>
                <a:lnTo>
                  <a:pt x="543" y="109"/>
                </a:lnTo>
                <a:lnTo>
                  <a:pt x="522" y="153"/>
                </a:lnTo>
                <a:lnTo>
                  <a:pt x="489" y="207"/>
                </a:lnTo>
                <a:lnTo>
                  <a:pt x="445" y="273"/>
                </a:lnTo>
                <a:lnTo>
                  <a:pt x="402" y="349"/>
                </a:lnTo>
                <a:lnTo>
                  <a:pt x="380" y="381"/>
                </a:lnTo>
                <a:lnTo>
                  <a:pt x="358" y="425"/>
                </a:lnTo>
                <a:lnTo>
                  <a:pt x="337" y="458"/>
                </a:lnTo>
                <a:lnTo>
                  <a:pt x="326" y="490"/>
                </a:lnTo>
                <a:lnTo>
                  <a:pt x="304" y="523"/>
                </a:lnTo>
                <a:lnTo>
                  <a:pt x="282" y="545"/>
                </a:lnTo>
                <a:lnTo>
                  <a:pt x="272" y="566"/>
                </a:lnTo>
                <a:lnTo>
                  <a:pt x="250" y="588"/>
                </a:lnTo>
                <a:lnTo>
                  <a:pt x="239" y="610"/>
                </a:lnTo>
                <a:lnTo>
                  <a:pt x="228" y="621"/>
                </a:lnTo>
                <a:lnTo>
                  <a:pt x="217" y="643"/>
                </a:lnTo>
                <a:lnTo>
                  <a:pt x="206" y="653"/>
                </a:lnTo>
                <a:lnTo>
                  <a:pt x="195" y="653"/>
                </a:lnTo>
                <a:lnTo>
                  <a:pt x="185" y="664"/>
                </a:lnTo>
                <a:lnTo>
                  <a:pt x="174" y="664"/>
                </a:lnTo>
                <a:lnTo>
                  <a:pt x="163" y="675"/>
                </a:lnTo>
                <a:lnTo>
                  <a:pt x="152" y="664"/>
                </a:lnTo>
                <a:lnTo>
                  <a:pt x="141" y="664"/>
                </a:lnTo>
                <a:lnTo>
                  <a:pt x="119" y="653"/>
                </a:lnTo>
                <a:lnTo>
                  <a:pt x="108" y="643"/>
                </a:lnTo>
                <a:lnTo>
                  <a:pt x="98" y="632"/>
                </a:lnTo>
                <a:lnTo>
                  <a:pt x="76" y="610"/>
                </a:lnTo>
                <a:lnTo>
                  <a:pt x="65" y="588"/>
                </a:lnTo>
                <a:lnTo>
                  <a:pt x="43" y="566"/>
                </a:lnTo>
                <a:lnTo>
                  <a:pt x="32" y="545"/>
                </a:lnTo>
                <a:lnTo>
                  <a:pt x="21" y="534"/>
                </a:lnTo>
                <a:lnTo>
                  <a:pt x="11" y="512"/>
                </a:lnTo>
                <a:lnTo>
                  <a:pt x="11" y="501"/>
                </a:lnTo>
                <a:lnTo>
                  <a:pt x="0" y="479"/>
                </a:lnTo>
                <a:lnTo>
                  <a:pt x="0" y="468"/>
                </a:lnTo>
                <a:lnTo>
                  <a:pt x="11" y="458"/>
                </a:lnTo>
                <a:lnTo>
                  <a:pt x="21" y="447"/>
                </a:lnTo>
                <a:lnTo>
                  <a:pt x="43" y="436"/>
                </a:lnTo>
                <a:lnTo>
                  <a:pt x="65" y="436"/>
                </a:lnTo>
                <a:lnTo>
                  <a:pt x="76" y="447"/>
                </a:lnTo>
                <a:lnTo>
                  <a:pt x="98" y="447"/>
                </a:lnTo>
                <a:lnTo>
                  <a:pt x="119" y="447"/>
                </a:lnTo>
                <a:lnTo>
                  <a:pt x="130" y="436"/>
                </a:lnTo>
                <a:lnTo>
                  <a:pt x="141" y="436"/>
                </a:lnTo>
                <a:lnTo>
                  <a:pt x="152" y="425"/>
                </a:lnTo>
                <a:lnTo>
                  <a:pt x="174" y="403"/>
                </a:lnTo>
                <a:lnTo>
                  <a:pt x="195" y="381"/>
                </a:lnTo>
                <a:lnTo>
                  <a:pt x="228" y="349"/>
                </a:lnTo>
                <a:lnTo>
                  <a:pt x="272" y="305"/>
                </a:lnTo>
                <a:lnTo>
                  <a:pt x="315" y="262"/>
                </a:lnTo>
                <a:lnTo>
                  <a:pt x="358" y="207"/>
                </a:lnTo>
              </a:path>
            </a:pathLst>
          </a:custGeom>
          <a:solidFill>
            <a:srgbClr val="FF0000"/>
          </a:solidFill>
          <a:ln w="12700">
            <a:solidFill>
              <a:srgbClr val="000000"/>
            </a:solidFill>
            <a:round/>
          </a:ln>
        </p:spPr>
        <p:txBody>
          <a:bodyPr/>
          <a:lstStyle/>
          <a:p>
            <a:endParaRPr lang="zh-CN" altLang="en-US"/>
          </a:p>
        </p:txBody>
      </p:sp>
      <p:sp>
        <p:nvSpPr>
          <p:cNvPr id="66600" name="Freeform 40"/>
          <p:cNvSpPr/>
          <p:nvPr/>
        </p:nvSpPr>
        <p:spPr bwMode="auto">
          <a:xfrm>
            <a:off x="6165851" y="2518833"/>
            <a:ext cx="193675" cy="239184"/>
          </a:xfrm>
          <a:custGeom>
            <a:avLst/>
            <a:gdLst>
              <a:gd name="T0" fmla="*/ 2147483647 w 305"/>
              <a:gd name="T1" fmla="*/ 2147483647 h 283"/>
              <a:gd name="T2" fmla="*/ 2147483647 w 305"/>
              <a:gd name="T3" fmla="*/ 2147483647 h 283"/>
              <a:gd name="T4" fmla="*/ 2147483647 w 305"/>
              <a:gd name="T5" fmla="*/ 2147483647 h 283"/>
              <a:gd name="T6" fmla="*/ 2147483647 w 305"/>
              <a:gd name="T7" fmla="*/ 2147483647 h 283"/>
              <a:gd name="T8" fmla="*/ 2147483647 w 305"/>
              <a:gd name="T9" fmla="*/ 2147483647 h 283"/>
              <a:gd name="T10" fmla="*/ 2147483647 w 305"/>
              <a:gd name="T11" fmla="*/ 2147483647 h 283"/>
              <a:gd name="T12" fmla="*/ 2147483647 w 305"/>
              <a:gd name="T13" fmla="*/ 2147483647 h 283"/>
              <a:gd name="T14" fmla="*/ 2147483647 w 305"/>
              <a:gd name="T15" fmla="*/ 2147483647 h 283"/>
              <a:gd name="T16" fmla="*/ 2147483647 w 305"/>
              <a:gd name="T17" fmla="*/ 2147483647 h 283"/>
              <a:gd name="T18" fmla="*/ 2147483647 w 305"/>
              <a:gd name="T19" fmla="*/ 2147483647 h 283"/>
              <a:gd name="T20" fmla="*/ 2147483647 w 305"/>
              <a:gd name="T21" fmla="*/ 2147483647 h 283"/>
              <a:gd name="T22" fmla="*/ 2147483647 w 305"/>
              <a:gd name="T23" fmla="*/ 2147483647 h 283"/>
              <a:gd name="T24" fmla="*/ 2147483647 w 305"/>
              <a:gd name="T25" fmla="*/ 2147483647 h 283"/>
              <a:gd name="T26" fmla="*/ 2147483647 w 305"/>
              <a:gd name="T27" fmla="*/ 2147483647 h 283"/>
              <a:gd name="T28" fmla="*/ 2147483647 w 305"/>
              <a:gd name="T29" fmla="*/ 2147483647 h 283"/>
              <a:gd name="T30" fmla="*/ 2147483647 w 305"/>
              <a:gd name="T31" fmla="*/ 2147483647 h 283"/>
              <a:gd name="T32" fmla="*/ 2147483647 w 305"/>
              <a:gd name="T33" fmla="*/ 2147483647 h 283"/>
              <a:gd name="T34" fmla="*/ 2147483647 w 305"/>
              <a:gd name="T35" fmla="*/ 2147483647 h 283"/>
              <a:gd name="T36" fmla="*/ 2147483647 w 305"/>
              <a:gd name="T37" fmla="*/ 2147483647 h 283"/>
              <a:gd name="T38" fmla="*/ 2147483647 w 305"/>
              <a:gd name="T39" fmla="*/ 2147483647 h 283"/>
              <a:gd name="T40" fmla="*/ 2147483647 w 305"/>
              <a:gd name="T41" fmla="*/ 2147483647 h 283"/>
              <a:gd name="T42" fmla="*/ 2147483647 w 305"/>
              <a:gd name="T43" fmla="*/ 2147483647 h 283"/>
              <a:gd name="T44" fmla="*/ 2147483647 w 305"/>
              <a:gd name="T45" fmla="*/ 2147483647 h 283"/>
              <a:gd name="T46" fmla="*/ 2147483647 w 305"/>
              <a:gd name="T47" fmla="*/ 2147483647 h 283"/>
              <a:gd name="T48" fmla="*/ 2147483647 w 305"/>
              <a:gd name="T49" fmla="*/ 2147483647 h 283"/>
              <a:gd name="T50" fmla="*/ 2147483647 w 305"/>
              <a:gd name="T51" fmla="*/ 2147483647 h 283"/>
              <a:gd name="T52" fmla="*/ 2147483647 w 305"/>
              <a:gd name="T53" fmla="*/ 2147483647 h 283"/>
              <a:gd name="T54" fmla="*/ 2147483647 w 305"/>
              <a:gd name="T55" fmla="*/ 2147483647 h 283"/>
              <a:gd name="T56" fmla="*/ 2147483647 w 305"/>
              <a:gd name="T57" fmla="*/ 2147483647 h 283"/>
              <a:gd name="T58" fmla="*/ 2147483647 w 305"/>
              <a:gd name="T59" fmla="*/ 2147483647 h 283"/>
              <a:gd name="T60" fmla="*/ 2147483647 w 305"/>
              <a:gd name="T61" fmla="*/ 2147483647 h 283"/>
              <a:gd name="T62" fmla="*/ 2147483647 w 305"/>
              <a:gd name="T63" fmla="*/ 2147483647 h 283"/>
              <a:gd name="T64" fmla="*/ 2147483647 w 305"/>
              <a:gd name="T65" fmla="*/ 2147483647 h 283"/>
              <a:gd name="T66" fmla="*/ 2147483647 w 305"/>
              <a:gd name="T67" fmla="*/ 2147483647 h 283"/>
              <a:gd name="T68" fmla="*/ 0 w 305"/>
              <a:gd name="T69" fmla="*/ 2147483647 h 283"/>
              <a:gd name="T70" fmla="*/ 0 w 305"/>
              <a:gd name="T71" fmla="*/ 2147483647 h 283"/>
              <a:gd name="T72" fmla="*/ 0 w 305"/>
              <a:gd name="T73" fmla="*/ 2147483647 h 283"/>
              <a:gd name="T74" fmla="*/ 2147483647 w 305"/>
              <a:gd name="T75" fmla="*/ 0 h 283"/>
              <a:gd name="T76" fmla="*/ 2147483647 w 305"/>
              <a:gd name="T77" fmla="*/ 0 h 283"/>
              <a:gd name="T78" fmla="*/ 2147483647 w 305"/>
              <a:gd name="T79" fmla="*/ 0 h 283"/>
              <a:gd name="T80" fmla="*/ 2147483647 w 305"/>
              <a:gd name="T81" fmla="*/ 2147483647 h 283"/>
              <a:gd name="T82" fmla="*/ 2147483647 w 305"/>
              <a:gd name="T83" fmla="*/ 2147483647 h 2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5"/>
              <a:gd name="T127" fmla="*/ 0 h 283"/>
              <a:gd name="T128" fmla="*/ 305 w 305"/>
              <a:gd name="T129" fmla="*/ 283 h 2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5" h="283">
                <a:moveTo>
                  <a:pt x="76" y="11"/>
                </a:moveTo>
                <a:lnTo>
                  <a:pt x="109" y="11"/>
                </a:lnTo>
                <a:lnTo>
                  <a:pt x="152" y="22"/>
                </a:lnTo>
                <a:lnTo>
                  <a:pt x="196" y="44"/>
                </a:lnTo>
                <a:lnTo>
                  <a:pt x="228" y="66"/>
                </a:lnTo>
                <a:lnTo>
                  <a:pt x="250" y="76"/>
                </a:lnTo>
                <a:lnTo>
                  <a:pt x="272" y="98"/>
                </a:lnTo>
                <a:lnTo>
                  <a:pt x="283" y="109"/>
                </a:lnTo>
                <a:lnTo>
                  <a:pt x="294" y="131"/>
                </a:lnTo>
                <a:lnTo>
                  <a:pt x="305" y="142"/>
                </a:lnTo>
                <a:lnTo>
                  <a:pt x="305" y="164"/>
                </a:lnTo>
                <a:lnTo>
                  <a:pt x="305" y="185"/>
                </a:lnTo>
                <a:lnTo>
                  <a:pt x="305" y="207"/>
                </a:lnTo>
                <a:lnTo>
                  <a:pt x="294" y="229"/>
                </a:lnTo>
                <a:lnTo>
                  <a:pt x="294" y="240"/>
                </a:lnTo>
                <a:lnTo>
                  <a:pt x="283" y="251"/>
                </a:lnTo>
                <a:lnTo>
                  <a:pt x="283" y="261"/>
                </a:lnTo>
                <a:lnTo>
                  <a:pt x="272" y="272"/>
                </a:lnTo>
                <a:lnTo>
                  <a:pt x="261" y="283"/>
                </a:lnTo>
                <a:lnTo>
                  <a:pt x="250" y="283"/>
                </a:lnTo>
                <a:lnTo>
                  <a:pt x="239" y="283"/>
                </a:lnTo>
                <a:lnTo>
                  <a:pt x="228" y="283"/>
                </a:lnTo>
                <a:lnTo>
                  <a:pt x="207" y="272"/>
                </a:lnTo>
                <a:lnTo>
                  <a:pt x="196" y="261"/>
                </a:lnTo>
                <a:lnTo>
                  <a:pt x="174" y="240"/>
                </a:lnTo>
                <a:lnTo>
                  <a:pt x="152" y="218"/>
                </a:lnTo>
                <a:lnTo>
                  <a:pt x="131" y="185"/>
                </a:lnTo>
                <a:lnTo>
                  <a:pt x="109" y="153"/>
                </a:lnTo>
                <a:lnTo>
                  <a:pt x="76" y="131"/>
                </a:lnTo>
                <a:lnTo>
                  <a:pt x="54" y="98"/>
                </a:lnTo>
                <a:lnTo>
                  <a:pt x="33" y="76"/>
                </a:lnTo>
                <a:lnTo>
                  <a:pt x="22" y="55"/>
                </a:lnTo>
                <a:lnTo>
                  <a:pt x="11" y="44"/>
                </a:lnTo>
                <a:lnTo>
                  <a:pt x="0" y="22"/>
                </a:lnTo>
                <a:lnTo>
                  <a:pt x="0" y="11"/>
                </a:lnTo>
                <a:lnTo>
                  <a:pt x="11" y="0"/>
                </a:lnTo>
                <a:lnTo>
                  <a:pt x="22" y="0"/>
                </a:lnTo>
                <a:lnTo>
                  <a:pt x="44" y="0"/>
                </a:lnTo>
                <a:lnTo>
                  <a:pt x="76" y="11"/>
                </a:lnTo>
              </a:path>
            </a:pathLst>
          </a:custGeom>
          <a:solidFill>
            <a:srgbClr val="FF0000"/>
          </a:solidFill>
          <a:ln w="12700">
            <a:solidFill>
              <a:srgbClr val="000000"/>
            </a:solidFill>
            <a:round/>
          </a:ln>
        </p:spPr>
        <p:txBody>
          <a:bodyPr/>
          <a:lstStyle/>
          <a:p>
            <a:endParaRPr lang="zh-CN" altLang="en-US"/>
          </a:p>
        </p:txBody>
      </p:sp>
      <p:sp>
        <p:nvSpPr>
          <p:cNvPr id="66601" name="Freeform 41"/>
          <p:cNvSpPr/>
          <p:nvPr/>
        </p:nvSpPr>
        <p:spPr bwMode="auto">
          <a:xfrm>
            <a:off x="6318250" y="2224618"/>
            <a:ext cx="185738" cy="230716"/>
          </a:xfrm>
          <a:custGeom>
            <a:avLst/>
            <a:gdLst>
              <a:gd name="T0" fmla="*/ 2147483647 w 294"/>
              <a:gd name="T1" fmla="*/ 2147483647 h 272"/>
              <a:gd name="T2" fmla="*/ 2147483647 w 294"/>
              <a:gd name="T3" fmla="*/ 2147483647 h 272"/>
              <a:gd name="T4" fmla="*/ 2147483647 w 294"/>
              <a:gd name="T5" fmla="*/ 2147483647 h 272"/>
              <a:gd name="T6" fmla="*/ 2147483647 w 294"/>
              <a:gd name="T7" fmla="*/ 2147483647 h 272"/>
              <a:gd name="T8" fmla="*/ 2147483647 w 294"/>
              <a:gd name="T9" fmla="*/ 2147483647 h 272"/>
              <a:gd name="T10" fmla="*/ 2147483647 w 294"/>
              <a:gd name="T11" fmla="*/ 2147483647 h 272"/>
              <a:gd name="T12" fmla="*/ 0 w 294"/>
              <a:gd name="T13" fmla="*/ 2147483647 h 272"/>
              <a:gd name="T14" fmla="*/ 0 w 294"/>
              <a:gd name="T15" fmla="*/ 2147483647 h 272"/>
              <a:gd name="T16" fmla="*/ 0 w 294"/>
              <a:gd name="T17" fmla="*/ 2147483647 h 272"/>
              <a:gd name="T18" fmla="*/ 2147483647 w 294"/>
              <a:gd name="T19" fmla="*/ 0 h 272"/>
              <a:gd name="T20" fmla="*/ 2147483647 w 294"/>
              <a:gd name="T21" fmla="*/ 0 h 272"/>
              <a:gd name="T22" fmla="*/ 2147483647 w 294"/>
              <a:gd name="T23" fmla="*/ 0 h 272"/>
              <a:gd name="T24" fmla="*/ 2147483647 w 294"/>
              <a:gd name="T25" fmla="*/ 0 h 272"/>
              <a:gd name="T26" fmla="*/ 2147483647 w 294"/>
              <a:gd name="T27" fmla="*/ 0 h 272"/>
              <a:gd name="T28" fmla="*/ 2147483647 w 294"/>
              <a:gd name="T29" fmla="*/ 0 h 272"/>
              <a:gd name="T30" fmla="*/ 2147483647 w 294"/>
              <a:gd name="T31" fmla="*/ 0 h 272"/>
              <a:gd name="T32" fmla="*/ 2147483647 w 294"/>
              <a:gd name="T33" fmla="*/ 2147483647 h 272"/>
              <a:gd name="T34" fmla="*/ 2147483647 w 294"/>
              <a:gd name="T35" fmla="*/ 2147483647 h 272"/>
              <a:gd name="T36" fmla="*/ 2147483647 w 294"/>
              <a:gd name="T37" fmla="*/ 2147483647 h 272"/>
              <a:gd name="T38" fmla="*/ 2147483647 w 294"/>
              <a:gd name="T39" fmla="*/ 2147483647 h 272"/>
              <a:gd name="T40" fmla="*/ 2147483647 w 294"/>
              <a:gd name="T41" fmla="*/ 2147483647 h 272"/>
              <a:gd name="T42" fmla="*/ 2147483647 w 294"/>
              <a:gd name="T43" fmla="*/ 2147483647 h 272"/>
              <a:gd name="T44" fmla="*/ 2147483647 w 294"/>
              <a:gd name="T45" fmla="*/ 2147483647 h 272"/>
              <a:gd name="T46" fmla="*/ 2147483647 w 294"/>
              <a:gd name="T47" fmla="*/ 2147483647 h 272"/>
              <a:gd name="T48" fmla="*/ 2147483647 w 294"/>
              <a:gd name="T49" fmla="*/ 2147483647 h 272"/>
              <a:gd name="T50" fmla="*/ 2147483647 w 294"/>
              <a:gd name="T51" fmla="*/ 2147483647 h 272"/>
              <a:gd name="T52" fmla="*/ 2147483647 w 294"/>
              <a:gd name="T53" fmla="*/ 2147483647 h 272"/>
              <a:gd name="T54" fmla="*/ 2147483647 w 294"/>
              <a:gd name="T55" fmla="*/ 2147483647 h 272"/>
              <a:gd name="T56" fmla="*/ 2147483647 w 294"/>
              <a:gd name="T57" fmla="*/ 2147483647 h 272"/>
              <a:gd name="T58" fmla="*/ 2147483647 w 294"/>
              <a:gd name="T59" fmla="*/ 2147483647 h 272"/>
              <a:gd name="T60" fmla="*/ 2147483647 w 294"/>
              <a:gd name="T61" fmla="*/ 2147483647 h 272"/>
              <a:gd name="T62" fmla="*/ 2147483647 w 294"/>
              <a:gd name="T63" fmla="*/ 2147483647 h 272"/>
              <a:gd name="T64" fmla="*/ 2147483647 w 294"/>
              <a:gd name="T65" fmla="*/ 2147483647 h 272"/>
              <a:gd name="T66" fmla="*/ 2147483647 w 294"/>
              <a:gd name="T67" fmla="*/ 2147483647 h 272"/>
              <a:gd name="T68" fmla="*/ 2147483647 w 294"/>
              <a:gd name="T69" fmla="*/ 2147483647 h 272"/>
              <a:gd name="T70" fmla="*/ 2147483647 w 294"/>
              <a:gd name="T71" fmla="*/ 2147483647 h 272"/>
              <a:gd name="T72" fmla="*/ 2147483647 w 294"/>
              <a:gd name="T73" fmla="*/ 2147483647 h 272"/>
              <a:gd name="T74" fmla="*/ 2147483647 w 294"/>
              <a:gd name="T75" fmla="*/ 2147483647 h 272"/>
              <a:gd name="T76" fmla="*/ 2147483647 w 294"/>
              <a:gd name="T77" fmla="*/ 2147483647 h 272"/>
              <a:gd name="T78" fmla="*/ 2147483647 w 294"/>
              <a:gd name="T79" fmla="*/ 2147483647 h 2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4"/>
              <a:gd name="T121" fmla="*/ 0 h 272"/>
              <a:gd name="T122" fmla="*/ 294 w 294"/>
              <a:gd name="T123" fmla="*/ 272 h 2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4" h="272">
                <a:moveTo>
                  <a:pt x="98" y="163"/>
                </a:moveTo>
                <a:lnTo>
                  <a:pt x="66" y="131"/>
                </a:lnTo>
                <a:lnTo>
                  <a:pt x="44" y="109"/>
                </a:lnTo>
                <a:lnTo>
                  <a:pt x="33" y="76"/>
                </a:lnTo>
                <a:lnTo>
                  <a:pt x="22" y="54"/>
                </a:lnTo>
                <a:lnTo>
                  <a:pt x="11" y="44"/>
                </a:lnTo>
                <a:lnTo>
                  <a:pt x="0" y="33"/>
                </a:lnTo>
                <a:lnTo>
                  <a:pt x="0" y="22"/>
                </a:lnTo>
                <a:lnTo>
                  <a:pt x="0" y="11"/>
                </a:lnTo>
                <a:lnTo>
                  <a:pt x="22" y="0"/>
                </a:lnTo>
                <a:lnTo>
                  <a:pt x="33" y="0"/>
                </a:lnTo>
                <a:lnTo>
                  <a:pt x="44" y="0"/>
                </a:lnTo>
                <a:lnTo>
                  <a:pt x="66" y="0"/>
                </a:lnTo>
                <a:lnTo>
                  <a:pt x="76" y="0"/>
                </a:lnTo>
                <a:lnTo>
                  <a:pt x="98" y="0"/>
                </a:lnTo>
                <a:lnTo>
                  <a:pt x="131" y="0"/>
                </a:lnTo>
                <a:lnTo>
                  <a:pt x="163" y="22"/>
                </a:lnTo>
                <a:lnTo>
                  <a:pt x="207" y="33"/>
                </a:lnTo>
                <a:lnTo>
                  <a:pt x="250" y="65"/>
                </a:lnTo>
                <a:lnTo>
                  <a:pt x="261" y="87"/>
                </a:lnTo>
                <a:lnTo>
                  <a:pt x="272" y="98"/>
                </a:lnTo>
                <a:lnTo>
                  <a:pt x="283" y="120"/>
                </a:lnTo>
                <a:lnTo>
                  <a:pt x="294" y="142"/>
                </a:lnTo>
                <a:lnTo>
                  <a:pt x="294" y="152"/>
                </a:lnTo>
                <a:lnTo>
                  <a:pt x="294" y="174"/>
                </a:lnTo>
                <a:lnTo>
                  <a:pt x="294" y="185"/>
                </a:lnTo>
                <a:lnTo>
                  <a:pt x="294" y="207"/>
                </a:lnTo>
                <a:lnTo>
                  <a:pt x="272" y="239"/>
                </a:lnTo>
                <a:lnTo>
                  <a:pt x="261" y="261"/>
                </a:lnTo>
                <a:lnTo>
                  <a:pt x="250" y="272"/>
                </a:lnTo>
                <a:lnTo>
                  <a:pt x="239" y="272"/>
                </a:lnTo>
                <a:lnTo>
                  <a:pt x="229" y="272"/>
                </a:lnTo>
                <a:lnTo>
                  <a:pt x="218" y="272"/>
                </a:lnTo>
                <a:lnTo>
                  <a:pt x="207" y="261"/>
                </a:lnTo>
                <a:lnTo>
                  <a:pt x="196" y="250"/>
                </a:lnTo>
                <a:lnTo>
                  <a:pt x="174" y="229"/>
                </a:lnTo>
                <a:lnTo>
                  <a:pt x="152" y="218"/>
                </a:lnTo>
                <a:lnTo>
                  <a:pt x="120" y="185"/>
                </a:lnTo>
                <a:lnTo>
                  <a:pt x="98" y="163"/>
                </a:lnTo>
              </a:path>
            </a:pathLst>
          </a:custGeom>
          <a:solidFill>
            <a:srgbClr val="FF0000"/>
          </a:solidFill>
          <a:ln w="12700">
            <a:solidFill>
              <a:srgbClr val="000000"/>
            </a:solidFill>
            <a:round/>
          </a:ln>
        </p:spPr>
        <p:txBody>
          <a:bodyPr/>
          <a:lstStyle/>
          <a:p>
            <a:endParaRPr lang="zh-CN" altLang="en-US"/>
          </a:p>
        </p:txBody>
      </p:sp>
      <p:sp>
        <p:nvSpPr>
          <p:cNvPr id="66602" name="Freeform 42"/>
          <p:cNvSpPr/>
          <p:nvPr/>
        </p:nvSpPr>
        <p:spPr bwMode="auto">
          <a:xfrm>
            <a:off x="6027739" y="3348567"/>
            <a:ext cx="1443037" cy="275167"/>
          </a:xfrm>
          <a:custGeom>
            <a:avLst/>
            <a:gdLst>
              <a:gd name="T0" fmla="*/ 2147483647 w 2272"/>
              <a:gd name="T1" fmla="*/ 2147483647 h 326"/>
              <a:gd name="T2" fmla="*/ 2147483647 w 2272"/>
              <a:gd name="T3" fmla="*/ 2147483647 h 326"/>
              <a:gd name="T4" fmla="*/ 2147483647 w 2272"/>
              <a:gd name="T5" fmla="*/ 2147483647 h 326"/>
              <a:gd name="T6" fmla="*/ 2147483647 w 2272"/>
              <a:gd name="T7" fmla="*/ 2147483647 h 326"/>
              <a:gd name="T8" fmla="*/ 2147483647 w 2272"/>
              <a:gd name="T9" fmla="*/ 2147483647 h 326"/>
              <a:gd name="T10" fmla="*/ 2147483647 w 2272"/>
              <a:gd name="T11" fmla="*/ 2147483647 h 326"/>
              <a:gd name="T12" fmla="*/ 2147483647 w 2272"/>
              <a:gd name="T13" fmla="*/ 2147483647 h 326"/>
              <a:gd name="T14" fmla="*/ 2147483647 w 2272"/>
              <a:gd name="T15" fmla="*/ 2147483647 h 326"/>
              <a:gd name="T16" fmla="*/ 2147483647 w 2272"/>
              <a:gd name="T17" fmla="*/ 2147483647 h 326"/>
              <a:gd name="T18" fmla="*/ 2147483647 w 2272"/>
              <a:gd name="T19" fmla="*/ 2147483647 h 326"/>
              <a:gd name="T20" fmla="*/ 2147483647 w 2272"/>
              <a:gd name="T21" fmla="*/ 2147483647 h 326"/>
              <a:gd name="T22" fmla="*/ 2147483647 w 2272"/>
              <a:gd name="T23" fmla="*/ 2147483647 h 326"/>
              <a:gd name="T24" fmla="*/ 2147483647 w 2272"/>
              <a:gd name="T25" fmla="*/ 2147483647 h 326"/>
              <a:gd name="T26" fmla="*/ 2147483647 w 2272"/>
              <a:gd name="T27" fmla="*/ 2147483647 h 326"/>
              <a:gd name="T28" fmla="*/ 2147483647 w 2272"/>
              <a:gd name="T29" fmla="*/ 2147483647 h 326"/>
              <a:gd name="T30" fmla="*/ 2147483647 w 2272"/>
              <a:gd name="T31" fmla="*/ 2147483647 h 326"/>
              <a:gd name="T32" fmla="*/ 2147483647 w 2272"/>
              <a:gd name="T33" fmla="*/ 2147483647 h 326"/>
              <a:gd name="T34" fmla="*/ 2147483647 w 2272"/>
              <a:gd name="T35" fmla="*/ 2147483647 h 326"/>
              <a:gd name="T36" fmla="*/ 2147483647 w 2272"/>
              <a:gd name="T37" fmla="*/ 2147483647 h 326"/>
              <a:gd name="T38" fmla="*/ 2147483647 w 2272"/>
              <a:gd name="T39" fmla="*/ 2147483647 h 326"/>
              <a:gd name="T40" fmla="*/ 2147483647 w 2272"/>
              <a:gd name="T41" fmla="*/ 2147483647 h 326"/>
              <a:gd name="T42" fmla="*/ 2147483647 w 2272"/>
              <a:gd name="T43" fmla="*/ 2147483647 h 326"/>
              <a:gd name="T44" fmla="*/ 2147483647 w 2272"/>
              <a:gd name="T45" fmla="*/ 2147483647 h 326"/>
              <a:gd name="T46" fmla="*/ 2147483647 w 2272"/>
              <a:gd name="T47" fmla="*/ 2147483647 h 326"/>
              <a:gd name="T48" fmla="*/ 2147483647 w 2272"/>
              <a:gd name="T49" fmla="*/ 2147483647 h 326"/>
              <a:gd name="T50" fmla="*/ 2147483647 w 2272"/>
              <a:gd name="T51" fmla="*/ 0 h 326"/>
              <a:gd name="T52" fmla="*/ 2147483647 w 2272"/>
              <a:gd name="T53" fmla="*/ 0 h 326"/>
              <a:gd name="T54" fmla="*/ 2147483647 w 2272"/>
              <a:gd name="T55" fmla="*/ 0 h 326"/>
              <a:gd name="T56" fmla="*/ 2147483647 w 2272"/>
              <a:gd name="T57" fmla="*/ 0 h 326"/>
              <a:gd name="T58" fmla="*/ 2147483647 w 2272"/>
              <a:gd name="T59" fmla="*/ 2147483647 h 326"/>
              <a:gd name="T60" fmla="*/ 2147483647 w 2272"/>
              <a:gd name="T61" fmla="*/ 2147483647 h 326"/>
              <a:gd name="T62" fmla="*/ 2147483647 w 2272"/>
              <a:gd name="T63" fmla="*/ 2147483647 h 326"/>
              <a:gd name="T64" fmla="*/ 2147483647 w 2272"/>
              <a:gd name="T65" fmla="*/ 2147483647 h 326"/>
              <a:gd name="T66" fmla="*/ 2147483647 w 2272"/>
              <a:gd name="T67" fmla="*/ 2147483647 h 326"/>
              <a:gd name="T68" fmla="*/ 2147483647 w 2272"/>
              <a:gd name="T69" fmla="*/ 2147483647 h 326"/>
              <a:gd name="T70" fmla="*/ 2147483647 w 2272"/>
              <a:gd name="T71" fmla="*/ 2147483647 h 326"/>
              <a:gd name="T72" fmla="*/ 2147483647 w 2272"/>
              <a:gd name="T73" fmla="*/ 2147483647 h 326"/>
              <a:gd name="T74" fmla="*/ 2147483647 w 2272"/>
              <a:gd name="T75" fmla="*/ 2147483647 h 326"/>
              <a:gd name="T76" fmla="*/ 2147483647 w 2272"/>
              <a:gd name="T77" fmla="*/ 2147483647 h 326"/>
              <a:gd name="T78" fmla="*/ 2147483647 w 2272"/>
              <a:gd name="T79" fmla="*/ 2147483647 h 326"/>
              <a:gd name="T80" fmla="*/ 2147483647 w 2272"/>
              <a:gd name="T81" fmla="*/ 2147483647 h 326"/>
              <a:gd name="T82" fmla="*/ 2147483647 w 2272"/>
              <a:gd name="T83" fmla="*/ 2147483647 h 326"/>
              <a:gd name="T84" fmla="*/ 2147483647 w 2272"/>
              <a:gd name="T85" fmla="*/ 2147483647 h 326"/>
              <a:gd name="T86" fmla="*/ 2147483647 w 2272"/>
              <a:gd name="T87" fmla="*/ 2147483647 h 326"/>
              <a:gd name="T88" fmla="*/ 2147483647 w 2272"/>
              <a:gd name="T89" fmla="*/ 2147483647 h 326"/>
              <a:gd name="T90" fmla="*/ 2147483647 w 2272"/>
              <a:gd name="T91" fmla="*/ 2147483647 h 326"/>
              <a:gd name="T92" fmla="*/ 2147483647 w 2272"/>
              <a:gd name="T93" fmla="*/ 2147483647 h 326"/>
              <a:gd name="T94" fmla="*/ 2147483647 w 2272"/>
              <a:gd name="T95" fmla="*/ 2147483647 h 326"/>
              <a:gd name="T96" fmla="*/ 2147483647 w 2272"/>
              <a:gd name="T97" fmla="*/ 2147483647 h 326"/>
              <a:gd name="T98" fmla="*/ 2147483647 w 2272"/>
              <a:gd name="T99" fmla="*/ 2147483647 h 326"/>
              <a:gd name="T100" fmla="*/ 2147483647 w 2272"/>
              <a:gd name="T101" fmla="*/ 2147483647 h 326"/>
              <a:gd name="T102" fmla="*/ 2147483647 w 2272"/>
              <a:gd name="T103" fmla="*/ 2147483647 h 3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26"/>
              <a:gd name="T158" fmla="*/ 2272 w 2272"/>
              <a:gd name="T159" fmla="*/ 326 h 3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26">
                <a:moveTo>
                  <a:pt x="848" y="217"/>
                </a:moveTo>
                <a:lnTo>
                  <a:pt x="750" y="228"/>
                </a:lnTo>
                <a:lnTo>
                  <a:pt x="641" y="239"/>
                </a:lnTo>
                <a:lnTo>
                  <a:pt x="532" y="261"/>
                </a:lnTo>
                <a:lnTo>
                  <a:pt x="413" y="283"/>
                </a:lnTo>
                <a:lnTo>
                  <a:pt x="358" y="294"/>
                </a:lnTo>
                <a:lnTo>
                  <a:pt x="315" y="304"/>
                </a:lnTo>
                <a:lnTo>
                  <a:pt x="271" y="315"/>
                </a:lnTo>
                <a:lnTo>
                  <a:pt x="239" y="315"/>
                </a:lnTo>
                <a:lnTo>
                  <a:pt x="206" y="326"/>
                </a:lnTo>
                <a:lnTo>
                  <a:pt x="184" y="326"/>
                </a:lnTo>
                <a:lnTo>
                  <a:pt x="163" y="326"/>
                </a:lnTo>
                <a:lnTo>
                  <a:pt x="152" y="315"/>
                </a:lnTo>
                <a:lnTo>
                  <a:pt x="130" y="315"/>
                </a:lnTo>
                <a:lnTo>
                  <a:pt x="108" y="304"/>
                </a:lnTo>
                <a:lnTo>
                  <a:pt x="87" y="294"/>
                </a:lnTo>
                <a:lnTo>
                  <a:pt x="65" y="272"/>
                </a:lnTo>
                <a:lnTo>
                  <a:pt x="43" y="250"/>
                </a:lnTo>
                <a:lnTo>
                  <a:pt x="21" y="239"/>
                </a:lnTo>
                <a:lnTo>
                  <a:pt x="11" y="228"/>
                </a:lnTo>
                <a:lnTo>
                  <a:pt x="0" y="217"/>
                </a:lnTo>
                <a:lnTo>
                  <a:pt x="11" y="217"/>
                </a:lnTo>
                <a:lnTo>
                  <a:pt x="11" y="206"/>
                </a:lnTo>
                <a:lnTo>
                  <a:pt x="21" y="206"/>
                </a:lnTo>
                <a:lnTo>
                  <a:pt x="32" y="206"/>
                </a:lnTo>
                <a:lnTo>
                  <a:pt x="43" y="206"/>
                </a:lnTo>
                <a:lnTo>
                  <a:pt x="65" y="206"/>
                </a:lnTo>
                <a:lnTo>
                  <a:pt x="87" y="196"/>
                </a:lnTo>
                <a:lnTo>
                  <a:pt x="108" y="196"/>
                </a:lnTo>
                <a:lnTo>
                  <a:pt x="141" y="196"/>
                </a:lnTo>
                <a:lnTo>
                  <a:pt x="163" y="185"/>
                </a:lnTo>
                <a:lnTo>
                  <a:pt x="206" y="185"/>
                </a:lnTo>
                <a:lnTo>
                  <a:pt x="239" y="185"/>
                </a:lnTo>
                <a:lnTo>
                  <a:pt x="282" y="174"/>
                </a:lnTo>
                <a:lnTo>
                  <a:pt x="326" y="174"/>
                </a:lnTo>
                <a:lnTo>
                  <a:pt x="380" y="163"/>
                </a:lnTo>
                <a:lnTo>
                  <a:pt x="424" y="152"/>
                </a:lnTo>
                <a:lnTo>
                  <a:pt x="641" y="130"/>
                </a:lnTo>
                <a:lnTo>
                  <a:pt x="869" y="109"/>
                </a:lnTo>
                <a:lnTo>
                  <a:pt x="1098" y="76"/>
                </a:lnTo>
                <a:lnTo>
                  <a:pt x="1337" y="54"/>
                </a:lnTo>
                <a:lnTo>
                  <a:pt x="1391" y="43"/>
                </a:lnTo>
                <a:lnTo>
                  <a:pt x="1446" y="43"/>
                </a:lnTo>
                <a:lnTo>
                  <a:pt x="1489" y="32"/>
                </a:lnTo>
                <a:lnTo>
                  <a:pt x="1543" y="32"/>
                </a:lnTo>
                <a:lnTo>
                  <a:pt x="1587" y="21"/>
                </a:lnTo>
                <a:lnTo>
                  <a:pt x="1630" y="21"/>
                </a:lnTo>
                <a:lnTo>
                  <a:pt x="1674" y="11"/>
                </a:lnTo>
                <a:lnTo>
                  <a:pt x="1717" y="11"/>
                </a:lnTo>
                <a:lnTo>
                  <a:pt x="1750" y="11"/>
                </a:lnTo>
                <a:lnTo>
                  <a:pt x="1783" y="0"/>
                </a:lnTo>
                <a:lnTo>
                  <a:pt x="1815" y="0"/>
                </a:lnTo>
                <a:lnTo>
                  <a:pt x="1848" y="0"/>
                </a:lnTo>
                <a:lnTo>
                  <a:pt x="1870" y="0"/>
                </a:lnTo>
                <a:lnTo>
                  <a:pt x="1891" y="0"/>
                </a:lnTo>
                <a:lnTo>
                  <a:pt x="1913" y="0"/>
                </a:lnTo>
                <a:lnTo>
                  <a:pt x="1924" y="0"/>
                </a:lnTo>
                <a:lnTo>
                  <a:pt x="1989" y="0"/>
                </a:lnTo>
                <a:lnTo>
                  <a:pt x="2044" y="0"/>
                </a:lnTo>
                <a:lnTo>
                  <a:pt x="2087" y="11"/>
                </a:lnTo>
                <a:lnTo>
                  <a:pt x="2131" y="21"/>
                </a:lnTo>
                <a:lnTo>
                  <a:pt x="2163" y="32"/>
                </a:lnTo>
                <a:lnTo>
                  <a:pt x="2196" y="54"/>
                </a:lnTo>
                <a:lnTo>
                  <a:pt x="2217" y="76"/>
                </a:lnTo>
                <a:lnTo>
                  <a:pt x="2239" y="87"/>
                </a:lnTo>
                <a:lnTo>
                  <a:pt x="2250" y="109"/>
                </a:lnTo>
                <a:lnTo>
                  <a:pt x="2261" y="130"/>
                </a:lnTo>
                <a:lnTo>
                  <a:pt x="2272" y="152"/>
                </a:lnTo>
                <a:lnTo>
                  <a:pt x="2272" y="163"/>
                </a:lnTo>
                <a:lnTo>
                  <a:pt x="2261" y="163"/>
                </a:lnTo>
                <a:lnTo>
                  <a:pt x="2250" y="163"/>
                </a:lnTo>
                <a:lnTo>
                  <a:pt x="2239" y="163"/>
                </a:lnTo>
                <a:lnTo>
                  <a:pt x="2217" y="163"/>
                </a:lnTo>
                <a:lnTo>
                  <a:pt x="2207" y="163"/>
                </a:lnTo>
                <a:lnTo>
                  <a:pt x="2185" y="163"/>
                </a:lnTo>
                <a:lnTo>
                  <a:pt x="2163" y="163"/>
                </a:lnTo>
                <a:lnTo>
                  <a:pt x="2131" y="163"/>
                </a:lnTo>
                <a:lnTo>
                  <a:pt x="2109" y="163"/>
                </a:lnTo>
                <a:lnTo>
                  <a:pt x="2076" y="163"/>
                </a:lnTo>
                <a:lnTo>
                  <a:pt x="2033" y="163"/>
                </a:lnTo>
                <a:lnTo>
                  <a:pt x="2000" y="163"/>
                </a:lnTo>
                <a:lnTo>
                  <a:pt x="1957" y="163"/>
                </a:lnTo>
                <a:lnTo>
                  <a:pt x="1913" y="152"/>
                </a:lnTo>
                <a:lnTo>
                  <a:pt x="1826" y="152"/>
                </a:lnTo>
                <a:lnTo>
                  <a:pt x="1750" y="152"/>
                </a:lnTo>
                <a:lnTo>
                  <a:pt x="1674" y="152"/>
                </a:lnTo>
                <a:lnTo>
                  <a:pt x="1620" y="152"/>
                </a:lnTo>
                <a:lnTo>
                  <a:pt x="1554" y="152"/>
                </a:lnTo>
                <a:lnTo>
                  <a:pt x="1511" y="152"/>
                </a:lnTo>
                <a:lnTo>
                  <a:pt x="1467" y="152"/>
                </a:lnTo>
                <a:lnTo>
                  <a:pt x="1435" y="152"/>
                </a:lnTo>
                <a:lnTo>
                  <a:pt x="1369" y="163"/>
                </a:lnTo>
                <a:lnTo>
                  <a:pt x="1304" y="163"/>
                </a:lnTo>
                <a:lnTo>
                  <a:pt x="1185" y="174"/>
                </a:lnTo>
                <a:lnTo>
                  <a:pt x="1152" y="174"/>
                </a:lnTo>
                <a:lnTo>
                  <a:pt x="1119" y="174"/>
                </a:lnTo>
                <a:lnTo>
                  <a:pt x="1087" y="185"/>
                </a:lnTo>
                <a:lnTo>
                  <a:pt x="1043" y="185"/>
                </a:lnTo>
                <a:lnTo>
                  <a:pt x="1000" y="196"/>
                </a:lnTo>
                <a:lnTo>
                  <a:pt x="956" y="196"/>
                </a:lnTo>
                <a:lnTo>
                  <a:pt x="902" y="206"/>
                </a:lnTo>
                <a:lnTo>
                  <a:pt x="848" y="217"/>
                </a:lnTo>
              </a:path>
            </a:pathLst>
          </a:custGeom>
          <a:solidFill>
            <a:srgbClr val="FF0000"/>
          </a:solidFill>
          <a:ln w="12700">
            <a:solidFill>
              <a:srgbClr val="000000"/>
            </a:solidFill>
            <a:round/>
          </a:ln>
        </p:spPr>
        <p:txBody>
          <a:bodyPr/>
          <a:lstStyle/>
          <a:p>
            <a:endParaRPr lang="zh-CN" altLang="en-US"/>
          </a:p>
        </p:txBody>
      </p:sp>
      <p:sp>
        <p:nvSpPr>
          <p:cNvPr id="66603" name="Freeform 43"/>
          <p:cNvSpPr/>
          <p:nvPr/>
        </p:nvSpPr>
        <p:spPr bwMode="auto">
          <a:xfrm>
            <a:off x="6662738" y="3266017"/>
            <a:ext cx="131762" cy="1140883"/>
          </a:xfrm>
          <a:custGeom>
            <a:avLst/>
            <a:gdLst>
              <a:gd name="T0" fmla="*/ 2147483647 w 206"/>
              <a:gd name="T1" fmla="*/ 2147483647 h 1349"/>
              <a:gd name="T2" fmla="*/ 2147483647 w 206"/>
              <a:gd name="T3" fmla="*/ 2147483647 h 1349"/>
              <a:gd name="T4" fmla="*/ 2147483647 w 206"/>
              <a:gd name="T5" fmla="*/ 2147483647 h 1349"/>
              <a:gd name="T6" fmla="*/ 2147483647 w 206"/>
              <a:gd name="T7" fmla="*/ 2147483647 h 1349"/>
              <a:gd name="T8" fmla="*/ 2147483647 w 206"/>
              <a:gd name="T9" fmla="*/ 2147483647 h 1349"/>
              <a:gd name="T10" fmla="*/ 2147483647 w 206"/>
              <a:gd name="T11" fmla="*/ 2147483647 h 1349"/>
              <a:gd name="T12" fmla="*/ 2147483647 w 206"/>
              <a:gd name="T13" fmla="*/ 2147483647 h 1349"/>
              <a:gd name="T14" fmla="*/ 2147483647 w 206"/>
              <a:gd name="T15" fmla="*/ 2147483647 h 1349"/>
              <a:gd name="T16" fmla="*/ 2147483647 w 206"/>
              <a:gd name="T17" fmla="*/ 2147483647 h 1349"/>
              <a:gd name="T18" fmla="*/ 2147483647 w 206"/>
              <a:gd name="T19" fmla="*/ 2147483647 h 1349"/>
              <a:gd name="T20" fmla="*/ 2147483647 w 206"/>
              <a:gd name="T21" fmla="*/ 2147483647 h 1349"/>
              <a:gd name="T22" fmla="*/ 2147483647 w 206"/>
              <a:gd name="T23" fmla="*/ 2147483647 h 1349"/>
              <a:gd name="T24" fmla="*/ 2147483647 w 206"/>
              <a:gd name="T25" fmla="*/ 2147483647 h 1349"/>
              <a:gd name="T26" fmla="*/ 2147483647 w 206"/>
              <a:gd name="T27" fmla="*/ 2147483647 h 1349"/>
              <a:gd name="T28" fmla="*/ 2147483647 w 206"/>
              <a:gd name="T29" fmla="*/ 2147483647 h 1349"/>
              <a:gd name="T30" fmla="*/ 2147483647 w 206"/>
              <a:gd name="T31" fmla="*/ 2147483647 h 1349"/>
              <a:gd name="T32" fmla="*/ 2147483647 w 206"/>
              <a:gd name="T33" fmla="*/ 2147483647 h 1349"/>
              <a:gd name="T34" fmla="*/ 2147483647 w 206"/>
              <a:gd name="T35" fmla="*/ 2147483647 h 1349"/>
              <a:gd name="T36" fmla="*/ 2147483647 w 206"/>
              <a:gd name="T37" fmla="*/ 2147483647 h 1349"/>
              <a:gd name="T38" fmla="*/ 2147483647 w 206"/>
              <a:gd name="T39" fmla="*/ 2147483647 h 1349"/>
              <a:gd name="T40" fmla="*/ 2147483647 w 206"/>
              <a:gd name="T41" fmla="*/ 2147483647 h 1349"/>
              <a:gd name="T42" fmla="*/ 2147483647 w 206"/>
              <a:gd name="T43" fmla="*/ 2147483647 h 1349"/>
              <a:gd name="T44" fmla="*/ 2147483647 w 206"/>
              <a:gd name="T45" fmla="*/ 2147483647 h 1349"/>
              <a:gd name="T46" fmla="*/ 2147483647 w 206"/>
              <a:gd name="T47" fmla="*/ 2147483647 h 1349"/>
              <a:gd name="T48" fmla="*/ 2147483647 w 206"/>
              <a:gd name="T49" fmla="*/ 2147483647 h 1349"/>
              <a:gd name="T50" fmla="*/ 2147483647 w 206"/>
              <a:gd name="T51" fmla="*/ 2147483647 h 1349"/>
              <a:gd name="T52" fmla="*/ 2147483647 w 206"/>
              <a:gd name="T53" fmla="*/ 2147483647 h 1349"/>
              <a:gd name="T54" fmla="*/ 2147483647 w 206"/>
              <a:gd name="T55" fmla="*/ 2147483647 h 1349"/>
              <a:gd name="T56" fmla="*/ 2147483647 w 206"/>
              <a:gd name="T57" fmla="*/ 2147483647 h 1349"/>
              <a:gd name="T58" fmla="*/ 2147483647 w 206"/>
              <a:gd name="T59" fmla="*/ 2147483647 h 1349"/>
              <a:gd name="T60" fmla="*/ 2147483647 w 206"/>
              <a:gd name="T61" fmla="*/ 2147483647 h 1349"/>
              <a:gd name="T62" fmla="*/ 2147483647 w 206"/>
              <a:gd name="T63" fmla="*/ 2147483647 h 1349"/>
              <a:gd name="T64" fmla="*/ 2147483647 w 206"/>
              <a:gd name="T65" fmla="*/ 2147483647 h 1349"/>
              <a:gd name="T66" fmla="*/ 0 w 206"/>
              <a:gd name="T67" fmla="*/ 2147483647 h 1349"/>
              <a:gd name="T68" fmla="*/ 2147483647 w 206"/>
              <a:gd name="T69" fmla="*/ 0 h 1349"/>
              <a:gd name="T70" fmla="*/ 2147483647 w 206"/>
              <a:gd name="T71" fmla="*/ 0 h 1349"/>
              <a:gd name="T72" fmla="*/ 2147483647 w 206"/>
              <a:gd name="T73" fmla="*/ 2147483647 h 1349"/>
              <a:gd name="T74" fmla="*/ 2147483647 w 206"/>
              <a:gd name="T75" fmla="*/ 2147483647 h 1349"/>
              <a:gd name="T76" fmla="*/ 2147483647 w 206"/>
              <a:gd name="T77" fmla="*/ 2147483647 h 1349"/>
              <a:gd name="T78" fmla="*/ 2147483647 w 206"/>
              <a:gd name="T79" fmla="*/ 2147483647 h 1349"/>
              <a:gd name="T80" fmla="*/ 2147483647 w 206"/>
              <a:gd name="T81" fmla="*/ 2147483647 h 13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6"/>
              <a:gd name="T124" fmla="*/ 0 h 1349"/>
              <a:gd name="T125" fmla="*/ 206 w 206"/>
              <a:gd name="T126" fmla="*/ 1349 h 13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6" h="1349">
                <a:moveTo>
                  <a:pt x="196" y="130"/>
                </a:moveTo>
                <a:lnTo>
                  <a:pt x="185" y="163"/>
                </a:lnTo>
                <a:lnTo>
                  <a:pt x="174" y="196"/>
                </a:lnTo>
                <a:lnTo>
                  <a:pt x="174" y="239"/>
                </a:lnTo>
                <a:lnTo>
                  <a:pt x="174" y="294"/>
                </a:lnTo>
                <a:lnTo>
                  <a:pt x="174" y="326"/>
                </a:lnTo>
                <a:lnTo>
                  <a:pt x="174" y="359"/>
                </a:lnTo>
                <a:lnTo>
                  <a:pt x="174" y="413"/>
                </a:lnTo>
                <a:lnTo>
                  <a:pt x="174" y="468"/>
                </a:lnTo>
                <a:lnTo>
                  <a:pt x="174" y="522"/>
                </a:lnTo>
                <a:lnTo>
                  <a:pt x="174" y="598"/>
                </a:lnTo>
                <a:lnTo>
                  <a:pt x="174" y="664"/>
                </a:lnTo>
                <a:lnTo>
                  <a:pt x="185" y="751"/>
                </a:lnTo>
                <a:lnTo>
                  <a:pt x="185" y="838"/>
                </a:lnTo>
                <a:lnTo>
                  <a:pt x="185" y="914"/>
                </a:lnTo>
                <a:lnTo>
                  <a:pt x="185" y="990"/>
                </a:lnTo>
                <a:lnTo>
                  <a:pt x="185" y="1055"/>
                </a:lnTo>
                <a:lnTo>
                  <a:pt x="185" y="1110"/>
                </a:lnTo>
                <a:lnTo>
                  <a:pt x="174" y="1164"/>
                </a:lnTo>
                <a:lnTo>
                  <a:pt x="174" y="1197"/>
                </a:lnTo>
                <a:lnTo>
                  <a:pt x="174" y="1229"/>
                </a:lnTo>
                <a:lnTo>
                  <a:pt x="163" y="1262"/>
                </a:lnTo>
                <a:lnTo>
                  <a:pt x="163" y="1284"/>
                </a:lnTo>
                <a:lnTo>
                  <a:pt x="152" y="1306"/>
                </a:lnTo>
                <a:lnTo>
                  <a:pt x="152" y="1327"/>
                </a:lnTo>
                <a:lnTo>
                  <a:pt x="141" y="1338"/>
                </a:lnTo>
                <a:lnTo>
                  <a:pt x="130" y="1349"/>
                </a:lnTo>
                <a:lnTo>
                  <a:pt x="119" y="1349"/>
                </a:lnTo>
                <a:lnTo>
                  <a:pt x="98" y="1338"/>
                </a:lnTo>
                <a:lnTo>
                  <a:pt x="87" y="1317"/>
                </a:lnTo>
                <a:lnTo>
                  <a:pt x="65" y="1284"/>
                </a:lnTo>
                <a:lnTo>
                  <a:pt x="43" y="1240"/>
                </a:lnTo>
                <a:lnTo>
                  <a:pt x="32" y="1208"/>
                </a:lnTo>
                <a:lnTo>
                  <a:pt x="22" y="1175"/>
                </a:lnTo>
                <a:lnTo>
                  <a:pt x="22" y="1153"/>
                </a:lnTo>
                <a:lnTo>
                  <a:pt x="22" y="1142"/>
                </a:lnTo>
                <a:lnTo>
                  <a:pt x="22" y="1121"/>
                </a:lnTo>
                <a:lnTo>
                  <a:pt x="22" y="1110"/>
                </a:lnTo>
                <a:lnTo>
                  <a:pt x="32" y="1088"/>
                </a:lnTo>
                <a:lnTo>
                  <a:pt x="32" y="1055"/>
                </a:lnTo>
                <a:lnTo>
                  <a:pt x="32" y="1034"/>
                </a:lnTo>
                <a:lnTo>
                  <a:pt x="43" y="1001"/>
                </a:lnTo>
                <a:lnTo>
                  <a:pt x="43" y="968"/>
                </a:lnTo>
                <a:lnTo>
                  <a:pt x="54" y="936"/>
                </a:lnTo>
                <a:lnTo>
                  <a:pt x="54" y="892"/>
                </a:lnTo>
                <a:lnTo>
                  <a:pt x="54" y="838"/>
                </a:lnTo>
                <a:lnTo>
                  <a:pt x="65" y="783"/>
                </a:lnTo>
                <a:lnTo>
                  <a:pt x="65" y="718"/>
                </a:lnTo>
                <a:lnTo>
                  <a:pt x="65" y="642"/>
                </a:lnTo>
                <a:lnTo>
                  <a:pt x="65" y="566"/>
                </a:lnTo>
                <a:lnTo>
                  <a:pt x="65" y="489"/>
                </a:lnTo>
                <a:lnTo>
                  <a:pt x="65" y="402"/>
                </a:lnTo>
                <a:lnTo>
                  <a:pt x="65" y="326"/>
                </a:lnTo>
                <a:lnTo>
                  <a:pt x="65" y="272"/>
                </a:lnTo>
                <a:lnTo>
                  <a:pt x="54" y="207"/>
                </a:lnTo>
                <a:lnTo>
                  <a:pt x="54" y="185"/>
                </a:lnTo>
                <a:lnTo>
                  <a:pt x="54" y="163"/>
                </a:lnTo>
                <a:lnTo>
                  <a:pt x="54" y="141"/>
                </a:lnTo>
                <a:lnTo>
                  <a:pt x="43" y="130"/>
                </a:lnTo>
                <a:lnTo>
                  <a:pt x="43" y="109"/>
                </a:lnTo>
                <a:lnTo>
                  <a:pt x="43" y="98"/>
                </a:lnTo>
                <a:lnTo>
                  <a:pt x="43" y="87"/>
                </a:lnTo>
                <a:lnTo>
                  <a:pt x="32" y="87"/>
                </a:lnTo>
                <a:lnTo>
                  <a:pt x="11" y="54"/>
                </a:lnTo>
                <a:lnTo>
                  <a:pt x="0" y="43"/>
                </a:lnTo>
                <a:lnTo>
                  <a:pt x="0" y="22"/>
                </a:lnTo>
                <a:lnTo>
                  <a:pt x="0" y="11"/>
                </a:lnTo>
                <a:lnTo>
                  <a:pt x="11" y="0"/>
                </a:lnTo>
                <a:lnTo>
                  <a:pt x="22" y="0"/>
                </a:lnTo>
                <a:lnTo>
                  <a:pt x="54" y="0"/>
                </a:lnTo>
                <a:lnTo>
                  <a:pt x="76" y="0"/>
                </a:lnTo>
                <a:lnTo>
                  <a:pt x="109" y="11"/>
                </a:lnTo>
                <a:lnTo>
                  <a:pt x="141" y="22"/>
                </a:lnTo>
                <a:lnTo>
                  <a:pt x="163" y="32"/>
                </a:lnTo>
                <a:lnTo>
                  <a:pt x="185" y="43"/>
                </a:lnTo>
                <a:lnTo>
                  <a:pt x="196" y="65"/>
                </a:lnTo>
                <a:lnTo>
                  <a:pt x="206" y="76"/>
                </a:lnTo>
                <a:lnTo>
                  <a:pt x="196" y="109"/>
                </a:lnTo>
                <a:lnTo>
                  <a:pt x="196" y="130"/>
                </a:lnTo>
              </a:path>
            </a:pathLst>
          </a:custGeom>
          <a:solidFill>
            <a:srgbClr val="FF0000"/>
          </a:solidFill>
          <a:ln w="12700">
            <a:solidFill>
              <a:srgbClr val="000000"/>
            </a:solidFill>
            <a:round/>
          </a:ln>
        </p:spPr>
        <p:txBody>
          <a:bodyPr/>
          <a:lstStyle/>
          <a:p>
            <a:endParaRPr lang="zh-CN" altLang="en-US"/>
          </a:p>
        </p:txBody>
      </p:sp>
      <p:sp>
        <p:nvSpPr>
          <p:cNvPr id="66604" name="Freeform 44"/>
          <p:cNvSpPr/>
          <p:nvPr/>
        </p:nvSpPr>
        <p:spPr bwMode="auto">
          <a:xfrm>
            <a:off x="6083300" y="3467101"/>
            <a:ext cx="649288" cy="766233"/>
          </a:xfrm>
          <a:custGeom>
            <a:avLst/>
            <a:gdLst>
              <a:gd name="T0" fmla="*/ 0 w 1022"/>
              <a:gd name="T1" fmla="*/ 2147483647 h 903"/>
              <a:gd name="T2" fmla="*/ 0 w 1022"/>
              <a:gd name="T3" fmla="*/ 2147483647 h 903"/>
              <a:gd name="T4" fmla="*/ 2147483647 w 1022"/>
              <a:gd name="T5" fmla="*/ 2147483647 h 903"/>
              <a:gd name="T6" fmla="*/ 2147483647 w 1022"/>
              <a:gd name="T7" fmla="*/ 2147483647 h 903"/>
              <a:gd name="T8" fmla="*/ 2147483647 w 1022"/>
              <a:gd name="T9" fmla="*/ 2147483647 h 903"/>
              <a:gd name="T10" fmla="*/ 2147483647 w 1022"/>
              <a:gd name="T11" fmla="*/ 2147483647 h 903"/>
              <a:gd name="T12" fmla="*/ 2147483647 w 1022"/>
              <a:gd name="T13" fmla="*/ 2147483647 h 903"/>
              <a:gd name="T14" fmla="*/ 2147483647 w 1022"/>
              <a:gd name="T15" fmla="*/ 2147483647 h 903"/>
              <a:gd name="T16" fmla="*/ 2147483647 w 1022"/>
              <a:gd name="T17" fmla="*/ 2147483647 h 903"/>
              <a:gd name="T18" fmla="*/ 2147483647 w 1022"/>
              <a:gd name="T19" fmla="*/ 2147483647 h 903"/>
              <a:gd name="T20" fmla="*/ 2147483647 w 1022"/>
              <a:gd name="T21" fmla="*/ 2147483647 h 903"/>
              <a:gd name="T22" fmla="*/ 2147483647 w 1022"/>
              <a:gd name="T23" fmla="*/ 2147483647 h 903"/>
              <a:gd name="T24" fmla="*/ 2147483647 w 1022"/>
              <a:gd name="T25" fmla="*/ 2147483647 h 903"/>
              <a:gd name="T26" fmla="*/ 2147483647 w 1022"/>
              <a:gd name="T27" fmla="*/ 2147483647 h 903"/>
              <a:gd name="T28" fmla="*/ 2147483647 w 1022"/>
              <a:gd name="T29" fmla="*/ 2147483647 h 903"/>
              <a:gd name="T30" fmla="*/ 2147483647 w 1022"/>
              <a:gd name="T31" fmla="*/ 2147483647 h 903"/>
              <a:gd name="T32" fmla="*/ 2147483647 w 1022"/>
              <a:gd name="T33" fmla="*/ 2147483647 h 903"/>
              <a:gd name="T34" fmla="*/ 2147483647 w 1022"/>
              <a:gd name="T35" fmla="*/ 2147483647 h 903"/>
              <a:gd name="T36" fmla="*/ 2147483647 w 1022"/>
              <a:gd name="T37" fmla="*/ 2147483647 h 903"/>
              <a:gd name="T38" fmla="*/ 2147483647 w 1022"/>
              <a:gd name="T39" fmla="*/ 0 h 903"/>
              <a:gd name="T40" fmla="*/ 2147483647 w 1022"/>
              <a:gd name="T41" fmla="*/ 0 h 903"/>
              <a:gd name="T42" fmla="*/ 2147483647 w 1022"/>
              <a:gd name="T43" fmla="*/ 2147483647 h 903"/>
              <a:gd name="T44" fmla="*/ 2147483647 w 1022"/>
              <a:gd name="T45" fmla="*/ 2147483647 h 903"/>
              <a:gd name="T46" fmla="*/ 2147483647 w 1022"/>
              <a:gd name="T47" fmla="*/ 2147483647 h 903"/>
              <a:gd name="T48" fmla="*/ 2147483647 w 1022"/>
              <a:gd name="T49" fmla="*/ 2147483647 h 903"/>
              <a:gd name="T50" fmla="*/ 2147483647 w 1022"/>
              <a:gd name="T51" fmla="*/ 2147483647 h 903"/>
              <a:gd name="T52" fmla="*/ 2147483647 w 1022"/>
              <a:gd name="T53" fmla="*/ 2147483647 h 903"/>
              <a:gd name="T54" fmla="*/ 2147483647 w 1022"/>
              <a:gd name="T55" fmla="*/ 2147483647 h 903"/>
              <a:gd name="T56" fmla="*/ 2147483647 w 1022"/>
              <a:gd name="T57" fmla="*/ 2147483647 h 903"/>
              <a:gd name="T58" fmla="*/ 2147483647 w 1022"/>
              <a:gd name="T59" fmla="*/ 2147483647 h 903"/>
              <a:gd name="T60" fmla="*/ 2147483647 w 1022"/>
              <a:gd name="T61" fmla="*/ 2147483647 h 903"/>
              <a:gd name="T62" fmla="*/ 2147483647 w 1022"/>
              <a:gd name="T63" fmla="*/ 2147483647 h 903"/>
              <a:gd name="T64" fmla="*/ 2147483647 w 1022"/>
              <a:gd name="T65" fmla="*/ 2147483647 h 903"/>
              <a:gd name="T66" fmla="*/ 2147483647 w 1022"/>
              <a:gd name="T67" fmla="*/ 2147483647 h 903"/>
              <a:gd name="T68" fmla="*/ 2147483647 w 1022"/>
              <a:gd name="T69" fmla="*/ 2147483647 h 903"/>
              <a:gd name="T70" fmla="*/ 2147483647 w 1022"/>
              <a:gd name="T71" fmla="*/ 2147483647 h 903"/>
              <a:gd name="T72" fmla="*/ 2147483647 w 1022"/>
              <a:gd name="T73" fmla="*/ 2147483647 h 903"/>
              <a:gd name="T74" fmla="*/ 2147483647 w 1022"/>
              <a:gd name="T75" fmla="*/ 2147483647 h 903"/>
              <a:gd name="T76" fmla="*/ 2147483647 w 1022"/>
              <a:gd name="T77" fmla="*/ 2147483647 h 903"/>
              <a:gd name="T78" fmla="*/ 2147483647 w 1022"/>
              <a:gd name="T79" fmla="*/ 2147483647 h 903"/>
              <a:gd name="T80" fmla="*/ 2147483647 w 1022"/>
              <a:gd name="T81" fmla="*/ 2147483647 h 903"/>
              <a:gd name="T82" fmla="*/ 2147483647 w 1022"/>
              <a:gd name="T83" fmla="*/ 2147483647 h 903"/>
              <a:gd name="T84" fmla="*/ 2147483647 w 1022"/>
              <a:gd name="T85" fmla="*/ 2147483647 h 903"/>
              <a:gd name="T86" fmla="*/ 2147483647 w 1022"/>
              <a:gd name="T87" fmla="*/ 2147483647 h 903"/>
              <a:gd name="T88" fmla="*/ 2147483647 w 1022"/>
              <a:gd name="T89" fmla="*/ 2147483647 h 903"/>
              <a:gd name="T90" fmla="*/ 2147483647 w 1022"/>
              <a:gd name="T91" fmla="*/ 2147483647 h 903"/>
              <a:gd name="T92" fmla="*/ 2147483647 w 1022"/>
              <a:gd name="T93" fmla="*/ 2147483647 h 903"/>
              <a:gd name="T94" fmla="*/ 0 w 1022"/>
              <a:gd name="T95" fmla="*/ 2147483647 h 903"/>
              <a:gd name="T96" fmla="*/ 0 w 1022"/>
              <a:gd name="T97" fmla="*/ 2147483647 h 903"/>
              <a:gd name="T98" fmla="*/ 0 w 1022"/>
              <a:gd name="T99" fmla="*/ 2147483647 h 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2"/>
              <a:gd name="T151" fmla="*/ 0 h 903"/>
              <a:gd name="T152" fmla="*/ 1022 w 1022"/>
              <a:gd name="T153" fmla="*/ 903 h 9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2" h="903">
                <a:moveTo>
                  <a:pt x="0" y="903"/>
                </a:moveTo>
                <a:lnTo>
                  <a:pt x="0" y="893"/>
                </a:lnTo>
                <a:lnTo>
                  <a:pt x="11" y="882"/>
                </a:lnTo>
                <a:lnTo>
                  <a:pt x="21" y="860"/>
                </a:lnTo>
                <a:lnTo>
                  <a:pt x="43" y="838"/>
                </a:lnTo>
                <a:lnTo>
                  <a:pt x="76" y="805"/>
                </a:lnTo>
                <a:lnTo>
                  <a:pt x="119" y="784"/>
                </a:lnTo>
                <a:lnTo>
                  <a:pt x="163" y="740"/>
                </a:lnTo>
                <a:lnTo>
                  <a:pt x="217" y="708"/>
                </a:lnTo>
                <a:lnTo>
                  <a:pt x="326" y="631"/>
                </a:lnTo>
                <a:lnTo>
                  <a:pt x="424" y="544"/>
                </a:lnTo>
                <a:lnTo>
                  <a:pt x="467" y="501"/>
                </a:lnTo>
                <a:lnTo>
                  <a:pt x="511" y="457"/>
                </a:lnTo>
                <a:lnTo>
                  <a:pt x="554" y="414"/>
                </a:lnTo>
                <a:lnTo>
                  <a:pt x="587" y="370"/>
                </a:lnTo>
                <a:lnTo>
                  <a:pt x="674" y="294"/>
                </a:lnTo>
                <a:lnTo>
                  <a:pt x="739" y="207"/>
                </a:lnTo>
                <a:lnTo>
                  <a:pt x="815" y="109"/>
                </a:lnTo>
                <a:lnTo>
                  <a:pt x="848" y="55"/>
                </a:lnTo>
                <a:lnTo>
                  <a:pt x="880" y="0"/>
                </a:lnTo>
                <a:lnTo>
                  <a:pt x="1022" y="0"/>
                </a:lnTo>
                <a:lnTo>
                  <a:pt x="989" y="65"/>
                </a:lnTo>
                <a:lnTo>
                  <a:pt x="956" y="120"/>
                </a:lnTo>
                <a:lnTo>
                  <a:pt x="924" y="174"/>
                </a:lnTo>
                <a:lnTo>
                  <a:pt x="902" y="229"/>
                </a:lnTo>
                <a:lnTo>
                  <a:pt x="891" y="250"/>
                </a:lnTo>
                <a:lnTo>
                  <a:pt x="869" y="283"/>
                </a:lnTo>
                <a:lnTo>
                  <a:pt x="848" y="305"/>
                </a:lnTo>
                <a:lnTo>
                  <a:pt x="815" y="338"/>
                </a:lnTo>
                <a:lnTo>
                  <a:pt x="793" y="370"/>
                </a:lnTo>
                <a:lnTo>
                  <a:pt x="761" y="403"/>
                </a:lnTo>
                <a:lnTo>
                  <a:pt x="717" y="435"/>
                </a:lnTo>
                <a:lnTo>
                  <a:pt x="685" y="479"/>
                </a:lnTo>
                <a:lnTo>
                  <a:pt x="641" y="512"/>
                </a:lnTo>
                <a:lnTo>
                  <a:pt x="598" y="555"/>
                </a:lnTo>
                <a:lnTo>
                  <a:pt x="554" y="588"/>
                </a:lnTo>
                <a:lnTo>
                  <a:pt x="500" y="631"/>
                </a:lnTo>
                <a:lnTo>
                  <a:pt x="445" y="664"/>
                </a:lnTo>
                <a:lnTo>
                  <a:pt x="391" y="697"/>
                </a:lnTo>
                <a:lnTo>
                  <a:pt x="337" y="740"/>
                </a:lnTo>
                <a:lnTo>
                  <a:pt x="271" y="773"/>
                </a:lnTo>
                <a:lnTo>
                  <a:pt x="206" y="816"/>
                </a:lnTo>
                <a:lnTo>
                  <a:pt x="163" y="838"/>
                </a:lnTo>
                <a:lnTo>
                  <a:pt x="108" y="871"/>
                </a:lnTo>
                <a:lnTo>
                  <a:pt x="76" y="882"/>
                </a:lnTo>
                <a:lnTo>
                  <a:pt x="43" y="893"/>
                </a:lnTo>
                <a:lnTo>
                  <a:pt x="21" y="903"/>
                </a:lnTo>
                <a:lnTo>
                  <a:pt x="0" y="903"/>
                </a:lnTo>
              </a:path>
            </a:pathLst>
          </a:custGeom>
          <a:solidFill>
            <a:srgbClr val="FF0000"/>
          </a:solidFill>
          <a:ln w="12700">
            <a:solidFill>
              <a:srgbClr val="000000"/>
            </a:solidFill>
            <a:round/>
          </a:ln>
        </p:spPr>
        <p:txBody>
          <a:bodyPr/>
          <a:lstStyle/>
          <a:p>
            <a:endParaRPr lang="zh-CN" altLang="en-US"/>
          </a:p>
        </p:txBody>
      </p:sp>
      <p:sp>
        <p:nvSpPr>
          <p:cNvPr id="66605" name="Freeform 45"/>
          <p:cNvSpPr/>
          <p:nvPr/>
        </p:nvSpPr>
        <p:spPr bwMode="auto">
          <a:xfrm>
            <a:off x="6745289" y="3496733"/>
            <a:ext cx="898525" cy="670984"/>
          </a:xfrm>
          <a:custGeom>
            <a:avLst/>
            <a:gdLst>
              <a:gd name="T0" fmla="*/ 2147483647 w 1414"/>
              <a:gd name="T1" fmla="*/ 2147483647 h 794"/>
              <a:gd name="T2" fmla="*/ 2147483647 w 1414"/>
              <a:gd name="T3" fmla="*/ 2147483647 h 794"/>
              <a:gd name="T4" fmla="*/ 2147483647 w 1414"/>
              <a:gd name="T5" fmla="*/ 2147483647 h 794"/>
              <a:gd name="T6" fmla="*/ 2147483647 w 1414"/>
              <a:gd name="T7" fmla="*/ 2147483647 h 794"/>
              <a:gd name="T8" fmla="*/ 2147483647 w 1414"/>
              <a:gd name="T9" fmla="*/ 2147483647 h 794"/>
              <a:gd name="T10" fmla="*/ 2147483647 w 1414"/>
              <a:gd name="T11" fmla="*/ 2147483647 h 794"/>
              <a:gd name="T12" fmla="*/ 2147483647 w 1414"/>
              <a:gd name="T13" fmla="*/ 2147483647 h 794"/>
              <a:gd name="T14" fmla="*/ 2147483647 w 1414"/>
              <a:gd name="T15" fmla="*/ 2147483647 h 794"/>
              <a:gd name="T16" fmla="*/ 2147483647 w 1414"/>
              <a:gd name="T17" fmla="*/ 2147483647 h 794"/>
              <a:gd name="T18" fmla="*/ 2147483647 w 1414"/>
              <a:gd name="T19" fmla="*/ 2147483647 h 794"/>
              <a:gd name="T20" fmla="*/ 2147483647 w 1414"/>
              <a:gd name="T21" fmla="*/ 2147483647 h 794"/>
              <a:gd name="T22" fmla="*/ 2147483647 w 1414"/>
              <a:gd name="T23" fmla="*/ 2147483647 h 794"/>
              <a:gd name="T24" fmla="*/ 2147483647 w 1414"/>
              <a:gd name="T25" fmla="*/ 2147483647 h 794"/>
              <a:gd name="T26" fmla="*/ 2147483647 w 1414"/>
              <a:gd name="T27" fmla="*/ 2147483647 h 794"/>
              <a:gd name="T28" fmla="*/ 2147483647 w 1414"/>
              <a:gd name="T29" fmla="*/ 2147483647 h 794"/>
              <a:gd name="T30" fmla="*/ 2147483647 w 1414"/>
              <a:gd name="T31" fmla="*/ 2147483647 h 794"/>
              <a:gd name="T32" fmla="*/ 0 w 1414"/>
              <a:gd name="T33" fmla="*/ 2147483647 h 794"/>
              <a:gd name="T34" fmla="*/ 2147483647 w 1414"/>
              <a:gd name="T35" fmla="*/ 0 h 794"/>
              <a:gd name="T36" fmla="*/ 2147483647 w 1414"/>
              <a:gd name="T37" fmla="*/ 2147483647 h 794"/>
              <a:gd name="T38" fmla="*/ 2147483647 w 1414"/>
              <a:gd name="T39" fmla="*/ 2147483647 h 794"/>
              <a:gd name="T40" fmla="*/ 2147483647 w 1414"/>
              <a:gd name="T41" fmla="*/ 2147483647 h 794"/>
              <a:gd name="T42" fmla="*/ 2147483647 w 1414"/>
              <a:gd name="T43" fmla="*/ 2147483647 h 794"/>
              <a:gd name="T44" fmla="*/ 2147483647 w 1414"/>
              <a:gd name="T45" fmla="*/ 2147483647 h 794"/>
              <a:gd name="T46" fmla="*/ 2147483647 w 1414"/>
              <a:gd name="T47" fmla="*/ 2147483647 h 794"/>
              <a:gd name="T48" fmla="*/ 2147483647 w 1414"/>
              <a:gd name="T49" fmla="*/ 2147483647 h 794"/>
              <a:gd name="T50" fmla="*/ 2147483647 w 1414"/>
              <a:gd name="T51" fmla="*/ 2147483647 h 794"/>
              <a:gd name="T52" fmla="*/ 2147483647 w 1414"/>
              <a:gd name="T53" fmla="*/ 2147483647 h 794"/>
              <a:gd name="T54" fmla="*/ 2147483647 w 1414"/>
              <a:gd name="T55" fmla="*/ 2147483647 h 794"/>
              <a:gd name="T56" fmla="*/ 2147483647 w 1414"/>
              <a:gd name="T57" fmla="*/ 2147483647 h 794"/>
              <a:gd name="T58" fmla="*/ 2147483647 w 1414"/>
              <a:gd name="T59" fmla="*/ 2147483647 h 794"/>
              <a:gd name="T60" fmla="*/ 2147483647 w 1414"/>
              <a:gd name="T61" fmla="*/ 2147483647 h 794"/>
              <a:gd name="T62" fmla="*/ 2147483647 w 1414"/>
              <a:gd name="T63" fmla="*/ 2147483647 h 794"/>
              <a:gd name="T64" fmla="*/ 2147483647 w 1414"/>
              <a:gd name="T65" fmla="*/ 2147483647 h 794"/>
              <a:gd name="T66" fmla="*/ 2147483647 w 1414"/>
              <a:gd name="T67" fmla="*/ 2147483647 h 794"/>
              <a:gd name="T68" fmla="*/ 2147483647 w 1414"/>
              <a:gd name="T69" fmla="*/ 2147483647 h 794"/>
              <a:gd name="T70" fmla="*/ 2147483647 w 1414"/>
              <a:gd name="T71" fmla="*/ 2147483647 h 794"/>
              <a:gd name="T72" fmla="*/ 2147483647 w 1414"/>
              <a:gd name="T73" fmla="*/ 2147483647 h 794"/>
              <a:gd name="T74" fmla="*/ 2147483647 w 1414"/>
              <a:gd name="T75" fmla="*/ 2147483647 h 794"/>
              <a:gd name="T76" fmla="*/ 2147483647 w 1414"/>
              <a:gd name="T77" fmla="*/ 2147483647 h 794"/>
              <a:gd name="T78" fmla="*/ 2147483647 w 1414"/>
              <a:gd name="T79" fmla="*/ 2147483647 h 794"/>
              <a:gd name="T80" fmla="*/ 2147483647 w 1414"/>
              <a:gd name="T81" fmla="*/ 2147483647 h 794"/>
              <a:gd name="T82" fmla="*/ 2147483647 w 1414"/>
              <a:gd name="T83" fmla="*/ 2147483647 h 794"/>
              <a:gd name="T84" fmla="*/ 2147483647 w 1414"/>
              <a:gd name="T85" fmla="*/ 2147483647 h 794"/>
              <a:gd name="T86" fmla="*/ 2147483647 w 1414"/>
              <a:gd name="T87" fmla="*/ 2147483647 h 794"/>
              <a:gd name="T88" fmla="*/ 2147483647 w 1414"/>
              <a:gd name="T89" fmla="*/ 2147483647 h 794"/>
              <a:gd name="T90" fmla="*/ 2147483647 w 1414"/>
              <a:gd name="T91" fmla="*/ 2147483647 h 794"/>
              <a:gd name="T92" fmla="*/ 2147483647 w 1414"/>
              <a:gd name="T93" fmla="*/ 2147483647 h 794"/>
              <a:gd name="T94" fmla="*/ 2147483647 w 1414"/>
              <a:gd name="T95" fmla="*/ 2147483647 h 794"/>
              <a:gd name="T96" fmla="*/ 2147483647 w 1414"/>
              <a:gd name="T97" fmla="*/ 2147483647 h 794"/>
              <a:gd name="T98" fmla="*/ 2147483647 w 1414"/>
              <a:gd name="T99" fmla="*/ 2147483647 h 794"/>
              <a:gd name="T100" fmla="*/ 2147483647 w 1414"/>
              <a:gd name="T101" fmla="*/ 2147483647 h 794"/>
              <a:gd name="T102" fmla="*/ 2147483647 w 1414"/>
              <a:gd name="T103" fmla="*/ 2147483647 h 794"/>
              <a:gd name="T104" fmla="*/ 2147483647 w 1414"/>
              <a:gd name="T105" fmla="*/ 2147483647 h 794"/>
              <a:gd name="T106" fmla="*/ 2147483647 w 1414"/>
              <a:gd name="T107" fmla="*/ 2147483647 h 794"/>
              <a:gd name="T108" fmla="*/ 2147483647 w 1414"/>
              <a:gd name="T109" fmla="*/ 2147483647 h 794"/>
              <a:gd name="T110" fmla="*/ 2147483647 w 1414"/>
              <a:gd name="T111" fmla="*/ 2147483647 h 794"/>
              <a:gd name="T112" fmla="*/ 2147483647 w 1414"/>
              <a:gd name="T113" fmla="*/ 2147483647 h 794"/>
              <a:gd name="T114" fmla="*/ 2147483647 w 1414"/>
              <a:gd name="T115" fmla="*/ 2147483647 h 794"/>
              <a:gd name="T116" fmla="*/ 2147483647 w 1414"/>
              <a:gd name="T117" fmla="*/ 2147483647 h 794"/>
              <a:gd name="T118" fmla="*/ 2147483647 w 1414"/>
              <a:gd name="T119" fmla="*/ 2147483647 h 794"/>
              <a:gd name="T120" fmla="*/ 2147483647 w 1414"/>
              <a:gd name="T121" fmla="*/ 2147483647 h 794"/>
              <a:gd name="T122" fmla="*/ 2147483647 w 1414"/>
              <a:gd name="T123" fmla="*/ 2147483647 h 7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4"/>
              <a:gd name="T187" fmla="*/ 0 h 794"/>
              <a:gd name="T188" fmla="*/ 1414 w 1414"/>
              <a:gd name="T189" fmla="*/ 794 h 7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4" h="794">
                <a:moveTo>
                  <a:pt x="870" y="794"/>
                </a:moveTo>
                <a:lnTo>
                  <a:pt x="859" y="783"/>
                </a:lnTo>
                <a:lnTo>
                  <a:pt x="837" y="772"/>
                </a:lnTo>
                <a:lnTo>
                  <a:pt x="816" y="762"/>
                </a:lnTo>
                <a:lnTo>
                  <a:pt x="783" y="740"/>
                </a:lnTo>
                <a:lnTo>
                  <a:pt x="750" y="707"/>
                </a:lnTo>
                <a:lnTo>
                  <a:pt x="707" y="685"/>
                </a:lnTo>
                <a:lnTo>
                  <a:pt x="663" y="642"/>
                </a:lnTo>
                <a:lnTo>
                  <a:pt x="609" y="598"/>
                </a:lnTo>
                <a:lnTo>
                  <a:pt x="555" y="555"/>
                </a:lnTo>
                <a:lnTo>
                  <a:pt x="490" y="500"/>
                </a:lnTo>
                <a:lnTo>
                  <a:pt x="424" y="435"/>
                </a:lnTo>
                <a:lnTo>
                  <a:pt x="348" y="370"/>
                </a:lnTo>
                <a:lnTo>
                  <a:pt x="272" y="305"/>
                </a:lnTo>
                <a:lnTo>
                  <a:pt x="185" y="228"/>
                </a:lnTo>
                <a:lnTo>
                  <a:pt x="87" y="141"/>
                </a:lnTo>
                <a:lnTo>
                  <a:pt x="0" y="54"/>
                </a:lnTo>
                <a:lnTo>
                  <a:pt x="33" y="0"/>
                </a:lnTo>
                <a:lnTo>
                  <a:pt x="109" y="43"/>
                </a:lnTo>
                <a:lnTo>
                  <a:pt x="185" y="98"/>
                </a:lnTo>
                <a:lnTo>
                  <a:pt x="250" y="141"/>
                </a:lnTo>
                <a:lnTo>
                  <a:pt x="316" y="185"/>
                </a:lnTo>
                <a:lnTo>
                  <a:pt x="381" y="228"/>
                </a:lnTo>
                <a:lnTo>
                  <a:pt x="446" y="272"/>
                </a:lnTo>
                <a:lnTo>
                  <a:pt x="500" y="305"/>
                </a:lnTo>
                <a:lnTo>
                  <a:pt x="555" y="337"/>
                </a:lnTo>
                <a:lnTo>
                  <a:pt x="609" y="359"/>
                </a:lnTo>
                <a:lnTo>
                  <a:pt x="663" y="392"/>
                </a:lnTo>
                <a:lnTo>
                  <a:pt x="707" y="413"/>
                </a:lnTo>
                <a:lnTo>
                  <a:pt x="750" y="435"/>
                </a:lnTo>
                <a:lnTo>
                  <a:pt x="783" y="457"/>
                </a:lnTo>
                <a:lnTo>
                  <a:pt x="816" y="468"/>
                </a:lnTo>
                <a:lnTo>
                  <a:pt x="848" y="479"/>
                </a:lnTo>
                <a:lnTo>
                  <a:pt x="881" y="490"/>
                </a:lnTo>
                <a:lnTo>
                  <a:pt x="968" y="522"/>
                </a:lnTo>
                <a:lnTo>
                  <a:pt x="1066" y="555"/>
                </a:lnTo>
                <a:lnTo>
                  <a:pt x="1153" y="577"/>
                </a:lnTo>
                <a:lnTo>
                  <a:pt x="1240" y="609"/>
                </a:lnTo>
                <a:lnTo>
                  <a:pt x="1283" y="620"/>
                </a:lnTo>
                <a:lnTo>
                  <a:pt x="1316" y="631"/>
                </a:lnTo>
                <a:lnTo>
                  <a:pt x="1348" y="642"/>
                </a:lnTo>
                <a:lnTo>
                  <a:pt x="1370" y="642"/>
                </a:lnTo>
                <a:lnTo>
                  <a:pt x="1392" y="653"/>
                </a:lnTo>
                <a:lnTo>
                  <a:pt x="1403" y="653"/>
                </a:lnTo>
                <a:lnTo>
                  <a:pt x="1414" y="664"/>
                </a:lnTo>
                <a:lnTo>
                  <a:pt x="1414" y="675"/>
                </a:lnTo>
                <a:lnTo>
                  <a:pt x="1403" y="685"/>
                </a:lnTo>
                <a:lnTo>
                  <a:pt x="1392" y="685"/>
                </a:lnTo>
                <a:lnTo>
                  <a:pt x="1370" y="696"/>
                </a:lnTo>
                <a:lnTo>
                  <a:pt x="1359" y="707"/>
                </a:lnTo>
                <a:lnTo>
                  <a:pt x="1338" y="707"/>
                </a:lnTo>
                <a:lnTo>
                  <a:pt x="1316" y="718"/>
                </a:lnTo>
                <a:lnTo>
                  <a:pt x="1251" y="740"/>
                </a:lnTo>
                <a:lnTo>
                  <a:pt x="1196" y="751"/>
                </a:lnTo>
                <a:lnTo>
                  <a:pt x="1077" y="762"/>
                </a:lnTo>
                <a:lnTo>
                  <a:pt x="1011" y="772"/>
                </a:lnTo>
                <a:lnTo>
                  <a:pt x="946" y="783"/>
                </a:lnTo>
                <a:lnTo>
                  <a:pt x="903" y="783"/>
                </a:lnTo>
                <a:lnTo>
                  <a:pt x="870" y="794"/>
                </a:lnTo>
              </a:path>
            </a:pathLst>
          </a:custGeom>
          <a:solidFill>
            <a:srgbClr val="FF0000"/>
          </a:solidFill>
          <a:ln w="12700">
            <a:solidFill>
              <a:srgbClr val="000000"/>
            </a:solidFill>
            <a:round/>
          </a:ln>
        </p:spPr>
        <p:txBody>
          <a:bodyPr/>
          <a:lstStyle/>
          <a:p>
            <a:endParaRPr lang="zh-CN" altLang="en-US"/>
          </a:p>
        </p:txBody>
      </p:sp>
      <p:sp>
        <p:nvSpPr>
          <p:cNvPr id="66606" name="Freeform 46"/>
          <p:cNvSpPr/>
          <p:nvPr/>
        </p:nvSpPr>
        <p:spPr bwMode="auto">
          <a:xfrm>
            <a:off x="6753226" y="2205567"/>
            <a:ext cx="517525" cy="184151"/>
          </a:xfrm>
          <a:custGeom>
            <a:avLst/>
            <a:gdLst>
              <a:gd name="T0" fmla="*/ 2147483647 w 816"/>
              <a:gd name="T1" fmla="*/ 2147483647 h 218"/>
              <a:gd name="T2" fmla="*/ 2147483647 w 816"/>
              <a:gd name="T3" fmla="*/ 2147483647 h 218"/>
              <a:gd name="T4" fmla="*/ 2147483647 w 816"/>
              <a:gd name="T5" fmla="*/ 2147483647 h 218"/>
              <a:gd name="T6" fmla="*/ 2147483647 w 816"/>
              <a:gd name="T7" fmla="*/ 2147483647 h 218"/>
              <a:gd name="T8" fmla="*/ 2147483647 w 816"/>
              <a:gd name="T9" fmla="*/ 2147483647 h 218"/>
              <a:gd name="T10" fmla="*/ 2147483647 w 816"/>
              <a:gd name="T11" fmla="*/ 2147483647 h 218"/>
              <a:gd name="T12" fmla="*/ 2147483647 w 816"/>
              <a:gd name="T13" fmla="*/ 2147483647 h 218"/>
              <a:gd name="T14" fmla="*/ 2147483647 w 816"/>
              <a:gd name="T15" fmla="*/ 2147483647 h 218"/>
              <a:gd name="T16" fmla="*/ 2147483647 w 816"/>
              <a:gd name="T17" fmla="*/ 2147483647 h 218"/>
              <a:gd name="T18" fmla="*/ 2147483647 w 816"/>
              <a:gd name="T19" fmla="*/ 2147483647 h 218"/>
              <a:gd name="T20" fmla="*/ 2147483647 w 816"/>
              <a:gd name="T21" fmla="*/ 2147483647 h 218"/>
              <a:gd name="T22" fmla="*/ 2147483647 w 816"/>
              <a:gd name="T23" fmla="*/ 2147483647 h 218"/>
              <a:gd name="T24" fmla="*/ 2147483647 w 816"/>
              <a:gd name="T25" fmla="*/ 2147483647 h 218"/>
              <a:gd name="T26" fmla="*/ 2147483647 w 816"/>
              <a:gd name="T27" fmla="*/ 2147483647 h 218"/>
              <a:gd name="T28" fmla="*/ 2147483647 w 816"/>
              <a:gd name="T29" fmla="*/ 2147483647 h 218"/>
              <a:gd name="T30" fmla="*/ 2147483647 w 816"/>
              <a:gd name="T31" fmla="*/ 2147483647 h 218"/>
              <a:gd name="T32" fmla="*/ 2147483647 w 816"/>
              <a:gd name="T33" fmla="*/ 2147483647 h 218"/>
              <a:gd name="T34" fmla="*/ 2147483647 w 816"/>
              <a:gd name="T35" fmla="*/ 2147483647 h 218"/>
              <a:gd name="T36" fmla="*/ 2147483647 w 816"/>
              <a:gd name="T37" fmla="*/ 2147483647 h 218"/>
              <a:gd name="T38" fmla="*/ 2147483647 w 816"/>
              <a:gd name="T39" fmla="*/ 2147483647 h 218"/>
              <a:gd name="T40" fmla="*/ 2147483647 w 816"/>
              <a:gd name="T41" fmla="*/ 2147483647 h 218"/>
              <a:gd name="T42" fmla="*/ 2147483647 w 816"/>
              <a:gd name="T43" fmla="*/ 2147483647 h 218"/>
              <a:gd name="T44" fmla="*/ 2147483647 w 816"/>
              <a:gd name="T45" fmla="*/ 2147483647 h 218"/>
              <a:gd name="T46" fmla="*/ 2147483647 w 816"/>
              <a:gd name="T47" fmla="*/ 2147483647 h 218"/>
              <a:gd name="T48" fmla="*/ 0 w 816"/>
              <a:gd name="T49" fmla="*/ 2147483647 h 218"/>
              <a:gd name="T50" fmla="*/ 0 w 816"/>
              <a:gd name="T51" fmla="*/ 2147483647 h 218"/>
              <a:gd name="T52" fmla="*/ 2147483647 w 816"/>
              <a:gd name="T53" fmla="*/ 2147483647 h 218"/>
              <a:gd name="T54" fmla="*/ 2147483647 w 816"/>
              <a:gd name="T55" fmla="*/ 2147483647 h 218"/>
              <a:gd name="T56" fmla="*/ 2147483647 w 816"/>
              <a:gd name="T57" fmla="*/ 2147483647 h 218"/>
              <a:gd name="T58" fmla="*/ 2147483647 w 816"/>
              <a:gd name="T59" fmla="*/ 2147483647 h 218"/>
              <a:gd name="T60" fmla="*/ 2147483647 w 816"/>
              <a:gd name="T61" fmla="*/ 2147483647 h 218"/>
              <a:gd name="T62" fmla="*/ 2147483647 w 816"/>
              <a:gd name="T63" fmla="*/ 2147483647 h 218"/>
              <a:gd name="T64" fmla="*/ 2147483647 w 816"/>
              <a:gd name="T65" fmla="*/ 2147483647 h 218"/>
              <a:gd name="T66" fmla="*/ 2147483647 w 816"/>
              <a:gd name="T67" fmla="*/ 2147483647 h 218"/>
              <a:gd name="T68" fmla="*/ 2147483647 w 816"/>
              <a:gd name="T69" fmla="*/ 2147483647 h 218"/>
              <a:gd name="T70" fmla="*/ 2147483647 w 816"/>
              <a:gd name="T71" fmla="*/ 2147483647 h 218"/>
              <a:gd name="T72" fmla="*/ 2147483647 w 816"/>
              <a:gd name="T73" fmla="*/ 2147483647 h 218"/>
              <a:gd name="T74" fmla="*/ 2147483647 w 816"/>
              <a:gd name="T75" fmla="*/ 2147483647 h 218"/>
              <a:gd name="T76" fmla="*/ 2147483647 w 816"/>
              <a:gd name="T77" fmla="*/ 0 h 218"/>
              <a:gd name="T78" fmla="*/ 2147483647 w 816"/>
              <a:gd name="T79" fmla="*/ 0 h 218"/>
              <a:gd name="T80" fmla="*/ 2147483647 w 816"/>
              <a:gd name="T81" fmla="*/ 0 h 218"/>
              <a:gd name="T82" fmla="*/ 2147483647 w 816"/>
              <a:gd name="T83" fmla="*/ 2147483647 h 218"/>
              <a:gd name="T84" fmla="*/ 2147483647 w 816"/>
              <a:gd name="T85" fmla="*/ 2147483647 h 218"/>
              <a:gd name="T86" fmla="*/ 2147483647 w 816"/>
              <a:gd name="T87" fmla="*/ 2147483647 h 218"/>
              <a:gd name="T88" fmla="*/ 2147483647 w 816"/>
              <a:gd name="T89" fmla="*/ 2147483647 h 2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6"/>
              <a:gd name="T136" fmla="*/ 0 h 218"/>
              <a:gd name="T137" fmla="*/ 816 w 816"/>
              <a:gd name="T138" fmla="*/ 218 h 2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6" h="218">
                <a:moveTo>
                  <a:pt x="739" y="33"/>
                </a:moveTo>
                <a:lnTo>
                  <a:pt x="761" y="44"/>
                </a:lnTo>
                <a:lnTo>
                  <a:pt x="772" y="55"/>
                </a:lnTo>
                <a:lnTo>
                  <a:pt x="794" y="55"/>
                </a:lnTo>
                <a:lnTo>
                  <a:pt x="805" y="66"/>
                </a:lnTo>
                <a:lnTo>
                  <a:pt x="805" y="76"/>
                </a:lnTo>
                <a:lnTo>
                  <a:pt x="816" y="76"/>
                </a:lnTo>
                <a:lnTo>
                  <a:pt x="816" y="87"/>
                </a:lnTo>
                <a:lnTo>
                  <a:pt x="816" y="98"/>
                </a:lnTo>
                <a:lnTo>
                  <a:pt x="805" y="98"/>
                </a:lnTo>
                <a:lnTo>
                  <a:pt x="794" y="98"/>
                </a:lnTo>
                <a:lnTo>
                  <a:pt x="772" y="109"/>
                </a:lnTo>
                <a:lnTo>
                  <a:pt x="739" y="109"/>
                </a:lnTo>
                <a:lnTo>
                  <a:pt x="707" y="120"/>
                </a:lnTo>
                <a:lnTo>
                  <a:pt x="663" y="120"/>
                </a:lnTo>
                <a:lnTo>
                  <a:pt x="609" y="131"/>
                </a:lnTo>
                <a:lnTo>
                  <a:pt x="555" y="142"/>
                </a:lnTo>
                <a:lnTo>
                  <a:pt x="500" y="153"/>
                </a:lnTo>
                <a:lnTo>
                  <a:pt x="435" y="164"/>
                </a:lnTo>
                <a:lnTo>
                  <a:pt x="359" y="174"/>
                </a:lnTo>
                <a:lnTo>
                  <a:pt x="272" y="185"/>
                </a:lnTo>
                <a:lnTo>
                  <a:pt x="185" y="196"/>
                </a:lnTo>
                <a:lnTo>
                  <a:pt x="98" y="207"/>
                </a:lnTo>
                <a:lnTo>
                  <a:pt x="0" y="218"/>
                </a:lnTo>
                <a:lnTo>
                  <a:pt x="0" y="120"/>
                </a:lnTo>
                <a:lnTo>
                  <a:pt x="11" y="120"/>
                </a:lnTo>
                <a:lnTo>
                  <a:pt x="33" y="120"/>
                </a:lnTo>
                <a:lnTo>
                  <a:pt x="44" y="120"/>
                </a:lnTo>
                <a:lnTo>
                  <a:pt x="65" y="120"/>
                </a:lnTo>
                <a:lnTo>
                  <a:pt x="120" y="109"/>
                </a:lnTo>
                <a:lnTo>
                  <a:pt x="174" y="98"/>
                </a:lnTo>
                <a:lnTo>
                  <a:pt x="239" y="87"/>
                </a:lnTo>
                <a:lnTo>
                  <a:pt x="305" y="76"/>
                </a:lnTo>
                <a:lnTo>
                  <a:pt x="370" y="55"/>
                </a:lnTo>
                <a:lnTo>
                  <a:pt x="435" y="33"/>
                </a:lnTo>
                <a:lnTo>
                  <a:pt x="489" y="22"/>
                </a:lnTo>
                <a:lnTo>
                  <a:pt x="533" y="11"/>
                </a:lnTo>
                <a:lnTo>
                  <a:pt x="576" y="0"/>
                </a:lnTo>
                <a:lnTo>
                  <a:pt x="609" y="0"/>
                </a:lnTo>
                <a:lnTo>
                  <a:pt x="642" y="0"/>
                </a:lnTo>
                <a:lnTo>
                  <a:pt x="674" y="11"/>
                </a:lnTo>
                <a:lnTo>
                  <a:pt x="707" y="22"/>
                </a:lnTo>
                <a:lnTo>
                  <a:pt x="739" y="33"/>
                </a:lnTo>
              </a:path>
            </a:pathLst>
          </a:custGeom>
          <a:solidFill>
            <a:srgbClr val="FF0000"/>
          </a:solidFill>
          <a:ln w="12700">
            <a:solidFill>
              <a:srgbClr val="000000"/>
            </a:solidFill>
            <a:round/>
          </a:ln>
        </p:spPr>
        <p:txBody>
          <a:bodyPr/>
          <a:lstStyle/>
          <a:p>
            <a:endParaRPr lang="zh-CN" altLang="en-US"/>
          </a:p>
        </p:txBody>
      </p:sp>
      <p:sp>
        <p:nvSpPr>
          <p:cNvPr id="66596" name="Freeform 36"/>
          <p:cNvSpPr/>
          <p:nvPr/>
        </p:nvSpPr>
        <p:spPr bwMode="auto">
          <a:xfrm>
            <a:off x="6677025" y="2260600"/>
            <a:ext cx="661988" cy="939800"/>
          </a:xfrm>
          <a:custGeom>
            <a:avLst/>
            <a:gdLst>
              <a:gd name="T0" fmla="*/ 2147483647 w 1043"/>
              <a:gd name="T1" fmla="*/ 2147483647 h 1110"/>
              <a:gd name="T2" fmla="*/ 2147483647 w 1043"/>
              <a:gd name="T3" fmla="*/ 2147483647 h 1110"/>
              <a:gd name="T4" fmla="*/ 2147483647 w 1043"/>
              <a:gd name="T5" fmla="*/ 2147483647 h 1110"/>
              <a:gd name="T6" fmla="*/ 0 w 1043"/>
              <a:gd name="T7" fmla="*/ 2147483647 h 1110"/>
              <a:gd name="T8" fmla="*/ 0 w 1043"/>
              <a:gd name="T9" fmla="*/ 2147483647 h 1110"/>
              <a:gd name="T10" fmla="*/ 2147483647 w 1043"/>
              <a:gd name="T11" fmla="*/ 2147483647 h 1110"/>
              <a:gd name="T12" fmla="*/ 2147483647 w 1043"/>
              <a:gd name="T13" fmla="*/ 2147483647 h 1110"/>
              <a:gd name="T14" fmla="*/ 2147483647 w 1043"/>
              <a:gd name="T15" fmla="*/ 2147483647 h 1110"/>
              <a:gd name="T16" fmla="*/ 2147483647 w 1043"/>
              <a:gd name="T17" fmla="*/ 2147483647 h 1110"/>
              <a:gd name="T18" fmla="*/ 2147483647 w 1043"/>
              <a:gd name="T19" fmla="*/ 2147483647 h 1110"/>
              <a:gd name="T20" fmla="*/ 2147483647 w 1043"/>
              <a:gd name="T21" fmla="*/ 2147483647 h 1110"/>
              <a:gd name="T22" fmla="*/ 2147483647 w 1043"/>
              <a:gd name="T23" fmla="*/ 2147483647 h 1110"/>
              <a:gd name="T24" fmla="*/ 2147483647 w 1043"/>
              <a:gd name="T25" fmla="*/ 2147483647 h 1110"/>
              <a:gd name="T26" fmla="*/ 2147483647 w 1043"/>
              <a:gd name="T27" fmla="*/ 2147483647 h 1110"/>
              <a:gd name="T28" fmla="*/ 2147483647 w 1043"/>
              <a:gd name="T29" fmla="*/ 2147483647 h 1110"/>
              <a:gd name="T30" fmla="*/ 2147483647 w 1043"/>
              <a:gd name="T31" fmla="*/ 2147483647 h 1110"/>
              <a:gd name="T32" fmla="*/ 2147483647 w 1043"/>
              <a:gd name="T33" fmla="*/ 2147483647 h 1110"/>
              <a:gd name="T34" fmla="*/ 2147483647 w 1043"/>
              <a:gd name="T35" fmla="*/ 2147483647 h 1110"/>
              <a:gd name="T36" fmla="*/ 2147483647 w 1043"/>
              <a:gd name="T37" fmla="*/ 2147483647 h 1110"/>
              <a:gd name="T38" fmla="*/ 2147483647 w 1043"/>
              <a:gd name="T39" fmla="*/ 2147483647 h 1110"/>
              <a:gd name="T40" fmla="*/ 2147483647 w 1043"/>
              <a:gd name="T41" fmla="*/ 2147483647 h 1110"/>
              <a:gd name="T42" fmla="*/ 2147483647 w 1043"/>
              <a:gd name="T43" fmla="*/ 2147483647 h 1110"/>
              <a:gd name="T44" fmla="*/ 2147483647 w 1043"/>
              <a:gd name="T45" fmla="*/ 0 h 1110"/>
              <a:gd name="T46" fmla="*/ 2147483647 w 1043"/>
              <a:gd name="T47" fmla="*/ 0 h 1110"/>
              <a:gd name="T48" fmla="*/ 2147483647 w 1043"/>
              <a:gd name="T49" fmla="*/ 2147483647 h 1110"/>
              <a:gd name="T50" fmla="*/ 2147483647 w 1043"/>
              <a:gd name="T51" fmla="*/ 2147483647 h 1110"/>
              <a:gd name="T52" fmla="*/ 2147483647 w 1043"/>
              <a:gd name="T53" fmla="*/ 2147483647 h 1110"/>
              <a:gd name="T54" fmla="*/ 2147483647 w 1043"/>
              <a:gd name="T55" fmla="*/ 2147483647 h 1110"/>
              <a:gd name="T56" fmla="*/ 2147483647 w 1043"/>
              <a:gd name="T57" fmla="*/ 2147483647 h 1110"/>
              <a:gd name="T58" fmla="*/ 2147483647 w 1043"/>
              <a:gd name="T59" fmla="*/ 2147483647 h 1110"/>
              <a:gd name="T60" fmla="*/ 2147483647 w 1043"/>
              <a:gd name="T61" fmla="*/ 2147483647 h 1110"/>
              <a:gd name="T62" fmla="*/ 2147483647 w 1043"/>
              <a:gd name="T63" fmla="*/ 2147483647 h 1110"/>
              <a:gd name="T64" fmla="*/ 2147483647 w 1043"/>
              <a:gd name="T65" fmla="*/ 2147483647 h 1110"/>
              <a:gd name="T66" fmla="*/ 2147483647 w 1043"/>
              <a:gd name="T67" fmla="*/ 2147483647 h 1110"/>
              <a:gd name="T68" fmla="*/ 2147483647 w 1043"/>
              <a:gd name="T69" fmla="*/ 2147483647 h 1110"/>
              <a:gd name="T70" fmla="*/ 2147483647 w 1043"/>
              <a:gd name="T71" fmla="*/ 2147483647 h 1110"/>
              <a:gd name="T72" fmla="*/ 2147483647 w 1043"/>
              <a:gd name="T73" fmla="*/ 2147483647 h 1110"/>
              <a:gd name="T74" fmla="*/ 2147483647 w 1043"/>
              <a:gd name="T75" fmla="*/ 2147483647 h 1110"/>
              <a:gd name="T76" fmla="*/ 2147483647 w 1043"/>
              <a:gd name="T77" fmla="*/ 2147483647 h 1110"/>
              <a:gd name="T78" fmla="*/ 2147483647 w 1043"/>
              <a:gd name="T79" fmla="*/ 2147483647 h 1110"/>
              <a:gd name="T80" fmla="*/ 2147483647 w 1043"/>
              <a:gd name="T81" fmla="*/ 2147483647 h 1110"/>
              <a:gd name="T82" fmla="*/ 2147483647 w 1043"/>
              <a:gd name="T83" fmla="*/ 2147483647 h 1110"/>
              <a:gd name="T84" fmla="*/ 2147483647 w 1043"/>
              <a:gd name="T85" fmla="*/ 2147483647 h 1110"/>
              <a:gd name="T86" fmla="*/ 2147483647 w 1043"/>
              <a:gd name="T87" fmla="*/ 2147483647 h 1110"/>
              <a:gd name="T88" fmla="*/ 2147483647 w 1043"/>
              <a:gd name="T89" fmla="*/ 2147483647 h 1110"/>
              <a:gd name="T90" fmla="*/ 2147483647 w 1043"/>
              <a:gd name="T91" fmla="*/ 2147483647 h 1110"/>
              <a:gd name="T92" fmla="*/ 2147483647 w 1043"/>
              <a:gd name="T93" fmla="*/ 2147483647 h 1110"/>
              <a:gd name="T94" fmla="*/ 2147483647 w 1043"/>
              <a:gd name="T95" fmla="*/ 2147483647 h 1110"/>
              <a:gd name="T96" fmla="*/ 2147483647 w 1043"/>
              <a:gd name="T97" fmla="*/ 2147483647 h 1110"/>
              <a:gd name="T98" fmla="*/ 2147483647 w 1043"/>
              <a:gd name="T99" fmla="*/ 2147483647 h 1110"/>
              <a:gd name="T100" fmla="*/ 2147483647 w 1043"/>
              <a:gd name="T101" fmla="*/ 2147483647 h 1110"/>
              <a:gd name="T102" fmla="*/ 2147483647 w 1043"/>
              <a:gd name="T103" fmla="*/ 2147483647 h 1110"/>
              <a:gd name="T104" fmla="*/ 2147483647 w 1043"/>
              <a:gd name="T105" fmla="*/ 2147483647 h 1110"/>
              <a:gd name="T106" fmla="*/ 2147483647 w 1043"/>
              <a:gd name="T107" fmla="*/ 2147483647 h 1110"/>
              <a:gd name="T108" fmla="*/ 2147483647 w 1043"/>
              <a:gd name="T109" fmla="*/ 2147483647 h 1110"/>
              <a:gd name="T110" fmla="*/ 2147483647 w 1043"/>
              <a:gd name="T111" fmla="*/ 2147483647 h 1110"/>
              <a:gd name="T112" fmla="*/ 2147483647 w 1043"/>
              <a:gd name="T113" fmla="*/ 2147483647 h 1110"/>
              <a:gd name="T114" fmla="*/ 2147483647 w 1043"/>
              <a:gd name="T115" fmla="*/ 2147483647 h 1110"/>
              <a:gd name="T116" fmla="*/ 2147483647 w 1043"/>
              <a:gd name="T117" fmla="*/ 2147483647 h 1110"/>
              <a:gd name="T118" fmla="*/ 2147483647 w 1043"/>
              <a:gd name="T119" fmla="*/ 2147483647 h 1110"/>
              <a:gd name="T120" fmla="*/ 2147483647 w 1043"/>
              <a:gd name="T121" fmla="*/ 2147483647 h 1110"/>
              <a:gd name="T122" fmla="*/ 2147483647 w 1043"/>
              <a:gd name="T123" fmla="*/ 2147483647 h 1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3"/>
              <a:gd name="T187" fmla="*/ 0 h 1110"/>
              <a:gd name="T188" fmla="*/ 1043 w 1043"/>
              <a:gd name="T189" fmla="*/ 1110 h 1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3" h="1110">
                <a:moveTo>
                  <a:pt x="119" y="1110"/>
                </a:moveTo>
                <a:lnTo>
                  <a:pt x="108" y="1099"/>
                </a:lnTo>
                <a:lnTo>
                  <a:pt x="87" y="1088"/>
                </a:lnTo>
                <a:lnTo>
                  <a:pt x="65" y="1077"/>
                </a:lnTo>
                <a:lnTo>
                  <a:pt x="43" y="1044"/>
                </a:lnTo>
                <a:lnTo>
                  <a:pt x="21" y="1023"/>
                </a:lnTo>
                <a:lnTo>
                  <a:pt x="10" y="1012"/>
                </a:lnTo>
                <a:lnTo>
                  <a:pt x="0" y="990"/>
                </a:lnTo>
                <a:lnTo>
                  <a:pt x="0" y="979"/>
                </a:lnTo>
                <a:lnTo>
                  <a:pt x="0" y="968"/>
                </a:lnTo>
                <a:lnTo>
                  <a:pt x="10" y="957"/>
                </a:lnTo>
                <a:lnTo>
                  <a:pt x="21" y="946"/>
                </a:lnTo>
                <a:lnTo>
                  <a:pt x="32" y="935"/>
                </a:lnTo>
                <a:lnTo>
                  <a:pt x="43" y="925"/>
                </a:lnTo>
                <a:lnTo>
                  <a:pt x="43" y="914"/>
                </a:lnTo>
                <a:lnTo>
                  <a:pt x="54" y="892"/>
                </a:lnTo>
                <a:lnTo>
                  <a:pt x="54" y="881"/>
                </a:lnTo>
                <a:lnTo>
                  <a:pt x="54" y="859"/>
                </a:lnTo>
                <a:lnTo>
                  <a:pt x="54" y="838"/>
                </a:lnTo>
                <a:lnTo>
                  <a:pt x="65" y="816"/>
                </a:lnTo>
                <a:lnTo>
                  <a:pt x="65" y="783"/>
                </a:lnTo>
                <a:lnTo>
                  <a:pt x="65" y="761"/>
                </a:lnTo>
                <a:lnTo>
                  <a:pt x="65" y="729"/>
                </a:lnTo>
                <a:lnTo>
                  <a:pt x="65" y="696"/>
                </a:lnTo>
                <a:lnTo>
                  <a:pt x="65" y="653"/>
                </a:lnTo>
                <a:lnTo>
                  <a:pt x="65" y="620"/>
                </a:lnTo>
                <a:lnTo>
                  <a:pt x="65" y="576"/>
                </a:lnTo>
                <a:lnTo>
                  <a:pt x="65" y="533"/>
                </a:lnTo>
                <a:lnTo>
                  <a:pt x="65" y="446"/>
                </a:lnTo>
                <a:lnTo>
                  <a:pt x="65" y="370"/>
                </a:lnTo>
                <a:lnTo>
                  <a:pt x="54" y="293"/>
                </a:lnTo>
                <a:lnTo>
                  <a:pt x="54" y="239"/>
                </a:lnTo>
                <a:lnTo>
                  <a:pt x="43" y="217"/>
                </a:lnTo>
                <a:lnTo>
                  <a:pt x="43" y="185"/>
                </a:lnTo>
                <a:lnTo>
                  <a:pt x="43" y="163"/>
                </a:lnTo>
                <a:lnTo>
                  <a:pt x="43" y="152"/>
                </a:lnTo>
                <a:lnTo>
                  <a:pt x="32" y="130"/>
                </a:lnTo>
                <a:lnTo>
                  <a:pt x="32" y="119"/>
                </a:lnTo>
                <a:lnTo>
                  <a:pt x="32" y="108"/>
                </a:lnTo>
                <a:lnTo>
                  <a:pt x="21" y="98"/>
                </a:lnTo>
                <a:lnTo>
                  <a:pt x="10" y="65"/>
                </a:lnTo>
                <a:lnTo>
                  <a:pt x="10" y="32"/>
                </a:lnTo>
                <a:lnTo>
                  <a:pt x="10" y="10"/>
                </a:lnTo>
                <a:lnTo>
                  <a:pt x="21" y="0"/>
                </a:lnTo>
                <a:lnTo>
                  <a:pt x="32" y="0"/>
                </a:lnTo>
                <a:lnTo>
                  <a:pt x="43" y="0"/>
                </a:lnTo>
                <a:lnTo>
                  <a:pt x="54" y="0"/>
                </a:lnTo>
                <a:lnTo>
                  <a:pt x="76" y="10"/>
                </a:lnTo>
                <a:lnTo>
                  <a:pt x="97" y="21"/>
                </a:lnTo>
                <a:lnTo>
                  <a:pt x="119" y="32"/>
                </a:lnTo>
                <a:lnTo>
                  <a:pt x="141" y="43"/>
                </a:lnTo>
                <a:lnTo>
                  <a:pt x="174" y="54"/>
                </a:lnTo>
                <a:lnTo>
                  <a:pt x="174" y="152"/>
                </a:lnTo>
                <a:lnTo>
                  <a:pt x="174" y="250"/>
                </a:lnTo>
                <a:lnTo>
                  <a:pt x="174" y="326"/>
                </a:lnTo>
                <a:lnTo>
                  <a:pt x="174" y="413"/>
                </a:lnTo>
                <a:lnTo>
                  <a:pt x="174" y="478"/>
                </a:lnTo>
                <a:lnTo>
                  <a:pt x="174" y="544"/>
                </a:lnTo>
                <a:lnTo>
                  <a:pt x="174" y="609"/>
                </a:lnTo>
                <a:lnTo>
                  <a:pt x="184" y="663"/>
                </a:lnTo>
                <a:lnTo>
                  <a:pt x="184" y="718"/>
                </a:lnTo>
                <a:lnTo>
                  <a:pt x="184" y="761"/>
                </a:lnTo>
                <a:lnTo>
                  <a:pt x="184" y="794"/>
                </a:lnTo>
                <a:lnTo>
                  <a:pt x="184" y="827"/>
                </a:lnTo>
                <a:lnTo>
                  <a:pt x="184" y="859"/>
                </a:lnTo>
                <a:lnTo>
                  <a:pt x="195" y="881"/>
                </a:lnTo>
                <a:lnTo>
                  <a:pt x="195" y="892"/>
                </a:lnTo>
                <a:lnTo>
                  <a:pt x="195" y="903"/>
                </a:lnTo>
                <a:lnTo>
                  <a:pt x="206" y="914"/>
                </a:lnTo>
                <a:lnTo>
                  <a:pt x="217" y="925"/>
                </a:lnTo>
                <a:lnTo>
                  <a:pt x="239" y="925"/>
                </a:lnTo>
                <a:lnTo>
                  <a:pt x="271" y="925"/>
                </a:lnTo>
                <a:lnTo>
                  <a:pt x="304" y="925"/>
                </a:lnTo>
                <a:lnTo>
                  <a:pt x="347" y="925"/>
                </a:lnTo>
                <a:lnTo>
                  <a:pt x="402" y="925"/>
                </a:lnTo>
                <a:lnTo>
                  <a:pt x="456" y="914"/>
                </a:lnTo>
                <a:lnTo>
                  <a:pt x="521" y="903"/>
                </a:lnTo>
                <a:lnTo>
                  <a:pt x="576" y="903"/>
                </a:lnTo>
                <a:lnTo>
                  <a:pt x="630" y="892"/>
                </a:lnTo>
                <a:lnTo>
                  <a:pt x="674" y="892"/>
                </a:lnTo>
                <a:lnTo>
                  <a:pt x="717" y="881"/>
                </a:lnTo>
                <a:lnTo>
                  <a:pt x="750" y="881"/>
                </a:lnTo>
                <a:lnTo>
                  <a:pt x="782" y="870"/>
                </a:lnTo>
                <a:lnTo>
                  <a:pt x="804" y="870"/>
                </a:lnTo>
                <a:lnTo>
                  <a:pt x="848" y="859"/>
                </a:lnTo>
                <a:lnTo>
                  <a:pt x="880" y="859"/>
                </a:lnTo>
                <a:lnTo>
                  <a:pt x="924" y="859"/>
                </a:lnTo>
                <a:lnTo>
                  <a:pt x="945" y="870"/>
                </a:lnTo>
                <a:lnTo>
                  <a:pt x="978" y="881"/>
                </a:lnTo>
                <a:lnTo>
                  <a:pt x="1000" y="892"/>
                </a:lnTo>
                <a:lnTo>
                  <a:pt x="1011" y="914"/>
                </a:lnTo>
                <a:lnTo>
                  <a:pt x="1032" y="935"/>
                </a:lnTo>
                <a:lnTo>
                  <a:pt x="1043" y="957"/>
                </a:lnTo>
                <a:lnTo>
                  <a:pt x="1043" y="968"/>
                </a:lnTo>
                <a:lnTo>
                  <a:pt x="1043" y="979"/>
                </a:lnTo>
                <a:lnTo>
                  <a:pt x="1043" y="990"/>
                </a:lnTo>
                <a:lnTo>
                  <a:pt x="1032" y="1001"/>
                </a:lnTo>
                <a:lnTo>
                  <a:pt x="1022" y="1001"/>
                </a:lnTo>
                <a:lnTo>
                  <a:pt x="1000" y="1001"/>
                </a:lnTo>
                <a:lnTo>
                  <a:pt x="967" y="1001"/>
                </a:lnTo>
                <a:lnTo>
                  <a:pt x="924" y="1001"/>
                </a:lnTo>
                <a:lnTo>
                  <a:pt x="880" y="1001"/>
                </a:lnTo>
                <a:lnTo>
                  <a:pt x="826" y="1001"/>
                </a:lnTo>
                <a:lnTo>
                  <a:pt x="771" y="1001"/>
                </a:lnTo>
                <a:lnTo>
                  <a:pt x="706" y="1001"/>
                </a:lnTo>
                <a:lnTo>
                  <a:pt x="641" y="1001"/>
                </a:lnTo>
                <a:lnTo>
                  <a:pt x="587" y="1001"/>
                </a:lnTo>
                <a:lnTo>
                  <a:pt x="543" y="1001"/>
                </a:lnTo>
                <a:lnTo>
                  <a:pt x="489" y="1012"/>
                </a:lnTo>
                <a:lnTo>
                  <a:pt x="445" y="1012"/>
                </a:lnTo>
                <a:lnTo>
                  <a:pt x="413" y="1012"/>
                </a:lnTo>
                <a:lnTo>
                  <a:pt x="380" y="1012"/>
                </a:lnTo>
                <a:lnTo>
                  <a:pt x="347" y="1023"/>
                </a:lnTo>
                <a:lnTo>
                  <a:pt x="315" y="1023"/>
                </a:lnTo>
                <a:lnTo>
                  <a:pt x="293" y="1033"/>
                </a:lnTo>
                <a:lnTo>
                  <a:pt x="261" y="1033"/>
                </a:lnTo>
                <a:lnTo>
                  <a:pt x="239" y="1044"/>
                </a:lnTo>
                <a:lnTo>
                  <a:pt x="228" y="1055"/>
                </a:lnTo>
                <a:lnTo>
                  <a:pt x="206" y="1055"/>
                </a:lnTo>
                <a:lnTo>
                  <a:pt x="195" y="1066"/>
                </a:lnTo>
                <a:lnTo>
                  <a:pt x="174" y="1077"/>
                </a:lnTo>
                <a:lnTo>
                  <a:pt x="152" y="1088"/>
                </a:lnTo>
                <a:lnTo>
                  <a:pt x="119" y="1110"/>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4" name="圆角矩形 23"/>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5"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8704" name="TextBox 2"/>
          <p:cNvSpPr txBox="1">
            <a:spLocks noChangeArrowheads="1"/>
          </p:cNvSpPr>
          <p:nvPr/>
        </p:nvSpPr>
        <p:spPr bwMode="auto">
          <a:xfrm>
            <a:off x="441325" y="2336800"/>
            <a:ext cx="26749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latin typeface="楷体" panose="02010609060101010101" pitchFamily="49" charset="-122"/>
                <a:ea typeface="楷体" panose="02010609060101010101" pitchFamily="49" charset="-122"/>
              </a:rPr>
              <a:t>林柏</a:t>
            </a:r>
            <a:r>
              <a:rPr lang="zh-CN" altLang="en-US" sz="6000">
                <a:solidFill>
                  <a:srgbClr val="FF0000"/>
                </a:solidFill>
                <a:latin typeface="楷体" panose="02010609060101010101" pitchFamily="49" charset="-122"/>
                <a:ea typeface="楷体" panose="02010609060101010101" pitchFamily="49" charset="-122"/>
              </a:rPr>
              <a:t>渠</a:t>
            </a:r>
            <a:endParaRPr lang="zh-CN" altLang="en-US" sz="600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6601"/>
                                        </p:tgtEl>
                                        <p:attrNameLst>
                                          <p:attrName>style.visibility</p:attrName>
                                        </p:attrNameLst>
                                      </p:cBhvr>
                                      <p:to>
                                        <p:strVal val="visible"/>
                                      </p:to>
                                    </p:set>
                                    <p:animEffect transition="in" filter="wipe(up)">
                                      <p:cBhvr>
                                        <p:cTn id="13" dur="500"/>
                                        <p:tgtEl>
                                          <p:spTgt spid="666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6600"/>
                                        </p:tgtEl>
                                        <p:attrNameLst>
                                          <p:attrName>style.visibility</p:attrName>
                                        </p:attrNameLst>
                                      </p:cBhvr>
                                      <p:to>
                                        <p:strVal val="visible"/>
                                      </p:to>
                                    </p:set>
                                    <p:animEffect transition="in" filter="wipe(up)">
                                      <p:cBhvr>
                                        <p:cTn id="18" dur="500"/>
                                        <p:tgtEl>
                                          <p:spTgt spid="6660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6599"/>
                                        </p:tgtEl>
                                        <p:attrNameLst>
                                          <p:attrName>style.visibility</p:attrName>
                                        </p:attrNameLst>
                                      </p:cBhvr>
                                      <p:to>
                                        <p:strVal val="visible"/>
                                      </p:to>
                                    </p:set>
                                    <p:animEffect transition="in" filter="wipe(down)">
                                      <p:cBhvr>
                                        <p:cTn id="23" dur="500"/>
                                        <p:tgtEl>
                                          <p:spTgt spid="665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6606"/>
                                        </p:tgtEl>
                                        <p:attrNameLst>
                                          <p:attrName>style.visibility</p:attrName>
                                        </p:attrNameLst>
                                      </p:cBhvr>
                                      <p:to>
                                        <p:strVal val="visible"/>
                                      </p:to>
                                    </p:set>
                                    <p:animEffect transition="in" filter="wipe(left)">
                                      <p:cBhvr>
                                        <p:cTn id="28" dur="500"/>
                                        <p:tgtEl>
                                          <p:spTgt spid="6660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6597"/>
                                        </p:tgtEl>
                                        <p:attrNameLst>
                                          <p:attrName>style.visibility</p:attrName>
                                        </p:attrNameLst>
                                      </p:cBhvr>
                                      <p:to>
                                        <p:strVal val="visible"/>
                                      </p:to>
                                    </p:set>
                                    <p:animEffect transition="in" filter="wipe(left)">
                                      <p:cBhvr>
                                        <p:cTn id="33" dur="500"/>
                                        <p:tgtEl>
                                          <p:spTgt spid="6659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598"/>
                                        </p:tgtEl>
                                        <p:attrNameLst>
                                          <p:attrName>style.visibility</p:attrName>
                                        </p:attrNameLst>
                                      </p:cBhvr>
                                      <p:to>
                                        <p:strVal val="visible"/>
                                      </p:to>
                                    </p:set>
                                    <p:animEffect transition="in" filter="wipe(left)">
                                      <p:cBhvr>
                                        <p:cTn id="38" dur="500"/>
                                        <p:tgtEl>
                                          <p:spTgt spid="665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6596"/>
                                        </p:tgtEl>
                                        <p:attrNameLst>
                                          <p:attrName>style.visibility</p:attrName>
                                        </p:attrNameLst>
                                      </p:cBhvr>
                                      <p:to>
                                        <p:strVal val="visible"/>
                                      </p:to>
                                    </p:set>
                                    <p:animEffect transition="in" filter="wipe(left)">
                                      <p:cBhvr>
                                        <p:cTn id="43" dur="500"/>
                                        <p:tgtEl>
                                          <p:spTgt spid="665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6602"/>
                                        </p:tgtEl>
                                        <p:attrNameLst>
                                          <p:attrName>style.visibility</p:attrName>
                                        </p:attrNameLst>
                                      </p:cBhvr>
                                      <p:to>
                                        <p:strVal val="visible"/>
                                      </p:to>
                                    </p:set>
                                    <p:animEffect transition="in" filter="wipe(left)">
                                      <p:cBhvr>
                                        <p:cTn id="48" dur="500"/>
                                        <p:tgtEl>
                                          <p:spTgt spid="666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66603"/>
                                        </p:tgtEl>
                                        <p:attrNameLst>
                                          <p:attrName>style.visibility</p:attrName>
                                        </p:attrNameLst>
                                      </p:cBhvr>
                                      <p:to>
                                        <p:strVal val="visible"/>
                                      </p:to>
                                    </p:set>
                                    <p:animEffect transition="in" filter="wipe(up)">
                                      <p:cBhvr>
                                        <p:cTn id="53" dur="500"/>
                                        <p:tgtEl>
                                          <p:spTgt spid="6660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66604"/>
                                        </p:tgtEl>
                                        <p:attrNameLst>
                                          <p:attrName>style.visibility</p:attrName>
                                        </p:attrNameLst>
                                      </p:cBhvr>
                                      <p:to>
                                        <p:strVal val="visible"/>
                                      </p:to>
                                    </p:set>
                                    <p:animEffect transition="in" filter="wipe(up)">
                                      <p:cBhvr>
                                        <p:cTn id="58" dur="500"/>
                                        <p:tgtEl>
                                          <p:spTgt spid="666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6605"/>
                                        </p:tgtEl>
                                        <p:attrNameLst>
                                          <p:attrName>style.visibility</p:attrName>
                                        </p:attrNameLst>
                                      </p:cBhvr>
                                      <p:to>
                                        <p:strVal val="visible"/>
                                      </p:to>
                                    </p:set>
                                    <p:animEffect transition="in" filter="wipe(left)">
                                      <p:cBhvr>
                                        <p:cTn id="63" dur="500"/>
                                        <p:tgtEl>
                                          <p:spTgt spid="66605"/>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66597" grpId="0" animBg="1"/>
      <p:bldP spid="66598" grpId="0" animBg="1"/>
      <p:bldP spid="66599" grpId="0" animBg="1"/>
      <p:bldP spid="66600" grpId="0" animBg="1"/>
      <p:bldP spid="66601" grpId="0" animBg="1"/>
      <p:bldP spid="66602" grpId="0" animBg="1"/>
      <p:bldP spid="66603" grpId="0" animBg="1"/>
      <p:bldP spid="66604" grpId="0" animBg="1"/>
      <p:bldP spid="66605" grpId="0" animBg="1"/>
      <p:bldP spid="66606" grpId="0" animBg="1"/>
      <p:bldP spid="6659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5016500" y="4929718"/>
            <a:ext cx="3513138"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smtClean="0">
                <a:latin typeface="+mj-ea"/>
                <a:ea typeface="+mj-ea"/>
              </a:rPr>
              <a:t>宝盖儿下面第一横要短，日小而扁，最后一横要长。</a:t>
            </a:r>
            <a:endParaRPr lang="zh-CN" altLang="en-US" sz="2200" b="1" dirty="0" smtClean="0">
              <a:latin typeface="+mj-ea"/>
              <a:ea typeface="+mj-ea"/>
            </a:endParaRPr>
          </a:p>
        </p:txBody>
      </p:sp>
      <p:sp>
        <p:nvSpPr>
          <p:cNvPr id="17" name="TextBox 16"/>
          <p:cNvSpPr txBox="1">
            <a:spLocks noChangeArrowheads="1"/>
          </p:cNvSpPr>
          <p:nvPr/>
        </p:nvSpPr>
        <p:spPr bwMode="auto">
          <a:xfrm>
            <a:off x="766763" y="392853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上下</a:t>
            </a:r>
            <a:endParaRPr lang="zh-CN" altLang="en-US" sz="2200" b="1" dirty="0">
              <a:latin typeface="+mj-ea"/>
              <a:ea typeface="+mj-ea"/>
            </a:endParaRPr>
          </a:p>
        </p:txBody>
      </p:sp>
      <p:sp>
        <p:nvSpPr>
          <p:cNvPr id="19" name="TextBox 18"/>
          <p:cNvSpPr txBox="1">
            <a:spLocks noChangeArrowheads="1"/>
          </p:cNvSpPr>
          <p:nvPr/>
        </p:nvSpPr>
        <p:spPr bwMode="auto">
          <a:xfrm>
            <a:off x="766764" y="4980517"/>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宣传  宣告</a:t>
            </a:r>
            <a:endParaRPr lang="zh-CN" altLang="en-US" sz="2200" b="1" dirty="0" smtClean="0">
              <a:latin typeface="+mj-ea"/>
              <a:ea typeface="+mj-ea"/>
            </a:endParaRPr>
          </a:p>
        </p:txBody>
      </p:sp>
      <p:sp>
        <p:nvSpPr>
          <p:cNvPr id="20" name="TextBox 19"/>
          <p:cNvSpPr txBox="1">
            <a:spLocks noChangeArrowheads="1"/>
          </p:cNvSpPr>
          <p:nvPr/>
        </p:nvSpPr>
        <p:spPr bwMode="auto">
          <a:xfrm>
            <a:off x="766763" y="5505451"/>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smtClean="0">
                <a:latin typeface="+mj-ea"/>
                <a:ea typeface="+mj-ea"/>
              </a:rPr>
              <a:t>今天班主任宣布下周一期末考试。</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55584"/>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X  </a:t>
            </a:r>
            <a:r>
              <a:rPr lang="zh-CN" altLang="en-US" sz="2200" b="1" dirty="0" smtClean="0">
                <a:solidFill>
                  <a:srgbClr val="0000FF"/>
                </a:solidFill>
                <a:latin typeface="+mj-ea"/>
                <a:ea typeface="+mj-ea"/>
              </a:rPr>
              <a:t>部首：</a:t>
            </a:r>
            <a:r>
              <a:rPr lang="zh-CN" altLang="en-US" sz="2200" b="1" dirty="0">
                <a:latin typeface="+mj-ea"/>
                <a:ea typeface="+mj-ea"/>
              </a:rPr>
              <a:t>宀</a:t>
            </a:r>
            <a:endParaRPr lang="zh-CN" altLang="en-US" sz="2200" b="1" dirty="0" smtClean="0">
              <a:latin typeface="+mj-ea"/>
              <a:ea typeface="+mj-ea"/>
            </a:endParaRPr>
          </a:p>
        </p:txBody>
      </p:sp>
      <p:sp>
        <p:nvSpPr>
          <p:cNvPr id="29703"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宣</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279775" y="1564218"/>
            <a:ext cx="1543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xuān</a:t>
            </a:r>
            <a:endParaRPr lang="en-US" altLang="zh-CN" sz="4800" b="1">
              <a:solidFill>
                <a:srgbClr val="FF0000"/>
              </a:solidFill>
              <a:latin typeface="方正姚体" pitchFamily="2" charset="-122"/>
              <a:ea typeface="方正姚体" pitchFamily="2" charset="-122"/>
            </a:endParaRPr>
          </a:p>
        </p:txBody>
      </p:sp>
      <p:sp>
        <p:nvSpPr>
          <p:cNvPr id="68655" name="Freeform 47"/>
          <p:cNvSpPr/>
          <p:nvPr/>
        </p:nvSpPr>
        <p:spPr bwMode="auto">
          <a:xfrm>
            <a:off x="6348413" y="3299885"/>
            <a:ext cx="165100" cy="673100"/>
          </a:xfrm>
          <a:custGeom>
            <a:avLst/>
            <a:gdLst>
              <a:gd name="T0" fmla="*/ 2147483647 w 261"/>
              <a:gd name="T1" fmla="*/ 2147483647 h 794"/>
              <a:gd name="T2" fmla="*/ 2147483647 w 261"/>
              <a:gd name="T3" fmla="*/ 2147483647 h 794"/>
              <a:gd name="T4" fmla="*/ 2147483647 w 261"/>
              <a:gd name="T5" fmla="*/ 2147483647 h 794"/>
              <a:gd name="T6" fmla="*/ 2147483647 w 261"/>
              <a:gd name="T7" fmla="*/ 2147483647 h 794"/>
              <a:gd name="T8" fmla="*/ 2147483647 w 261"/>
              <a:gd name="T9" fmla="*/ 2147483647 h 794"/>
              <a:gd name="T10" fmla="*/ 2147483647 w 261"/>
              <a:gd name="T11" fmla="*/ 2147483647 h 794"/>
              <a:gd name="T12" fmla="*/ 2147483647 w 261"/>
              <a:gd name="T13" fmla="*/ 2147483647 h 794"/>
              <a:gd name="T14" fmla="*/ 2147483647 w 261"/>
              <a:gd name="T15" fmla="*/ 2147483647 h 794"/>
              <a:gd name="T16" fmla="*/ 2147483647 w 261"/>
              <a:gd name="T17" fmla="*/ 2147483647 h 794"/>
              <a:gd name="T18" fmla="*/ 2147483647 w 261"/>
              <a:gd name="T19" fmla="*/ 2147483647 h 794"/>
              <a:gd name="T20" fmla="*/ 2147483647 w 261"/>
              <a:gd name="T21" fmla="*/ 2147483647 h 794"/>
              <a:gd name="T22" fmla="*/ 0 w 261"/>
              <a:gd name="T23" fmla="*/ 2147483647 h 794"/>
              <a:gd name="T24" fmla="*/ 0 w 261"/>
              <a:gd name="T25" fmla="*/ 2147483647 h 794"/>
              <a:gd name="T26" fmla="*/ 0 w 261"/>
              <a:gd name="T27" fmla="*/ 2147483647 h 794"/>
              <a:gd name="T28" fmla="*/ 0 w 261"/>
              <a:gd name="T29" fmla="*/ 2147483647 h 794"/>
              <a:gd name="T30" fmla="*/ 2147483647 w 261"/>
              <a:gd name="T31" fmla="*/ 2147483647 h 794"/>
              <a:gd name="T32" fmla="*/ 2147483647 w 261"/>
              <a:gd name="T33" fmla="*/ 0 h 794"/>
              <a:gd name="T34" fmla="*/ 2147483647 w 261"/>
              <a:gd name="T35" fmla="*/ 0 h 794"/>
              <a:gd name="T36" fmla="*/ 2147483647 w 261"/>
              <a:gd name="T37" fmla="*/ 0 h 794"/>
              <a:gd name="T38" fmla="*/ 2147483647 w 261"/>
              <a:gd name="T39" fmla="*/ 0 h 794"/>
              <a:gd name="T40" fmla="*/ 2147483647 w 261"/>
              <a:gd name="T41" fmla="*/ 0 h 794"/>
              <a:gd name="T42" fmla="*/ 2147483647 w 261"/>
              <a:gd name="T43" fmla="*/ 0 h 794"/>
              <a:gd name="T44" fmla="*/ 2147483647 w 261"/>
              <a:gd name="T45" fmla="*/ 2147483647 h 794"/>
              <a:gd name="T46" fmla="*/ 2147483647 w 261"/>
              <a:gd name="T47" fmla="*/ 2147483647 h 794"/>
              <a:gd name="T48" fmla="*/ 2147483647 w 261"/>
              <a:gd name="T49" fmla="*/ 2147483647 h 794"/>
              <a:gd name="T50" fmla="*/ 2147483647 w 261"/>
              <a:gd name="T51" fmla="*/ 2147483647 h 794"/>
              <a:gd name="T52" fmla="*/ 2147483647 w 261"/>
              <a:gd name="T53" fmla="*/ 2147483647 h 794"/>
              <a:gd name="T54" fmla="*/ 2147483647 w 261"/>
              <a:gd name="T55" fmla="*/ 2147483647 h 794"/>
              <a:gd name="T56" fmla="*/ 2147483647 w 261"/>
              <a:gd name="T57" fmla="*/ 2147483647 h 794"/>
              <a:gd name="T58" fmla="*/ 2147483647 w 261"/>
              <a:gd name="T59" fmla="*/ 2147483647 h 794"/>
              <a:gd name="T60" fmla="*/ 2147483647 w 261"/>
              <a:gd name="T61" fmla="*/ 2147483647 h 794"/>
              <a:gd name="T62" fmla="*/ 2147483647 w 261"/>
              <a:gd name="T63" fmla="*/ 2147483647 h 794"/>
              <a:gd name="T64" fmla="*/ 2147483647 w 261"/>
              <a:gd name="T65" fmla="*/ 2147483647 h 794"/>
              <a:gd name="T66" fmla="*/ 2147483647 w 261"/>
              <a:gd name="T67" fmla="*/ 2147483647 h 794"/>
              <a:gd name="T68" fmla="*/ 2147483647 w 261"/>
              <a:gd name="T69" fmla="*/ 2147483647 h 794"/>
              <a:gd name="T70" fmla="*/ 2147483647 w 261"/>
              <a:gd name="T71" fmla="*/ 2147483647 h 794"/>
              <a:gd name="T72" fmla="*/ 2147483647 w 261"/>
              <a:gd name="T73" fmla="*/ 2147483647 h 794"/>
              <a:gd name="T74" fmla="*/ 2147483647 w 261"/>
              <a:gd name="T75" fmla="*/ 2147483647 h 794"/>
              <a:gd name="T76" fmla="*/ 2147483647 w 261"/>
              <a:gd name="T77" fmla="*/ 2147483647 h 794"/>
              <a:gd name="T78" fmla="*/ 2147483647 w 261"/>
              <a:gd name="T79" fmla="*/ 2147483647 h 794"/>
              <a:gd name="T80" fmla="*/ 2147483647 w 261"/>
              <a:gd name="T81" fmla="*/ 2147483647 h 794"/>
              <a:gd name="T82" fmla="*/ 2147483647 w 261"/>
              <a:gd name="T83" fmla="*/ 2147483647 h 794"/>
              <a:gd name="T84" fmla="*/ 2147483647 w 261"/>
              <a:gd name="T85" fmla="*/ 2147483647 h 794"/>
              <a:gd name="T86" fmla="*/ 2147483647 w 261"/>
              <a:gd name="T87" fmla="*/ 2147483647 h 794"/>
              <a:gd name="T88" fmla="*/ 2147483647 w 261"/>
              <a:gd name="T89" fmla="*/ 2147483647 h 794"/>
              <a:gd name="T90" fmla="*/ 2147483647 w 261"/>
              <a:gd name="T91" fmla="*/ 2147483647 h 794"/>
              <a:gd name="T92" fmla="*/ 2147483647 w 261"/>
              <a:gd name="T93" fmla="*/ 2147483647 h 794"/>
              <a:gd name="T94" fmla="*/ 2147483647 w 261"/>
              <a:gd name="T95" fmla="*/ 2147483647 h 794"/>
              <a:gd name="T96" fmla="*/ 2147483647 w 261"/>
              <a:gd name="T97" fmla="*/ 2147483647 h 794"/>
              <a:gd name="T98" fmla="*/ 2147483647 w 261"/>
              <a:gd name="T99" fmla="*/ 2147483647 h 794"/>
              <a:gd name="T100" fmla="*/ 2147483647 w 261"/>
              <a:gd name="T101" fmla="*/ 2147483647 h 794"/>
              <a:gd name="T102" fmla="*/ 2147483647 w 261"/>
              <a:gd name="T103" fmla="*/ 2147483647 h 794"/>
              <a:gd name="T104" fmla="*/ 2147483647 w 261"/>
              <a:gd name="T105" fmla="*/ 2147483647 h 794"/>
              <a:gd name="T106" fmla="*/ 2147483647 w 261"/>
              <a:gd name="T107" fmla="*/ 2147483647 h 794"/>
              <a:gd name="T108" fmla="*/ 2147483647 w 261"/>
              <a:gd name="T109" fmla="*/ 2147483647 h 794"/>
              <a:gd name="T110" fmla="*/ 2147483647 w 261"/>
              <a:gd name="T111" fmla="*/ 2147483647 h 794"/>
              <a:gd name="T112" fmla="*/ 2147483647 w 261"/>
              <a:gd name="T113" fmla="*/ 2147483647 h 794"/>
              <a:gd name="T114" fmla="*/ 2147483647 w 261"/>
              <a:gd name="T115" fmla="*/ 2147483647 h 794"/>
              <a:gd name="T116" fmla="*/ 2147483647 w 261"/>
              <a:gd name="T117" fmla="*/ 2147483647 h 794"/>
              <a:gd name="T118" fmla="*/ 2147483647 w 261"/>
              <a:gd name="T119" fmla="*/ 2147483647 h 794"/>
              <a:gd name="T120" fmla="*/ 2147483647 w 261"/>
              <a:gd name="T121" fmla="*/ 2147483647 h 794"/>
              <a:gd name="T122" fmla="*/ 2147483647 w 261"/>
              <a:gd name="T123" fmla="*/ 2147483647 h 7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1"/>
              <a:gd name="T187" fmla="*/ 0 h 794"/>
              <a:gd name="T188" fmla="*/ 261 w 261"/>
              <a:gd name="T189" fmla="*/ 794 h 7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1" h="794">
                <a:moveTo>
                  <a:pt x="98" y="370"/>
                </a:moveTo>
                <a:lnTo>
                  <a:pt x="87" y="315"/>
                </a:lnTo>
                <a:lnTo>
                  <a:pt x="77" y="272"/>
                </a:lnTo>
                <a:lnTo>
                  <a:pt x="77" y="239"/>
                </a:lnTo>
                <a:lnTo>
                  <a:pt x="66" y="196"/>
                </a:lnTo>
                <a:lnTo>
                  <a:pt x="55" y="163"/>
                </a:lnTo>
                <a:lnTo>
                  <a:pt x="44" y="141"/>
                </a:lnTo>
                <a:lnTo>
                  <a:pt x="33" y="109"/>
                </a:lnTo>
                <a:lnTo>
                  <a:pt x="33" y="98"/>
                </a:lnTo>
                <a:lnTo>
                  <a:pt x="22" y="76"/>
                </a:lnTo>
                <a:lnTo>
                  <a:pt x="11" y="65"/>
                </a:lnTo>
                <a:lnTo>
                  <a:pt x="0" y="43"/>
                </a:lnTo>
                <a:lnTo>
                  <a:pt x="0" y="33"/>
                </a:lnTo>
                <a:lnTo>
                  <a:pt x="0" y="22"/>
                </a:lnTo>
                <a:lnTo>
                  <a:pt x="0" y="11"/>
                </a:lnTo>
                <a:lnTo>
                  <a:pt x="11" y="11"/>
                </a:lnTo>
                <a:lnTo>
                  <a:pt x="22" y="0"/>
                </a:lnTo>
                <a:lnTo>
                  <a:pt x="33" y="0"/>
                </a:lnTo>
                <a:lnTo>
                  <a:pt x="44" y="0"/>
                </a:lnTo>
                <a:lnTo>
                  <a:pt x="66" y="0"/>
                </a:lnTo>
                <a:lnTo>
                  <a:pt x="87" y="0"/>
                </a:lnTo>
                <a:lnTo>
                  <a:pt x="109" y="0"/>
                </a:lnTo>
                <a:lnTo>
                  <a:pt x="142" y="11"/>
                </a:lnTo>
                <a:lnTo>
                  <a:pt x="185" y="22"/>
                </a:lnTo>
                <a:lnTo>
                  <a:pt x="218" y="22"/>
                </a:lnTo>
                <a:lnTo>
                  <a:pt x="229" y="98"/>
                </a:lnTo>
                <a:lnTo>
                  <a:pt x="229" y="163"/>
                </a:lnTo>
                <a:lnTo>
                  <a:pt x="240" y="228"/>
                </a:lnTo>
                <a:lnTo>
                  <a:pt x="240" y="283"/>
                </a:lnTo>
                <a:lnTo>
                  <a:pt x="240" y="348"/>
                </a:lnTo>
                <a:lnTo>
                  <a:pt x="240" y="392"/>
                </a:lnTo>
                <a:lnTo>
                  <a:pt x="250" y="446"/>
                </a:lnTo>
                <a:lnTo>
                  <a:pt x="250" y="490"/>
                </a:lnTo>
                <a:lnTo>
                  <a:pt x="250" y="533"/>
                </a:lnTo>
                <a:lnTo>
                  <a:pt x="250" y="566"/>
                </a:lnTo>
                <a:lnTo>
                  <a:pt x="250" y="598"/>
                </a:lnTo>
                <a:lnTo>
                  <a:pt x="250" y="631"/>
                </a:lnTo>
                <a:lnTo>
                  <a:pt x="261" y="653"/>
                </a:lnTo>
                <a:lnTo>
                  <a:pt x="261" y="675"/>
                </a:lnTo>
                <a:lnTo>
                  <a:pt x="261" y="696"/>
                </a:lnTo>
                <a:lnTo>
                  <a:pt x="261" y="707"/>
                </a:lnTo>
                <a:lnTo>
                  <a:pt x="261" y="729"/>
                </a:lnTo>
                <a:lnTo>
                  <a:pt x="250" y="740"/>
                </a:lnTo>
                <a:lnTo>
                  <a:pt x="250" y="762"/>
                </a:lnTo>
                <a:lnTo>
                  <a:pt x="250" y="773"/>
                </a:lnTo>
                <a:lnTo>
                  <a:pt x="240" y="783"/>
                </a:lnTo>
                <a:lnTo>
                  <a:pt x="229" y="794"/>
                </a:lnTo>
                <a:lnTo>
                  <a:pt x="207" y="794"/>
                </a:lnTo>
                <a:lnTo>
                  <a:pt x="196" y="794"/>
                </a:lnTo>
                <a:lnTo>
                  <a:pt x="185" y="794"/>
                </a:lnTo>
                <a:lnTo>
                  <a:pt x="185" y="783"/>
                </a:lnTo>
                <a:lnTo>
                  <a:pt x="174" y="773"/>
                </a:lnTo>
                <a:lnTo>
                  <a:pt x="164" y="751"/>
                </a:lnTo>
                <a:lnTo>
                  <a:pt x="164" y="729"/>
                </a:lnTo>
                <a:lnTo>
                  <a:pt x="164" y="707"/>
                </a:lnTo>
                <a:lnTo>
                  <a:pt x="153" y="685"/>
                </a:lnTo>
                <a:lnTo>
                  <a:pt x="142" y="620"/>
                </a:lnTo>
                <a:lnTo>
                  <a:pt x="131" y="544"/>
                </a:lnTo>
                <a:lnTo>
                  <a:pt x="120" y="457"/>
                </a:lnTo>
                <a:lnTo>
                  <a:pt x="98" y="370"/>
                </a:lnTo>
              </a:path>
            </a:pathLst>
          </a:custGeom>
          <a:solidFill>
            <a:srgbClr val="FF0000"/>
          </a:solidFill>
          <a:ln w="12700">
            <a:solidFill>
              <a:srgbClr val="000000"/>
            </a:solidFill>
            <a:round/>
          </a:ln>
        </p:spPr>
        <p:txBody>
          <a:bodyPr/>
          <a:lstStyle/>
          <a:p>
            <a:endParaRPr lang="zh-CN" altLang="en-US"/>
          </a:p>
        </p:txBody>
      </p:sp>
      <p:sp>
        <p:nvSpPr>
          <p:cNvPr id="68656" name="Freeform 48"/>
          <p:cNvSpPr/>
          <p:nvPr/>
        </p:nvSpPr>
        <p:spPr bwMode="auto">
          <a:xfrm>
            <a:off x="6430964" y="3189818"/>
            <a:ext cx="758825" cy="755649"/>
          </a:xfrm>
          <a:custGeom>
            <a:avLst/>
            <a:gdLst>
              <a:gd name="T0" fmla="*/ 2147483647 w 1196"/>
              <a:gd name="T1" fmla="*/ 2147483647 h 893"/>
              <a:gd name="T2" fmla="*/ 2147483647 w 1196"/>
              <a:gd name="T3" fmla="*/ 2147483647 h 893"/>
              <a:gd name="T4" fmla="*/ 2147483647 w 1196"/>
              <a:gd name="T5" fmla="*/ 2147483647 h 893"/>
              <a:gd name="T6" fmla="*/ 2147483647 w 1196"/>
              <a:gd name="T7" fmla="*/ 2147483647 h 893"/>
              <a:gd name="T8" fmla="*/ 2147483647 w 1196"/>
              <a:gd name="T9" fmla="*/ 2147483647 h 893"/>
              <a:gd name="T10" fmla="*/ 2147483647 w 1196"/>
              <a:gd name="T11" fmla="*/ 2147483647 h 893"/>
              <a:gd name="T12" fmla="*/ 2147483647 w 1196"/>
              <a:gd name="T13" fmla="*/ 2147483647 h 893"/>
              <a:gd name="T14" fmla="*/ 2147483647 w 1196"/>
              <a:gd name="T15" fmla="*/ 2147483647 h 893"/>
              <a:gd name="T16" fmla="*/ 2147483647 w 1196"/>
              <a:gd name="T17" fmla="*/ 2147483647 h 893"/>
              <a:gd name="T18" fmla="*/ 2147483647 w 1196"/>
              <a:gd name="T19" fmla="*/ 2147483647 h 893"/>
              <a:gd name="T20" fmla="*/ 2147483647 w 1196"/>
              <a:gd name="T21" fmla="*/ 2147483647 h 893"/>
              <a:gd name="T22" fmla="*/ 2147483647 w 1196"/>
              <a:gd name="T23" fmla="*/ 2147483647 h 893"/>
              <a:gd name="T24" fmla="*/ 2147483647 w 1196"/>
              <a:gd name="T25" fmla="*/ 2147483647 h 893"/>
              <a:gd name="T26" fmla="*/ 2147483647 w 1196"/>
              <a:gd name="T27" fmla="*/ 2147483647 h 893"/>
              <a:gd name="T28" fmla="*/ 2147483647 w 1196"/>
              <a:gd name="T29" fmla="*/ 2147483647 h 893"/>
              <a:gd name="T30" fmla="*/ 2147483647 w 1196"/>
              <a:gd name="T31" fmla="*/ 2147483647 h 893"/>
              <a:gd name="T32" fmla="*/ 2147483647 w 1196"/>
              <a:gd name="T33" fmla="*/ 2147483647 h 893"/>
              <a:gd name="T34" fmla="*/ 2147483647 w 1196"/>
              <a:gd name="T35" fmla="*/ 2147483647 h 893"/>
              <a:gd name="T36" fmla="*/ 2147483647 w 1196"/>
              <a:gd name="T37" fmla="*/ 2147483647 h 893"/>
              <a:gd name="T38" fmla="*/ 2147483647 w 1196"/>
              <a:gd name="T39" fmla="*/ 2147483647 h 893"/>
              <a:gd name="T40" fmla="*/ 2147483647 w 1196"/>
              <a:gd name="T41" fmla="*/ 2147483647 h 893"/>
              <a:gd name="T42" fmla="*/ 2147483647 w 1196"/>
              <a:gd name="T43" fmla="*/ 2147483647 h 893"/>
              <a:gd name="T44" fmla="*/ 2147483647 w 1196"/>
              <a:gd name="T45" fmla="*/ 2147483647 h 893"/>
              <a:gd name="T46" fmla="*/ 2147483647 w 1196"/>
              <a:gd name="T47" fmla="*/ 2147483647 h 893"/>
              <a:gd name="T48" fmla="*/ 2147483647 w 1196"/>
              <a:gd name="T49" fmla="*/ 2147483647 h 893"/>
              <a:gd name="T50" fmla="*/ 2147483647 w 1196"/>
              <a:gd name="T51" fmla="*/ 2147483647 h 893"/>
              <a:gd name="T52" fmla="*/ 2147483647 w 1196"/>
              <a:gd name="T53" fmla="*/ 2147483647 h 893"/>
              <a:gd name="T54" fmla="*/ 2147483647 w 1196"/>
              <a:gd name="T55" fmla="*/ 2147483647 h 893"/>
              <a:gd name="T56" fmla="*/ 2147483647 w 1196"/>
              <a:gd name="T57" fmla="*/ 2147483647 h 893"/>
              <a:gd name="T58" fmla="*/ 2147483647 w 1196"/>
              <a:gd name="T59" fmla="*/ 2147483647 h 893"/>
              <a:gd name="T60" fmla="*/ 2147483647 w 1196"/>
              <a:gd name="T61" fmla="*/ 2147483647 h 893"/>
              <a:gd name="T62" fmla="*/ 2147483647 w 1196"/>
              <a:gd name="T63" fmla="*/ 2147483647 h 893"/>
              <a:gd name="T64" fmla="*/ 2147483647 w 1196"/>
              <a:gd name="T65" fmla="*/ 2147483647 h 893"/>
              <a:gd name="T66" fmla="*/ 2147483647 w 1196"/>
              <a:gd name="T67" fmla="*/ 2147483647 h 893"/>
              <a:gd name="T68" fmla="*/ 2147483647 w 1196"/>
              <a:gd name="T69" fmla="*/ 2147483647 h 893"/>
              <a:gd name="T70" fmla="*/ 2147483647 w 1196"/>
              <a:gd name="T71" fmla="*/ 2147483647 h 893"/>
              <a:gd name="T72" fmla="*/ 2147483647 w 1196"/>
              <a:gd name="T73" fmla="*/ 2147483647 h 893"/>
              <a:gd name="T74" fmla="*/ 2147483647 w 1196"/>
              <a:gd name="T75" fmla="*/ 2147483647 h 893"/>
              <a:gd name="T76" fmla="*/ 2147483647 w 1196"/>
              <a:gd name="T77" fmla="*/ 2147483647 h 893"/>
              <a:gd name="T78" fmla="*/ 2147483647 w 1196"/>
              <a:gd name="T79" fmla="*/ 2147483647 h 893"/>
              <a:gd name="T80" fmla="*/ 2147483647 w 1196"/>
              <a:gd name="T81" fmla="*/ 2147483647 h 893"/>
              <a:gd name="T82" fmla="*/ 2147483647 w 1196"/>
              <a:gd name="T83" fmla="*/ 2147483647 h 893"/>
              <a:gd name="T84" fmla="*/ 2147483647 w 1196"/>
              <a:gd name="T85" fmla="*/ 2147483647 h 893"/>
              <a:gd name="T86" fmla="*/ 2147483647 w 1196"/>
              <a:gd name="T87" fmla="*/ 2147483647 h 893"/>
              <a:gd name="T88" fmla="*/ 2147483647 w 1196"/>
              <a:gd name="T89" fmla="*/ 2147483647 h 893"/>
              <a:gd name="T90" fmla="*/ 2147483647 w 1196"/>
              <a:gd name="T91" fmla="*/ 2147483647 h 893"/>
              <a:gd name="T92" fmla="*/ 2147483647 w 1196"/>
              <a:gd name="T93" fmla="*/ 2147483647 h 893"/>
              <a:gd name="T94" fmla="*/ 2147483647 w 1196"/>
              <a:gd name="T95" fmla="*/ 2147483647 h 893"/>
              <a:gd name="T96" fmla="*/ 2147483647 w 1196"/>
              <a:gd name="T97" fmla="*/ 2147483647 h 893"/>
              <a:gd name="T98" fmla="*/ 2147483647 w 1196"/>
              <a:gd name="T99" fmla="*/ 2147483647 h 893"/>
              <a:gd name="T100" fmla="*/ 2147483647 w 1196"/>
              <a:gd name="T101" fmla="*/ 2147483647 h 893"/>
              <a:gd name="T102" fmla="*/ 2147483647 w 1196"/>
              <a:gd name="T103" fmla="*/ 2147483647 h 893"/>
              <a:gd name="T104" fmla="*/ 2147483647 w 1196"/>
              <a:gd name="T105" fmla="*/ 2147483647 h 893"/>
              <a:gd name="T106" fmla="*/ 0 w 1196"/>
              <a:gd name="T107" fmla="*/ 2147483647 h 893"/>
              <a:gd name="T108" fmla="*/ 2147483647 w 1196"/>
              <a:gd name="T109" fmla="*/ 2147483647 h 893"/>
              <a:gd name="T110" fmla="*/ 2147483647 w 1196"/>
              <a:gd name="T111" fmla="*/ 2147483647 h 893"/>
              <a:gd name="T112" fmla="*/ 2147483647 w 1196"/>
              <a:gd name="T113" fmla="*/ 2147483647 h 893"/>
              <a:gd name="T114" fmla="*/ 2147483647 w 1196"/>
              <a:gd name="T115" fmla="*/ 2147483647 h 893"/>
              <a:gd name="T116" fmla="*/ 2147483647 w 1196"/>
              <a:gd name="T117" fmla="*/ 2147483647 h 893"/>
              <a:gd name="T118" fmla="*/ 2147483647 w 1196"/>
              <a:gd name="T119" fmla="*/ 2147483647 h 893"/>
              <a:gd name="T120" fmla="*/ 2147483647 w 1196"/>
              <a:gd name="T121" fmla="*/ 2147483647 h 893"/>
              <a:gd name="T122" fmla="*/ 2147483647 w 1196"/>
              <a:gd name="T123" fmla="*/ 2147483647 h 893"/>
              <a:gd name="T124" fmla="*/ 2147483647 w 1196"/>
              <a:gd name="T125" fmla="*/ 2147483647 h 8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6"/>
              <a:gd name="T190" fmla="*/ 0 h 893"/>
              <a:gd name="T191" fmla="*/ 1196 w 1196"/>
              <a:gd name="T192" fmla="*/ 893 h 8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6" h="893">
                <a:moveTo>
                  <a:pt x="870" y="44"/>
                </a:moveTo>
                <a:lnTo>
                  <a:pt x="891" y="22"/>
                </a:lnTo>
                <a:lnTo>
                  <a:pt x="902" y="11"/>
                </a:lnTo>
                <a:lnTo>
                  <a:pt x="924" y="11"/>
                </a:lnTo>
                <a:lnTo>
                  <a:pt x="935" y="0"/>
                </a:lnTo>
                <a:lnTo>
                  <a:pt x="946" y="11"/>
                </a:lnTo>
                <a:lnTo>
                  <a:pt x="957" y="22"/>
                </a:lnTo>
                <a:lnTo>
                  <a:pt x="978" y="22"/>
                </a:lnTo>
                <a:lnTo>
                  <a:pt x="989" y="33"/>
                </a:lnTo>
                <a:lnTo>
                  <a:pt x="1011" y="44"/>
                </a:lnTo>
                <a:lnTo>
                  <a:pt x="1033" y="66"/>
                </a:lnTo>
                <a:lnTo>
                  <a:pt x="1054" y="76"/>
                </a:lnTo>
                <a:lnTo>
                  <a:pt x="1087" y="98"/>
                </a:lnTo>
                <a:lnTo>
                  <a:pt x="1109" y="120"/>
                </a:lnTo>
                <a:lnTo>
                  <a:pt x="1131" y="142"/>
                </a:lnTo>
                <a:lnTo>
                  <a:pt x="1152" y="153"/>
                </a:lnTo>
                <a:lnTo>
                  <a:pt x="1163" y="174"/>
                </a:lnTo>
                <a:lnTo>
                  <a:pt x="1174" y="185"/>
                </a:lnTo>
                <a:lnTo>
                  <a:pt x="1185" y="196"/>
                </a:lnTo>
                <a:lnTo>
                  <a:pt x="1185" y="207"/>
                </a:lnTo>
                <a:lnTo>
                  <a:pt x="1196" y="218"/>
                </a:lnTo>
                <a:lnTo>
                  <a:pt x="1185" y="229"/>
                </a:lnTo>
                <a:lnTo>
                  <a:pt x="1185" y="251"/>
                </a:lnTo>
                <a:lnTo>
                  <a:pt x="1163" y="261"/>
                </a:lnTo>
                <a:lnTo>
                  <a:pt x="1141" y="272"/>
                </a:lnTo>
                <a:lnTo>
                  <a:pt x="1131" y="283"/>
                </a:lnTo>
                <a:lnTo>
                  <a:pt x="1120" y="283"/>
                </a:lnTo>
                <a:lnTo>
                  <a:pt x="1120" y="294"/>
                </a:lnTo>
                <a:lnTo>
                  <a:pt x="1098" y="327"/>
                </a:lnTo>
                <a:lnTo>
                  <a:pt x="1087" y="359"/>
                </a:lnTo>
                <a:lnTo>
                  <a:pt x="1065" y="403"/>
                </a:lnTo>
                <a:lnTo>
                  <a:pt x="1044" y="457"/>
                </a:lnTo>
                <a:lnTo>
                  <a:pt x="1022" y="523"/>
                </a:lnTo>
                <a:lnTo>
                  <a:pt x="1000" y="588"/>
                </a:lnTo>
                <a:lnTo>
                  <a:pt x="967" y="664"/>
                </a:lnTo>
                <a:lnTo>
                  <a:pt x="946" y="719"/>
                </a:lnTo>
                <a:lnTo>
                  <a:pt x="924" y="773"/>
                </a:lnTo>
                <a:lnTo>
                  <a:pt x="913" y="816"/>
                </a:lnTo>
                <a:lnTo>
                  <a:pt x="902" y="838"/>
                </a:lnTo>
                <a:lnTo>
                  <a:pt x="891" y="849"/>
                </a:lnTo>
                <a:lnTo>
                  <a:pt x="891" y="860"/>
                </a:lnTo>
                <a:lnTo>
                  <a:pt x="881" y="871"/>
                </a:lnTo>
                <a:lnTo>
                  <a:pt x="881" y="882"/>
                </a:lnTo>
                <a:lnTo>
                  <a:pt x="881" y="893"/>
                </a:lnTo>
                <a:lnTo>
                  <a:pt x="870" y="893"/>
                </a:lnTo>
                <a:lnTo>
                  <a:pt x="859" y="893"/>
                </a:lnTo>
                <a:lnTo>
                  <a:pt x="848" y="882"/>
                </a:lnTo>
                <a:lnTo>
                  <a:pt x="837" y="871"/>
                </a:lnTo>
                <a:lnTo>
                  <a:pt x="826" y="849"/>
                </a:lnTo>
                <a:lnTo>
                  <a:pt x="815" y="827"/>
                </a:lnTo>
                <a:lnTo>
                  <a:pt x="804" y="806"/>
                </a:lnTo>
                <a:lnTo>
                  <a:pt x="804" y="784"/>
                </a:lnTo>
                <a:lnTo>
                  <a:pt x="815" y="762"/>
                </a:lnTo>
                <a:lnTo>
                  <a:pt x="826" y="740"/>
                </a:lnTo>
                <a:lnTo>
                  <a:pt x="826" y="729"/>
                </a:lnTo>
                <a:lnTo>
                  <a:pt x="837" y="697"/>
                </a:lnTo>
                <a:lnTo>
                  <a:pt x="848" y="664"/>
                </a:lnTo>
                <a:lnTo>
                  <a:pt x="859" y="631"/>
                </a:lnTo>
                <a:lnTo>
                  <a:pt x="870" y="588"/>
                </a:lnTo>
                <a:lnTo>
                  <a:pt x="881" y="534"/>
                </a:lnTo>
                <a:lnTo>
                  <a:pt x="891" y="490"/>
                </a:lnTo>
                <a:lnTo>
                  <a:pt x="902" y="446"/>
                </a:lnTo>
                <a:lnTo>
                  <a:pt x="913" y="414"/>
                </a:lnTo>
                <a:lnTo>
                  <a:pt x="913" y="370"/>
                </a:lnTo>
                <a:lnTo>
                  <a:pt x="924" y="338"/>
                </a:lnTo>
                <a:lnTo>
                  <a:pt x="924" y="316"/>
                </a:lnTo>
                <a:lnTo>
                  <a:pt x="924" y="294"/>
                </a:lnTo>
                <a:lnTo>
                  <a:pt x="924" y="272"/>
                </a:lnTo>
                <a:lnTo>
                  <a:pt x="924" y="240"/>
                </a:lnTo>
                <a:lnTo>
                  <a:pt x="924" y="207"/>
                </a:lnTo>
                <a:lnTo>
                  <a:pt x="913" y="196"/>
                </a:lnTo>
                <a:lnTo>
                  <a:pt x="891" y="174"/>
                </a:lnTo>
                <a:lnTo>
                  <a:pt x="881" y="174"/>
                </a:lnTo>
                <a:lnTo>
                  <a:pt x="870" y="174"/>
                </a:lnTo>
                <a:lnTo>
                  <a:pt x="859" y="174"/>
                </a:lnTo>
                <a:lnTo>
                  <a:pt x="837" y="174"/>
                </a:lnTo>
                <a:lnTo>
                  <a:pt x="815" y="174"/>
                </a:lnTo>
                <a:lnTo>
                  <a:pt x="794" y="174"/>
                </a:lnTo>
                <a:lnTo>
                  <a:pt x="772" y="174"/>
                </a:lnTo>
                <a:lnTo>
                  <a:pt x="750" y="174"/>
                </a:lnTo>
                <a:lnTo>
                  <a:pt x="717" y="174"/>
                </a:lnTo>
                <a:lnTo>
                  <a:pt x="685" y="174"/>
                </a:lnTo>
                <a:lnTo>
                  <a:pt x="652" y="185"/>
                </a:lnTo>
                <a:lnTo>
                  <a:pt x="609" y="185"/>
                </a:lnTo>
                <a:lnTo>
                  <a:pt x="565" y="185"/>
                </a:lnTo>
                <a:lnTo>
                  <a:pt x="533" y="196"/>
                </a:lnTo>
                <a:lnTo>
                  <a:pt x="478" y="196"/>
                </a:lnTo>
                <a:lnTo>
                  <a:pt x="435" y="207"/>
                </a:lnTo>
                <a:lnTo>
                  <a:pt x="391" y="218"/>
                </a:lnTo>
                <a:lnTo>
                  <a:pt x="348" y="218"/>
                </a:lnTo>
                <a:lnTo>
                  <a:pt x="304" y="229"/>
                </a:lnTo>
                <a:lnTo>
                  <a:pt x="261" y="229"/>
                </a:lnTo>
                <a:lnTo>
                  <a:pt x="228" y="229"/>
                </a:lnTo>
                <a:lnTo>
                  <a:pt x="196" y="240"/>
                </a:lnTo>
                <a:lnTo>
                  <a:pt x="163" y="240"/>
                </a:lnTo>
                <a:lnTo>
                  <a:pt x="130" y="240"/>
                </a:lnTo>
                <a:lnTo>
                  <a:pt x="109" y="240"/>
                </a:lnTo>
                <a:lnTo>
                  <a:pt x="87" y="240"/>
                </a:lnTo>
                <a:lnTo>
                  <a:pt x="65" y="251"/>
                </a:lnTo>
                <a:lnTo>
                  <a:pt x="43" y="251"/>
                </a:lnTo>
                <a:lnTo>
                  <a:pt x="22" y="251"/>
                </a:lnTo>
                <a:lnTo>
                  <a:pt x="11" y="251"/>
                </a:lnTo>
                <a:lnTo>
                  <a:pt x="0" y="251"/>
                </a:lnTo>
                <a:lnTo>
                  <a:pt x="0" y="153"/>
                </a:lnTo>
                <a:lnTo>
                  <a:pt x="54" y="153"/>
                </a:lnTo>
                <a:lnTo>
                  <a:pt x="109" y="142"/>
                </a:lnTo>
                <a:lnTo>
                  <a:pt x="152" y="142"/>
                </a:lnTo>
                <a:lnTo>
                  <a:pt x="206" y="142"/>
                </a:lnTo>
                <a:lnTo>
                  <a:pt x="283" y="120"/>
                </a:lnTo>
                <a:lnTo>
                  <a:pt x="370" y="109"/>
                </a:lnTo>
                <a:lnTo>
                  <a:pt x="435" y="98"/>
                </a:lnTo>
                <a:lnTo>
                  <a:pt x="511" y="87"/>
                </a:lnTo>
                <a:lnTo>
                  <a:pt x="598" y="87"/>
                </a:lnTo>
                <a:lnTo>
                  <a:pt x="674" y="76"/>
                </a:lnTo>
                <a:lnTo>
                  <a:pt x="717" y="66"/>
                </a:lnTo>
                <a:lnTo>
                  <a:pt x="750" y="66"/>
                </a:lnTo>
                <a:lnTo>
                  <a:pt x="772" y="66"/>
                </a:lnTo>
                <a:lnTo>
                  <a:pt x="804" y="55"/>
                </a:lnTo>
                <a:lnTo>
                  <a:pt x="826" y="55"/>
                </a:lnTo>
                <a:lnTo>
                  <a:pt x="848" y="44"/>
                </a:lnTo>
                <a:lnTo>
                  <a:pt x="859" y="44"/>
                </a:lnTo>
                <a:lnTo>
                  <a:pt x="870" y="44"/>
                </a:lnTo>
              </a:path>
            </a:pathLst>
          </a:custGeom>
          <a:solidFill>
            <a:srgbClr val="FF0000"/>
          </a:solidFill>
          <a:ln w="12700">
            <a:solidFill>
              <a:srgbClr val="000000"/>
            </a:solidFill>
            <a:round/>
          </a:ln>
        </p:spPr>
        <p:txBody>
          <a:bodyPr/>
          <a:lstStyle/>
          <a:p>
            <a:endParaRPr lang="zh-CN" altLang="en-US"/>
          </a:p>
        </p:txBody>
      </p:sp>
      <p:sp>
        <p:nvSpPr>
          <p:cNvPr id="68657" name="Freeform 49"/>
          <p:cNvSpPr/>
          <p:nvPr/>
        </p:nvSpPr>
        <p:spPr bwMode="auto">
          <a:xfrm>
            <a:off x="6451600" y="3503085"/>
            <a:ext cx="469900" cy="129116"/>
          </a:xfrm>
          <a:custGeom>
            <a:avLst/>
            <a:gdLst>
              <a:gd name="T0" fmla="*/ 2147483647 w 739"/>
              <a:gd name="T1" fmla="*/ 2147483647 h 153"/>
              <a:gd name="T2" fmla="*/ 2147483647 w 739"/>
              <a:gd name="T3" fmla="*/ 2147483647 h 153"/>
              <a:gd name="T4" fmla="*/ 2147483647 w 739"/>
              <a:gd name="T5" fmla="*/ 2147483647 h 153"/>
              <a:gd name="T6" fmla="*/ 2147483647 w 739"/>
              <a:gd name="T7" fmla="*/ 2147483647 h 153"/>
              <a:gd name="T8" fmla="*/ 2147483647 w 739"/>
              <a:gd name="T9" fmla="*/ 2147483647 h 153"/>
              <a:gd name="T10" fmla="*/ 2147483647 w 739"/>
              <a:gd name="T11" fmla="*/ 2147483647 h 153"/>
              <a:gd name="T12" fmla="*/ 2147483647 w 739"/>
              <a:gd name="T13" fmla="*/ 2147483647 h 153"/>
              <a:gd name="T14" fmla="*/ 2147483647 w 739"/>
              <a:gd name="T15" fmla="*/ 2147483647 h 153"/>
              <a:gd name="T16" fmla="*/ 2147483647 w 739"/>
              <a:gd name="T17" fmla="*/ 2147483647 h 153"/>
              <a:gd name="T18" fmla="*/ 2147483647 w 739"/>
              <a:gd name="T19" fmla="*/ 2147483647 h 153"/>
              <a:gd name="T20" fmla="*/ 2147483647 w 739"/>
              <a:gd name="T21" fmla="*/ 2147483647 h 153"/>
              <a:gd name="T22" fmla="*/ 2147483647 w 739"/>
              <a:gd name="T23" fmla="*/ 2147483647 h 153"/>
              <a:gd name="T24" fmla="*/ 2147483647 w 739"/>
              <a:gd name="T25" fmla="*/ 2147483647 h 153"/>
              <a:gd name="T26" fmla="*/ 2147483647 w 739"/>
              <a:gd name="T27" fmla="*/ 2147483647 h 153"/>
              <a:gd name="T28" fmla="*/ 2147483647 w 739"/>
              <a:gd name="T29" fmla="*/ 2147483647 h 153"/>
              <a:gd name="T30" fmla="*/ 2147483647 w 739"/>
              <a:gd name="T31" fmla="*/ 2147483647 h 153"/>
              <a:gd name="T32" fmla="*/ 0 w 739"/>
              <a:gd name="T33" fmla="*/ 2147483647 h 153"/>
              <a:gd name="T34" fmla="*/ 0 w 739"/>
              <a:gd name="T35" fmla="*/ 2147483647 h 153"/>
              <a:gd name="T36" fmla="*/ 2147483647 w 739"/>
              <a:gd name="T37" fmla="*/ 2147483647 h 153"/>
              <a:gd name="T38" fmla="*/ 2147483647 w 739"/>
              <a:gd name="T39" fmla="*/ 2147483647 h 153"/>
              <a:gd name="T40" fmla="*/ 2147483647 w 739"/>
              <a:gd name="T41" fmla="*/ 2147483647 h 153"/>
              <a:gd name="T42" fmla="*/ 2147483647 w 739"/>
              <a:gd name="T43" fmla="*/ 2147483647 h 153"/>
              <a:gd name="T44" fmla="*/ 2147483647 w 739"/>
              <a:gd name="T45" fmla="*/ 2147483647 h 153"/>
              <a:gd name="T46" fmla="*/ 2147483647 w 739"/>
              <a:gd name="T47" fmla="*/ 2147483647 h 153"/>
              <a:gd name="T48" fmla="*/ 2147483647 w 739"/>
              <a:gd name="T49" fmla="*/ 2147483647 h 153"/>
              <a:gd name="T50" fmla="*/ 2147483647 w 739"/>
              <a:gd name="T51" fmla="*/ 2147483647 h 153"/>
              <a:gd name="T52" fmla="*/ 2147483647 w 739"/>
              <a:gd name="T53" fmla="*/ 2147483647 h 153"/>
              <a:gd name="T54" fmla="*/ 2147483647 w 739"/>
              <a:gd name="T55" fmla="*/ 2147483647 h 153"/>
              <a:gd name="T56" fmla="*/ 2147483647 w 739"/>
              <a:gd name="T57" fmla="*/ 2147483647 h 153"/>
              <a:gd name="T58" fmla="*/ 2147483647 w 739"/>
              <a:gd name="T59" fmla="*/ 2147483647 h 153"/>
              <a:gd name="T60" fmla="*/ 2147483647 w 739"/>
              <a:gd name="T61" fmla="*/ 2147483647 h 153"/>
              <a:gd name="T62" fmla="*/ 2147483647 w 739"/>
              <a:gd name="T63" fmla="*/ 2147483647 h 153"/>
              <a:gd name="T64" fmla="*/ 2147483647 w 739"/>
              <a:gd name="T65" fmla="*/ 0 h 153"/>
              <a:gd name="T66" fmla="*/ 2147483647 w 739"/>
              <a:gd name="T67" fmla="*/ 0 h 153"/>
              <a:gd name="T68" fmla="*/ 2147483647 w 739"/>
              <a:gd name="T69" fmla="*/ 2147483647 h 153"/>
              <a:gd name="T70" fmla="*/ 2147483647 w 739"/>
              <a:gd name="T71" fmla="*/ 2147483647 h 153"/>
              <a:gd name="T72" fmla="*/ 2147483647 w 739"/>
              <a:gd name="T73" fmla="*/ 2147483647 h 153"/>
              <a:gd name="T74" fmla="*/ 2147483647 w 739"/>
              <a:gd name="T75" fmla="*/ 2147483647 h 153"/>
              <a:gd name="T76" fmla="*/ 2147483647 w 739"/>
              <a:gd name="T77" fmla="*/ 2147483647 h 153"/>
              <a:gd name="T78" fmla="*/ 2147483647 w 739"/>
              <a:gd name="T79" fmla="*/ 2147483647 h 153"/>
              <a:gd name="T80" fmla="*/ 2147483647 w 739"/>
              <a:gd name="T81" fmla="*/ 2147483647 h 153"/>
              <a:gd name="T82" fmla="*/ 2147483647 w 739"/>
              <a:gd name="T83" fmla="*/ 2147483647 h 153"/>
              <a:gd name="T84" fmla="*/ 2147483647 w 739"/>
              <a:gd name="T85" fmla="*/ 2147483647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9"/>
              <a:gd name="T130" fmla="*/ 0 h 153"/>
              <a:gd name="T131" fmla="*/ 739 w 739"/>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9" h="153">
                <a:moveTo>
                  <a:pt x="739" y="76"/>
                </a:moveTo>
                <a:lnTo>
                  <a:pt x="728" y="76"/>
                </a:lnTo>
                <a:lnTo>
                  <a:pt x="717" y="87"/>
                </a:lnTo>
                <a:lnTo>
                  <a:pt x="695" y="87"/>
                </a:lnTo>
                <a:lnTo>
                  <a:pt x="663" y="98"/>
                </a:lnTo>
                <a:lnTo>
                  <a:pt x="630" y="98"/>
                </a:lnTo>
                <a:lnTo>
                  <a:pt x="576" y="109"/>
                </a:lnTo>
                <a:lnTo>
                  <a:pt x="521" y="120"/>
                </a:lnTo>
                <a:lnTo>
                  <a:pt x="456" y="120"/>
                </a:lnTo>
                <a:lnTo>
                  <a:pt x="391" y="131"/>
                </a:lnTo>
                <a:lnTo>
                  <a:pt x="326" y="131"/>
                </a:lnTo>
                <a:lnTo>
                  <a:pt x="271" y="142"/>
                </a:lnTo>
                <a:lnTo>
                  <a:pt x="206" y="142"/>
                </a:lnTo>
                <a:lnTo>
                  <a:pt x="152" y="153"/>
                </a:lnTo>
                <a:lnTo>
                  <a:pt x="97" y="153"/>
                </a:lnTo>
                <a:lnTo>
                  <a:pt x="54" y="153"/>
                </a:lnTo>
                <a:lnTo>
                  <a:pt x="0" y="153"/>
                </a:lnTo>
                <a:lnTo>
                  <a:pt x="0" y="87"/>
                </a:lnTo>
                <a:lnTo>
                  <a:pt x="21" y="87"/>
                </a:lnTo>
                <a:lnTo>
                  <a:pt x="54" y="87"/>
                </a:lnTo>
                <a:lnTo>
                  <a:pt x="86" y="76"/>
                </a:lnTo>
                <a:lnTo>
                  <a:pt x="119" y="76"/>
                </a:lnTo>
                <a:lnTo>
                  <a:pt x="163" y="66"/>
                </a:lnTo>
                <a:lnTo>
                  <a:pt x="206" y="66"/>
                </a:lnTo>
                <a:lnTo>
                  <a:pt x="260" y="55"/>
                </a:lnTo>
                <a:lnTo>
                  <a:pt x="315" y="44"/>
                </a:lnTo>
                <a:lnTo>
                  <a:pt x="358" y="33"/>
                </a:lnTo>
                <a:lnTo>
                  <a:pt x="402" y="22"/>
                </a:lnTo>
                <a:lnTo>
                  <a:pt x="445" y="22"/>
                </a:lnTo>
                <a:lnTo>
                  <a:pt x="478" y="11"/>
                </a:lnTo>
                <a:lnTo>
                  <a:pt x="500" y="11"/>
                </a:lnTo>
                <a:lnTo>
                  <a:pt x="521" y="11"/>
                </a:lnTo>
                <a:lnTo>
                  <a:pt x="543" y="0"/>
                </a:lnTo>
                <a:lnTo>
                  <a:pt x="554" y="0"/>
                </a:lnTo>
                <a:lnTo>
                  <a:pt x="576" y="11"/>
                </a:lnTo>
                <a:lnTo>
                  <a:pt x="597" y="11"/>
                </a:lnTo>
                <a:lnTo>
                  <a:pt x="630" y="22"/>
                </a:lnTo>
                <a:lnTo>
                  <a:pt x="663" y="22"/>
                </a:lnTo>
                <a:lnTo>
                  <a:pt x="695" y="33"/>
                </a:lnTo>
                <a:lnTo>
                  <a:pt x="717" y="55"/>
                </a:lnTo>
                <a:lnTo>
                  <a:pt x="728" y="66"/>
                </a:lnTo>
                <a:lnTo>
                  <a:pt x="739" y="76"/>
                </a:lnTo>
              </a:path>
            </a:pathLst>
          </a:custGeom>
          <a:solidFill>
            <a:srgbClr val="FF0000"/>
          </a:solidFill>
          <a:ln w="12700">
            <a:solidFill>
              <a:srgbClr val="000000"/>
            </a:solidFill>
            <a:round/>
          </a:ln>
        </p:spPr>
        <p:txBody>
          <a:bodyPr/>
          <a:lstStyle/>
          <a:p>
            <a:endParaRPr lang="zh-CN" altLang="en-US"/>
          </a:p>
        </p:txBody>
      </p:sp>
      <p:sp>
        <p:nvSpPr>
          <p:cNvPr id="68658" name="Freeform 50"/>
          <p:cNvSpPr/>
          <p:nvPr/>
        </p:nvSpPr>
        <p:spPr bwMode="auto">
          <a:xfrm>
            <a:off x="6486525" y="3788833"/>
            <a:ext cx="503238" cy="120651"/>
          </a:xfrm>
          <a:custGeom>
            <a:avLst/>
            <a:gdLst>
              <a:gd name="T0" fmla="*/ 0 w 794"/>
              <a:gd name="T1" fmla="*/ 2147483647 h 141"/>
              <a:gd name="T2" fmla="*/ 2147483647 w 794"/>
              <a:gd name="T3" fmla="*/ 2147483647 h 141"/>
              <a:gd name="T4" fmla="*/ 2147483647 w 794"/>
              <a:gd name="T5" fmla="*/ 2147483647 h 141"/>
              <a:gd name="T6" fmla="*/ 2147483647 w 794"/>
              <a:gd name="T7" fmla="*/ 2147483647 h 141"/>
              <a:gd name="T8" fmla="*/ 2147483647 w 794"/>
              <a:gd name="T9" fmla="*/ 2147483647 h 141"/>
              <a:gd name="T10" fmla="*/ 2147483647 w 794"/>
              <a:gd name="T11" fmla="*/ 2147483647 h 141"/>
              <a:gd name="T12" fmla="*/ 2147483647 w 794"/>
              <a:gd name="T13" fmla="*/ 0 h 141"/>
              <a:gd name="T14" fmla="*/ 2147483647 w 794"/>
              <a:gd name="T15" fmla="*/ 0 h 141"/>
              <a:gd name="T16" fmla="*/ 2147483647 w 794"/>
              <a:gd name="T17" fmla="*/ 0 h 141"/>
              <a:gd name="T18" fmla="*/ 2147483647 w 794"/>
              <a:gd name="T19" fmla="*/ 2147483647 h 141"/>
              <a:gd name="T20" fmla="*/ 2147483647 w 794"/>
              <a:gd name="T21" fmla="*/ 2147483647 h 141"/>
              <a:gd name="T22" fmla="*/ 2147483647 w 794"/>
              <a:gd name="T23" fmla="*/ 2147483647 h 141"/>
              <a:gd name="T24" fmla="*/ 2147483647 w 794"/>
              <a:gd name="T25" fmla="*/ 2147483647 h 141"/>
              <a:gd name="T26" fmla="*/ 2147483647 w 794"/>
              <a:gd name="T27" fmla="*/ 2147483647 h 141"/>
              <a:gd name="T28" fmla="*/ 2147483647 w 794"/>
              <a:gd name="T29" fmla="*/ 2147483647 h 141"/>
              <a:gd name="T30" fmla="*/ 2147483647 w 794"/>
              <a:gd name="T31" fmla="*/ 2147483647 h 141"/>
              <a:gd name="T32" fmla="*/ 2147483647 w 794"/>
              <a:gd name="T33" fmla="*/ 2147483647 h 141"/>
              <a:gd name="T34" fmla="*/ 2147483647 w 794"/>
              <a:gd name="T35" fmla="*/ 2147483647 h 141"/>
              <a:gd name="T36" fmla="*/ 2147483647 w 794"/>
              <a:gd name="T37" fmla="*/ 2147483647 h 141"/>
              <a:gd name="T38" fmla="*/ 2147483647 w 794"/>
              <a:gd name="T39" fmla="*/ 2147483647 h 141"/>
              <a:gd name="T40" fmla="*/ 2147483647 w 794"/>
              <a:gd name="T41" fmla="*/ 2147483647 h 141"/>
              <a:gd name="T42" fmla="*/ 2147483647 w 794"/>
              <a:gd name="T43" fmla="*/ 2147483647 h 141"/>
              <a:gd name="T44" fmla="*/ 2147483647 w 794"/>
              <a:gd name="T45" fmla="*/ 2147483647 h 141"/>
              <a:gd name="T46" fmla="*/ 2147483647 w 794"/>
              <a:gd name="T47" fmla="*/ 2147483647 h 141"/>
              <a:gd name="T48" fmla="*/ 2147483647 w 794"/>
              <a:gd name="T49" fmla="*/ 2147483647 h 141"/>
              <a:gd name="T50" fmla="*/ 0 w 794"/>
              <a:gd name="T51" fmla="*/ 2147483647 h 141"/>
              <a:gd name="T52" fmla="*/ 0 w 794"/>
              <a:gd name="T53" fmla="*/ 2147483647 h 141"/>
              <a:gd name="T54" fmla="*/ 0 w 794"/>
              <a:gd name="T55" fmla="*/ 2147483647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4"/>
              <a:gd name="T85" fmla="*/ 0 h 141"/>
              <a:gd name="T86" fmla="*/ 794 w 794"/>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4" h="141">
                <a:moveTo>
                  <a:pt x="0" y="43"/>
                </a:moveTo>
                <a:lnTo>
                  <a:pt x="130" y="32"/>
                </a:lnTo>
                <a:lnTo>
                  <a:pt x="239" y="21"/>
                </a:lnTo>
                <a:lnTo>
                  <a:pt x="348" y="21"/>
                </a:lnTo>
                <a:lnTo>
                  <a:pt x="456" y="11"/>
                </a:lnTo>
                <a:lnTo>
                  <a:pt x="543" y="11"/>
                </a:lnTo>
                <a:lnTo>
                  <a:pt x="641" y="0"/>
                </a:lnTo>
                <a:lnTo>
                  <a:pt x="717" y="0"/>
                </a:lnTo>
                <a:lnTo>
                  <a:pt x="794" y="0"/>
                </a:lnTo>
                <a:lnTo>
                  <a:pt x="794" y="98"/>
                </a:lnTo>
                <a:lnTo>
                  <a:pt x="772" y="98"/>
                </a:lnTo>
                <a:lnTo>
                  <a:pt x="750" y="98"/>
                </a:lnTo>
                <a:lnTo>
                  <a:pt x="717" y="98"/>
                </a:lnTo>
                <a:lnTo>
                  <a:pt x="685" y="98"/>
                </a:lnTo>
                <a:lnTo>
                  <a:pt x="652" y="98"/>
                </a:lnTo>
                <a:lnTo>
                  <a:pt x="609" y="98"/>
                </a:lnTo>
                <a:lnTo>
                  <a:pt x="565" y="98"/>
                </a:lnTo>
                <a:lnTo>
                  <a:pt x="522" y="98"/>
                </a:lnTo>
                <a:lnTo>
                  <a:pt x="467" y="108"/>
                </a:lnTo>
                <a:lnTo>
                  <a:pt x="413" y="108"/>
                </a:lnTo>
                <a:lnTo>
                  <a:pt x="359" y="108"/>
                </a:lnTo>
                <a:lnTo>
                  <a:pt x="293" y="119"/>
                </a:lnTo>
                <a:lnTo>
                  <a:pt x="228" y="119"/>
                </a:lnTo>
                <a:lnTo>
                  <a:pt x="152" y="130"/>
                </a:lnTo>
                <a:lnTo>
                  <a:pt x="87" y="130"/>
                </a:lnTo>
                <a:lnTo>
                  <a:pt x="0" y="141"/>
                </a:lnTo>
                <a:lnTo>
                  <a:pt x="0" y="43"/>
                </a:lnTo>
              </a:path>
            </a:pathLst>
          </a:custGeom>
          <a:solidFill>
            <a:srgbClr val="FF0000"/>
          </a:solidFill>
          <a:ln w="12700">
            <a:solidFill>
              <a:srgbClr val="000000"/>
            </a:solidFill>
            <a:round/>
          </a:ln>
        </p:spPr>
        <p:txBody>
          <a:bodyPr/>
          <a:lstStyle/>
          <a:p>
            <a:endParaRPr lang="zh-CN" altLang="en-US"/>
          </a:p>
        </p:txBody>
      </p:sp>
      <p:sp>
        <p:nvSpPr>
          <p:cNvPr id="68659" name="Freeform 51"/>
          <p:cNvSpPr/>
          <p:nvPr/>
        </p:nvSpPr>
        <p:spPr bwMode="auto">
          <a:xfrm>
            <a:off x="6065839" y="4055534"/>
            <a:ext cx="1400175" cy="249767"/>
          </a:xfrm>
          <a:custGeom>
            <a:avLst/>
            <a:gdLst>
              <a:gd name="T0" fmla="*/ 2147483647 w 2207"/>
              <a:gd name="T1" fmla="*/ 2147483647 h 294"/>
              <a:gd name="T2" fmla="*/ 2147483647 w 2207"/>
              <a:gd name="T3" fmla="*/ 2147483647 h 294"/>
              <a:gd name="T4" fmla="*/ 2147483647 w 2207"/>
              <a:gd name="T5" fmla="*/ 2147483647 h 294"/>
              <a:gd name="T6" fmla="*/ 2147483647 w 2207"/>
              <a:gd name="T7" fmla="*/ 2147483647 h 294"/>
              <a:gd name="T8" fmla="*/ 2147483647 w 2207"/>
              <a:gd name="T9" fmla="*/ 2147483647 h 294"/>
              <a:gd name="T10" fmla="*/ 2147483647 w 2207"/>
              <a:gd name="T11" fmla="*/ 2147483647 h 294"/>
              <a:gd name="T12" fmla="*/ 2147483647 w 2207"/>
              <a:gd name="T13" fmla="*/ 2147483647 h 294"/>
              <a:gd name="T14" fmla="*/ 2147483647 w 2207"/>
              <a:gd name="T15" fmla="*/ 2147483647 h 294"/>
              <a:gd name="T16" fmla="*/ 2147483647 w 2207"/>
              <a:gd name="T17" fmla="*/ 2147483647 h 294"/>
              <a:gd name="T18" fmla="*/ 2147483647 w 2207"/>
              <a:gd name="T19" fmla="*/ 2147483647 h 294"/>
              <a:gd name="T20" fmla="*/ 2147483647 w 2207"/>
              <a:gd name="T21" fmla="*/ 2147483647 h 294"/>
              <a:gd name="T22" fmla="*/ 2147483647 w 2207"/>
              <a:gd name="T23" fmla="*/ 2147483647 h 294"/>
              <a:gd name="T24" fmla="*/ 2147483647 w 2207"/>
              <a:gd name="T25" fmla="*/ 2147483647 h 294"/>
              <a:gd name="T26" fmla="*/ 2147483647 w 2207"/>
              <a:gd name="T27" fmla="*/ 2147483647 h 294"/>
              <a:gd name="T28" fmla="*/ 2147483647 w 2207"/>
              <a:gd name="T29" fmla="*/ 2147483647 h 294"/>
              <a:gd name="T30" fmla="*/ 2147483647 w 2207"/>
              <a:gd name="T31" fmla="*/ 2147483647 h 294"/>
              <a:gd name="T32" fmla="*/ 2147483647 w 2207"/>
              <a:gd name="T33" fmla="*/ 2147483647 h 294"/>
              <a:gd name="T34" fmla="*/ 2147483647 w 2207"/>
              <a:gd name="T35" fmla="*/ 2147483647 h 294"/>
              <a:gd name="T36" fmla="*/ 2147483647 w 2207"/>
              <a:gd name="T37" fmla="*/ 2147483647 h 294"/>
              <a:gd name="T38" fmla="*/ 2147483647 w 2207"/>
              <a:gd name="T39" fmla="*/ 2147483647 h 294"/>
              <a:gd name="T40" fmla="*/ 2147483647 w 2207"/>
              <a:gd name="T41" fmla="*/ 2147483647 h 294"/>
              <a:gd name="T42" fmla="*/ 2147483647 w 2207"/>
              <a:gd name="T43" fmla="*/ 0 h 294"/>
              <a:gd name="T44" fmla="*/ 2147483647 w 2207"/>
              <a:gd name="T45" fmla="*/ 0 h 294"/>
              <a:gd name="T46" fmla="*/ 2147483647 w 2207"/>
              <a:gd name="T47" fmla="*/ 0 h 294"/>
              <a:gd name="T48" fmla="*/ 2147483647 w 2207"/>
              <a:gd name="T49" fmla="*/ 0 h 294"/>
              <a:gd name="T50" fmla="*/ 2147483647 w 2207"/>
              <a:gd name="T51" fmla="*/ 2147483647 h 294"/>
              <a:gd name="T52" fmla="*/ 2147483647 w 2207"/>
              <a:gd name="T53" fmla="*/ 2147483647 h 294"/>
              <a:gd name="T54" fmla="*/ 2147483647 w 2207"/>
              <a:gd name="T55" fmla="*/ 2147483647 h 294"/>
              <a:gd name="T56" fmla="*/ 2147483647 w 2207"/>
              <a:gd name="T57" fmla="*/ 2147483647 h 294"/>
              <a:gd name="T58" fmla="*/ 2147483647 w 2207"/>
              <a:gd name="T59" fmla="*/ 2147483647 h 294"/>
              <a:gd name="T60" fmla="*/ 2147483647 w 2207"/>
              <a:gd name="T61" fmla="*/ 2147483647 h 294"/>
              <a:gd name="T62" fmla="*/ 2147483647 w 2207"/>
              <a:gd name="T63" fmla="*/ 2147483647 h 294"/>
              <a:gd name="T64" fmla="*/ 2147483647 w 2207"/>
              <a:gd name="T65" fmla="*/ 2147483647 h 294"/>
              <a:gd name="T66" fmla="*/ 2147483647 w 2207"/>
              <a:gd name="T67" fmla="*/ 2147483647 h 294"/>
              <a:gd name="T68" fmla="*/ 2147483647 w 2207"/>
              <a:gd name="T69" fmla="*/ 2147483647 h 294"/>
              <a:gd name="T70" fmla="*/ 2147483647 w 2207"/>
              <a:gd name="T71" fmla="*/ 2147483647 h 294"/>
              <a:gd name="T72" fmla="*/ 2147483647 w 2207"/>
              <a:gd name="T73" fmla="*/ 2147483647 h 294"/>
              <a:gd name="T74" fmla="*/ 2147483647 w 2207"/>
              <a:gd name="T75" fmla="*/ 2147483647 h 294"/>
              <a:gd name="T76" fmla="*/ 2147483647 w 2207"/>
              <a:gd name="T77" fmla="*/ 2147483647 h 294"/>
              <a:gd name="T78" fmla="*/ 2147483647 w 2207"/>
              <a:gd name="T79" fmla="*/ 2147483647 h 294"/>
              <a:gd name="T80" fmla="*/ 2147483647 w 2207"/>
              <a:gd name="T81" fmla="*/ 2147483647 h 294"/>
              <a:gd name="T82" fmla="*/ 2147483647 w 2207"/>
              <a:gd name="T83" fmla="*/ 2147483647 h 294"/>
              <a:gd name="T84" fmla="*/ 2147483647 w 2207"/>
              <a:gd name="T85" fmla="*/ 2147483647 h 294"/>
              <a:gd name="T86" fmla="*/ 2147483647 w 2207"/>
              <a:gd name="T87" fmla="*/ 2147483647 h 294"/>
              <a:gd name="T88" fmla="*/ 2147483647 w 2207"/>
              <a:gd name="T89" fmla="*/ 2147483647 h 294"/>
              <a:gd name="T90" fmla="*/ 2147483647 w 2207"/>
              <a:gd name="T91" fmla="*/ 2147483647 h 294"/>
              <a:gd name="T92" fmla="*/ 2147483647 w 2207"/>
              <a:gd name="T93" fmla="*/ 2147483647 h 294"/>
              <a:gd name="T94" fmla="*/ 2147483647 w 2207"/>
              <a:gd name="T95" fmla="*/ 2147483647 h 294"/>
              <a:gd name="T96" fmla="*/ 2147483647 w 2207"/>
              <a:gd name="T97" fmla="*/ 2147483647 h 294"/>
              <a:gd name="T98" fmla="*/ 2147483647 w 2207"/>
              <a:gd name="T99" fmla="*/ 2147483647 h 294"/>
              <a:gd name="T100" fmla="*/ 2147483647 w 2207"/>
              <a:gd name="T101" fmla="*/ 2147483647 h 294"/>
              <a:gd name="T102" fmla="*/ 2147483647 w 2207"/>
              <a:gd name="T103" fmla="*/ 2147483647 h 294"/>
              <a:gd name="T104" fmla="*/ 2147483647 w 2207"/>
              <a:gd name="T105" fmla="*/ 2147483647 h 2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07"/>
              <a:gd name="T160" fmla="*/ 0 h 294"/>
              <a:gd name="T161" fmla="*/ 2207 w 2207"/>
              <a:gd name="T162" fmla="*/ 294 h 2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07" h="294">
                <a:moveTo>
                  <a:pt x="43" y="240"/>
                </a:moveTo>
                <a:lnTo>
                  <a:pt x="21" y="229"/>
                </a:lnTo>
                <a:lnTo>
                  <a:pt x="11" y="218"/>
                </a:lnTo>
                <a:lnTo>
                  <a:pt x="11" y="207"/>
                </a:lnTo>
                <a:lnTo>
                  <a:pt x="0" y="196"/>
                </a:lnTo>
                <a:lnTo>
                  <a:pt x="11" y="185"/>
                </a:lnTo>
                <a:lnTo>
                  <a:pt x="21" y="185"/>
                </a:lnTo>
                <a:lnTo>
                  <a:pt x="43" y="185"/>
                </a:lnTo>
                <a:lnTo>
                  <a:pt x="54" y="185"/>
                </a:lnTo>
                <a:lnTo>
                  <a:pt x="76" y="174"/>
                </a:lnTo>
                <a:lnTo>
                  <a:pt x="98" y="174"/>
                </a:lnTo>
                <a:lnTo>
                  <a:pt x="130" y="174"/>
                </a:lnTo>
                <a:lnTo>
                  <a:pt x="163" y="174"/>
                </a:lnTo>
                <a:lnTo>
                  <a:pt x="206" y="163"/>
                </a:lnTo>
                <a:lnTo>
                  <a:pt x="250" y="163"/>
                </a:lnTo>
                <a:lnTo>
                  <a:pt x="293" y="153"/>
                </a:lnTo>
                <a:lnTo>
                  <a:pt x="315" y="153"/>
                </a:lnTo>
                <a:lnTo>
                  <a:pt x="348" y="153"/>
                </a:lnTo>
                <a:lnTo>
                  <a:pt x="380" y="153"/>
                </a:lnTo>
                <a:lnTo>
                  <a:pt x="413" y="142"/>
                </a:lnTo>
                <a:lnTo>
                  <a:pt x="456" y="142"/>
                </a:lnTo>
                <a:lnTo>
                  <a:pt x="500" y="142"/>
                </a:lnTo>
                <a:lnTo>
                  <a:pt x="543" y="131"/>
                </a:lnTo>
                <a:lnTo>
                  <a:pt x="587" y="131"/>
                </a:lnTo>
                <a:lnTo>
                  <a:pt x="641" y="120"/>
                </a:lnTo>
                <a:lnTo>
                  <a:pt x="706" y="120"/>
                </a:lnTo>
                <a:lnTo>
                  <a:pt x="761" y="109"/>
                </a:lnTo>
                <a:lnTo>
                  <a:pt x="826" y="98"/>
                </a:lnTo>
                <a:lnTo>
                  <a:pt x="891" y="98"/>
                </a:lnTo>
                <a:lnTo>
                  <a:pt x="967" y="87"/>
                </a:lnTo>
                <a:lnTo>
                  <a:pt x="1033" y="76"/>
                </a:lnTo>
                <a:lnTo>
                  <a:pt x="1119" y="66"/>
                </a:lnTo>
                <a:lnTo>
                  <a:pt x="1196" y="55"/>
                </a:lnTo>
                <a:lnTo>
                  <a:pt x="1261" y="55"/>
                </a:lnTo>
                <a:lnTo>
                  <a:pt x="1337" y="44"/>
                </a:lnTo>
                <a:lnTo>
                  <a:pt x="1402" y="33"/>
                </a:lnTo>
                <a:lnTo>
                  <a:pt x="1457" y="33"/>
                </a:lnTo>
                <a:lnTo>
                  <a:pt x="1511" y="22"/>
                </a:lnTo>
                <a:lnTo>
                  <a:pt x="1565" y="22"/>
                </a:lnTo>
                <a:lnTo>
                  <a:pt x="1609" y="11"/>
                </a:lnTo>
                <a:lnTo>
                  <a:pt x="1652" y="11"/>
                </a:lnTo>
                <a:lnTo>
                  <a:pt x="1696" y="11"/>
                </a:lnTo>
                <a:lnTo>
                  <a:pt x="1728" y="0"/>
                </a:lnTo>
                <a:lnTo>
                  <a:pt x="1761" y="0"/>
                </a:lnTo>
                <a:lnTo>
                  <a:pt x="1783" y="0"/>
                </a:lnTo>
                <a:lnTo>
                  <a:pt x="1804" y="0"/>
                </a:lnTo>
                <a:lnTo>
                  <a:pt x="1826" y="0"/>
                </a:lnTo>
                <a:lnTo>
                  <a:pt x="1837" y="0"/>
                </a:lnTo>
                <a:lnTo>
                  <a:pt x="1880" y="0"/>
                </a:lnTo>
                <a:lnTo>
                  <a:pt x="1935" y="11"/>
                </a:lnTo>
                <a:lnTo>
                  <a:pt x="2000" y="33"/>
                </a:lnTo>
                <a:lnTo>
                  <a:pt x="2033" y="55"/>
                </a:lnTo>
                <a:lnTo>
                  <a:pt x="2065" y="66"/>
                </a:lnTo>
                <a:lnTo>
                  <a:pt x="2098" y="87"/>
                </a:lnTo>
                <a:lnTo>
                  <a:pt x="2120" y="109"/>
                </a:lnTo>
                <a:lnTo>
                  <a:pt x="2152" y="120"/>
                </a:lnTo>
                <a:lnTo>
                  <a:pt x="2163" y="142"/>
                </a:lnTo>
                <a:lnTo>
                  <a:pt x="2185" y="153"/>
                </a:lnTo>
                <a:lnTo>
                  <a:pt x="2196" y="163"/>
                </a:lnTo>
                <a:lnTo>
                  <a:pt x="2196" y="174"/>
                </a:lnTo>
                <a:lnTo>
                  <a:pt x="2207" y="185"/>
                </a:lnTo>
                <a:lnTo>
                  <a:pt x="2196" y="185"/>
                </a:lnTo>
                <a:lnTo>
                  <a:pt x="2196" y="196"/>
                </a:lnTo>
                <a:lnTo>
                  <a:pt x="2174" y="207"/>
                </a:lnTo>
                <a:lnTo>
                  <a:pt x="2152" y="207"/>
                </a:lnTo>
                <a:lnTo>
                  <a:pt x="2131" y="207"/>
                </a:lnTo>
                <a:lnTo>
                  <a:pt x="2098" y="207"/>
                </a:lnTo>
                <a:lnTo>
                  <a:pt x="2065" y="207"/>
                </a:lnTo>
                <a:lnTo>
                  <a:pt x="2022" y="207"/>
                </a:lnTo>
                <a:lnTo>
                  <a:pt x="1967" y="196"/>
                </a:lnTo>
                <a:lnTo>
                  <a:pt x="1913" y="196"/>
                </a:lnTo>
                <a:lnTo>
                  <a:pt x="1859" y="196"/>
                </a:lnTo>
                <a:lnTo>
                  <a:pt x="1794" y="185"/>
                </a:lnTo>
                <a:lnTo>
                  <a:pt x="1717" y="185"/>
                </a:lnTo>
                <a:lnTo>
                  <a:pt x="1641" y="185"/>
                </a:lnTo>
                <a:lnTo>
                  <a:pt x="1565" y="185"/>
                </a:lnTo>
                <a:lnTo>
                  <a:pt x="1478" y="185"/>
                </a:lnTo>
                <a:lnTo>
                  <a:pt x="1391" y="185"/>
                </a:lnTo>
                <a:lnTo>
                  <a:pt x="1304" y="185"/>
                </a:lnTo>
                <a:lnTo>
                  <a:pt x="1206" y="185"/>
                </a:lnTo>
                <a:lnTo>
                  <a:pt x="1109" y="196"/>
                </a:lnTo>
                <a:lnTo>
                  <a:pt x="1011" y="207"/>
                </a:lnTo>
                <a:lnTo>
                  <a:pt x="913" y="218"/>
                </a:lnTo>
                <a:lnTo>
                  <a:pt x="804" y="229"/>
                </a:lnTo>
                <a:lnTo>
                  <a:pt x="695" y="251"/>
                </a:lnTo>
                <a:lnTo>
                  <a:pt x="641" y="261"/>
                </a:lnTo>
                <a:lnTo>
                  <a:pt x="587" y="261"/>
                </a:lnTo>
                <a:lnTo>
                  <a:pt x="532" y="272"/>
                </a:lnTo>
                <a:lnTo>
                  <a:pt x="489" y="272"/>
                </a:lnTo>
                <a:lnTo>
                  <a:pt x="445" y="283"/>
                </a:lnTo>
                <a:lnTo>
                  <a:pt x="413" y="283"/>
                </a:lnTo>
                <a:lnTo>
                  <a:pt x="369" y="283"/>
                </a:lnTo>
                <a:lnTo>
                  <a:pt x="337" y="294"/>
                </a:lnTo>
                <a:lnTo>
                  <a:pt x="304" y="294"/>
                </a:lnTo>
                <a:lnTo>
                  <a:pt x="282" y="294"/>
                </a:lnTo>
                <a:lnTo>
                  <a:pt x="261" y="294"/>
                </a:lnTo>
                <a:lnTo>
                  <a:pt x="239" y="294"/>
                </a:lnTo>
                <a:lnTo>
                  <a:pt x="217" y="294"/>
                </a:lnTo>
                <a:lnTo>
                  <a:pt x="195" y="294"/>
                </a:lnTo>
                <a:lnTo>
                  <a:pt x="185" y="294"/>
                </a:lnTo>
                <a:lnTo>
                  <a:pt x="174" y="294"/>
                </a:lnTo>
                <a:lnTo>
                  <a:pt x="141" y="283"/>
                </a:lnTo>
                <a:lnTo>
                  <a:pt x="108" y="272"/>
                </a:lnTo>
                <a:lnTo>
                  <a:pt x="76" y="261"/>
                </a:lnTo>
                <a:lnTo>
                  <a:pt x="43" y="240"/>
                </a:lnTo>
              </a:path>
            </a:pathLst>
          </a:custGeom>
          <a:solidFill>
            <a:srgbClr val="FF0000"/>
          </a:solidFill>
          <a:ln w="12700">
            <a:solidFill>
              <a:srgbClr val="000000"/>
            </a:solidFill>
            <a:round/>
          </a:ln>
        </p:spPr>
        <p:txBody>
          <a:bodyPr/>
          <a:lstStyle/>
          <a:p>
            <a:endParaRPr lang="zh-CN" altLang="en-US"/>
          </a:p>
        </p:txBody>
      </p:sp>
      <p:sp>
        <p:nvSpPr>
          <p:cNvPr id="68660" name="Freeform 52"/>
          <p:cNvSpPr/>
          <p:nvPr/>
        </p:nvSpPr>
        <p:spPr bwMode="auto">
          <a:xfrm>
            <a:off x="6451600" y="2940051"/>
            <a:ext cx="558800" cy="175683"/>
          </a:xfrm>
          <a:custGeom>
            <a:avLst/>
            <a:gdLst>
              <a:gd name="T0" fmla="*/ 2147483647 w 880"/>
              <a:gd name="T1" fmla="*/ 2147483647 h 207"/>
              <a:gd name="T2" fmla="*/ 2147483647 w 880"/>
              <a:gd name="T3" fmla="*/ 2147483647 h 207"/>
              <a:gd name="T4" fmla="*/ 2147483647 w 880"/>
              <a:gd name="T5" fmla="*/ 0 h 207"/>
              <a:gd name="T6" fmla="*/ 2147483647 w 880"/>
              <a:gd name="T7" fmla="*/ 0 h 207"/>
              <a:gd name="T8" fmla="*/ 2147483647 w 880"/>
              <a:gd name="T9" fmla="*/ 2147483647 h 207"/>
              <a:gd name="T10" fmla="*/ 2147483647 w 880"/>
              <a:gd name="T11" fmla="*/ 2147483647 h 207"/>
              <a:gd name="T12" fmla="*/ 2147483647 w 880"/>
              <a:gd name="T13" fmla="*/ 2147483647 h 207"/>
              <a:gd name="T14" fmla="*/ 2147483647 w 880"/>
              <a:gd name="T15" fmla="*/ 2147483647 h 207"/>
              <a:gd name="T16" fmla="*/ 2147483647 w 880"/>
              <a:gd name="T17" fmla="*/ 2147483647 h 207"/>
              <a:gd name="T18" fmla="*/ 2147483647 w 880"/>
              <a:gd name="T19" fmla="*/ 2147483647 h 207"/>
              <a:gd name="T20" fmla="*/ 2147483647 w 880"/>
              <a:gd name="T21" fmla="*/ 2147483647 h 207"/>
              <a:gd name="T22" fmla="*/ 2147483647 w 880"/>
              <a:gd name="T23" fmla="*/ 2147483647 h 207"/>
              <a:gd name="T24" fmla="*/ 2147483647 w 880"/>
              <a:gd name="T25" fmla="*/ 2147483647 h 207"/>
              <a:gd name="T26" fmla="*/ 2147483647 w 880"/>
              <a:gd name="T27" fmla="*/ 2147483647 h 207"/>
              <a:gd name="T28" fmla="*/ 2147483647 w 880"/>
              <a:gd name="T29" fmla="*/ 2147483647 h 207"/>
              <a:gd name="T30" fmla="*/ 2147483647 w 880"/>
              <a:gd name="T31" fmla="*/ 2147483647 h 207"/>
              <a:gd name="T32" fmla="*/ 2147483647 w 880"/>
              <a:gd name="T33" fmla="*/ 2147483647 h 207"/>
              <a:gd name="T34" fmla="*/ 2147483647 w 880"/>
              <a:gd name="T35" fmla="*/ 2147483647 h 207"/>
              <a:gd name="T36" fmla="*/ 2147483647 w 880"/>
              <a:gd name="T37" fmla="*/ 2147483647 h 207"/>
              <a:gd name="T38" fmla="*/ 2147483647 w 880"/>
              <a:gd name="T39" fmla="*/ 2147483647 h 207"/>
              <a:gd name="T40" fmla="*/ 2147483647 w 880"/>
              <a:gd name="T41" fmla="*/ 2147483647 h 207"/>
              <a:gd name="T42" fmla="*/ 2147483647 w 880"/>
              <a:gd name="T43" fmla="*/ 2147483647 h 207"/>
              <a:gd name="T44" fmla="*/ 2147483647 w 880"/>
              <a:gd name="T45" fmla="*/ 2147483647 h 207"/>
              <a:gd name="T46" fmla="*/ 0 w 880"/>
              <a:gd name="T47" fmla="*/ 2147483647 h 207"/>
              <a:gd name="T48" fmla="*/ 0 w 880"/>
              <a:gd name="T49" fmla="*/ 2147483647 h 207"/>
              <a:gd name="T50" fmla="*/ 2147483647 w 880"/>
              <a:gd name="T51" fmla="*/ 2147483647 h 207"/>
              <a:gd name="T52" fmla="*/ 2147483647 w 880"/>
              <a:gd name="T53" fmla="*/ 2147483647 h 207"/>
              <a:gd name="T54" fmla="*/ 2147483647 w 880"/>
              <a:gd name="T55" fmla="*/ 2147483647 h 207"/>
              <a:gd name="T56" fmla="*/ 2147483647 w 880"/>
              <a:gd name="T57" fmla="*/ 2147483647 h 207"/>
              <a:gd name="T58" fmla="*/ 2147483647 w 880"/>
              <a:gd name="T59" fmla="*/ 2147483647 h 207"/>
              <a:gd name="T60" fmla="*/ 2147483647 w 880"/>
              <a:gd name="T61" fmla="*/ 2147483647 h 207"/>
              <a:gd name="T62" fmla="*/ 2147483647 w 880"/>
              <a:gd name="T63" fmla="*/ 2147483647 h 207"/>
              <a:gd name="T64" fmla="*/ 2147483647 w 880"/>
              <a:gd name="T65" fmla="*/ 2147483647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0"/>
              <a:gd name="T100" fmla="*/ 0 h 207"/>
              <a:gd name="T101" fmla="*/ 880 w 880"/>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0" h="207">
                <a:moveTo>
                  <a:pt x="369" y="55"/>
                </a:moveTo>
                <a:lnTo>
                  <a:pt x="456" y="44"/>
                </a:lnTo>
                <a:lnTo>
                  <a:pt x="532" y="22"/>
                </a:lnTo>
                <a:lnTo>
                  <a:pt x="597" y="11"/>
                </a:lnTo>
                <a:lnTo>
                  <a:pt x="663" y="11"/>
                </a:lnTo>
                <a:lnTo>
                  <a:pt x="706" y="0"/>
                </a:lnTo>
                <a:lnTo>
                  <a:pt x="750" y="0"/>
                </a:lnTo>
                <a:lnTo>
                  <a:pt x="793" y="0"/>
                </a:lnTo>
                <a:lnTo>
                  <a:pt x="815" y="0"/>
                </a:lnTo>
                <a:lnTo>
                  <a:pt x="848" y="11"/>
                </a:lnTo>
                <a:lnTo>
                  <a:pt x="869" y="22"/>
                </a:lnTo>
                <a:lnTo>
                  <a:pt x="880" y="33"/>
                </a:lnTo>
                <a:lnTo>
                  <a:pt x="880" y="44"/>
                </a:lnTo>
                <a:lnTo>
                  <a:pt x="880" y="55"/>
                </a:lnTo>
                <a:lnTo>
                  <a:pt x="880" y="66"/>
                </a:lnTo>
                <a:lnTo>
                  <a:pt x="869" y="77"/>
                </a:lnTo>
                <a:lnTo>
                  <a:pt x="858" y="77"/>
                </a:lnTo>
                <a:lnTo>
                  <a:pt x="848" y="88"/>
                </a:lnTo>
                <a:lnTo>
                  <a:pt x="826" y="98"/>
                </a:lnTo>
                <a:lnTo>
                  <a:pt x="815" y="98"/>
                </a:lnTo>
                <a:lnTo>
                  <a:pt x="793" y="98"/>
                </a:lnTo>
                <a:lnTo>
                  <a:pt x="771" y="109"/>
                </a:lnTo>
                <a:lnTo>
                  <a:pt x="739" y="120"/>
                </a:lnTo>
                <a:lnTo>
                  <a:pt x="706" y="131"/>
                </a:lnTo>
                <a:lnTo>
                  <a:pt x="663" y="142"/>
                </a:lnTo>
                <a:lnTo>
                  <a:pt x="619" y="142"/>
                </a:lnTo>
                <a:lnTo>
                  <a:pt x="576" y="153"/>
                </a:lnTo>
                <a:lnTo>
                  <a:pt x="521" y="164"/>
                </a:lnTo>
                <a:lnTo>
                  <a:pt x="467" y="175"/>
                </a:lnTo>
                <a:lnTo>
                  <a:pt x="424" y="185"/>
                </a:lnTo>
                <a:lnTo>
                  <a:pt x="369" y="185"/>
                </a:lnTo>
                <a:lnTo>
                  <a:pt x="326" y="196"/>
                </a:lnTo>
                <a:lnTo>
                  <a:pt x="293" y="196"/>
                </a:lnTo>
                <a:lnTo>
                  <a:pt x="260" y="207"/>
                </a:lnTo>
                <a:lnTo>
                  <a:pt x="228" y="207"/>
                </a:lnTo>
                <a:lnTo>
                  <a:pt x="217" y="207"/>
                </a:lnTo>
                <a:lnTo>
                  <a:pt x="195" y="207"/>
                </a:lnTo>
                <a:lnTo>
                  <a:pt x="173" y="207"/>
                </a:lnTo>
                <a:lnTo>
                  <a:pt x="141" y="196"/>
                </a:lnTo>
                <a:lnTo>
                  <a:pt x="119" y="185"/>
                </a:lnTo>
                <a:lnTo>
                  <a:pt x="86" y="175"/>
                </a:lnTo>
                <a:lnTo>
                  <a:pt x="65" y="164"/>
                </a:lnTo>
                <a:lnTo>
                  <a:pt x="43" y="153"/>
                </a:lnTo>
                <a:lnTo>
                  <a:pt x="32" y="153"/>
                </a:lnTo>
                <a:lnTo>
                  <a:pt x="21" y="142"/>
                </a:lnTo>
                <a:lnTo>
                  <a:pt x="10" y="142"/>
                </a:lnTo>
                <a:lnTo>
                  <a:pt x="10" y="131"/>
                </a:lnTo>
                <a:lnTo>
                  <a:pt x="0" y="131"/>
                </a:lnTo>
                <a:lnTo>
                  <a:pt x="0" y="120"/>
                </a:lnTo>
                <a:lnTo>
                  <a:pt x="10" y="120"/>
                </a:lnTo>
                <a:lnTo>
                  <a:pt x="21" y="120"/>
                </a:lnTo>
                <a:lnTo>
                  <a:pt x="43" y="109"/>
                </a:lnTo>
                <a:lnTo>
                  <a:pt x="54" y="109"/>
                </a:lnTo>
                <a:lnTo>
                  <a:pt x="76" y="109"/>
                </a:lnTo>
                <a:lnTo>
                  <a:pt x="97" y="98"/>
                </a:lnTo>
                <a:lnTo>
                  <a:pt x="119" y="98"/>
                </a:lnTo>
                <a:lnTo>
                  <a:pt x="152" y="88"/>
                </a:lnTo>
                <a:lnTo>
                  <a:pt x="173" y="88"/>
                </a:lnTo>
                <a:lnTo>
                  <a:pt x="206" y="77"/>
                </a:lnTo>
                <a:lnTo>
                  <a:pt x="250" y="77"/>
                </a:lnTo>
                <a:lnTo>
                  <a:pt x="282" y="66"/>
                </a:lnTo>
                <a:lnTo>
                  <a:pt x="326" y="66"/>
                </a:lnTo>
                <a:lnTo>
                  <a:pt x="369" y="55"/>
                </a:lnTo>
              </a:path>
            </a:pathLst>
          </a:custGeom>
          <a:solidFill>
            <a:srgbClr val="FF0000"/>
          </a:solidFill>
          <a:ln w="12700">
            <a:solidFill>
              <a:srgbClr val="000000"/>
            </a:solidFill>
            <a:round/>
          </a:ln>
        </p:spPr>
        <p:txBody>
          <a:bodyPr/>
          <a:lstStyle/>
          <a:p>
            <a:endParaRPr lang="zh-CN" altLang="en-US"/>
          </a:p>
        </p:txBody>
      </p:sp>
      <p:sp>
        <p:nvSpPr>
          <p:cNvPr id="68661" name="Freeform 53"/>
          <p:cNvSpPr/>
          <p:nvPr/>
        </p:nvSpPr>
        <p:spPr bwMode="auto">
          <a:xfrm>
            <a:off x="6099175" y="2571751"/>
            <a:ext cx="179388" cy="524933"/>
          </a:xfrm>
          <a:custGeom>
            <a:avLst/>
            <a:gdLst>
              <a:gd name="T0" fmla="*/ 2147483647 w 283"/>
              <a:gd name="T1" fmla="*/ 2147483647 h 620"/>
              <a:gd name="T2" fmla="*/ 2147483647 w 283"/>
              <a:gd name="T3" fmla="*/ 2147483647 h 620"/>
              <a:gd name="T4" fmla="*/ 2147483647 w 283"/>
              <a:gd name="T5" fmla="*/ 2147483647 h 620"/>
              <a:gd name="T6" fmla="*/ 0 w 283"/>
              <a:gd name="T7" fmla="*/ 2147483647 h 620"/>
              <a:gd name="T8" fmla="*/ 0 w 283"/>
              <a:gd name="T9" fmla="*/ 2147483647 h 620"/>
              <a:gd name="T10" fmla="*/ 0 w 283"/>
              <a:gd name="T11" fmla="*/ 2147483647 h 620"/>
              <a:gd name="T12" fmla="*/ 2147483647 w 283"/>
              <a:gd name="T13" fmla="*/ 2147483647 h 620"/>
              <a:gd name="T14" fmla="*/ 2147483647 w 283"/>
              <a:gd name="T15" fmla="*/ 2147483647 h 620"/>
              <a:gd name="T16" fmla="*/ 2147483647 w 283"/>
              <a:gd name="T17" fmla="*/ 2147483647 h 620"/>
              <a:gd name="T18" fmla="*/ 2147483647 w 283"/>
              <a:gd name="T19" fmla="*/ 2147483647 h 620"/>
              <a:gd name="T20" fmla="*/ 2147483647 w 283"/>
              <a:gd name="T21" fmla="*/ 2147483647 h 620"/>
              <a:gd name="T22" fmla="*/ 2147483647 w 283"/>
              <a:gd name="T23" fmla="*/ 2147483647 h 620"/>
              <a:gd name="T24" fmla="*/ 2147483647 w 283"/>
              <a:gd name="T25" fmla="*/ 2147483647 h 620"/>
              <a:gd name="T26" fmla="*/ 2147483647 w 283"/>
              <a:gd name="T27" fmla="*/ 2147483647 h 620"/>
              <a:gd name="T28" fmla="*/ 2147483647 w 283"/>
              <a:gd name="T29" fmla="*/ 2147483647 h 620"/>
              <a:gd name="T30" fmla="*/ 2147483647 w 283"/>
              <a:gd name="T31" fmla="*/ 2147483647 h 620"/>
              <a:gd name="T32" fmla="*/ 2147483647 w 283"/>
              <a:gd name="T33" fmla="*/ 0 h 620"/>
              <a:gd name="T34" fmla="*/ 2147483647 w 283"/>
              <a:gd name="T35" fmla="*/ 2147483647 h 620"/>
              <a:gd name="T36" fmla="*/ 2147483647 w 283"/>
              <a:gd name="T37" fmla="*/ 2147483647 h 620"/>
              <a:gd name="T38" fmla="*/ 2147483647 w 283"/>
              <a:gd name="T39" fmla="*/ 2147483647 h 620"/>
              <a:gd name="T40" fmla="*/ 2147483647 w 283"/>
              <a:gd name="T41" fmla="*/ 2147483647 h 620"/>
              <a:gd name="T42" fmla="*/ 2147483647 w 283"/>
              <a:gd name="T43" fmla="*/ 2147483647 h 620"/>
              <a:gd name="T44" fmla="*/ 2147483647 w 283"/>
              <a:gd name="T45" fmla="*/ 2147483647 h 620"/>
              <a:gd name="T46" fmla="*/ 2147483647 w 283"/>
              <a:gd name="T47" fmla="*/ 2147483647 h 620"/>
              <a:gd name="T48" fmla="*/ 2147483647 w 283"/>
              <a:gd name="T49" fmla="*/ 2147483647 h 620"/>
              <a:gd name="T50" fmla="*/ 2147483647 w 283"/>
              <a:gd name="T51" fmla="*/ 2147483647 h 620"/>
              <a:gd name="T52" fmla="*/ 2147483647 w 283"/>
              <a:gd name="T53" fmla="*/ 2147483647 h 620"/>
              <a:gd name="T54" fmla="*/ 2147483647 w 283"/>
              <a:gd name="T55" fmla="*/ 2147483647 h 620"/>
              <a:gd name="T56" fmla="*/ 2147483647 w 283"/>
              <a:gd name="T57" fmla="*/ 2147483647 h 620"/>
              <a:gd name="T58" fmla="*/ 2147483647 w 283"/>
              <a:gd name="T59" fmla="*/ 2147483647 h 620"/>
              <a:gd name="T60" fmla="*/ 2147483647 w 283"/>
              <a:gd name="T61" fmla="*/ 2147483647 h 620"/>
              <a:gd name="T62" fmla="*/ 2147483647 w 283"/>
              <a:gd name="T63" fmla="*/ 2147483647 h 620"/>
              <a:gd name="T64" fmla="*/ 2147483647 w 283"/>
              <a:gd name="T65" fmla="*/ 2147483647 h 620"/>
              <a:gd name="T66" fmla="*/ 2147483647 w 283"/>
              <a:gd name="T67" fmla="*/ 2147483647 h 620"/>
              <a:gd name="T68" fmla="*/ 2147483647 w 283"/>
              <a:gd name="T69" fmla="*/ 2147483647 h 620"/>
              <a:gd name="T70" fmla="*/ 2147483647 w 283"/>
              <a:gd name="T71" fmla="*/ 2147483647 h 620"/>
              <a:gd name="T72" fmla="*/ 2147483647 w 283"/>
              <a:gd name="T73" fmla="*/ 2147483647 h 620"/>
              <a:gd name="T74" fmla="*/ 2147483647 w 283"/>
              <a:gd name="T75" fmla="*/ 2147483647 h 620"/>
              <a:gd name="T76" fmla="*/ 2147483647 w 283"/>
              <a:gd name="T77" fmla="*/ 2147483647 h 620"/>
              <a:gd name="T78" fmla="*/ 2147483647 w 283"/>
              <a:gd name="T79" fmla="*/ 2147483647 h 620"/>
              <a:gd name="T80" fmla="*/ 2147483647 w 283"/>
              <a:gd name="T81" fmla="*/ 2147483647 h 620"/>
              <a:gd name="T82" fmla="*/ 2147483647 w 283"/>
              <a:gd name="T83" fmla="*/ 2147483647 h 6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3"/>
              <a:gd name="T127" fmla="*/ 0 h 620"/>
              <a:gd name="T128" fmla="*/ 283 w 283"/>
              <a:gd name="T129" fmla="*/ 620 h 6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3" h="620">
                <a:moveTo>
                  <a:pt x="44" y="566"/>
                </a:moveTo>
                <a:lnTo>
                  <a:pt x="22" y="533"/>
                </a:lnTo>
                <a:lnTo>
                  <a:pt x="11" y="512"/>
                </a:lnTo>
                <a:lnTo>
                  <a:pt x="0" y="490"/>
                </a:lnTo>
                <a:lnTo>
                  <a:pt x="0" y="479"/>
                </a:lnTo>
                <a:lnTo>
                  <a:pt x="0" y="468"/>
                </a:lnTo>
                <a:lnTo>
                  <a:pt x="11" y="446"/>
                </a:lnTo>
                <a:lnTo>
                  <a:pt x="33" y="414"/>
                </a:lnTo>
                <a:lnTo>
                  <a:pt x="54" y="381"/>
                </a:lnTo>
                <a:lnTo>
                  <a:pt x="65" y="359"/>
                </a:lnTo>
                <a:lnTo>
                  <a:pt x="76" y="327"/>
                </a:lnTo>
                <a:lnTo>
                  <a:pt x="98" y="294"/>
                </a:lnTo>
                <a:lnTo>
                  <a:pt x="109" y="250"/>
                </a:lnTo>
                <a:lnTo>
                  <a:pt x="131" y="196"/>
                </a:lnTo>
                <a:lnTo>
                  <a:pt x="152" y="142"/>
                </a:lnTo>
                <a:lnTo>
                  <a:pt x="174" y="76"/>
                </a:lnTo>
                <a:lnTo>
                  <a:pt x="196" y="0"/>
                </a:lnTo>
                <a:lnTo>
                  <a:pt x="218" y="11"/>
                </a:lnTo>
                <a:lnTo>
                  <a:pt x="239" y="33"/>
                </a:lnTo>
                <a:lnTo>
                  <a:pt x="250" y="65"/>
                </a:lnTo>
                <a:lnTo>
                  <a:pt x="272" y="98"/>
                </a:lnTo>
                <a:lnTo>
                  <a:pt x="283" y="142"/>
                </a:lnTo>
                <a:lnTo>
                  <a:pt x="283" y="196"/>
                </a:lnTo>
                <a:lnTo>
                  <a:pt x="283" y="250"/>
                </a:lnTo>
                <a:lnTo>
                  <a:pt x="283" y="305"/>
                </a:lnTo>
                <a:lnTo>
                  <a:pt x="272" y="370"/>
                </a:lnTo>
                <a:lnTo>
                  <a:pt x="250" y="425"/>
                </a:lnTo>
                <a:lnTo>
                  <a:pt x="228" y="479"/>
                </a:lnTo>
                <a:lnTo>
                  <a:pt x="207" y="523"/>
                </a:lnTo>
                <a:lnTo>
                  <a:pt x="185" y="555"/>
                </a:lnTo>
                <a:lnTo>
                  <a:pt x="174" y="577"/>
                </a:lnTo>
                <a:lnTo>
                  <a:pt x="163" y="588"/>
                </a:lnTo>
                <a:lnTo>
                  <a:pt x="152" y="599"/>
                </a:lnTo>
                <a:lnTo>
                  <a:pt x="141" y="610"/>
                </a:lnTo>
                <a:lnTo>
                  <a:pt x="131" y="620"/>
                </a:lnTo>
                <a:lnTo>
                  <a:pt x="120" y="620"/>
                </a:lnTo>
                <a:lnTo>
                  <a:pt x="109" y="620"/>
                </a:lnTo>
                <a:lnTo>
                  <a:pt x="87" y="599"/>
                </a:lnTo>
                <a:lnTo>
                  <a:pt x="65" y="588"/>
                </a:lnTo>
                <a:lnTo>
                  <a:pt x="44" y="566"/>
                </a:lnTo>
              </a:path>
            </a:pathLst>
          </a:custGeom>
          <a:solidFill>
            <a:srgbClr val="FF0000"/>
          </a:solidFill>
          <a:ln w="12700">
            <a:solidFill>
              <a:srgbClr val="000000"/>
            </a:solidFill>
            <a:round/>
          </a:ln>
        </p:spPr>
        <p:txBody>
          <a:bodyPr/>
          <a:lstStyle/>
          <a:p>
            <a:endParaRPr lang="zh-CN" altLang="en-US"/>
          </a:p>
        </p:txBody>
      </p:sp>
      <p:sp>
        <p:nvSpPr>
          <p:cNvPr id="68662" name="Freeform 54"/>
          <p:cNvSpPr/>
          <p:nvPr/>
        </p:nvSpPr>
        <p:spPr bwMode="auto">
          <a:xfrm>
            <a:off x="6237288" y="2546351"/>
            <a:ext cx="1236662" cy="469900"/>
          </a:xfrm>
          <a:custGeom>
            <a:avLst/>
            <a:gdLst>
              <a:gd name="T0" fmla="*/ 2147483647 w 1946"/>
              <a:gd name="T1" fmla="*/ 0 h 555"/>
              <a:gd name="T2" fmla="*/ 2147483647 w 1946"/>
              <a:gd name="T3" fmla="*/ 0 h 555"/>
              <a:gd name="T4" fmla="*/ 2147483647 w 1946"/>
              <a:gd name="T5" fmla="*/ 0 h 555"/>
              <a:gd name="T6" fmla="*/ 2147483647 w 1946"/>
              <a:gd name="T7" fmla="*/ 2147483647 h 555"/>
              <a:gd name="T8" fmla="*/ 2147483647 w 1946"/>
              <a:gd name="T9" fmla="*/ 2147483647 h 555"/>
              <a:gd name="T10" fmla="*/ 2147483647 w 1946"/>
              <a:gd name="T11" fmla="*/ 2147483647 h 555"/>
              <a:gd name="T12" fmla="*/ 2147483647 w 1946"/>
              <a:gd name="T13" fmla="*/ 2147483647 h 555"/>
              <a:gd name="T14" fmla="*/ 2147483647 w 1946"/>
              <a:gd name="T15" fmla="*/ 2147483647 h 555"/>
              <a:gd name="T16" fmla="*/ 2147483647 w 1946"/>
              <a:gd name="T17" fmla="*/ 2147483647 h 555"/>
              <a:gd name="T18" fmla="*/ 2147483647 w 1946"/>
              <a:gd name="T19" fmla="*/ 2147483647 h 555"/>
              <a:gd name="T20" fmla="*/ 2147483647 w 1946"/>
              <a:gd name="T21" fmla="*/ 2147483647 h 555"/>
              <a:gd name="T22" fmla="*/ 2147483647 w 1946"/>
              <a:gd name="T23" fmla="*/ 2147483647 h 555"/>
              <a:gd name="T24" fmla="*/ 2147483647 w 1946"/>
              <a:gd name="T25" fmla="*/ 2147483647 h 555"/>
              <a:gd name="T26" fmla="*/ 2147483647 w 1946"/>
              <a:gd name="T27" fmla="*/ 2147483647 h 555"/>
              <a:gd name="T28" fmla="*/ 2147483647 w 1946"/>
              <a:gd name="T29" fmla="*/ 2147483647 h 555"/>
              <a:gd name="T30" fmla="*/ 2147483647 w 1946"/>
              <a:gd name="T31" fmla="*/ 2147483647 h 555"/>
              <a:gd name="T32" fmla="*/ 2147483647 w 1946"/>
              <a:gd name="T33" fmla="*/ 2147483647 h 555"/>
              <a:gd name="T34" fmla="*/ 2147483647 w 1946"/>
              <a:gd name="T35" fmla="*/ 2147483647 h 555"/>
              <a:gd name="T36" fmla="*/ 2147483647 w 1946"/>
              <a:gd name="T37" fmla="*/ 2147483647 h 555"/>
              <a:gd name="T38" fmla="*/ 2147483647 w 1946"/>
              <a:gd name="T39" fmla="*/ 2147483647 h 555"/>
              <a:gd name="T40" fmla="*/ 2147483647 w 1946"/>
              <a:gd name="T41" fmla="*/ 2147483647 h 555"/>
              <a:gd name="T42" fmla="*/ 2147483647 w 1946"/>
              <a:gd name="T43" fmla="*/ 2147483647 h 555"/>
              <a:gd name="T44" fmla="*/ 2147483647 w 1946"/>
              <a:gd name="T45" fmla="*/ 2147483647 h 555"/>
              <a:gd name="T46" fmla="*/ 2147483647 w 1946"/>
              <a:gd name="T47" fmla="*/ 2147483647 h 555"/>
              <a:gd name="T48" fmla="*/ 2147483647 w 1946"/>
              <a:gd name="T49" fmla="*/ 2147483647 h 555"/>
              <a:gd name="T50" fmla="*/ 2147483647 w 1946"/>
              <a:gd name="T51" fmla="*/ 2147483647 h 555"/>
              <a:gd name="T52" fmla="*/ 2147483647 w 1946"/>
              <a:gd name="T53" fmla="*/ 2147483647 h 555"/>
              <a:gd name="T54" fmla="*/ 2147483647 w 1946"/>
              <a:gd name="T55" fmla="*/ 2147483647 h 555"/>
              <a:gd name="T56" fmla="*/ 2147483647 w 1946"/>
              <a:gd name="T57" fmla="*/ 2147483647 h 555"/>
              <a:gd name="T58" fmla="*/ 2147483647 w 1946"/>
              <a:gd name="T59" fmla="*/ 2147483647 h 555"/>
              <a:gd name="T60" fmla="*/ 2147483647 w 1946"/>
              <a:gd name="T61" fmla="*/ 2147483647 h 555"/>
              <a:gd name="T62" fmla="*/ 2147483647 w 1946"/>
              <a:gd name="T63" fmla="*/ 2147483647 h 555"/>
              <a:gd name="T64" fmla="*/ 2147483647 w 1946"/>
              <a:gd name="T65" fmla="*/ 2147483647 h 555"/>
              <a:gd name="T66" fmla="*/ 2147483647 w 1946"/>
              <a:gd name="T67" fmla="*/ 2147483647 h 555"/>
              <a:gd name="T68" fmla="*/ 2147483647 w 1946"/>
              <a:gd name="T69" fmla="*/ 2147483647 h 555"/>
              <a:gd name="T70" fmla="*/ 2147483647 w 1946"/>
              <a:gd name="T71" fmla="*/ 2147483647 h 555"/>
              <a:gd name="T72" fmla="*/ 2147483647 w 1946"/>
              <a:gd name="T73" fmla="*/ 2147483647 h 555"/>
              <a:gd name="T74" fmla="*/ 2147483647 w 1946"/>
              <a:gd name="T75" fmla="*/ 2147483647 h 555"/>
              <a:gd name="T76" fmla="*/ 0 w 1946"/>
              <a:gd name="T77" fmla="*/ 2147483647 h 555"/>
              <a:gd name="T78" fmla="*/ 0 w 1946"/>
              <a:gd name="T79" fmla="*/ 2147483647 h 555"/>
              <a:gd name="T80" fmla="*/ 2147483647 w 1946"/>
              <a:gd name="T81" fmla="*/ 2147483647 h 555"/>
              <a:gd name="T82" fmla="*/ 2147483647 w 1946"/>
              <a:gd name="T83" fmla="*/ 2147483647 h 555"/>
              <a:gd name="T84" fmla="*/ 2147483647 w 1946"/>
              <a:gd name="T85" fmla="*/ 2147483647 h 555"/>
              <a:gd name="T86" fmla="*/ 2147483647 w 1946"/>
              <a:gd name="T87" fmla="*/ 2147483647 h 555"/>
              <a:gd name="T88" fmla="*/ 2147483647 w 1946"/>
              <a:gd name="T89" fmla="*/ 2147483647 h 555"/>
              <a:gd name="T90" fmla="*/ 2147483647 w 1946"/>
              <a:gd name="T91" fmla="*/ 2147483647 h 555"/>
              <a:gd name="T92" fmla="*/ 2147483647 w 1946"/>
              <a:gd name="T93" fmla="*/ 2147483647 h 555"/>
              <a:gd name="T94" fmla="*/ 2147483647 w 1946"/>
              <a:gd name="T95" fmla="*/ 2147483647 h 555"/>
              <a:gd name="T96" fmla="*/ 2147483647 w 1946"/>
              <a:gd name="T97" fmla="*/ 2147483647 h 555"/>
              <a:gd name="T98" fmla="*/ 2147483647 w 1946"/>
              <a:gd name="T99" fmla="*/ 2147483647 h 555"/>
              <a:gd name="T100" fmla="*/ 2147483647 w 1946"/>
              <a:gd name="T101" fmla="*/ 2147483647 h 555"/>
              <a:gd name="T102" fmla="*/ 2147483647 w 1946"/>
              <a:gd name="T103" fmla="*/ 2147483647 h 555"/>
              <a:gd name="T104" fmla="*/ 2147483647 w 1946"/>
              <a:gd name="T105" fmla="*/ 2147483647 h 555"/>
              <a:gd name="T106" fmla="*/ 2147483647 w 1946"/>
              <a:gd name="T107" fmla="*/ 2147483647 h 555"/>
              <a:gd name="T108" fmla="*/ 2147483647 w 1946"/>
              <a:gd name="T109" fmla="*/ 2147483647 h 555"/>
              <a:gd name="T110" fmla="*/ 2147483647 w 1946"/>
              <a:gd name="T111" fmla="*/ 2147483647 h 5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46"/>
              <a:gd name="T169" fmla="*/ 0 h 555"/>
              <a:gd name="T170" fmla="*/ 1946 w 1946"/>
              <a:gd name="T171" fmla="*/ 555 h 5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46" h="555">
                <a:moveTo>
                  <a:pt x="1532" y="21"/>
                </a:moveTo>
                <a:lnTo>
                  <a:pt x="1565" y="0"/>
                </a:lnTo>
                <a:lnTo>
                  <a:pt x="1587" y="0"/>
                </a:lnTo>
                <a:lnTo>
                  <a:pt x="1608" y="0"/>
                </a:lnTo>
                <a:lnTo>
                  <a:pt x="1619" y="0"/>
                </a:lnTo>
                <a:lnTo>
                  <a:pt x="1630" y="0"/>
                </a:lnTo>
                <a:lnTo>
                  <a:pt x="1652" y="10"/>
                </a:lnTo>
                <a:lnTo>
                  <a:pt x="1674" y="32"/>
                </a:lnTo>
                <a:lnTo>
                  <a:pt x="1706" y="43"/>
                </a:lnTo>
                <a:lnTo>
                  <a:pt x="1739" y="65"/>
                </a:lnTo>
                <a:lnTo>
                  <a:pt x="1772" y="97"/>
                </a:lnTo>
                <a:lnTo>
                  <a:pt x="1804" y="119"/>
                </a:lnTo>
                <a:lnTo>
                  <a:pt x="1837" y="152"/>
                </a:lnTo>
                <a:lnTo>
                  <a:pt x="1869" y="185"/>
                </a:lnTo>
                <a:lnTo>
                  <a:pt x="1891" y="206"/>
                </a:lnTo>
                <a:lnTo>
                  <a:pt x="1913" y="228"/>
                </a:lnTo>
                <a:lnTo>
                  <a:pt x="1935" y="250"/>
                </a:lnTo>
                <a:lnTo>
                  <a:pt x="1935" y="261"/>
                </a:lnTo>
                <a:lnTo>
                  <a:pt x="1946" y="272"/>
                </a:lnTo>
                <a:lnTo>
                  <a:pt x="1946" y="282"/>
                </a:lnTo>
                <a:lnTo>
                  <a:pt x="1935" y="293"/>
                </a:lnTo>
                <a:lnTo>
                  <a:pt x="1913" y="315"/>
                </a:lnTo>
                <a:lnTo>
                  <a:pt x="1902" y="315"/>
                </a:lnTo>
                <a:lnTo>
                  <a:pt x="1891" y="315"/>
                </a:lnTo>
                <a:lnTo>
                  <a:pt x="1869" y="326"/>
                </a:lnTo>
                <a:lnTo>
                  <a:pt x="1848" y="326"/>
                </a:lnTo>
                <a:lnTo>
                  <a:pt x="1826" y="337"/>
                </a:lnTo>
                <a:lnTo>
                  <a:pt x="1804" y="337"/>
                </a:lnTo>
                <a:lnTo>
                  <a:pt x="1782" y="348"/>
                </a:lnTo>
                <a:lnTo>
                  <a:pt x="1761" y="370"/>
                </a:lnTo>
                <a:lnTo>
                  <a:pt x="1728" y="380"/>
                </a:lnTo>
                <a:lnTo>
                  <a:pt x="1706" y="402"/>
                </a:lnTo>
                <a:lnTo>
                  <a:pt x="1674" y="424"/>
                </a:lnTo>
                <a:lnTo>
                  <a:pt x="1641" y="446"/>
                </a:lnTo>
                <a:lnTo>
                  <a:pt x="1608" y="467"/>
                </a:lnTo>
                <a:lnTo>
                  <a:pt x="1587" y="500"/>
                </a:lnTo>
                <a:lnTo>
                  <a:pt x="1554" y="511"/>
                </a:lnTo>
                <a:lnTo>
                  <a:pt x="1532" y="533"/>
                </a:lnTo>
                <a:lnTo>
                  <a:pt x="1511" y="544"/>
                </a:lnTo>
                <a:lnTo>
                  <a:pt x="1500" y="544"/>
                </a:lnTo>
                <a:lnTo>
                  <a:pt x="1489" y="555"/>
                </a:lnTo>
                <a:lnTo>
                  <a:pt x="1489" y="544"/>
                </a:lnTo>
                <a:lnTo>
                  <a:pt x="1478" y="544"/>
                </a:lnTo>
                <a:lnTo>
                  <a:pt x="1478" y="533"/>
                </a:lnTo>
                <a:lnTo>
                  <a:pt x="1489" y="511"/>
                </a:lnTo>
                <a:lnTo>
                  <a:pt x="1489" y="500"/>
                </a:lnTo>
                <a:lnTo>
                  <a:pt x="1500" y="467"/>
                </a:lnTo>
                <a:lnTo>
                  <a:pt x="1522" y="446"/>
                </a:lnTo>
                <a:lnTo>
                  <a:pt x="1532" y="413"/>
                </a:lnTo>
                <a:lnTo>
                  <a:pt x="1554" y="370"/>
                </a:lnTo>
                <a:lnTo>
                  <a:pt x="1576" y="337"/>
                </a:lnTo>
                <a:lnTo>
                  <a:pt x="1587" y="304"/>
                </a:lnTo>
                <a:lnTo>
                  <a:pt x="1598" y="272"/>
                </a:lnTo>
                <a:lnTo>
                  <a:pt x="1608" y="250"/>
                </a:lnTo>
                <a:lnTo>
                  <a:pt x="1608" y="228"/>
                </a:lnTo>
                <a:lnTo>
                  <a:pt x="1608" y="206"/>
                </a:lnTo>
                <a:lnTo>
                  <a:pt x="1608" y="195"/>
                </a:lnTo>
                <a:lnTo>
                  <a:pt x="1598" y="174"/>
                </a:lnTo>
                <a:lnTo>
                  <a:pt x="1576" y="163"/>
                </a:lnTo>
                <a:lnTo>
                  <a:pt x="1543" y="152"/>
                </a:lnTo>
                <a:lnTo>
                  <a:pt x="1511" y="152"/>
                </a:lnTo>
                <a:lnTo>
                  <a:pt x="1456" y="152"/>
                </a:lnTo>
                <a:lnTo>
                  <a:pt x="1424" y="163"/>
                </a:lnTo>
                <a:lnTo>
                  <a:pt x="1391" y="163"/>
                </a:lnTo>
                <a:lnTo>
                  <a:pt x="1337" y="174"/>
                </a:lnTo>
                <a:lnTo>
                  <a:pt x="1282" y="174"/>
                </a:lnTo>
                <a:lnTo>
                  <a:pt x="1217" y="185"/>
                </a:lnTo>
                <a:lnTo>
                  <a:pt x="1141" y="185"/>
                </a:lnTo>
                <a:lnTo>
                  <a:pt x="1065" y="195"/>
                </a:lnTo>
                <a:lnTo>
                  <a:pt x="978" y="206"/>
                </a:lnTo>
                <a:lnTo>
                  <a:pt x="891" y="217"/>
                </a:lnTo>
                <a:lnTo>
                  <a:pt x="782" y="228"/>
                </a:lnTo>
                <a:lnTo>
                  <a:pt x="674" y="239"/>
                </a:lnTo>
                <a:lnTo>
                  <a:pt x="554" y="261"/>
                </a:lnTo>
                <a:lnTo>
                  <a:pt x="423" y="272"/>
                </a:lnTo>
                <a:lnTo>
                  <a:pt x="293" y="282"/>
                </a:lnTo>
                <a:lnTo>
                  <a:pt x="152" y="304"/>
                </a:lnTo>
                <a:lnTo>
                  <a:pt x="0" y="315"/>
                </a:lnTo>
                <a:lnTo>
                  <a:pt x="0" y="217"/>
                </a:lnTo>
                <a:lnTo>
                  <a:pt x="10" y="217"/>
                </a:lnTo>
                <a:lnTo>
                  <a:pt x="32" y="206"/>
                </a:lnTo>
                <a:lnTo>
                  <a:pt x="43" y="206"/>
                </a:lnTo>
                <a:lnTo>
                  <a:pt x="65" y="206"/>
                </a:lnTo>
                <a:lnTo>
                  <a:pt x="86" y="206"/>
                </a:lnTo>
                <a:lnTo>
                  <a:pt x="108" y="206"/>
                </a:lnTo>
                <a:lnTo>
                  <a:pt x="141" y="195"/>
                </a:lnTo>
                <a:lnTo>
                  <a:pt x="173" y="195"/>
                </a:lnTo>
                <a:lnTo>
                  <a:pt x="206" y="185"/>
                </a:lnTo>
                <a:lnTo>
                  <a:pt x="239" y="185"/>
                </a:lnTo>
                <a:lnTo>
                  <a:pt x="282" y="185"/>
                </a:lnTo>
                <a:lnTo>
                  <a:pt x="326" y="174"/>
                </a:lnTo>
                <a:lnTo>
                  <a:pt x="369" y="174"/>
                </a:lnTo>
                <a:lnTo>
                  <a:pt x="413" y="163"/>
                </a:lnTo>
                <a:lnTo>
                  <a:pt x="467" y="152"/>
                </a:lnTo>
                <a:lnTo>
                  <a:pt x="565" y="141"/>
                </a:lnTo>
                <a:lnTo>
                  <a:pt x="663" y="130"/>
                </a:lnTo>
                <a:lnTo>
                  <a:pt x="761" y="119"/>
                </a:lnTo>
                <a:lnTo>
                  <a:pt x="847" y="108"/>
                </a:lnTo>
                <a:lnTo>
                  <a:pt x="934" y="97"/>
                </a:lnTo>
                <a:lnTo>
                  <a:pt x="1021" y="97"/>
                </a:lnTo>
                <a:lnTo>
                  <a:pt x="1108" y="87"/>
                </a:lnTo>
                <a:lnTo>
                  <a:pt x="1185" y="76"/>
                </a:lnTo>
                <a:lnTo>
                  <a:pt x="1261" y="65"/>
                </a:lnTo>
                <a:lnTo>
                  <a:pt x="1326" y="54"/>
                </a:lnTo>
                <a:lnTo>
                  <a:pt x="1380" y="54"/>
                </a:lnTo>
                <a:lnTo>
                  <a:pt x="1424" y="43"/>
                </a:lnTo>
                <a:lnTo>
                  <a:pt x="1467" y="32"/>
                </a:lnTo>
                <a:lnTo>
                  <a:pt x="1500" y="32"/>
                </a:lnTo>
                <a:lnTo>
                  <a:pt x="1522" y="21"/>
                </a:lnTo>
                <a:lnTo>
                  <a:pt x="1532" y="21"/>
                </a:lnTo>
              </a:path>
            </a:pathLst>
          </a:custGeom>
          <a:solidFill>
            <a:srgbClr val="FF0000"/>
          </a:solidFill>
          <a:ln w="12700">
            <a:solidFill>
              <a:srgbClr val="000000"/>
            </a:solidFill>
            <a:round/>
          </a:ln>
        </p:spPr>
        <p:txBody>
          <a:bodyPr/>
          <a:lstStyle/>
          <a:p>
            <a:endParaRPr lang="zh-CN" altLang="en-US"/>
          </a:p>
        </p:txBody>
      </p:sp>
      <p:sp>
        <p:nvSpPr>
          <p:cNvPr id="68663" name="Freeform 55"/>
          <p:cNvSpPr/>
          <p:nvPr/>
        </p:nvSpPr>
        <p:spPr bwMode="auto">
          <a:xfrm>
            <a:off x="6596063" y="2233084"/>
            <a:ext cx="284162" cy="313267"/>
          </a:xfrm>
          <a:custGeom>
            <a:avLst/>
            <a:gdLst>
              <a:gd name="T0" fmla="*/ 0 w 446"/>
              <a:gd name="T1" fmla="*/ 2147483647 h 370"/>
              <a:gd name="T2" fmla="*/ 2147483647 w 446"/>
              <a:gd name="T3" fmla="*/ 2147483647 h 370"/>
              <a:gd name="T4" fmla="*/ 2147483647 w 446"/>
              <a:gd name="T5" fmla="*/ 0 h 370"/>
              <a:gd name="T6" fmla="*/ 2147483647 w 446"/>
              <a:gd name="T7" fmla="*/ 0 h 370"/>
              <a:gd name="T8" fmla="*/ 2147483647 w 446"/>
              <a:gd name="T9" fmla="*/ 0 h 370"/>
              <a:gd name="T10" fmla="*/ 2147483647 w 446"/>
              <a:gd name="T11" fmla="*/ 0 h 370"/>
              <a:gd name="T12" fmla="*/ 2147483647 w 446"/>
              <a:gd name="T13" fmla="*/ 0 h 370"/>
              <a:gd name="T14" fmla="*/ 2147483647 w 446"/>
              <a:gd name="T15" fmla="*/ 0 h 370"/>
              <a:gd name="T16" fmla="*/ 2147483647 w 446"/>
              <a:gd name="T17" fmla="*/ 2147483647 h 370"/>
              <a:gd name="T18" fmla="*/ 2147483647 w 446"/>
              <a:gd name="T19" fmla="*/ 2147483647 h 370"/>
              <a:gd name="T20" fmla="*/ 2147483647 w 446"/>
              <a:gd name="T21" fmla="*/ 2147483647 h 370"/>
              <a:gd name="T22" fmla="*/ 2147483647 w 446"/>
              <a:gd name="T23" fmla="*/ 2147483647 h 370"/>
              <a:gd name="T24" fmla="*/ 2147483647 w 446"/>
              <a:gd name="T25" fmla="*/ 2147483647 h 370"/>
              <a:gd name="T26" fmla="*/ 2147483647 w 446"/>
              <a:gd name="T27" fmla="*/ 2147483647 h 370"/>
              <a:gd name="T28" fmla="*/ 2147483647 w 446"/>
              <a:gd name="T29" fmla="*/ 2147483647 h 370"/>
              <a:gd name="T30" fmla="*/ 2147483647 w 446"/>
              <a:gd name="T31" fmla="*/ 2147483647 h 370"/>
              <a:gd name="T32" fmla="*/ 2147483647 w 446"/>
              <a:gd name="T33" fmla="*/ 2147483647 h 370"/>
              <a:gd name="T34" fmla="*/ 2147483647 w 446"/>
              <a:gd name="T35" fmla="*/ 2147483647 h 370"/>
              <a:gd name="T36" fmla="*/ 2147483647 w 446"/>
              <a:gd name="T37" fmla="*/ 2147483647 h 370"/>
              <a:gd name="T38" fmla="*/ 2147483647 w 446"/>
              <a:gd name="T39" fmla="*/ 2147483647 h 370"/>
              <a:gd name="T40" fmla="*/ 2147483647 w 446"/>
              <a:gd name="T41" fmla="*/ 2147483647 h 370"/>
              <a:gd name="T42" fmla="*/ 2147483647 w 446"/>
              <a:gd name="T43" fmla="*/ 2147483647 h 370"/>
              <a:gd name="T44" fmla="*/ 2147483647 w 446"/>
              <a:gd name="T45" fmla="*/ 2147483647 h 370"/>
              <a:gd name="T46" fmla="*/ 2147483647 w 446"/>
              <a:gd name="T47" fmla="*/ 2147483647 h 370"/>
              <a:gd name="T48" fmla="*/ 2147483647 w 446"/>
              <a:gd name="T49" fmla="*/ 2147483647 h 370"/>
              <a:gd name="T50" fmla="*/ 2147483647 w 446"/>
              <a:gd name="T51" fmla="*/ 2147483647 h 370"/>
              <a:gd name="T52" fmla="*/ 2147483647 w 446"/>
              <a:gd name="T53" fmla="*/ 2147483647 h 370"/>
              <a:gd name="T54" fmla="*/ 2147483647 w 446"/>
              <a:gd name="T55" fmla="*/ 2147483647 h 370"/>
              <a:gd name="T56" fmla="*/ 2147483647 w 446"/>
              <a:gd name="T57" fmla="*/ 2147483647 h 370"/>
              <a:gd name="T58" fmla="*/ 2147483647 w 446"/>
              <a:gd name="T59" fmla="*/ 2147483647 h 370"/>
              <a:gd name="T60" fmla="*/ 2147483647 w 446"/>
              <a:gd name="T61" fmla="*/ 2147483647 h 370"/>
              <a:gd name="T62" fmla="*/ 2147483647 w 446"/>
              <a:gd name="T63" fmla="*/ 2147483647 h 370"/>
              <a:gd name="T64" fmla="*/ 2147483647 w 446"/>
              <a:gd name="T65" fmla="*/ 2147483647 h 370"/>
              <a:gd name="T66" fmla="*/ 2147483647 w 446"/>
              <a:gd name="T67" fmla="*/ 2147483647 h 370"/>
              <a:gd name="T68" fmla="*/ 2147483647 w 446"/>
              <a:gd name="T69" fmla="*/ 2147483647 h 370"/>
              <a:gd name="T70" fmla="*/ 2147483647 w 446"/>
              <a:gd name="T71" fmla="*/ 2147483647 h 370"/>
              <a:gd name="T72" fmla="*/ 2147483647 w 446"/>
              <a:gd name="T73" fmla="*/ 2147483647 h 370"/>
              <a:gd name="T74" fmla="*/ 2147483647 w 446"/>
              <a:gd name="T75" fmla="*/ 2147483647 h 370"/>
              <a:gd name="T76" fmla="*/ 2147483647 w 446"/>
              <a:gd name="T77" fmla="*/ 2147483647 h 370"/>
              <a:gd name="T78" fmla="*/ 2147483647 w 446"/>
              <a:gd name="T79" fmla="*/ 2147483647 h 370"/>
              <a:gd name="T80" fmla="*/ 2147483647 w 446"/>
              <a:gd name="T81" fmla="*/ 2147483647 h 370"/>
              <a:gd name="T82" fmla="*/ 2147483647 w 446"/>
              <a:gd name="T83" fmla="*/ 2147483647 h 370"/>
              <a:gd name="T84" fmla="*/ 2147483647 w 446"/>
              <a:gd name="T85" fmla="*/ 2147483647 h 370"/>
              <a:gd name="T86" fmla="*/ 2147483647 w 446"/>
              <a:gd name="T87" fmla="*/ 2147483647 h 370"/>
              <a:gd name="T88" fmla="*/ 2147483647 w 446"/>
              <a:gd name="T89" fmla="*/ 2147483647 h 370"/>
              <a:gd name="T90" fmla="*/ 0 w 446"/>
              <a:gd name="T91" fmla="*/ 2147483647 h 370"/>
              <a:gd name="T92" fmla="*/ 0 w 446"/>
              <a:gd name="T93" fmla="*/ 2147483647 h 370"/>
              <a:gd name="T94" fmla="*/ 0 w 446"/>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6"/>
              <a:gd name="T145" fmla="*/ 0 h 370"/>
              <a:gd name="T146" fmla="*/ 446 w 446"/>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6" h="370">
                <a:moveTo>
                  <a:pt x="0" y="21"/>
                </a:moveTo>
                <a:lnTo>
                  <a:pt x="11" y="10"/>
                </a:lnTo>
                <a:lnTo>
                  <a:pt x="32" y="0"/>
                </a:lnTo>
                <a:lnTo>
                  <a:pt x="54" y="0"/>
                </a:lnTo>
                <a:lnTo>
                  <a:pt x="87" y="0"/>
                </a:lnTo>
                <a:lnTo>
                  <a:pt x="98" y="0"/>
                </a:lnTo>
                <a:lnTo>
                  <a:pt x="119" y="0"/>
                </a:lnTo>
                <a:lnTo>
                  <a:pt x="141" y="0"/>
                </a:lnTo>
                <a:lnTo>
                  <a:pt x="163" y="10"/>
                </a:lnTo>
                <a:lnTo>
                  <a:pt x="185" y="21"/>
                </a:lnTo>
                <a:lnTo>
                  <a:pt x="217" y="32"/>
                </a:lnTo>
                <a:lnTo>
                  <a:pt x="250" y="43"/>
                </a:lnTo>
                <a:lnTo>
                  <a:pt x="282" y="54"/>
                </a:lnTo>
                <a:lnTo>
                  <a:pt x="315" y="76"/>
                </a:lnTo>
                <a:lnTo>
                  <a:pt x="337" y="87"/>
                </a:lnTo>
                <a:lnTo>
                  <a:pt x="369" y="108"/>
                </a:lnTo>
                <a:lnTo>
                  <a:pt x="391" y="119"/>
                </a:lnTo>
                <a:lnTo>
                  <a:pt x="402" y="141"/>
                </a:lnTo>
                <a:lnTo>
                  <a:pt x="424" y="152"/>
                </a:lnTo>
                <a:lnTo>
                  <a:pt x="435" y="163"/>
                </a:lnTo>
                <a:lnTo>
                  <a:pt x="435" y="185"/>
                </a:lnTo>
                <a:lnTo>
                  <a:pt x="446" y="217"/>
                </a:lnTo>
                <a:lnTo>
                  <a:pt x="446" y="250"/>
                </a:lnTo>
                <a:lnTo>
                  <a:pt x="446" y="282"/>
                </a:lnTo>
                <a:lnTo>
                  <a:pt x="435" y="304"/>
                </a:lnTo>
                <a:lnTo>
                  <a:pt x="424" y="326"/>
                </a:lnTo>
                <a:lnTo>
                  <a:pt x="413" y="348"/>
                </a:lnTo>
                <a:lnTo>
                  <a:pt x="402" y="359"/>
                </a:lnTo>
                <a:lnTo>
                  <a:pt x="380" y="370"/>
                </a:lnTo>
                <a:lnTo>
                  <a:pt x="359" y="359"/>
                </a:lnTo>
                <a:lnTo>
                  <a:pt x="337" y="359"/>
                </a:lnTo>
                <a:lnTo>
                  <a:pt x="315" y="337"/>
                </a:lnTo>
                <a:lnTo>
                  <a:pt x="293" y="315"/>
                </a:lnTo>
                <a:lnTo>
                  <a:pt x="261" y="293"/>
                </a:lnTo>
                <a:lnTo>
                  <a:pt x="217" y="261"/>
                </a:lnTo>
                <a:lnTo>
                  <a:pt x="196" y="239"/>
                </a:lnTo>
                <a:lnTo>
                  <a:pt x="174" y="217"/>
                </a:lnTo>
                <a:lnTo>
                  <a:pt x="141" y="185"/>
                </a:lnTo>
                <a:lnTo>
                  <a:pt x="119" y="163"/>
                </a:lnTo>
                <a:lnTo>
                  <a:pt x="87" y="130"/>
                </a:lnTo>
                <a:lnTo>
                  <a:pt x="65" y="97"/>
                </a:lnTo>
                <a:lnTo>
                  <a:pt x="43" y="76"/>
                </a:lnTo>
                <a:lnTo>
                  <a:pt x="32" y="65"/>
                </a:lnTo>
                <a:lnTo>
                  <a:pt x="22" y="43"/>
                </a:lnTo>
                <a:lnTo>
                  <a:pt x="11" y="32"/>
                </a:lnTo>
                <a:lnTo>
                  <a:pt x="0" y="21"/>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9726"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宣</a:t>
            </a:r>
            <a:r>
              <a:rPr lang="zh-CN" altLang="en-US" sz="6000">
                <a:latin typeface="楷体" panose="02010609060101010101" pitchFamily="49" charset="-122"/>
                <a:ea typeface="楷体" panose="02010609060101010101" pitchFamily="49" charset="-122"/>
              </a:rPr>
              <a:t>布</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8663"/>
                                        </p:tgtEl>
                                        <p:attrNameLst>
                                          <p:attrName>style.visibility</p:attrName>
                                        </p:attrNameLst>
                                      </p:cBhvr>
                                      <p:to>
                                        <p:strVal val="visible"/>
                                      </p:to>
                                    </p:set>
                                    <p:animEffect transition="in" filter="wipe(up)">
                                      <p:cBhvr>
                                        <p:cTn id="13" dur="500"/>
                                        <p:tgtEl>
                                          <p:spTgt spid="686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661"/>
                                        </p:tgtEl>
                                        <p:attrNameLst>
                                          <p:attrName>style.visibility</p:attrName>
                                        </p:attrNameLst>
                                      </p:cBhvr>
                                      <p:to>
                                        <p:strVal val="visible"/>
                                      </p:to>
                                    </p:set>
                                    <p:animEffect transition="in" filter="wipe(up)">
                                      <p:cBhvr>
                                        <p:cTn id="18" dur="500"/>
                                        <p:tgtEl>
                                          <p:spTgt spid="686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8662"/>
                                        </p:tgtEl>
                                        <p:attrNameLst>
                                          <p:attrName>style.visibility</p:attrName>
                                        </p:attrNameLst>
                                      </p:cBhvr>
                                      <p:to>
                                        <p:strVal val="visible"/>
                                      </p:to>
                                    </p:set>
                                    <p:animEffect transition="in" filter="wipe(left)">
                                      <p:cBhvr>
                                        <p:cTn id="23" dur="500"/>
                                        <p:tgtEl>
                                          <p:spTgt spid="686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660"/>
                                        </p:tgtEl>
                                        <p:attrNameLst>
                                          <p:attrName>style.visibility</p:attrName>
                                        </p:attrNameLst>
                                      </p:cBhvr>
                                      <p:to>
                                        <p:strVal val="visible"/>
                                      </p:to>
                                    </p:set>
                                    <p:animEffect transition="in" filter="wipe(left)">
                                      <p:cBhvr>
                                        <p:cTn id="28" dur="500"/>
                                        <p:tgtEl>
                                          <p:spTgt spid="686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8655"/>
                                        </p:tgtEl>
                                        <p:attrNameLst>
                                          <p:attrName>style.visibility</p:attrName>
                                        </p:attrNameLst>
                                      </p:cBhvr>
                                      <p:to>
                                        <p:strVal val="visible"/>
                                      </p:to>
                                    </p:set>
                                    <p:animEffect transition="in" filter="wipe(up)">
                                      <p:cBhvr>
                                        <p:cTn id="33" dur="500"/>
                                        <p:tgtEl>
                                          <p:spTgt spid="686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8656"/>
                                        </p:tgtEl>
                                        <p:attrNameLst>
                                          <p:attrName>style.visibility</p:attrName>
                                        </p:attrNameLst>
                                      </p:cBhvr>
                                      <p:to>
                                        <p:strVal val="visible"/>
                                      </p:to>
                                    </p:set>
                                    <p:animEffect transition="in" filter="wipe(left)">
                                      <p:cBhvr>
                                        <p:cTn id="38" dur="500"/>
                                        <p:tgtEl>
                                          <p:spTgt spid="6865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8657"/>
                                        </p:tgtEl>
                                        <p:attrNameLst>
                                          <p:attrName>style.visibility</p:attrName>
                                        </p:attrNameLst>
                                      </p:cBhvr>
                                      <p:to>
                                        <p:strVal val="visible"/>
                                      </p:to>
                                    </p:set>
                                    <p:animEffect transition="in" filter="wipe(left)">
                                      <p:cBhvr>
                                        <p:cTn id="43" dur="500"/>
                                        <p:tgtEl>
                                          <p:spTgt spid="686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8658"/>
                                        </p:tgtEl>
                                        <p:attrNameLst>
                                          <p:attrName>style.visibility</p:attrName>
                                        </p:attrNameLst>
                                      </p:cBhvr>
                                      <p:to>
                                        <p:strVal val="visible"/>
                                      </p:to>
                                    </p:set>
                                    <p:animEffect transition="in" filter="wipe(left)">
                                      <p:cBhvr>
                                        <p:cTn id="48" dur="500"/>
                                        <p:tgtEl>
                                          <p:spTgt spid="686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8659"/>
                                        </p:tgtEl>
                                        <p:attrNameLst>
                                          <p:attrName>style.visibility</p:attrName>
                                        </p:attrNameLst>
                                      </p:cBhvr>
                                      <p:to>
                                        <p:strVal val="visible"/>
                                      </p:to>
                                    </p:set>
                                    <p:animEffect transition="in" filter="wipe(left)">
                                      <p:cBhvr>
                                        <p:cTn id="53" dur="500"/>
                                        <p:tgtEl>
                                          <p:spTgt spid="6865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arn(inVertic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Vertical)">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68655" grpId="0" animBg="1"/>
      <p:bldP spid="68656" grpId="0" animBg="1"/>
      <p:bldP spid="68657" grpId="0" animBg="1"/>
      <p:bldP spid="68658" grpId="0" animBg="1"/>
      <p:bldP spid="68659" grpId="0" animBg="1"/>
      <p:bldP spid="68660" grpId="0" animBg="1"/>
      <p:bldP spid="68661" grpId="0" animBg="1"/>
      <p:bldP spid="68662" grpId="0" animBg="1"/>
      <p:bldP spid="6866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00613" y="4910668"/>
            <a:ext cx="3881437"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巾字下框要扁、位置靠上、中竖要长，只字下边撇和点宽展、行笔稍重。</a:t>
            </a:r>
            <a:endParaRPr lang="zh-CN" altLang="en-US" sz="2200" b="1" dirty="0" smtClean="0">
              <a:latin typeface="+mj-ea"/>
              <a:ea typeface="+mj-ea"/>
            </a:endParaRPr>
          </a:p>
        </p:txBody>
      </p:sp>
      <p:sp>
        <p:nvSpPr>
          <p:cNvPr id="17" name="TextBox 16"/>
          <p:cNvSpPr txBox="1">
            <a:spLocks noChangeArrowheads="1"/>
          </p:cNvSpPr>
          <p:nvPr/>
        </p:nvSpPr>
        <p:spPr bwMode="auto">
          <a:xfrm>
            <a:off x="752475" y="3888318"/>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52475" y="4940301"/>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a:latin typeface="+mj-ea"/>
                <a:ea typeface="+mj-ea"/>
              </a:rPr>
              <a:t>标帜 </a:t>
            </a:r>
            <a:r>
              <a:rPr lang="zh-CN" altLang="en-US" sz="2200" b="1" dirty="0" smtClean="0">
                <a:latin typeface="+mj-ea"/>
                <a:ea typeface="+mj-ea"/>
              </a:rPr>
              <a:t> 独树一帜</a:t>
            </a:r>
            <a:endParaRPr lang="zh-CN" altLang="en-US" sz="2200" b="1" dirty="0" smtClean="0">
              <a:latin typeface="+mj-ea"/>
              <a:ea typeface="+mj-ea"/>
            </a:endParaRPr>
          </a:p>
        </p:txBody>
      </p:sp>
      <p:sp>
        <p:nvSpPr>
          <p:cNvPr id="20" name="TextBox 19"/>
          <p:cNvSpPr txBox="1">
            <a:spLocks noChangeArrowheads="1"/>
          </p:cNvSpPr>
          <p:nvPr/>
        </p:nvSpPr>
        <p:spPr bwMode="auto">
          <a:xfrm>
            <a:off x="752475" y="5465233"/>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校园里鲜红的旗帜迎风飘扬。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52475" y="4415368"/>
            <a:ext cx="3030538"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Z  </a:t>
            </a:r>
            <a:r>
              <a:rPr lang="zh-CN" altLang="en-US" sz="2200" b="1" dirty="0" smtClean="0">
                <a:solidFill>
                  <a:srgbClr val="0000FF"/>
                </a:solidFill>
                <a:latin typeface="+mj-ea"/>
                <a:ea typeface="+mj-ea"/>
              </a:rPr>
              <a:t>部首：</a:t>
            </a:r>
            <a:r>
              <a:rPr lang="zh-CN" altLang="en-US" sz="2200" b="1" dirty="0" smtClean="0">
                <a:latin typeface="+mj-ea"/>
                <a:ea typeface="+mj-ea"/>
              </a:rPr>
              <a:t>巾</a:t>
            </a:r>
            <a:endParaRPr lang="zh-CN" altLang="en-US" sz="2200" b="1" dirty="0" smtClean="0">
              <a:latin typeface="+mj-ea"/>
              <a:ea typeface="+mj-ea"/>
            </a:endParaRPr>
          </a:p>
        </p:txBody>
      </p:sp>
      <p:sp>
        <p:nvSpPr>
          <p:cNvPr id="30727"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帜</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1644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zhì</a:t>
            </a:r>
            <a:endParaRPr lang="en-US" altLang="zh-CN" sz="4800" b="1">
              <a:solidFill>
                <a:srgbClr val="FF0000"/>
              </a:solidFill>
              <a:latin typeface="方正姚体" pitchFamily="2" charset="-122"/>
              <a:ea typeface="方正姚体" pitchFamily="2" charset="-122"/>
            </a:endParaRPr>
          </a:p>
        </p:txBody>
      </p:sp>
      <p:sp>
        <p:nvSpPr>
          <p:cNvPr id="30740" name="Rectangle 24"/>
          <p:cNvSpPr>
            <a:spLocks noChangeArrowheads="1"/>
          </p:cNvSpPr>
          <p:nvPr/>
        </p:nvSpPr>
        <p:spPr bwMode="auto">
          <a:xfrm>
            <a:off x="5956145" y="2197100"/>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zh-CN" altLang="en-US" sz="1000">
                <a:solidFill>
                  <a:srgbClr val="000000"/>
                </a:solidFill>
                <a:latin typeface="Times New Roman" panose="02020603050405020304" pitchFamily="18" charset="0"/>
              </a:rPr>
              <a:t> </a:t>
            </a:r>
            <a:endParaRPr lang="zh-CN" altLang="en-US"/>
          </a:p>
        </p:txBody>
      </p:sp>
      <p:sp>
        <p:nvSpPr>
          <p:cNvPr id="97308" name="Freeform 28"/>
          <p:cNvSpPr/>
          <p:nvPr/>
        </p:nvSpPr>
        <p:spPr bwMode="auto">
          <a:xfrm>
            <a:off x="5970589" y="2794000"/>
            <a:ext cx="123825" cy="747184"/>
          </a:xfrm>
          <a:custGeom>
            <a:avLst/>
            <a:gdLst>
              <a:gd name="T0" fmla="*/ 2147483647 w 196"/>
              <a:gd name="T1" fmla="*/ 2147483647 h 881"/>
              <a:gd name="T2" fmla="*/ 2147483647 w 196"/>
              <a:gd name="T3" fmla="*/ 2147483647 h 881"/>
              <a:gd name="T4" fmla="*/ 2147483647 w 196"/>
              <a:gd name="T5" fmla="*/ 2147483647 h 881"/>
              <a:gd name="T6" fmla="*/ 2147483647 w 196"/>
              <a:gd name="T7" fmla="*/ 2147483647 h 881"/>
              <a:gd name="T8" fmla="*/ 2147483647 w 196"/>
              <a:gd name="T9" fmla="*/ 2147483647 h 881"/>
              <a:gd name="T10" fmla="*/ 2147483647 w 196"/>
              <a:gd name="T11" fmla="*/ 2147483647 h 881"/>
              <a:gd name="T12" fmla="*/ 2147483647 w 196"/>
              <a:gd name="T13" fmla="*/ 2147483647 h 881"/>
              <a:gd name="T14" fmla="*/ 2147483647 w 196"/>
              <a:gd name="T15" fmla="*/ 2147483647 h 881"/>
              <a:gd name="T16" fmla="*/ 2147483647 w 196"/>
              <a:gd name="T17" fmla="*/ 2147483647 h 881"/>
              <a:gd name="T18" fmla="*/ 2147483647 w 196"/>
              <a:gd name="T19" fmla="*/ 2147483647 h 881"/>
              <a:gd name="T20" fmla="*/ 2147483647 w 196"/>
              <a:gd name="T21" fmla="*/ 2147483647 h 881"/>
              <a:gd name="T22" fmla="*/ 2147483647 w 196"/>
              <a:gd name="T23" fmla="*/ 2147483647 h 881"/>
              <a:gd name="T24" fmla="*/ 2147483647 w 196"/>
              <a:gd name="T25" fmla="*/ 2147483647 h 881"/>
              <a:gd name="T26" fmla="*/ 2147483647 w 196"/>
              <a:gd name="T27" fmla="*/ 2147483647 h 881"/>
              <a:gd name="T28" fmla="*/ 2147483647 w 196"/>
              <a:gd name="T29" fmla="*/ 2147483647 h 881"/>
              <a:gd name="T30" fmla="*/ 2147483647 w 196"/>
              <a:gd name="T31" fmla="*/ 2147483647 h 881"/>
              <a:gd name="T32" fmla="*/ 2147483647 w 196"/>
              <a:gd name="T33" fmla="*/ 2147483647 h 881"/>
              <a:gd name="T34" fmla="*/ 2147483647 w 196"/>
              <a:gd name="T35" fmla="*/ 2147483647 h 881"/>
              <a:gd name="T36" fmla="*/ 2147483647 w 196"/>
              <a:gd name="T37" fmla="*/ 2147483647 h 881"/>
              <a:gd name="T38" fmla="*/ 2147483647 w 196"/>
              <a:gd name="T39" fmla="*/ 2147483647 h 881"/>
              <a:gd name="T40" fmla="*/ 2147483647 w 196"/>
              <a:gd name="T41" fmla="*/ 2147483647 h 881"/>
              <a:gd name="T42" fmla="*/ 2147483647 w 196"/>
              <a:gd name="T43" fmla="*/ 2147483647 h 881"/>
              <a:gd name="T44" fmla="*/ 2147483647 w 196"/>
              <a:gd name="T45" fmla="*/ 2147483647 h 881"/>
              <a:gd name="T46" fmla="*/ 2147483647 w 196"/>
              <a:gd name="T47" fmla="*/ 2147483647 h 881"/>
              <a:gd name="T48" fmla="*/ 2147483647 w 196"/>
              <a:gd name="T49" fmla="*/ 2147483647 h 881"/>
              <a:gd name="T50" fmla="*/ 2147483647 w 196"/>
              <a:gd name="T51" fmla="*/ 2147483647 h 881"/>
              <a:gd name="T52" fmla="*/ 2147483647 w 196"/>
              <a:gd name="T53" fmla="*/ 2147483647 h 881"/>
              <a:gd name="T54" fmla="*/ 2147483647 w 196"/>
              <a:gd name="T55" fmla="*/ 2147483647 h 881"/>
              <a:gd name="T56" fmla="*/ 2147483647 w 196"/>
              <a:gd name="T57" fmla="*/ 2147483647 h 881"/>
              <a:gd name="T58" fmla="*/ 0 w 196"/>
              <a:gd name="T59" fmla="*/ 2147483647 h 881"/>
              <a:gd name="T60" fmla="*/ 0 w 196"/>
              <a:gd name="T61" fmla="*/ 2147483647 h 881"/>
              <a:gd name="T62" fmla="*/ 0 w 196"/>
              <a:gd name="T63" fmla="*/ 2147483647 h 881"/>
              <a:gd name="T64" fmla="*/ 0 w 196"/>
              <a:gd name="T65" fmla="*/ 2147483647 h 881"/>
              <a:gd name="T66" fmla="*/ 2147483647 w 196"/>
              <a:gd name="T67" fmla="*/ 2147483647 h 881"/>
              <a:gd name="T68" fmla="*/ 2147483647 w 196"/>
              <a:gd name="T69" fmla="*/ 2147483647 h 881"/>
              <a:gd name="T70" fmla="*/ 2147483647 w 196"/>
              <a:gd name="T71" fmla="*/ 2147483647 h 881"/>
              <a:gd name="T72" fmla="*/ 2147483647 w 196"/>
              <a:gd name="T73" fmla="*/ 2147483647 h 881"/>
              <a:gd name="T74" fmla="*/ 2147483647 w 196"/>
              <a:gd name="T75" fmla="*/ 2147483647 h 881"/>
              <a:gd name="T76" fmla="*/ 2147483647 w 196"/>
              <a:gd name="T77" fmla="*/ 2147483647 h 881"/>
              <a:gd name="T78" fmla="*/ 2147483647 w 196"/>
              <a:gd name="T79" fmla="*/ 2147483647 h 881"/>
              <a:gd name="T80" fmla="*/ 2147483647 w 196"/>
              <a:gd name="T81" fmla="*/ 2147483647 h 881"/>
              <a:gd name="T82" fmla="*/ 2147483647 w 196"/>
              <a:gd name="T83" fmla="*/ 2147483647 h 881"/>
              <a:gd name="T84" fmla="*/ 2147483647 w 196"/>
              <a:gd name="T85" fmla="*/ 2147483647 h 881"/>
              <a:gd name="T86" fmla="*/ 2147483647 w 196"/>
              <a:gd name="T87" fmla="*/ 2147483647 h 881"/>
              <a:gd name="T88" fmla="*/ 2147483647 w 196"/>
              <a:gd name="T89" fmla="*/ 2147483647 h 881"/>
              <a:gd name="T90" fmla="*/ 2147483647 w 196"/>
              <a:gd name="T91" fmla="*/ 2147483647 h 881"/>
              <a:gd name="T92" fmla="*/ 2147483647 w 196"/>
              <a:gd name="T93" fmla="*/ 2147483647 h 881"/>
              <a:gd name="T94" fmla="*/ 2147483647 w 196"/>
              <a:gd name="T95" fmla="*/ 2147483647 h 881"/>
              <a:gd name="T96" fmla="*/ 2147483647 w 196"/>
              <a:gd name="T97" fmla="*/ 2147483647 h 881"/>
              <a:gd name="T98" fmla="*/ 2147483647 w 196"/>
              <a:gd name="T99" fmla="*/ 2147483647 h 881"/>
              <a:gd name="T100" fmla="*/ 2147483647 w 196"/>
              <a:gd name="T101" fmla="*/ 2147483647 h 881"/>
              <a:gd name="T102" fmla="*/ 2147483647 w 196"/>
              <a:gd name="T103" fmla="*/ 0 h 881"/>
              <a:gd name="T104" fmla="*/ 2147483647 w 196"/>
              <a:gd name="T105" fmla="*/ 2147483647 h 881"/>
              <a:gd name="T106" fmla="*/ 2147483647 w 196"/>
              <a:gd name="T107" fmla="*/ 2147483647 h 881"/>
              <a:gd name="T108" fmla="*/ 2147483647 w 196"/>
              <a:gd name="T109" fmla="*/ 2147483647 h 881"/>
              <a:gd name="T110" fmla="*/ 2147483647 w 196"/>
              <a:gd name="T111" fmla="*/ 2147483647 h 881"/>
              <a:gd name="T112" fmla="*/ 2147483647 w 196"/>
              <a:gd name="T113" fmla="*/ 2147483647 h 881"/>
              <a:gd name="T114" fmla="*/ 2147483647 w 196"/>
              <a:gd name="T115" fmla="*/ 2147483647 h 881"/>
              <a:gd name="T116" fmla="*/ 2147483647 w 196"/>
              <a:gd name="T117" fmla="*/ 2147483647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881"/>
              <a:gd name="T179" fmla="*/ 196 w 196"/>
              <a:gd name="T180" fmla="*/ 881 h 8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881">
                <a:moveTo>
                  <a:pt x="196" y="43"/>
                </a:moveTo>
                <a:lnTo>
                  <a:pt x="196" y="141"/>
                </a:lnTo>
                <a:lnTo>
                  <a:pt x="196" y="228"/>
                </a:lnTo>
                <a:lnTo>
                  <a:pt x="185" y="315"/>
                </a:lnTo>
                <a:lnTo>
                  <a:pt x="185" y="392"/>
                </a:lnTo>
                <a:lnTo>
                  <a:pt x="185" y="468"/>
                </a:lnTo>
                <a:lnTo>
                  <a:pt x="174" y="533"/>
                </a:lnTo>
                <a:lnTo>
                  <a:pt x="174" y="598"/>
                </a:lnTo>
                <a:lnTo>
                  <a:pt x="174" y="653"/>
                </a:lnTo>
                <a:lnTo>
                  <a:pt x="163" y="707"/>
                </a:lnTo>
                <a:lnTo>
                  <a:pt x="152" y="762"/>
                </a:lnTo>
                <a:lnTo>
                  <a:pt x="141" y="794"/>
                </a:lnTo>
                <a:lnTo>
                  <a:pt x="141" y="827"/>
                </a:lnTo>
                <a:lnTo>
                  <a:pt x="130" y="860"/>
                </a:lnTo>
                <a:lnTo>
                  <a:pt x="119" y="870"/>
                </a:lnTo>
                <a:lnTo>
                  <a:pt x="119" y="881"/>
                </a:lnTo>
                <a:lnTo>
                  <a:pt x="109" y="881"/>
                </a:lnTo>
                <a:lnTo>
                  <a:pt x="98" y="881"/>
                </a:lnTo>
                <a:lnTo>
                  <a:pt x="87" y="870"/>
                </a:lnTo>
                <a:lnTo>
                  <a:pt x="76" y="860"/>
                </a:lnTo>
                <a:lnTo>
                  <a:pt x="65" y="849"/>
                </a:lnTo>
                <a:lnTo>
                  <a:pt x="54" y="827"/>
                </a:lnTo>
                <a:lnTo>
                  <a:pt x="54" y="816"/>
                </a:lnTo>
                <a:lnTo>
                  <a:pt x="43" y="794"/>
                </a:lnTo>
                <a:lnTo>
                  <a:pt x="32" y="773"/>
                </a:lnTo>
                <a:lnTo>
                  <a:pt x="22" y="751"/>
                </a:lnTo>
                <a:lnTo>
                  <a:pt x="11" y="729"/>
                </a:lnTo>
                <a:lnTo>
                  <a:pt x="11" y="718"/>
                </a:lnTo>
                <a:lnTo>
                  <a:pt x="0" y="696"/>
                </a:lnTo>
                <a:lnTo>
                  <a:pt x="0" y="675"/>
                </a:lnTo>
                <a:lnTo>
                  <a:pt x="0" y="664"/>
                </a:lnTo>
                <a:lnTo>
                  <a:pt x="0" y="642"/>
                </a:lnTo>
                <a:lnTo>
                  <a:pt x="11" y="609"/>
                </a:lnTo>
                <a:lnTo>
                  <a:pt x="22" y="588"/>
                </a:lnTo>
                <a:lnTo>
                  <a:pt x="32" y="566"/>
                </a:lnTo>
                <a:lnTo>
                  <a:pt x="43" y="522"/>
                </a:lnTo>
                <a:lnTo>
                  <a:pt x="43" y="468"/>
                </a:lnTo>
                <a:lnTo>
                  <a:pt x="54" y="403"/>
                </a:lnTo>
                <a:lnTo>
                  <a:pt x="65" y="370"/>
                </a:lnTo>
                <a:lnTo>
                  <a:pt x="65" y="337"/>
                </a:lnTo>
                <a:lnTo>
                  <a:pt x="65" y="305"/>
                </a:lnTo>
                <a:lnTo>
                  <a:pt x="65" y="272"/>
                </a:lnTo>
                <a:lnTo>
                  <a:pt x="65" y="207"/>
                </a:lnTo>
                <a:lnTo>
                  <a:pt x="65" y="163"/>
                </a:lnTo>
                <a:lnTo>
                  <a:pt x="54" y="120"/>
                </a:lnTo>
                <a:lnTo>
                  <a:pt x="43" y="87"/>
                </a:lnTo>
                <a:lnTo>
                  <a:pt x="32" y="54"/>
                </a:lnTo>
                <a:lnTo>
                  <a:pt x="32" y="33"/>
                </a:lnTo>
                <a:lnTo>
                  <a:pt x="43" y="11"/>
                </a:lnTo>
                <a:lnTo>
                  <a:pt x="54" y="0"/>
                </a:lnTo>
                <a:lnTo>
                  <a:pt x="76" y="11"/>
                </a:lnTo>
                <a:lnTo>
                  <a:pt x="87" y="11"/>
                </a:lnTo>
                <a:lnTo>
                  <a:pt x="109" y="11"/>
                </a:lnTo>
                <a:lnTo>
                  <a:pt x="141" y="22"/>
                </a:lnTo>
                <a:lnTo>
                  <a:pt x="163" y="33"/>
                </a:lnTo>
                <a:lnTo>
                  <a:pt x="196" y="43"/>
                </a:lnTo>
              </a:path>
            </a:pathLst>
          </a:custGeom>
          <a:solidFill>
            <a:srgbClr val="FF0000"/>
          </a:solidFill>
          <a:ln w="12700">
            <a:solidFill>
              <a:srgbClr val="000000"/>
            </a:solidFill>
            <a:round/>
          </a:ln>
        </p:spPr>
        <p:txBody>
          <a:bodyPr/>
          <a:lstStyle/>
          <a:p>
            <a:endParaRPr lang="zh-CN" altLang="en-US"/>
          </a:p>
        </p:txBody>
      </p:sp>
      <p:sp>
        <p:nvSpPr>
          <p:cNvPr id="97310" name="Freeform 30"/>
          <p:cNvSpPr/>
          <p:nvPr/>
        </p:nvSpPr>
        <p:spPr bwMode="auto">
          <a:xfrm>
            <a:off x="6045200" y="2702985"/>
            <a:ext cx="615950" cy="772583"/>
          </a:xfrm>
          <a:custGeom>
            <a:avLst/>
            <a:gdLst>
              <a:gd name="T0" fmla="*/ 2147483647 w 968"/>
              <a:gd name="T1" fmla="*/ 2147483647 h 914"/>
              <a:gd name="T2" fmla="*/ 2147483647 w 968"/>
              <a:gd name="T3" fmla="*/ 2147483647 h 914"/>
              <a:gd name="T4" fmla="*/ 2147483647 w 968"/>
              <a:gd name="T5" fmla="*/ 2147483647 h 914"/>
              <a:gd name="T6" fmla="*/ 2147483647 w 968"/>
              <a:gd name="T7" fmla="*/ 2147483647 h 914"/>
              <a:gd name="T8" fmla="*/ 2147483647 w 968"/>
              <a:gd name="T9" fmla="*/ 2147483647 h 914"/>
              <a:gd name="T10" fmla="*/ 2147483647 w 968"/>
              <a:gd name="T11" fmla="*/ 2147483647 h 914"/>
              <a:gd name="T12" fmla="*/ 2147483647 w 968"/>
              <a:gd name="T13" fmla="*/ 2147483647 h 914"/>
              <a:gd name="T14" fmla="*/ 2147483647 w 968"/>
              <a:gd name="T15" fmla="*/ 2147483647 h 914"/>
              <a:gd name="T16" fmla="*/ 2147483647 w 968"/>
              <a:gd name="T17" fmla="*/ 2147483647 h 914"/>
              <a:gd name="T18" fmla="*/ 2147483647 w 968"/>
              <a:gd name="T19" fmla="*/ 2147483647 h 914"/>
              <a:gd name="T20" fmla="*/ 2147483647 w 968"/>
              <a:gd name="T21" fmla="*/ 2147483647 h 914"/>
              <a:gd name="T22" fmla="*/ 2147483647 w 968"/>
              <a:gd name="T23" fmla="*/ 2147483647 h 914"/>
              <a:gd name="T24" fmla="*/ 2147483647 w 968"/>
              <a:gd name="T25" fmla="*/ 2147483647 h 914"/>
              <a:gd name="T26" fmla="*/ 2147483647 w 968"/>
              <a:gd name="T27" fmla="*/ 2147483647 h 914"/>
              <a:gd name="T28" fmla="*/ 2147483647 w 968"/>
              <a:gd name="T29" fmla="*/ 2147483647 h 914"/>
              <a:gd name="T30" fmla="*/ 2147483647 w 968"/>
              <a:gd name="T31" fmla="*/ 2147483647 h 914"/>
              <a:gd name="T32" fmla="*/ 0 w 968"/>
              <a:gd name="T33" fmla="*/ 2147483647 h 914"/>
              <a:gd name="T34" fmla="*/ 2147483647 w 968"/>
              <a:gd name="T35" fmla="*/ 2147483647 h 914"/>
              <a:gd name="T36" fmla="*/ 2147483647 w 968"/>
              <a:gd name="T37" fmla="*/ 2147483647 h 914"/>
              <a:gd name="T38" fmla="*/ 2147483647 w 968"/>
              <a:gd name="T39" fmla="*/ 2147483647 h 914"/>
              <a:gd name="T40" fmla="*/ 2147483647 w 968"/>
              <a:gd name="T41" fmla="*/ 2147483647 h 914"/>
              <a:gd name="T42" fmla="*/ 2147483647 w 968"/>
              <a:gd name="T43" fmla="*/ 2147483647 h 914"/>
              <a:gd name="T44" fmla="*/ 2147483647 w 968"/>
              <a:gd name="T45" fmla="*/ 2147483647 h 914"/>
              <a:gd name="T46" fmla="*/ 2147483647 w 968"/>
              <a:gd name="T47" fmla="*/ 0 h 914"/>
              <a:gd name="T48" fmla="*/ 2147483647 w 968"/>
              <a:gd name="T49" fmla="*/ 2147483647 h 914"/>
              <a:gd name="T50" fmla="*/ 2147483647 w 968"/>
              <a:gd name="T51" fmla="*/ 2147483647 h 914"/>
              <a:gd name="T52" fmla="*/ 2147483647 w 968"/>
              <a:gd name="T53" fmla="*/ 2147483647 h 914"/>
              <a:gd name="T54" fmla="*/ 2147483647 w 968"/>
              <a:gd name="T55" fmla="*/ 2147483647 h 914"/>
              <a:gd name="T56" fmla="*/ 2147483647 w 968"/>
              <a:gd name="T57" fmla="*/ 2147483647 h 914"/>
              <a:gd name="T58" fmla="*/ 2147483647 w 968"/>
              <a:gd name="T59" fmla="*/ 2147483647 h 914"/>
              <a:gd name="T60" fmla="*/ 2147483647 w 968"/>
              <a:gd name="T61" fmla="*/ 2147483647 h 914"/>
              <a:gd name="T62" fmla="*/ 2147483647 w 968"/>
              <a:gd name="T63" fmla="*/ 2147483647 h 914"/>
              <a:gd name="T64" fmla="*/ 2147483647 w 968"/>
              <a:gd name="T65" fmla="*/ 2147483647 h 914"/>
              <a:gd name="T66" fmla="*/ 2147483647 w 968"/>
              <a:gd name="T67" fmla="*/ 2147483647 h 914"/>
              <a:gd name="T68" fmla="*/ 2147483647 w 968"/>
              <a:gd name="T69" fmla="*/ 2147483647 h 914"/>
              <a:gd name="T70" fmla="*/ 2147483647 w 968"/>
              <a:gd name="T71" fmla="*/ 2147483647 h 914"/>
              <a:gd name="T72" fmla="*/ 2147483647 w 968"/>
              <a:gd name="T73" fmla="*/ 2147483647 h 914"/>
              <a:gd name="T74" fmla="*/ 2147483647 w 968"/>
              <a:gd name="T75" fmla="*/ 2147483647 h 914"/>
              <a:gd name="T76" fmla="*/ 2147483647 w 968"/>
              <a:gd name="T77" fmla="*/ 2147483647 h 914"/>
              <a:gd name="T78" fmla="*/ 2147483647 w 968"/>
              <a:gd name="T79" fmla="*/ 2147483647 h 914"/>
              <a:gd name="T80" fmla="*/ 2147483647 w 968"/>
              <a:gd name="T81" fmla="*/ 2147483647 h 914"/>
              <a:gd name="T82" fmla="*/ 2147483647 w 968"/>
              <a:gd name="T83" fmla="*/ 2147483647 h 914"/>
              <a:gd name="T84" fmla="*/ 2147483647 w 968"/>
              <a:gd name="T85" fmla="*/ 2147483647 h 914"/>
              <a:gd name="T86" fmla="*/ 2147483647 w 968"/>
              <a:gd name="T87" fmla="*/ 2147483647 h 914"/>
              <a:gd name="T88" fmla="*/ 2147483647 w 968"/>
              <a:gd name="T89" fmla="*/ 2147483647 h 9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8"/>
              <a:gd name="T136" fmla="*/ 0 h 914"/>
              <a:gd name="T137" fmla="*/ 968 w 968"/>
              <a:gd name="T138" fmla="*/ 914 h 9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8" h="914">
                <a:moveTo>
                  <a:pt x="577" y="697"/>
                </a:moveTo>
                <a:lnTo>
                  <a:pt x="555" y="675"/>
                </a:lnTo>
                <a:lnTo>
                  <a:pt x="544" y="664"/>
                </a:lnTo>
                <a:lnTo>
                  <a:pt x="533" y="653"/>
                </a:lnTo>
                <a:lnTo>
                  <a:pt x="522" y="642"/>
                </a:lnTo>
                <a:lnTo>
                  <a:pt x="511" y="631"/>
                </a:lnTo>
                <a:lnTo>
                  <a:pt x="511" y="620"/>
                </a:lnTo>
                <a:lnTo>
                  <a:pt x="511" y="609"/>
                </a:lnTo>
                <a:lnTo>
                  <a:pt x="522" y="599"/>
                </a:lnTo>
                <a:lnTo>
                  <a:pt x="533" y="588"/>
                </a:lnTo>
                <a:lnTo>
                  <a:pt x="555" y="588"/>
                </a:lnTo>
                <a:lnTo>
                  <a:pt x="566" y="588"/>
                </a:lnTo>
                <a:lnTo>
                  <a:pt x="588" y="599"/>
                </a:lnTo>
                <a:lnTo>
                  <a:pt x="620" y="599"/>
                </a:lnTo>
                <a:lnTo>
                  <a:pt x="642" y="599"/>
                </a:lnTo>
                <a:lnTo>
                  <a:pt x="664" y="599"/>
                </a:lnTo>
                <a:lnTo>
                  <a:pt x="685" y="577"/>
                </a:lnTo>
                <a:lnTo>
                  <a:pt x="696" y="566"/>
                </a:lnTo>
                <a:lnTo>
                  <a:pt x="696" y="555"/>
                </a:lnTo>
                <a:lnTo>
                  <a:pt x="696" y="533"/>
                </a:lnTo>
                <a:lnTo>
                  <a:pt x="707" y="512"/>
                </a:lnTo>
                <a:lnTo>
                  <a:pt x="707" y="479"/>
                </a:lnTo>
                <a:lnTo>
                  <a:pt x="707" y="446"/>
                </a:lnTo>
                <a:lnTo>
                  <a:pt x="707" y="403"/>
                </a:lnTo>
                <a:lnTo>
                  <a:pt x="707" y="359"/>
                </a:lnTo>
                <a:lnTo>
                  <a:pt x="707" y="327"/>
                </a:lnTo>
                <a:lnTo>
                  <a:pt x="707" y="283"/>
                </a:lnTo>
                <a:lnTo>
                  <a:pt x="707" y="250"/>
                </a:lnTo>
                <a:lnTo>
                  <a:pt x="707" y="229"/>
                </a:lnTo>
                <a:lnTo>
                  <a:pt x="707" y="207"/>
                </a:lnTo>
                <a:lnTo>
                  <a:pt x="707" y="185"/>
                </a:lnTo>
                <a:lnTo>
                  <a:pt x="707" y="174"/>
                </a:lnTo>
                <a:lnTo>
                  <a:pt x="696" y="163"/>
                </a:lnTo>
                <a:lnTo>
                  <a:pt x="685" y="163"/>
                </a:lnTo>
                <a:lnTo>
                  <a:pt x="664" y="152"/>
                </a:lnTo>
                <a:lnTo>
                  <a:pt x="631" y="152"/>
                </a:lnTo>
                <a:lnTo>
                  <a:pt x="598" y="152"/>
                </a:lnTo>
                <a:lnTo>
                  <a:pt x="577" y="152"/>
                </a:lnTo>
                <a:lnTo>
                  <a:pt x="544" y="152"/>
                </a:lnTo>
                <a:lnTo>
                  <a:pt x="511" y="163"/>
                </a:lnTo>
                <a:lnTo>
                  <a:pt x="479" y="163"/>
                </a:lnTo>
                <a:lnTo>
                  <a:pt x="446" y="174"/>
                </a:lnTo>
                <a:lnTo>
                  <a:pt x="403" y="185"/>
                </a:lnTo>
                <a:lnTo>
                  <a:pt x="359" y="196"/>
                </a:lnTo>
                <a:lnTo>
                  <a:pt x="316" y="207"/>
                </a:lnTo>
                <a:lnTo>
                  <a:pt x="272" y="218"/>
                </a:lnTo>
                <a:lnTo>
                  <a:pt x="229" y="229"/>
                </a:lnTo>
                <a:lnTo>
                  <a:pt x="142" y="239"/>
                </a:lnTo>
                <a:lnTo>
                  <a:pt x="66" y="250"/>
                </a:lnTo>
                <a:lnTo>
                  <a:pt x="0" y="250"/>
                </a:lnTo>
                <a:lnTo>
                  <a:pt x="0" y="152"/>
                </a:lnTo>
                <a:lnTo>
                  <a:pt x="44" y="152"/>
                </a:lnTo>
                <a:lnTo>
                  <a:pt x="87" y="152"/>
                </a:lnTo>
                <a:lnTo>
                  <a:pt x="131" y="142"/>
                </a:lnTo>
                <a:lnTo>
                  <a:pt x="174" y="142"/>
                </a:lnTo>
                <a:lnTo>
                  <a:pt x="229" y="131"/>
                </a:lnTo>
                <a:lnTo>
                  <a:pt x="283" y="120"/>
                </a:lnTo>
                <a:lnTo>
                  <a:pt x="337" y="109"/>
                </a:lnTo>
                <a:lnTo>
                  <a:pt x="403" y="98"/>
                </a:lnTo>
                <a:lnTo>
                  <a:pt x="457" y="76"/>
                </a:lnTo>
                <a:lnTo>
                  <a:pt x="511" y="65"/>
                </a:lnTo>
                <a:lnTo>
                  <a:pt x="555" y="54"/>
                </a:lnTo>
                <a:lnTo>
                  <a:pt x="588" y="44"/>
                </a:lnTo>
                <a:lnTo>
                  <a:pt x="620" y="44"/>
                </a:lnTo>
                <a:lnTo>
                  <a:pt x="642" y="33"/>
                </a:lnTo>
                <a:lnTo>
                  <a:pt x="653" y="22"/>
                </a:lnTo>
                <a:lnTo>
                  <a:pt x="664" y="22"/>
                </a:lnTo>
                <a:lnTo>
                  <a:pt x="674" y="11"/>
                </a:lnTo>
                <a:lnTo>
                  <a:pt x="685" y="0"/>
                </a:lnTo>
                <a:lnTo>
                  <a:pt x="707" y="0"/>
                </a:lnTo>
                <a:lnTo>
                  <a:pt x="718" y="0"/>
                </a:lnTo>
                <a:lnTo>
                  <a:pt x="729" y="0"/>
                </a:lnTo>
                <a:lnTo>
                  <a:pt x="740" y="0"/>
                </a:lnTo>
                <a:lnTo>
                  <a:pt x="751" y="11"/>
                </a:lnTo>
                <a:lnTo>
                  <a:pt x="761" y="11"/>
                </a:lnTo>
                <a:lnTo>
                  <a:pt x="783" y="22"/>
                </a:lnTo>
                <a:lnTo>
                  <a:pt x="805" y="33"/>
                </a:lnTo>
                <a:lnTo>
                  <a:pt x="838" y="44"/>
                </a:lnTo>
                <a:lnTo>
                  <a:pt x="859" y="54"/>
                </a:lnTo>
                <a:lnTo>
                  <a:pt x="881" y="76"/>
                </a:lnTo>
                <a:lnTo>
                  <a:pt x="903" y="87"/>
                </a:lnTo>
                <a:lnTo>
                  <a:pt x="925" y="109"/>
                </a:lnTo>
                <a:lnTo>
                  <a:pt x="935" y="120"/>
                </a:lnTo>
                <a:lnTo>
                  <a:pt x="946" y="131"/>
                </a:lnTo>
                <a:lnTo>
                  <a:pt x="957" y="142"/>
                </a:lnTo>
                <a:lnTo>
                  <a:pt x="968" y="152"/>
                </a:lnTo>
                <a:lnTo>
                  <a:pt x="957" y="174"/>
                </a:lnTo>
                <a:lnTo>
                  <a:pt x="946" y="185"/>
                </a:lnTo>
                <a:lnTo>
                  <a:pt x="935" y="196"/>
                </a:lnTo>
                <a:lnTo>
                  <a:pt x="925" y="207"/>
                </a:lnTo>
                <a:lnTo>
                  <a:pt x="914" y="207"/>
                </a:lnTo>
                <a:lnTo>
                  <a:pt x="903" y="218"/>
                </a:lnTo>
                <a:lnTo>
                  <a:pt x="903" y="229"/>
                </a:lnTo>
                <a:lnTo>
                  <a:pt x="892" y="239"/>
                </a:lnTo>
                <a:lnTo>
                  <a:pt x="892" y="261"/>
                </a:lnTo>
                <a:lnTo>
                  <a:pt x="892" y="283"/>
                </a:lnTo>
                <a:lnTo>
                  <a:pt x="881" y="305"/>
                </a:lnTo>
                <a:lnTo>
                  <a:pt x="881" y="327"/>
                </a:lnTo>
                <a:lnTo>
                  <a:pt x="881" y="381"/>
                </a:lnTo>
                <a:lnTo>
                  <a:pt x="881" y="457"/>
                </a:lnTo>
                <a:lnTo>
                  <a:pt x="870" y="522"/>
                </a:lnTo>
                <a:lnTo>
                  <a:pt x="859" y="609"/>
                </a:lnTo>
                <a:lnTo>
                  <a:pt x="859" y="642"/>
                </a:lnTo>
                <a:lnTo>
                  <a:pt x="848" y="686"/>
                </a:lnTo>
                <a:lnTo>
                  <a:pt x="838" y="718"/>
                </a:lnTo>
                <a:lnTo>
                  <a:pt x="827" y="751"/>
                </a:lnTo>
                <a:lnTo>
                  <a:pt x="816" y="773"/>
                </a:lnTo>
                <a:lnTo>
                  <a:pt x="805" y="805"/>
                </a:lnTo>
                <a:lnTo>
                  <a:pt x="794" y="816"/>
                </a:lnTo>
                <a:lnTo>
                  <a:pt x="783" y="838"/>
                </a:lnTo>
                <a:lnTo>
                  <a:pt x="772" y="860"/>
                </a:lnTo>
                <a:lnTo>
                  <a:pt x="751" y="871"/>
                </a:lnTo>
                <a:lnTo>
                  <a:pt x="740" y="882"/>
                </a:lnTo>
                <a:lnTo>
                  <a:pt x="729" y="892"/>
                </a:lnTo>
                <a:lnTo>
                  <a:pt x="707" y="903"/>
                </a:lnTo>
                <a:lnTo>
                  <a:pt x="685" y="914"/>
                </a:lnTo>
                <a:lnTo>
                  <a:pt x="674" y="914"/>
                </a:lnTo>
                <a:lnTo>
                  <a:pt x="674" y="903"/>
                </a:lnTo>
                <a:lnTo>
                  <a:pt x="664" y="903"/>
                </a:lnTo>
                <a:lnTo>
                  <a:pt x="664" y="892"/>
                </a:lnTo>
                <a:lnTo>
                  <a:pt x="653" y="882"/>
                </a:lnTo>
                <a:lnTo>
                  <a:pt x="653" y="860"/>
                </a:lnTo>
                <a:lnTo>
                  <a:pt x="653" y="849"/>
                </a:lnTo>
                <a:lnTo>
                  <a:pt x="653" y="827"/>
                </a:lnTo>
                <a:lnTo>
                  <a:pt x="653" y="805"/>
                </a:lnTo>
                <a:lnTo>
                  <a:pt x="653" y="784"/>
                </a:lnTo>
                <a:lnTo>
                  <a:pt x="642" y="773"/>
                </a:lnTo>
                <a:lnTo>
                  <a:pt x="631" y="751"/>
                </a:lnTo>
                <a:lnTo>
                  <a:pt x="620" y="740"/>
                </a:lnTo>
                <a:lnTo>
                  <a:pt x="609" y="718"/>
                </a:lnTo>
                <a:lnTo>
                  <a:pt x="588" y="707"/>
                </a:lnTo>
                <a:lnTo>
                  <a:pt x="577" y="697"/>
                </a:lnTo>
              </a:path>
            </a:pathLst>
          </a:custGeom>
          <a:solidFill>
            <a:srgbClr val="FF0000"/>
          </a:solidFill>
          <a:ln w="12700">
            <a:solidFill>
              <a:srgbClr val="000000"/>
            </a:solidFill>
            <a:round/>
          </a:ln>
        </p:spPr>
        <p:txBody>
          <a:bodyPr/>
          <a:lstStyle/>
          <a:p>
            <a:endParaRPr lang="zh-CN" altLang="en-US"/>
          </a:p>
        </p:txBody>
      </p:sp>
      <p:sp>
        <p:nvSpPr>
          <p:cNvPr id="97311" name="Freeform 31"/>
          <p:cNvSpPr/>
          <p:nvPr/>
        </p:nvSpPr>
        <p:spPr bwMode="auto">
          <a:xfrm>
            <a:off x="6708776" y="2554817"/>
            <a:ext cx="187325" cy="802216"/>
          </a:xfrm>
          <a:custGeom>
            <a:avLst/>
            <a:gdLst>
              <a:gd name="T0" fmla="*/ 2147483647 w 294"/>
              <a:gd name="T1" fmla="*/ 2147483647 h 947"/>
              <a:gd name="T2" fmla="*/ 2147483647 w 294"/>
              <a:gd name="T3" fmla="*/ 2147483647 h 947"/>
              <a:gd name="T4" fmla="*/ 2147483647 w 294"/>
              <a:gd name="T5" fmla="*/ 2147483647 h 947"/>
              <a:gd name="T6" fmla="*/ 0 w 294"/>
              <a:gd name="T7" fmla="*/ 2147483647 h 947"/>
              <a:gd name="T8" fmla="*/ 0 w 294"/>
              <a:gd name="T9" fmla="*/ 2147483647 h 947"/>
              <a:gd name="T10" fmla="*/ 0 w 294"/>
              <a:gd name="T11" fmla="*/ 2147483647 h 947"/>
              <a:gd name="T12" fmla="*/ 2147483647 w 294"/>
              <a:gd name="T13" fmla="*/ 2147483647 h 947"/>
              <a:gd name="T14" fmla="*/ 2147483647 w 294"/>
              <a:gd name="T15" fmla="*/ 2147483647 h 947"/>
              <a:gd name="T16" fmla="*/ 2147483647 w 294"/>
              <a:gd name="T17" fmla="*/ 0 h 947"/>
              <a:gd name="T18" fmla="*/ 2147483647 w 294"/>
              <a:gd name="T19" fmla="*/ 0 h 947"/>
              <a:gd name="T20" fmla="*/ 2147483647 w 294"/>
              <a:gd name="T21" fmla="*/ 0 h 947"/>
              <a:gd name="T22" fmla="*/ 2147483647 w 294"/>
              <a:gd name="T23" fmla="*/ 0 h 947"/>
              <a:gd name="T24" fmla="*/ 2147483647 w 294"/>
              <a:gd name="T25" fmla="*/ 2147483647 h 947"/>
              <a:gd name="T26" fmla="*/ 2147483647 w 294"/>
              <a:gd name="T27" fmla="*/ 2147483647 h 947"/>
              <a:gd name="T28" fmla="*/ 2147483647 w 294"/>
              <a:gd name="T29" fmla="*/ 2147483647 h 947"/>
              <a:gd name="T30" fmla="*/ 2147483647 w 294"/>
              <a:gd name="T31" fmla="*/ 2147483647 h 947"/>
              <a:gd name="T32" fmla="*/ 2147483647 w 294"/>
              <a:gd name="T33" fmla="*/ 2147483647 h 947"/>
              <a:gd name="T34" fmla="*/ 2147483647 w 294"/>
              <a:gd name="T35" fmla="*/ 2147483647 h 947"/>
              <a:gd name="T36" fmla="*/ 2147483647 w 294"/>
              <a:gd name="T37" fmla="*/ 2147483647 h 947"/>
              <a:gd name="T38" fmla="*/ 2147483647 w 294"/>
              <a:gd name="T39" fmla="*/ 2147483647 h 947"/>
              <a:gd name="T40" fmla="*/ 2147483647 w 294"/>
              <a:gd name="T41" fmla="*/ 2147483647 h 947"/>
              <a:gd name="T42" fmla="*/ 2147483647 w 294"/>
              <a:gd name="T43" fmla="*/ 2147483647 h 947"/>
              <a:gd name="T44" fmla="*/ 2147483647 w 294"/>
              <a:gd name="T45" fmla="*/ 2147483647 h 947"/>
              <a:gd name="T46" fmla="*/ 2147483647 w 294"/>
              <a:gd name="T47" fmla="*/ 2147483647 h 947"/>
              <a:gd name="T48" fmla="*/ 2147483647 w 294"/>
              <a:gd name="T49" fmla="*/ 2147483647 h 947"/>
              <a:gd name="T50" fmla="*/ 2147483647 w 294"/>
              <a:gd name="T51" fmla="*/ 2147483647 h 947"/>
              <a:gd name="T52" fmla="*/ 2147483647 w 294"/>
              <a:gd name="T53" fmla="*/ 2147483647 h 947"/>
              <a:gd name="T54" fmla="*/ 2147483647 w 294"/>
              <a:gd name="T55" fmla="*/ 2147483647 h 947"/>
              <a:gd name="T56" fmla="*/ 2147483647 w 294"/>
              <a:gd name="T57" fmla="*/ 2147483647 h 947"/>
              <a:gd name="T58" fmla="*/ 2147483647 w 294"/>
              <a:gd name="T59" fmla="*/ 2147483647 h 947"/>
              <a:gd name="T60" fmla="*/ 2147483647 w 294"/>
              <a:gd name="T61" fmla="*/ 2147483647 h 947"/>
              <a:gd name="T62" fmla="*/ 2147483647 w 294"/>
              <a:gd name="T63" fmla="*/ 2147483647 h 947"/>
              <a:gd name="T64" fmla="*/ 2147483647 w 294"/>
              <a:gd name="T65" fmla="*/ 2147483647 h 947"/>
              <a:gd name="T66" fmla="*/ 2147483647 w 294"/>
              <a:gd name="T67" fmla="*/ 2147483647 h 947"/>
              <a:gd name="T68" fmla="*/ 2147483647 w 294"/>
              <a:gd name="T69" fmla="*/ 2147483647 h 947"/>
              <a:gd name="T70" fmla="*/ 2147483647 w 294"/>
              <a:gd name="T71" fmla="*/ 2147483647 h 947"/>
              <a:gd name="T72" fmla="*/ 2147483647 w 294"/>
              <a:gd name="T73" fmla="*/ 2147483647 h 947"/>
              <a:gd name="T74" fmla="*/ 2147483647 w 294"/>
              <a:gd name="T75" fmla="*/ 2147483647 h 947"/>
              <a:gd name="T76" fmla="*/ 2147483647 w 294"/>
              <a:gd name="T77" fmla="*/ 2147483647 h 947"/>
              <a:gd name="T78" fmla="*/ 2147483647 w 294"/>
              <a:gd name="T79" fmla="*/ 2147483647 h 947"/>
              <a:gd name="T80" fmla="*/ 2147483647 w 294"/>
              <a:gd name="T81" fmla="*/ 2147483647 h 947"/>
              <a:gd name="T82" fmla="*/ 2147483647 w 294"/>
              <a:gd name="T83" fmla="*/ 2147483647 h 947"/>
              <a:gd name="T84" fmla="*/ 2147483647 w 294"/>
              <a:gd name="T85" fmla="*/ 2147483647 h 947"/>
              <a:gd name="T86" fmla="*/ 2147483647 w 294"/>
              <a:gd name="T87" fmla="*/ 2147483647 h 947"/>
              <a:gd name="T88" fmla="*/ 2147483647 w 294"/>
              <a:gd name="T89" fmla="*/ 2147483647 h 947"/>
              <a:gd name="T90" fmla="*/ 2147483647 w 294"/>
              <a:gd name="T91" fmla="*/ 2147483647 h 947"/>
              <a:gd name="T92" fmla="*/ 2147483647 w 294"/>
              <a:gd name="T93" fmla="*/ 2147483647 h 947"/>
              <a:gd name="T94" fmla="*/ 2147483647 w 294"/>
              <a:gd name="T95" fmla="*/ 2147483647 h 947"/>
              <a:gd name="T96" fmla="*/ 2147483647 w 294"/>
              <a:gd name="T97" fmla="*/ 2147483647 h 947"/>
              <a:gd name="T98" fmla="*/ 2147483647 w 294"/>
              <a:gd name="T99" fmla="*/ 2147483647 h 947"/>
              <a:gd name="T100" fmla="*/ 2147483647 w 294"/>
              <a:gd name="T101" fmla="*/ 2147483647 h 947"/>
              <a:gd name="T102" fmla="*/ 2147483647 w 294"/>
              <a:gd name="T103" fmla="*/ 2147483647 h 947"/>
              <a:gd name="T104" fmla="*/ 2147483647 w 294"/>
              <a:gd name="T105" fmla="*/ 2147483647 h 947"/>
              <a:gd name="T106" fmla="*/ 2147483647 w 294"/>
              <a:gd name="T107" fmla="*/ 2147483647 h 9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
              <a:gd name="T163" fmla="*/ 0 h 947"/>
              <a:gd name="T164" fmla="*/ 294 w 294"/>
              <a:gd name="T165" fmla="*/ 947 h 9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 h="947">
                <a:moveTo>
                  <a:pt x="22" y="120"/>
                </a:moveTo>
                <a:lnTo>
                  <a:pt x="11" y="98"/>
                </a:lnTo>
                <a:lnTo>
                  <a:pt x="11" y="76"/>
                </a:lnTo>
                <a:lnTo>
                  <a:pt x="0" y="54"/>
                </a:lnTo>
                <a:lnTo>
                  <a:pt x="0" y="43"/>
                </a:lnTo>
                <a:lnTo>
                  <a:pt x="0" y="22"/>
                </a:lnTo>
                <a:lnTo>
                  <a:pt x="11" y="11"/>
                </a:lnTo>
                <a:lnTo>
                  <a:pt x="22" y="0"/>
                </a:lnTo>
                <a:lnTo>
                  <a:pt x="44" y="0"/>
                </a:lnTo>
                <a:lnTo>
                  <a:pt x="54" y="0"/>
                </a:lnTo>
                <a:lnTo>
                  <a:pt x="76" y="0"/>
                </a:lnTo>
                <a:lnTo>
                  <a:pt x="98" y="11"/>
                </a:lnTo>
                <a:lnTo>
                  <a:pt x="120" y="11"/>
                </a:lnTo>
                <a:lnTo>
                  <a:pt x="152" y="22"/>
                </a:lnTo>
                <a:lnTo>
                  <a:pt x="185" y="33"/>
                </a:lnTo>
                <a:lnTo>
                  <a:pt x="228" y="54"/>
                </a:lnTo>
                <a:lnTo>
                  <a:pt x="228" y="152"/>
                </a:lnTo>
                <a:lnTo>
                  <a:pt x="228" y="261"/>
                </a:lnTo>
                <a:lnTo>
                  <a:pt x="239" y="381"/>
                </a:lnTo>
                <a:lnTo>
                  <a:pt x="261" y="501"/>
                </a:lnTo>
                <a:lnTo>
                  <a:pt x="261" y="555"/>
                </a:lnTo>
                <a:lnTo>
                  <a:pt x="272" y="609"/>
                </a:lnTo>
                <a:lnTo>
                  <a:pt x="283" y="664"/>
                </a:lnTo>
                <a:lnTo>
                  <a:pt x="283" y="707"/>
                </a:lnTo>
                <a:lnTo>
                  <a:pt x="283" y="740"/>
                </a:lnTo>
                <a:lnTo>
                  <a:pt x="294" y="762"/>
                </a:lnTo>
                <a:lnTo>
                  <a:pt x="294" y="783"/>
                </a:lnTo>
                <a:lnTo>
                  <a:pt x="294" y="805"/>
                </a:lnTo>
                <a:lnTo>
                  <a:pt x="294" y="827"/>
                </a:lnTo>
                <a:lnTo>
                  <a:pt x="294" y="849"/>
                </a:lnTo>
                <a:lnTo>
                  <a:pt x="283" y="881"/>
                </a:lnTo>
                <a:lnTo>
                  <a:pt x="283" y="903"/>
                </a:lnTo>
                <a:lnTo>
                  <a:pt x="272" y="925"/>
                </a:lnTo>
                <a:lnTo>
                  <a:pt x="261" y="936"/>
                </a:lnTo>
                <a:lnTo>
                  <a:pt x="250" y="947"/>
                </a:lnTo>
                <a:lnTo>
                  <a:pt x="239" y="947"/>
                </a:lnTo>
                <a:lnTo>
                  <a:pt x="239" y="936"/>
                </a:lnTo>
                <a:lnTo>
                  <a:pt x="228" y="925"/>
                </a:lnTo>
                <a:lnTo>
                  <a:pt x="218" y="903"/>
                </a:lnTo>
                <a:lnTo>
                  <a:pt x="207" y="881"/>
                </a:lnTo>
                <a:lnTo>
                  <a:pt x="196" y="838"/>
                </a:lnTo>
                <a:lnTo>
                  <a:pt x="185" y="805"/>
                </a:lnTo>
                <a:lnTo>
                  <a:pt x="174" y="751"/>
                </a:lnTo>
                <a:lnTo>
                  <a:pt x="152" y="653"/>
                </a:lnTo>
                <a:lnTo>
                  <a:pt x="131" y="566"/>
                </a:lnTo>
                <a:lnTo>
                  <a:pt x="120" y="479"/>
                </a:lnTo>
                <a:lnTo>
                  <a:pt x="109" y="392"/>
                </a:lnTo>
                <a:lnTo>
                  <a:pt x="98" y="316"/>
                </a:lnTo>
                <a:lnTo>
                  <a:pt x="76" y="239"/>
                </a:lnTo>
                <a:lnTo>
                  <a:pt x="54" y="185"/>
                </a:lnTo>
                <a:lnTo>
                  <a:pt x="22" y="120"/>
                </a:lnTo>
              </a:path>
            </a:pathLst>
          </a:custGeom>
          <a:solidFill>
            <a:srgbClr val="FF0000"/>
          </a:solidFill>
          <a:ln w="12700">
            <a:solidFill>
              <a:srgbClr val="000000"/>
            </a:solidFill>
            <a:round/>
          </a:ln>
        </p:spPr>
        <p:txBody>
          <a:bodyPr/>
          <a:lstStyle/>
          <a:p>
            <a:endParaRPr lang="zh-CN" altLang="en-US"/>
          </a:p>
        </p:txBody>
      </p:sp>
      <p:sp>
        <p:nvSpPr>
          <p:cNvPr id="97312" name="Freeform 32"/>
          <p:cNvSpPr/>
          <p:nvPr/>
        </p:nvSpPr>
        <p:spPr bwMode="auto">
          <a:xfrm>
            <a:off x="6778626" y="2453218"/>
            <a:ext cx="682625" cy="692149"/>
          </a:xfrm>
          <a:custGeom>
            <a:avLst/>
            <a:gdLst>
              <a:gd name="T0" fmla="*/ 2147483647 w 1076"/>
              <a:gd name="T1" fmla="*/ 2147483647 h 816"/>
              <a:gd name="T2" fmla="*/ 2147483647 w 1076"/>
              <a:gd name="T3" fmla="*/ 0 h 816"/>
              <a:gd name="T4" fmla="*/ 2147483647 w 1076"/>
              <a:gd name="T5" fmla="*/ 0 h 816"/>
              <a:gd name="T6" fmla="*/ 2147483647 w 1076"/>
              <a:gd name="T7" fmla="*/ 2147483647 h 816"/>
              <a:gd name="T8" fmla="*/ 2147483647 w 1076"/>
              <a:gd name="T9" fmla="*/ 2147483647 h 816"/>
              <a:gd name="T10" fmla="*/ 2147483647 w 1076"/>
              <a:gd name="T11" fmla="*/ 2147483647 h 816"/>
              <a:gd name="T12" fmla="*/ 2147483647 w 1076"/>
              <a:gd name="T13" fmla="*/ 2147483647 h 816"/>
              <a:gd name="T14" fmla="*/ 2147483647 w 1076"/>
              <a:gd name="T15" fmla="*/ 2147483647 h 816"/>
              <a:gd name="T16" fmla="*/ 2147483647 w 1076"/>
              <a:gd name="T17" fmla="*/ 2147483647 h 816"/>
              <a:gd name="T18" fmla="*/ 2147483647 w 1076"/>
              <a:gd name="T19" fmla="*/ 2147483647 h 816"/>
              <a:gd name="T20" fmla="*/ 2147483647 w 1076"/>
              <a:gd name="T21" fmla="*/ 2147483647 h 816"/>
              <a:gd name="T22" fmla="*/ 2147483647 w 1076"/>
              <a:gd name="T23" fmla="*/ 2147483647 h 816"/>
              <a:gd name="T24" fmla="*/ 2147483647 w 1076"/>
              <a:gd name="T25" fmla="*/ 2147483647 h 816"/>
              <a:gd name="T26" fmla="*/ 2147483647 w 1076"/>
              <a:gd name="T27" fmla="*/ 2147483647 h 816"/>
              <a:gd name="T28" fmla="*/ 2147483647 w 1076"/>
              <a:gd name="T29" fmla="*/ 2147483647 h 816"/>
              <a:gd name="T30" fmla="*/ 2147483647 w 1076"/>
              <a:gd name="T31" fmla="*/ 2147483647 h 816"/>
              <a:gd name="T32" fmla="*/ 2147483647 w 1076"/>
              <a:gd name="T33" fmla="*/ 2147483647 h 816"/>
              <a:gd name="T34" fmla="*/ 2147483647 w 1076"/>
              <a:gd name="T35" fmla="*/ 2147483647 h 816"/>
              <a:gd name="T36" fmla="*/ 2147483647 w 1076"/>
              <a:gd name="T37" fmla="*/ 2147483647 h 816"/>
              <a:gd name="T38" fmla="*/ 2147483647 w 1076"/>
              <a:gd name="T39" fmla="*/ 2147483647 h 816"/>
              <a:gd name="T40" fmla="*/ 2147483647 w 1076"/>
              <a:gd name="T41" fmla="*/ 2147483647 h 816"/>
              <a:gd name="T42" fmla="*/ 2147483647 w 1076"/>
              <a:gd name="T43" fmla="*/ 2147483647 h 816"/>
              <a:gd name="T44" fmla="*/ 2147483647 w 1076"/>
              <a:gd name="T45" fmla="*/ 2147483647 h 816"/>
              <a:gd name="T46" fmla="*/ 2147483647 w 1076"/>
              <a:gd name="T47" fmla="*/ 2147483647 h 816"/>
              <a:gd name="T48" fmla="*/ 2147483647 w 1076"/>
              <a:gd name="T49" fmla="*/ 2147483647 h 816"/>
              <a:gd name="T50" fmla="*/ 2147483647 w 1076"/>
              <a:gd name="T51" fmla="*/ 2147483647 h 816"/>
              <a:gd name="T52" fmla="*/ 2147483647 w 1076"/>
              <a:gd name="T53" fmla="*/ 2147483647 h 816"/>
              <a:gd name="T54" fmla="*/ 2147483647 w 1076"/>
              <a:gd name="T55" fmla="*/ 2147483647 h 816"/>
              <a:gd name="T56" fmla="*/ 2147483647 w 1076"/>
              <a:gd name="T57" fmla="*/ 2147483647 h 816"/>
              <a:gd name="T58" fmla="*/ 2147483647 w 1076"/>
              <a:gd name="T59" fmla="*/ 2147483647 h 816"/>
              <a:gd name="T60" fmla="*/ 2147483647 w 1076"/>
              <a:gd name="T61" fmla="*/ 2147483647 h 816"/>
              <a:gd name="T62" fmla="*/ 2147483647 w 1076"/>
              <a:gd name="T63" fmla="*/ 2147483647 h 816"/>
              <a:gd name="T64" fmla="*/ 2147483647 w 1076"/>
              <a:gd name="T65" fmla="*/ 2147483647 h 816"/>
              <a:gd name="T66" fmla="*/ 2147483647 w 1076"/>
              <a:gd name="T67" fmla="*/ 2147483647 h 816"/>
              <a:gd name="T68" fmla="*/ 0 w 1076"/>
              <a:gd name="T69" fmla="*/ 2147483647 h 816"/>
              <a:gd name="T70" fmla="*/ 2147483647 w 1076"/>
              <a:gd name="T71" fmla="*/ 2147483647 h 816"/>
              <a:gd name="T72" fmla="*/ 2147483647 w 1076"/>
              <a:gd name="T73" fmla="*/ 2147483647 h 816"/>
              <a:gd name="T74" fmla="*/ 2147483647 w 1076"/>
              <a:gd name="T75" fmla="*/ 2147483647 h 816"/>
              <a:gd name="T76" fmla="*/ 2147483647 w 1076"/>
              <a:gd name="T77" fmla="*/ 2147483647 h 816"/>
              <a:gd name="T78" fmla="*/ 2147483647 w 1076"/>
              <a:gd name="T79" fmla="*/ 2147483647 h 816"/>
              <a:gd name="T80" fmla="*/ 2147483647 w 1076"/>
              <a:gd name="T81" fmla="*/ 2147483647 h 816"/>
              <a:gd name="T82" fmla="*/ 2147483647 w 1076"/>
              <a:gd name="T83" fmla="*/ 2147483647 h 816"/>
              <a:gd name="T84" fmla="*/ 2147483647 w 1076"/>
              <a:gd name="T85" fmla="*/ 2147483647 h 816"/>
              <a:gd name="T86" fmla="*/ 2147483647 w 1076"/>
              <a:gd name="T87" fmla="*/ 2147483647 h 816"/>
              <a:gd name="T88" fmla="*/ 2147483647 w 1076"/>
              <a:gd name="T89" fmla="*/ 2147483647 h 816"/>
              <a:gd name="T90" fmla="*/ 2147483647 w 1076"/>
              <a:gd name="T91" fmla="*/ 2147483647 h 8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76"/>
              <a:gd name="T139" fmla="*/ 0 h 816"/>
              <a:gd name="T140" fmla="*/ 1076 w 1076"/>
              <a:gd name="T141" fmla="*/ 816 h 8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76" h="816">
                <a:moveTo>
                  <a:pt x="761" y="33"/>
                </a:moveTo>
                <a:lnTo>
                  <a:pt x="783" y="22"/>
                </a:lnTo>
                <a:lnTo>
                  <a:pt x="793" y="11"/>
                </a:lnTo>
                <a:lnTo>
                  <a:pt x="815" y="0"/>
                </a:lnTo>
                <a:lnTo>
                  <a:pt x="837" y="0"/>
                </a:lnTo>
                <a:lnTo>
                  <a:pt x="848" y="11"/>
                </a:lnTo>
                <a:lnTo>
                  <a:pt x="859" y="22"/>
                </a:lnTo>
                <a:lnTo>
                  <a:pt x="880" y="22"/>
                </a:lnTo>
                <a:lnTo>
                  <a:pt x="891" y="33"/>
                </a:lnTo>
                <a:lnTo>
                  <a:pt x="913" y="55"/>
                </a:lnTo>
                <a:lnTo>
                  <a:pt x="946" y="66"/>
                </a:lnTo>
                <a:lnTo>
                  <a:pt x="967" y="87"/>
                </a:lnTo>
                <a:lnTo>
                  <a:pt x="1000" y="109"/>
                </a:lnTo>
                <a:lnTo>
                  <a:pt x="1022" y="120"/>
                </a:lnTo>
                <a:lnTo>
                  <a:pt x="1033" y="142"/>
                </a:lnTo>
                <a:lnTo>
                  <a:pt x="1054" y="153"/>
                </a:lnTo>
                <a:lnTo>
                  <a:pt x="1065" y="174"/>
                </a:lnTo>
                <a:lnTo>
                  <a:pt x="1065" y="185"/>
                </a:lnTo>
                <a:lnTo>
                  <a:pt x="1076" y="185"/>
                </a:lnTo>
                <a:lnTo>
                  <a:pt x="1076" y="196"/>
                </a:lnTo>
                <a:lnTo>
                  <a:pt x="1076" y="207"/>
                </a:lnTo>
                <a:lnTo>
                  <a:pt x="1065" y="218"/>
                </a:lnTo>
                <a:lnTo>
                  <a:pt x="1044" y="229"/>
                </a:lnTo>
                <a:lnTo>
                  <a:pt x="1022" y="240"/>
                </a:lnTo>
                <a:lnTo>
                  <a:pt x="1000" y="251"/>
                </a:lnTo>
                <a:lnTo>
                  <a:pt x="989" y="261"/>
                </a:lnTo>
                <a:lnTo>
                  <a:pt x="978" y="283"/>
                </a:lnTo>
                <a:lnTo>
                  <a:pt x="957" y="305"/>
                </a:lnTo>
                <a:lnTo>
                  <a:pt x="946" y="327"/>
                </a:lnTo>
                <a:lnTo>
                  <a:pt x="935" y="359"/>
                </a:lnTo>
                <a:lnTo>
                  <a:pt x="913" y="403"/>
                </a:lnTo>
                <a:lnTo>
                  <a:pt x="902" y="436"/>
                </a:lnTo>
                <a:lnTo>
                  <a:pt x="880" y="533"/>
                </a:lnTo>
                <a:lnTo>
                  <a:pt x="848" y="621"/>
                </a:lnTo>
                <a:lnTo>
                  <a:pt x="837" y="718"/>
                </a:lnTo>
                <a:lnTo>
                  <a:pt x="826" y="816"/>
                </a:lnTo>
                <a:lnTo>
                  <a:pt x="685" y="816"/>
                </a:lnTo>
                <a:lnTo>
                  <a:pt x="685" y="762"/>
                </a:lnTo>
                <a:lnTo>
                  <a:pt x="696" y="708"/>
                </a:lnTo>
                <a:lnTo>
                  <a:pt x="696" y="653"/>
                </a:lnTo>
                <a:lnTo>
                  <a:pt x="706" y="610"/>
                </a:lnTo>
                <a:lnTo>
                  <a:pt x="706" y="566"/>
                </a:lnTo>
                <a:lnTo>
                  <a:pt x="717" y="523"/>
                </a:lnTo>
                <a:lnTo>
                  <a:pt x="717" y="490"/>
                </a:lnTo>
                <a:lnTo>
                  <a:pt x="728" y="457"/>
                </a:lnTo>
                <a:lnTo>
                  <a:pt x="728" y="425"/>
                </a:lnTo>
                <a:lnTo>
                  <a:pt x="728" y="403"/>
                </a:lnTo>
                <a:lnTo>
                  <a:pt x="728" y="370"/>
                </a:lnTo>
                <a:lnTo>
                  <a:pt x="739" y="348"/>
                </a:lnTo>
                <a:lnTo>
                  <a:pt x="739" y="327"/>
                </a:lnTo>
                <a:lnTo>
                  <a:pt x="739" y="316"/>
                </a:lnTo>
                <a:lnTo>
                  <a:pt x="739" y="305"/>
                </a:lnTo>
                <a:lnTo>
                  <a:pt x="739" y="294"/>
                </a:lnTo>
                <a:lnTo>
                  <a:pt x="739" y="261"/>
                </a:lnTo>
                <a:lnTo>
                  <a:pt x="739" y="240"/>
                </a:lnTo>
                <a:lnTo>
                  <a:pt x="739" y="218"/>
                </a:lnTo>
                <a:lnTo>
                  <a:pt x="728" y="207"/>
                </a:lnTo>
                <a:lnTo>
                  <a:pt x="717" y="207"/>
                </a:lnTo>
                <a:lnTo>
                  <a:pt x="706" y="196"/>
                </a:lnTo>
                <a:lnTo>
                  <a:pt x="685" y="196"/>
                </a:lnTo>
                <a:lnTo>
                  <a:pt x="652" y="207"/>
                </a:lnTo>
                <a:lnTo>
                  <a:pt x="609" y="207"/>
                </a:lnTo>
                <a:lnTo>
                  <a:pt x="565" y="218"/>
                </a:lnTo>
                <a:lnTo>
                  <a:pt x="511" y="218"/>
                </a:lnTo>
                <a:lnTo>
                  <a:pt x="446" y="229"/>
                </a:lnTo>
                <a:lnTo>
                  <a:pt x="326" y="251"/>
                </a:lnTo>
                <a:lnTo>
                  <a:pt x="206" y="261"/>
                </a:lnTo>
                <a:lnTo>
                  <a:pt x="98" y="272"/>
                </a:lnTo>
                <a:lnTo>
                  <a:pt x="0" y="283"/>
                </a:lnTo>
                <a:lnTo>
                  <a:pt x="0" y="153"/>
                </a:lnTo>
                <a:lnTo>
                  <a:pt x="32" y="163"/>
                </a:lnTo>
                <a:lnTo>
                  <a:pt x="65" y="163"/>
                </a:lnTo>
                <a:lnTo>
                  <a:pt x="109" y="163"/>
                </a:lnTo>
                <a:lnTo>
                  <a:pt x="141" y="163"/>
                </a:lnTo>
                <a:lnTo>
                  <a:pt x="196" y="153"/>
                </a:lnTo>
                <a:lnTo>
                  <a:pt x="239" y="153"/>
                </a:lnTo>
                <a:lnTo>
                  <a:pt x="293" y="142"/>
                </a:lnTo>
                <a:lnTo>
                  <a:pt x="348" y="131"/>
                </a:lnTo>
                <a:lnTo>
                  <a:pt x="391" y="120"/>
                </a:lnTo>
                <a:lnTo>
                  <a:pt x="446" y="109"/>
                </a:lnTo>
                <a:lnTo>
                  <a:pt x="489" y="109"/>
                </a:lnTo>
                <a:lnTo>
                  <a:pt x="522" y="98"/>
                </a:lnTo>
                <a:lnTo>
                  <a:pt x="565" y="87"/>
                </a:lnTo>
                <a:lnTo>
                  <a:pt x="598" y="87"/>
                </a:lnTo>
                <a:lnTo>
                  <a:pt x="620" y="76"/>
                </a:lnTo>
                <a:lnTo>
                  <a:pt x="652" y="76"/>
                </a:lnTo>
                <a:lnTo>
                  <a:pt x="685" y="66"/>
                </a:lnTo>
                <a:lnTo>
                  <a:pt x="717" y="55"/>
                </a:lnTo>
                <a:lnTo>
                  <a:pt x="739" y="44"/>
                </a:lnTo>
                <a:lnTo>
                  <a:pt x="761" y="33"/>
                </a:lnTo>
              </a:path>
            </a:pathLst>
          </a:custGeom>
          <a:solidFill>
            <a:srgbClr val="FF0000"/>
          </a:solidFill>
          <a:ln w="12700">
            <a:solidFill>
              <a:srgbClr val="000000"/>
            </a:solidFill>
            <a:round/>
          </a:ln>
        </p:spPr>
        <p:txBody>
          <a:bodyPr/>
          <a:lstStyle/>
          <a:p>
            <a:endParaRPr lang="zh-CN" altLang="en-US"/>
          </a:p>
        </p:txBody>
      </p:sp>
      <p:sp>
        <p:nvSpPr>
          <p:cNvPr id="97313" name="Freeform 33"/>
          <p:cNvSpPr/>
          <p:nvPr/>
        </p:nvSpPr>
        <p:spPr bwMode="auto">
          <a:xfrm>
            <a:off x="6832601" y="3090334"/>
            <a:ext cx="511175" cy="165100"/>
          </a:xfrm>
          <a:custGeom>
            <a:avLst/>
            <a:gdLst>
              <a:gd name="T0" fmla="*/ 0 w 804"/>
              <a:gd name="T1" fmla="*/ 2147483647 h 196"/>
              <a:gd name="T2" fmla="*/ 2147483647 w 804"/>
              <a:gd name="T3" fmla="*/ 2147483647 h 196"/>
              <a:gd name="T4" fmla="*/ 2147483647 w 804"/>
              <a:gd name="T5" fmla="*/ 2147483647 h 196"/>
              <a:gd name="T6" fmla="*/ 2147483647 w 804"/>
              <a:gd name="T7" fmla="*/ 2147483647 h 196"/>
              <a:gd name="T8" fmla="*/ 2147483647 w 804"/>
              <a:gd name="T9" fmla="*/ 2147483647 h 196"/>
              <a:gd name="T10" fmla="*/ 2147483647 w 804"/>
              <a:gd name="T11" fmla="*/ 2147483647 h 196"/>
              <a:gd name="T12" fmla="*/ 2147483647 w 804"/>
              <a:gd name="T13" fmla="*/ 2147483647 h 196"/>
              <a:gd name="T14" fmla="*/ 2147483647 w 804"/>
              <a:gd name="T15" fmla="*/ 2147483647 h 196"/>
              <a:gd name="T16" fmla="*/ 2147483647 w 804"/>
              <a:gd name="T17" fmla="*/ 2147483647 h 196"/>
              <a:gd name="T18" fmla="*/ 2147483647 w 804"/>
              <a:gd name="T19" fmla="*/ 2147483647 h 196"/>
              <a:gd name="T20" fmla="*/ 2147483647 w 804"/>
              <a:gd name="T21" fmla="*/ 2147483647 h 196"/>
              <a:gd name="T22" fmla="*/ 2147483647 w 804"/>
              <a:gd name="T23" fmla="*/ 2147483647 h 196"/>
              <a:gd name="T24" fmla="*/ 2147483647 w 804"/>
              <a:gd name="T25" fmla="*/ 0 h 196"/>
              <a:gd name="T26" fmla="*/ 2147483647 w 804"/>
              <a:gd name="T27" fmla="*/ 0 h 196"/>
              <a:gd name="T28" fmla="*/ 2147483647 w 804"/>
              <a:gd name="T29" fmla="*/ 0 h 196"/>
              <a:gd name="T30" fmla="*/ 2147483647 w 804"/>
              <a:gd name="T31" fmla="*/ 0 h 196"/>
              <a:gd name="T32" fmla="*/ 2147483647 w 804"/>
              <a:gd name="T33" fmla="*/ 0 h 196"/>
              <a:gd name="T34" fmla="*/ 2147483647 w 804"/>
              <a:gd name="T35" fmla="*/ 0 h 196"/>
              <a:gd name="T36" fmla="*/ 2147483647 w 804"/>
              <a:gd name="T37" fmla="*/ 0 h 196"/>
              <a:gd name="T38" fmla="*/ 2147483647 w 804"/>
              <a:gd name="T39" fmla="*/ 0 h 196"/>
              <a:gd name="T40" fmla="*/ 2147483647 w 804"/>
              <a:gd name="T41" fmla="*/ 2147483647 h 196"/>
              <a:gd name="T42" fmla="*/ 2147483647 w 804"/>
              <a:gd name="T43" fmla="*/ 2147483647 h 196"/>
              <a:gd name="T44" fmla="*/ 2147483647 w 804"/>
              <a:gd name="T45" fmla="*/ 2147483647 h 196"/>
              <a:gd name="T46" fmla="*/ 2147483647 w 804"/>
              <a:gd name="T47" fmla="*/ 2147483647 h 196"/>
              <a:gd name="T48" fmla="*/ 2147483647 w 804"/>
              <a:gd name="T49" fmla="*/ 2147483647 h 196"/>
              <a:gd name="T50" fmla="*/ 2147483647 w 804"/>
              <a:gd name="T51" fmla="*/ 2147483647 h 196"/>
              <a:gd name="T52" fmla="*/ 2147483647 w 804"/>
              <a:gd name="T53" fmla="*/ 2147483647 h 196"/>
              <a:gd name="T54" fmla="*/ 2147483647 w 804"/>
              <a:gd name="T55" fmla="*/ 2147483647 h 196"/>
              <a:gd name="T56" fmla="*/ 2147483647 w 804"/>
              <a:gd name="T57" fmla="*/ 2147483647 h 196"/>
              <a:gd name="T58" fmla="*/ 2147483647 w 804"/>
              <a:gd name="T59" fmla="*/ 2147483647 h 196"/>
              <a:gd name="T60" fmla="*/ 2147483647 w 804"/>
              <a:gd name="T61" fmla="*/ 2147483647 h 196"/>
              <a:gd name="T62" fmla="*/ 2147483647 w 804"/>
              <a:gd name="T63" fmla="*/ 2147483647 h 196"/>
              <a:gd name="T64" fmla="*/ 2147483647 w 804"/>
              <a:gd name="T65" fmla="*/ 2147483647 h 196"/>
              <a:gd name="T66" fmla="*/ 2147483647 w 804"/>
              <a:gd name="T67" fmla="*/ 2147483647 h 196"/>
              <a:gd name="T68" fmla="*/ 2147483647 w 804"/>
              <a:gd name="T69" fmla="*/ 2147483647 h 196"/>
              <a:gd name="T70" fmla="*/ 2147483647 w 804"/>
              <a:gd name="T71" fmla="*/ 2147483647 h 196"/>
              <a:gd name="T72" fmla="*/ 2147483647 w 804"/>
              <a:gd name="T73" fmla="*/ 2147483647 h 196"/>
              <a:gd name="T74" fmla="*/ 2147483647 w 804"/>
              <a:gd name="T75" fmla="*/ 2147483647 h 196"/>
              <a:gd name="T76" fmla="*/ 2147483647 w 804"/>
              <a:gd name="T77" fmla="*/ 2147483647 h 196"/>
              <a:gd name="T78" fmla="*/ 2147483647 w 804"/>
              <a:gd name="T79" fmla="*/ 2147483647 h 196"/>
              <a:gd name="T80" fmla="*/ 2147483647 w 804"/>
              <a:gd name="T81" fmla="*/ 2147483647 h 196"/>
              <a:gd name="T82" fmla="*/ 0 w 804"/>
              <a:gd name="T83" fmla="*/ 2147483647 h 196"/>
              <a:gd name="T84" fmla="*/ 0 w 804"/>
              <a:gd name="T85" fmla="*/ 2147483647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4"/>
              <a:gd name="T130" fmla="*/ 0 h 196"/>
              <a:gd name="T131" fmla="*/ 804 w 804"/>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4" h="196">
                <a:moveTo>
                  <a:pt x="0" y="98"/>
                </a:moveTo>
                <a:lnTo>
                  <a:pt x="87" y="98"/>
                </a:lnTo>
                <a:lnTo>
                  <a:pt x="174" y="87"/>
                </a:lnTo>
                <a:lnTo>
                  <a:pt x="217" y="87"/>
                </a:lnTo>
                <a:lnTo>
                  <a:pt x="272" y="76"/>
                </a:lnTo>
                <a:lnTo>
                  <a:pt x="315" y="65"/>
                </a:lnTo>
                <a:lnTo>
                  <a:pt x="369" y="55"/>
                </a:lnTo>
                <a:lnTo>
                  <a:pt x="424" y="44"/>
                </a:lnTo>
                <a:lnTo>
                  <a:pt x="478" y="33"/>
                </a:lnTo>
                <a:lnTo>
                  <a:pt x="511" y="22"/>
                </a:lnTo>
                <a:lnTo>
                  <a:pt x="554" y="11"/>
                </a:lnTo>
                <a:lnTo>
                  <a:pt x="576" y="11"/>
                </a:lnTo>
                <a:lnTo>
                  <a:pt x="598" y="0"/>
                </a:lnTo>
                <a:lnTo>
                  <a:pt x="619" y="0"/>
                </a:lnTo>
                <a:lnTo>
                  <a:pt x="630" y="0"/>
                </a:lnTo>
                <a:lnTo>
                  <a:pt x="641" y="0"/>
                </a:lnTo>
                <a:lnTo>
                  <a:pt x="663" y="0"/>
                </a:lnTo>
                <a:lnTo>
                  <a:pt x="696" y="0"/>
                </a:lnTo>
                <a:lnTo>
                  <a:pt x="717" y="0"/>
                </a:lnTo>
                <a:lnTo>
                  <a:pt x="750" y="0"/>
                </a:lnTo>
                <a:lnTo>
                  <a:pt x="761" y="11"/>
                </a:lnTo>
                <a:lnTo>
                  <a:pt x="783" y="33"/>
                </a:lnTo>
                <a:lnTo>
                  <a:pt x="783" y="44"/>
                </a:lnTo>
                <a:lnTo>
                  <a:pt x="793" y="55"/>
                </a:lnTo>
                <a:lnTo>
                  <a:pt x="793" y="65"/>
                </a:lnTo>
                <a:lnTo>
                  <a:pt x="793" y="76"/>
                </a:lnTo>
                <a:lnTo>
                  <a:pt x="804" y="87"/>
                </a:lnTo>
                <a:lnTo>
                  <a:pt x="793" y="98"/>
                </a:lnTo>
                <a:lnTo>
                  <a:pt x="793" y="109"/>
                </a:lnTo>
                <a:lnTo>
                  <a:pt x="783" y="120"/>
                </a:lnTo>
                <a:lnTo>
                  <a:pt x="772" y="120"/>
                </a:lnTo>
                <a:lnTo>
                  <a:pt x="750" y="131"/>
                </a:lnTo>
                <a:lnTo>
                  <a:pt x="717" y="142"/>
                </a:lnTo>
                <a:lnTo>
                  <a:pt x="674" y="142"/>
                </a:lnTo>
                <a:lnTo>
                  <a:pt x="630" y="152"/>
                </a:lnTo>
                <a:lnTo>
                  <a:pt x="576" y="152"/>
                </a:lnTo>
                <a:lnTo>
                  <a:pt x="511" y="163"/>
                </a:lnTo>
                <a:lnTo>
                  <a:pt x="391" y="174"/>
                </a:lnTo>
                <a:lnTo>
                  <a:pt x="261" y="185"/>
                </a:lnTo>
                <a:lnTo>
                  <a:pt x="152" y="196"/>
                </a:lnTo>
                <a:lnTo>
                  <a:pt x="43" y="196"/>
                </a:lnTo>
                <a:lnTo>
                  <a:pt x="0" y="98"/>
                </a:lnTo>
              </a:path>
            </a:pathLst>
          </a:custGeom>
          <a:solidFill>
            <a:srgbClr val="FF0000"/>
          </a:solidFill>
          <a:ln w="12700">
            <a:solidFill>
              <a:srgbClr val="000000"/>
            </a:solidFill>
            <a:round/>
          </a:ln>
        </p:spPr>
        <p:txBody>
          <a:bodyPr/>
          <a:lstStyle/>
          <a:p>
            <a:endParaRPr lang="zh-CN" altLang="en-US"/>
          </a:p>
        </p:txBody>
      </p:sp>
      <p:sp>
        <p:nvSpPr>
          <p:cNvPr id="97314" name="Freeform 34"/>
          <p:cNvSpPr/>
          <p:nvPr/>
        </p:nvSpPr>
        <p:spPr bwMode="auto">
          <a:xfrm>
            <a:off x="6467475" y="3458634"/>
            <a:ext cx="503238" cy="774700"/>
          </a:xfrm>
          <a:custGeom>
            <a:avLst/>
            <a:gdLst>
              <a:gd name="T0" fmla="*/ 2147483647 w 793"/>
              <a:gd name="T1" fmla="*/ 2147483647 h 915"/>
              <a:gd name="T2" fmla="*/ 2147483647 w 793"/>
              <a:gd name="T3" fmla="*/ 2147483647 h 915"/>
              <a:gd name="T4" fmla="*/ 2147483647 w 793"/>
              <a:gd name="T5" fmla="*/ 2147483647 h 915"/>
              <a:gd name="T6" fmla="*/ 2147483647 w 793"/>
              <a:gd name="T7" fmla="*/ 2147483647 h 915"/>
              <a:gd name="T8" fmla="*/ 2147483647 w 793"/>
              <a:gd name="T9" fmla="*/ 2147483647 h 915"/>
              <a:gd name="T10" fmla="*/ 2147483647 w 793"/>
              <a:gd name="T11" fmla="*/ 2147483647 h 915"/>
              <a:gd name="T12" fmla="*/ 2147483647 w 793"/>
              <a:gd name="T13" fmla="*/ 2147483647 h 915"/>
              <a:gd name="T14" fmla="*/ 2147483647 w 793"/>
              <a:gd name="T15" fmla="*/ 2147483647 h 915"/>
              <a:gd name="T16" fmla="*/ 2147483647 w 793"/>
              <a:gd name="T17" fmla="*/ 2147483647 h 915"/>
              <a:gd name="T18" fmla="*/ 2147483647 w 793"/>
              <a:gd name="T19" fmla="*/ 2147483647 h 915"/>
              <a:gd name="T20" fmla="*/ 2147483647 w 793"/>
              <a:gd name="T21" fmla="*/ 2147483647 h 915"/>
              <a:gd name="T22" fmla="*/ 2147483647 w 793"/>
              <a:gd name="T23" fmla="*/ 2147483647 h 915"/>
              <a:gd name="T24" fmla="*/ 0 w 793"/>
              <a:gd name="T25" fmla="*/ 2147483647 h 915"/>
              <a:gd name="T26" fmla="*/ 2147483647 w 793"/>
              <a:gd name="T27" fmla="*/ 2147483647 h 915"/>
              <a:gd name="T28" fmla="*/ 2147483647 w 793"/>
              <a:gd name="T29" fmla="*/ 2147483647 h 915"/>
              <a:gd name="T30" fmla="*/ 2147483647 w 793"/>
              <a:gd name="T31" fmla="*/ 2147483647 h 915"/>
              <a:gd name="T32" fmla="*/ 2147483647 w 793"/>
              <a:gd name="T33" fmla="*/ 2147483647 h 915"/>
              <a:gd name="T34" fmla="*/ 2147483647 w 793"/>
              <a:gd name="T35" fmla="*/ 2147483647 h 915"/>
              <a:gd name="T36" fmla="*/ 2147483647 w 793"/>
              <a:gd name="T37" fmla="*/ 2147483647 h 915"/>
              <a:gd name="T38" fmla="*/ 2147483647 w 793"/>
              <a:gd name="T39" fmla="*/ 2147483647 h 915"/>
              <a:gd name="T40" fmla="*/ 2147483647 w 793"/>
              <a:gd name="T41" fmla="*/ 2147483647 h 915"/>
              <a:gd name="T42" fmla="*/ 2147483647 w 793"/>
              <a:gd name="T43" fmla="*/ 2147483647 h 915"/>
              <a:gd name="T44" fmla="*/ 2147483647 w 793"/>
              <a:gd name="T45" fmla="*/ 2147483647 h 915"/>
              <a:gd name="T46" fmla="*/ 2147483647 w 793"/>
              <a:gd name="T47" fmla="*/ 2147483647 h 915"/>
              <a:gd name="T48" fmla="*/ 2147483647 w 793"/>
              <a:gd name="T49" fmla="*/ 2147483647 h 915"/>
              <a:gd name="T50" fmla="*/ 2147483647 w 793"/>
              <a:gd name="T51" fmla="*/ 2147483647 h 915"/>
              <a:gd name="T52" fmla="*/ 2147483647 w 793"/>
              <a:gd name="T53" fmla="*/ 0 h 915"/>
              <a:gd name="T54" fmla="*/ 2147483647 w 793"/>
              <a:gd name="T55" fmla="*/ 0 h 915"/>
              <a:gd name="T56" fmla="*/ 2147483647 w 793"/>
              <a:gd name="T57" fmla="*/ 2147483647 h 915"/>
              <a:gd name="T58" fmla="*/ 2147483647 w 793"/>
              <a:gd name="T59" fmla="*/ 2147483647 h 915"/>
              <a:gd name="T60" fmla="*/ 2147483647 w 793"/>
              <a:gd name="T61" fmla="*/ 2147483647 h 915"/>
              <a:gd name="T62" fmla="*/ 2147483647 w 793"/>
              <a:gd name="T63" fmla="*/ 2147483647 h 915"/>
              <a:gd name="T64" fmla="*/ 2147483647 w 793"/>
              <a:gd name="T65" fmla="*/ 2147483647 h 915"/>
              <a:gd name="T66" fmla="*/ 2147483647 w 793"/>
              <a:gd name="T67" fmla="*/ 2147483647 h 915"/>
              <a:gd name="T68" fmla="*/ 2147483647 w 793"/>
              <a:gd name="T69" fmla="*/ 2147483647 h 9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3"/>
              <a:gd name="T106" fmla="*/ 0 h 915"/>
              <a:gd name="T107" fmla="*/ 793 w 793"/>
              <a:gd name="T108" fmla="*/ 915 h 9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3" h="915">
                <a:moveTo>
                  <a:pt x="793" y="164"/>
                </a:moveTo>
                <a:lnTo>
                  <a:pt x="793" y="185"/>
                </a:lnTo>
                <a:lnTo>
                  <a:pt x="782" y="196"/>
                </a:lnTo>
                <a:lnTo>
                  <a:pt x="782" y="218"/>
                </a:lnTo>
                <a:lnTo>
                  <a:pt x="761" y="251"/>
                </a:lnTo>
                <a:lnTo>
                  <a:pt x="750" y="272"/>
                </a:lnTo>
                <a:lnTo>
                  <a:pt x="717" y="305"/>
                </a:lnTo>
                <a:lnTo>
                  <a:pt x="695" y="349"/>
                </a:lnTo>
                <a:lnTo>
                  <a:pt x="663" y="381"/>
                </a:lnTo>
                <a:lnTo>
                  <a:pt x="619" y="425"/>
                </a:lnTo>
                <a:lnTo>
                  <a:pt x="576" y="479"/>
                </a:lnTo>
                <a:lnTo>
                  <a:pt x="532" y="523"/>
                </a:lnTo>
                <a:lnTo>
                  <a:pt x="489" y="566"/>
                </a:lnTo>
                <a:lnTo>
                  <a:pt x="434" y="610"/>
                </a:lnTo>
                <a:lnTo>
                  <a:pt x="380" y="653"/>
                </a:lnTo>
                <a:lnTo>
                  <a:pt x="326" y="708"/>
                </a:lnTo>
                <a:lnTo>
                  <a:pt x="271" y="751"/>
                </a:lnTo>
                <a:lnTo>
                  <a:pt x="206" y="795"/>
                </a:lnTo>
                <a:lnTo>
                  <a:pt x="152" y="827"/>
                </a:lnTo>
                <a:lnTo>
                  <a:pt x="108" y="860"/>
                </a:lnTo>
                <a:lnTo>
                  <a:pt x="76" y="882"/>
                </a:lnTo>
                <a:lnTo>
                  <a:pt x="43" y="893"/>
                </a:lnTo>
                <a:lnTo>
                  <a:pt x="21" y="904"/>
                </a:lnTo>
                <a:lnTo>
                  <a:pt x="10" y="915"/>
                </a:lnTo>
                <a:lnTo>
                  <a:pt x="0" y="904"/>
                </a:lnTo>
                <a:lnTo>
                  <a:pt x="10" y="882"/>
                </a:lnTo>
                <a:lnTo>
                  <a:pt x="21" y="860"/>
                </a:lnTo>
                <a:lnTo>
                  <a:pt x="43" y="838"/>
                </a:lnTo>
                <a:lnTo>
                  <a:pt x="76" y="795"/>
                </a:lnTo>
                <a:lnTo>
                  <a:pt x="108" y="762"/>
                </a:lnTo>
                <a:lnTo>
                  <a:pt x="152" y="708"/>
                </a:lnTo>
                <a:lnTo>
                  <a:pt x="206" y="653"/>
                </a:lnTo>
                <a:lnTo>
                  <a:pt x="261" y="599"/>
                </a:lnTo>
                <a:lnTo>
                  <a:pt x="304" y="545"/>
                </a:lnTo>
                <a:lnTo>
                  <a:pt x="348" y="490"/>
                </a:lnTo>
                <a:lnTo>
                  <a:pt x="391" y="436"/>
                </a:lnTo>
                <a:lnTo>
                  <a:pt x="424" y="392"/>
                </a:lnTo>
                <a:lnTo>
                  <a:pt x="456" y="349"/>
                </a:lnTo>
                <a:lnTo>
                  <a:pt x="489" y="305"/>
                </a:lnTo>
                <a:lnTo>
                  <a:pt x="511" y="262"/>
                </a:lnTo>
                <a:lnTo>
                  <a:pt x="532" y="218"/>
                </a:lnTo>
                <a:lnTo>
                  <a:pt x="543" y="185"/>
                </a:lnTo>
                <a:lnTo>
                  <a:pt x="565" y="164"/>
                </a:lnTo>
                <a:lnTo>
                  <a:pt x="576" y="131"/>
                </a:lnTo>
                <a:lnTo>
                  <a:pt x="576" y="109"/>
                </a:lnTo>
                <a:lnTo>
                  <a:pt x="587" y="87"/>
                </a:lnTo>
                <a:lnTo>
                  <a:pt x="587" y="77"/>
                </a:lnTo>
                <a:lnTo>
                  <a:pt x="576" y="66"/>
                </a:lnTo>
                <a:lnTo>
                  <a:pt x="576" y="44"/>
                </a:lnTo>
                <a:lnTo>
                  <a:pt x="576" y="33"/>
                </a:lnTo>
                <a:lnTo>
                  <a:pt x="576" y="22"/>
                </a:lnTo>
                <a:lnTo>
                  <a:pt x="576" y="11"/>
                </a:lnTo>
                <a:lnTo>
                  <a:pt x="587" y="0"/>
                </a:lnTo>
                <a:lnTo>
                  <a:pt x="598" y="0"/>
                </a:lnTo>
                <a:lnTo>
                  <a:pt x="608" y="0"/>
                </a:lnTo>
                <a:lnTo>
                  <a:pt x="619" y="11"/>
                </a:lnTo>
                <a:lnTo>
                  <a:pt x="641" y="11"/>
                </a:lnTo>
                <a:lnTo>
                  <a:pt x="652" y="22"/>
                </a:lnTo>
                <a:lnTo>
                  <a:pt x="674" y="33"/>
                </a:lnTo>
                <a:lnTo>
                  <a:pt x="695" y="44"/>
                </a:lnTo>
                <a:lnTo>
                  <a:pt x="717" y="55"/>
                </a:lnTo>
                <a:lnTo>
                  <a:pt x="739" y="77"/>
                </a:lnTo>
                <a:lnTo>
                  <a:pt x="750" y="87"/>
                </a:lnTo>
                <a:lnTo>
                  <a:pt x="761" y="109"/>
                </a:lnTo>
                <a:lnTo>
                  <a:pt x="772" y="120"/>
                </a:lnTo>
                <a:lnTo>
                  <a:pt x="782" y="131"/>
                </a:lnTo>
                <a:lnTo>
                  <a:pt x="782" y="153"/>
                </a:lnTo>
                <a:lnTo>
                  <a:pt x="793" y="164"/>
                </a:lnTo>
              </a:path>
            </a:pathLst>
          </a:custGeom>
          <a:solidFill>
            <a:srgbClr val="FF0000"/>
          </a:solidFill>
          <a:ln w="12700">
            <a:solidFill>
              <a:srgbClr val="000000"/>
            </a:solidFill>
            <a:round/>
          </a:ln>
        </p:spPr>
        <p:txBody>
          <a:bodyPr/>
          <a:lstStyle/>
          <a:p>
            <a:endParaRPr lang="zh-CN" altLang="en-US"/>
          </a:p>
        </p:txBody>
      </p:sp>
      <p:sp>
        <p:nvSpPr>
          <p:cNvPr id="97315" name="Freeform 35"/>
          <p:cNvSpPr/>
          <p:nvPr/>
        </p:nvSpPr>
        <p:spPr bwMode="auto">
          <a:xfrm>
            <a:off x="7129464" y="3458634"/>
            <a:ext cx="414337" cy="698500"/>
          </a:xfrm>
          <a:custGeom>
            <a:avLst/>
            <a:gdLst>
              <a:gd name="T0" fmla="*/ 2147483647 w 653"/>
              <a:gd name="T1" fmla="*/ 2147483647 h 827"/>
              <a:gd name="T2" fmla="*/ 2147483647 w 653"/>
              <a:gd name="T3" fmla="*/ 2147483647 h 827"/>
              <a:gd name="T4" fmla="*/ 2147483647 w 653"/>
              <a:gd name="T5" fmla="*/ 2147483647 h 827"/>
              <a:gd name="T6" fmla="*/ 2147483647 w 653"/>
              <a:gd name="T7" fmla="*/ 2147483647 h 827"/>
              <a:gd name="T8" fmla="*/ 2147483647 w 653"/>
              <a:gd name="T9" fmla="*/ 2147483647 h 827"/>
              <a:gd name="T10" fmla="*/ 2147483647 w 653"/>
              <a:gd name="T11" fmla="*/ 2147483647 h 827"/>
              <a:gd name="T12" fmla="*/ 2147483647 w 653"/>
              <a:gd name="T13" fmla="*/ 2147483647 h 827"/>
              <a:gd name="T14" fmla="*/ 2147483647 w 653"/>
              <a:gd name="T15" fmla="*/ 2147483647 h 827"/>
              <a:gd name="T16" fmla="*/ 2147483647 w 653"/>
              <a:gd name="T17" fmla="*/ 2147483647 h 827"/>
              <a:gd name="T18" fmla="*/ 2147483647 w 653"/>
              <a:gd name="T19" fmla="*/ 2147483647 h 827"/>
              <a:gd name="T20" fmla="*/ 2147483647 w 653"/>
              <a:gd name="T21" fmla="*/ 2147483647 h 827"/>
              <a:gd name="T22" fmla="*/ 2147483647 w 653"/>
              <a:gd name="T23" fmla="*/ 2147483647 h 827"/>
              <a:gd name="T24" fmla="*/ 2147483647 w 653"/>
              <a:gd name="T25" fmla="*/ 2147483647 h 827"/>
              <a:gd name="T26" fmla="*/ 2147483647 w 653"/>
              <a:gd name="T27" fmla="*/ 2147483647 h 827"/>
              <a:gd name="T28" fmla="*/ 2147483647 w 653"/>
              <a:gd name="T29" fmla="*/ 2147483647 h 827"/>
              <a:gd name="T30" fmla="*/ 2147483647 w 653"/>
              <a:gd name="T31" fmla="*/ 2147483647 h 827"/>
              <a:gd name="T32" fmla="*/ 2147483647 w 653"/>
              <a:gd name="T33" fmla="*/ 2147483647 h 827"/>
              <a:gd name="T34" fmla="*/ 2147483647 w 653"/>
              <a:gd name="T35" fmla="*/ 2147483647 h 827"/>
              <a:gd name="T36" fmla="*/ 2147483647 w 653"/>
              <a:gd name="T37" fmla="*/ 2147483647 h 827"/>
              <a:gd name="T38" fmla="*/ 2147483647 w 653"/>
              <a:gd name="T39" fmla="*/ 2147483647 h 827"/>
              <a:gd name="T40" fmla="*/ 2147483647 w 653"/>
              <a:gd name="T41" fmla="*/ 2147483647 h 827"/>
              <a:gd name="T42" fmla="*/ 2147483647 w 653"/>
              <a:gd name="T43" fmla="*/ 2147483647 h 827"/>
              <a:gd name="T44" fmla="*/ 2147483647 w 653"/>
              <a:gd name="T45" fmla="*/ 2147483647 h 827"/>
              <a:gd name="T46" fmla="*/ 2147483647 w 653"/>
              <a:gd name="T47" fmla="*/ 2147483647 h 827"/>
              <a:gd name="T48" fmla="*/ 2147483647 w 653"/>
              <a:gd name="T49" fmla="*/ 2147483647 h 827"/>
              <a:gd name="T50" fmla="*/ 0 w 653"/>
              <a:gd name="T51" fmla="*/ 2147483647 h 827"/>
              <a:gd name="T52" fmla="*/ 0 w 653"/>
              <a:gd name="T53" fmla="*/ 2147483647 h 827"/>
              <a:gd name="T54" fmla="*/ 0 w 653"/>
              <a:gd name="T55" fmla="*/ 0 h 827"/>
              <a:gd name="T56" fmla="*/ 2147483647 w 653"/>
              <a:gd name="T57" fmla="*/ 0 h 827"/>
              <a:gd name="T58" fmla="*/ 2147483647 w 653"/>
              <a:gd name="T59" fmla="*/ 0 h 827"/>
              <a:gd name="T60" fmla="*/ 2147483647 w 653"/>
              <a:gd name="T61" fmla="*/ 0 h 827"/>
              <a:gd name="T62" fmla="*/ 2147483647 w 653"/>
              <a:gd name="T63" fmla="*/ 2147483647 h 827"/>
              <a:gd name="T64" fmla="*/ 2147483647 w 653"/>
              <a:gd name="T65" fmla="*/ 2147483647 h 827"/>
              <a:gd name="T66" fmla="*/ 2147483647 w 653"/>
              <a:gd name="T67" fmla="*/ 2147483647 h 827"/>
              <a:gd name="T68" fmla="*/ 2147483647 w 653"/>
              <a:gd name="T69" fmla="*/ 2147483647 h 827"/>
              <a:gd name="T70" fmla="*/ 2147483647 w 653"/>
              <a:gd name="T71" fmla="*/ 2147483647 h 8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3"/>
              <a:gd name="T109" fmla="*/ 0 h 827"/>
              <a:gd name="T110" fmla="*/ 653 w 653"/>
              <a:gd name="T111" fmla="*/ 827 h 8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3" h="827">
                <a:moveTo>
                  <a:pt x="316" y="153"/>
                </a:moveTo>
                <a:lnTo>
                  <a:pt x="392" y="218"/>
                </a:lnTo>
                <a:lnTo>
                  <a:pt x="457" y="283"/>
                </a:lnTo>
                <a:lnTo>
                  <a:pt x="479" y="316"/>
                </a:lnTo>
                <a:lnTo>
                  <a:pt x="511" y="349"/>
                </a:lnTo>
                <a:lnTo>
                  <a:pt x="533" y="381"/>
                </a:lnTo>
                <a:lnTo>
                  <a:pt x="555" y="425"/>
                </a:lnTo>
                <a:lnTo>
                  <a:pt x="576" y="457"/>
                </a:lnTo>
                <a:lnTo>
                  <a:pt x="598" y="490"/>
                </a:lnTo>
                <a:lnTo>
                  <a:pt x="609" y="523"/>
                </a:lnTo>
                <a:lnTo>
                  <a:pt x="620" y="545"/>
                </a:lnTo>
                <a:lnTo>
                  <a:pt x="631" y="577"/>
                </a:lnTo>
                <a:lnTo>
                  <a:pt x="642" y="599"/>
                </a:lnTo>
                <a:lnTo>
                  <a:pt x="653" y="621"/>
                </a:lnTo>
                <a:lnTo>
                  <a:pt x="653" y="642"/>
                </a:lnTo>
                <a:lnTo>
                  <a:pt x="653" y="686"/>
                </a:lnTo>
                <a:lnTo>
                  <a:pt x="653" y="719"/>
                </a:lnTo>
                <a:lnTo>
                  <a:pt x="642" y="751"/>
                </a:lnTo>
                <a:lnTo>
                  <a:pt x="642" y="773"/>
                </a:lnTo>
                <a:lnTo>
                  <a:pt x="631" y="795"/>
                </a:lnTo>
                <a:lnTo>
                  <a:pt x="620" y="817"/>
                </a:lnTo>
                <a:lnTo>
                  <a:pt x="598" y="817"/>
                </a:lnTo>
                <a:lnTo>
                  <a:pt x="587" y="827"/>
                </a:lnTo>
                <a:lnTo>
                  <a:pt x="587" y="817"/>
                </a:lnTo>
                <a:lnTo>
                  <a:pt x="576" y="817"/>
                </a:lnTo>
                <a:lnTo>
                  <a:pt x="566" y="806"/>
                </a:lnTo>
                <a:lnTo>
                  <a:pt x="555" y="795"/>
                </a:lnTo>
                <a:lnTo>
                  <a:pt x="544" y="784"/>
                </a:lnTo>
                <a:lnTo>
                  <a:pt x="533" y="762"/>
                </a:lnTo>
                <a:lnTo>
                  <a:pt x="511" y="751"/>
                </a:lnTo>
                <a:lnTo>
                  <a:pt x="500" y="719"/>
                </a:lnTo>
                <a:lnTo>
                  <a:pt x="479" y="697"/>
                </a:lnTo>
                <a:lnTo>
                  <a:pt x="457" y="664"/>
                </a:lnTo>
                <a:lnTo>
                  <a:pt x="424" y="632"/>
                </a:lnTo>
                <a:lnTo>
                  <a:pt x="403" y="599"/>
                </a:lnTo>
                <a:lnTo>
                  <a:pt x="370" y="555"/>
                </a:lnTo>
                <a:lnTo>
                  <a:pt x="348" y="512"/>
                </a:lnTo>
                <a:lnTo>
                  <a:pt x="316" y="468"/>
                </a:lnTo>
                <a:lnTo>
                  <a:pt x="283" y="425"/>
                </a:lnTo>
                <a:lnTo>
                  <a:pt x="239" y="370"/>
                </a:lnTo>
                <a:lnTo>
                  <a:pt x="207" y="327"/>
                </a:lnTo>
                <a:lnTo>
                  <a:pt x="185" y="283"/>
                </a:lnTo>
                <a:lnTo>
                  <a:pt x="152" y="251"/>
                </a:lnTo>
                <a:lnTo>
                  <a:pt x="131" y="218"/>
                </a:lnTo>
                <a:lnTo>
                  <a:pt x="98" y="175"/>
                </a:lnTo>
                <a:lnTo>
                  <a:pt x="76" y="153"/>
                </a:lnTo>
                <a:lnTo>
                  <a:pt x="66" y="120"/>
                </a:lnTo>
                <a:lnTo>
                  <a:pt x="44" y="98"/>
                </a:lnTo>
                <a:lnTo>
                  <a:pt x="33" y="77"/>
                </a:lnTo>
                <a:lnTo>
                  <a:pt x="22" y="55"/>
                </a:lnTo>
                <a:lnTo>
                  <a:pt x="11" y="44"/>
                </a:lnTo>
                <a:lnTo>
                  <a:pt x="0" y="22"/>
                </a:lnTo>
                <a:lnTo>
                  <a:pt x="0" y="11"/>
                </a:lnTo>
                <a:lnTo>
                  <a:pt x="0" y="0"/>
                </a:lnTo>
                <a:lnTo>
                  <a:pt x="11" y="0"/>
                </a:lnTo>
                <a:lnTo>
                  <a:pt x="22" y="0"/>
                </a:lnTo>
                <a:lnTo>
                  <a:pt x="44" y="0"/>
                </a:lnTo>
                <a:lnTo>
                  <a:pt x="55" y="0"/>
                </a:lnTo>
                <a:lnTo>
                  <a:pt x="76" y="0"/>
                </a:lnTo>
                <a:lnTo>
                  <a:pt x="98" y="11"/>
                </a:lnTo>
                <a:lnTo>
                  <a:pt x="120" y="11"/>
                </a:lnTo>
                <a:lnTo>
                  <a:pt x="142" y="22"/>
                </a:lnTo>
                <a:lnTo>
                  <a:pt x="163" y="33"/>
                </a:lnTo>
                <a:lnTo>
                  <a:pt x="196" y="55"/>
                </a:lnTo>
                <a:lnTo>
                  <a:pt x="218" y="77"/>
                </a:lnTo>
                <a:lnTo>
                  <a:pt x="250" y="98"/>
                </a:lnTo>
                <a:lnTo>
                  <a:pt x="283" y="120"/>
                </a:lnTo>
                <a:lnTo>
                  <a:pt x="316" y="153"/>
                </a:lnTo>
              </a:path>
            </a:pathLst>
          </a:custGeom>
          <a:solidFill>
            <a:srgbClr val="FF0000"/>
          </a:solidFill>
          <a:ln w="12700">
            <a:solidFill>
              <a:srgbClr val="000000"/>
            </a:solidFill>
            <a:round/>
          </a:ln>
        </p:spPr>
        <p:txBody>
          <a:bodyPr/>
          <a:lstStyle/>
          <a:p>
            <a:endParaRPr lang="zh-CN" altLang="en-US"/>
          </a:p>
        </p:txBody>
      </p:sp>
      <p:sp>
        <p:nvSpPr>
          <p:cNvPr id="97309" name="Freeform 29"/>
          <p:cNvSpPr/>
          <p:nvPr/>
        </p:nvSpPr>
        <p:spPr bwMode="auto">
          <a:xfrm>
            <a:off x="6191250" y="2214033"/>
            <a:ext cx="173038" cy="2220384"/>
          </a:xfrm>
          <a:custGeom>
            <a:avLst/>
            <a:gdLst>
              <a:gd name="T0" fmla="*/ 0 w 272"/>
              <a:gd name="T1" fmla="*/ 2147483647 h 2623"/>
              <a:gd name="T2" fmla="*/ 2147483647 w 272"/>
              <a:gd name="T3" fmla="*/ 2147483647 h 2623"/>
              <a:gd name="T4" fmla="*/ 2147483647 w 272"/>
              <a:gd name="T5" fmla="*/ 0 h 2623"/>
              <a:gd name="T6" fmla="*/ 2147483647 w 272"/>
              <a:gd name="T7" fmla="*/ 2147483647 h 2623"/>
              <a:gd name="T8" fmla="*/ 2147483647 w 272"/>
              <a:gd name="T9" fmla="*/ 2147483647 h 2623"/>
              <a:gd name="T10" fmla="*/ 2147483647 w 272"/>
              <a:gd name="T11" fmla="*/ 2147483647 h 2623"/>
              <a:gd name="T12" fmla="*/ 2147483647 w 272"/>
              <a:gd name="T13" fmla="*/ 2147483647 h 2623"/>
              <a:gd name="T14" fmla="*/ 2147483647 w 272"/>
              <a:gd name="T15" fmla="*/ 2147483647 h 2623"/>
              <a:gd name="T16" fmla="*/ 2147483647 w 272"/>
              <a:gd name="T17" fmla="*/ 2147483647 h 2623"/>
              <a:gd name="T18" fmla="*/ 2147483647 w 272"/>
              <a:gd name="T19" fmla="*/ 2147483647 h 2623"/>
              <a:gd name="T20" fmla="*/ 2147483647 w 272"/>
              <a:gd name="T21" fmla="*/ 2147483647 h 2623"/>
              <a:gd name="T22" fmla="*/ 2147483647 w 272"/>
              <a:gd name="T23" fmla="*/ 2147483647 h 2623"/>
              <a:gd name="T24" fmla="*/ 2147483647 w 272"/>
              <a:gd name="T25" fmla="*/ 2147483647 h 2623"/>
              <a:gd name="T26" fmla="*/ 2147483647 w 272"/>
              <a:gd name="T27" fmla="*/ 2147483647 h 2623"/>
              <a:gd name="T28" fmla="*/ 2147483647 w 272"/>
              <a:gd name="T29" fmla="*/ 2147483647 h 2623"/>
              <a:gd name="T30" fmla="*/ 2147483647 w 272"/>
              <a:gd name="T31" fmla="*/ 2147483647 h 2623"/>
              <a:gd name="T32" fmla="*/ 2147483647 w 272"/>
              <a:gd name="T33" fmla="*/ 2147483647 h 2623"/>
              <a:gd name="T34" fmla="*/ 2147483647 w 272"/>
              <a:gd name="T35" fmla="*/ 2147483647 h 2623"/>
              <a:gd name="T36" fmla="*/ 2147483647 w 272"/>
              <a:gd name="T37" fmla="*/ 2147483647 h 2623"/>
              <a:gd name="T38" fmla="*/ 2147483647 w 272"/>
              <a:gd name="T39" fmla="*/ 2147483647 h 2623"/>
              <a:gd name="T40" fmla="*/ 2147483647 w 272"/>
              <a:gd name="T41" fmla="*/ 2147483647 h 2623"/>
              <a:gd name="T42" fmla="*/ 2147483647 w 272"/>
              <a:gd name="T43" fmla="*/ 2147483647 h 2623"/>
              <a:gd name="T44" fmla="*/ 2147483647 w 272"/>
              <a:gd name="T45" fmla="*/ 2147483647 h 2623"/>
              <a:gd name="T46" fmla="*/ 2147483647 w 272"/>
              <a:gd name="T47" fmla="*/ 2147483647 h 2623"/>
              <a:gd name="T48" fmla="*/ 2147483647 w 272"/>
              <a:gd name="T49" fmla="*/ 2147483647 h 2623"/>
              <a:gd name="T50" fmla="*/ 2147483647 w 272"/>
              <a:gd name="T51" fmla="*/ 2147483647 h 2623"/>
              <a:gd name="T52" fmla="*/ 2147483647 w 272"/>
              <a:gd name="T53" fmla="*/ 2147483647 h 2623"/>
              <a:gd name="T54" fmla="*/ 2147483647 w 272"/>
              <a:gd name="T55" fmla="*/ 2147483647 h 2623"/>
              <a:gd name="T56" fmla="*/ 2147483647 w 272"/>
              <a:gd name="T57" fmla="*/ 2147483647 h 2623"/>
              <a:gd name="T58" fmla="*/ 2147483647 w 272"/>
              <a:gd name="T59" fmla="*/ 2147483647 h 2623"/>
              <a:gd name="T60" fmla="*/ 2147483647 w 272"/>
              <a:gd name="T61" fmla="*/ 2147483647 h 2623"/>
              <a:gd name="T62" fmla="*/ 2147483647 w 272"/>
              <a:gd name="T63" fmla="*/ 2147483647 h 2623"/>
              <a:gd name="T64" fmla="*/ 2147483647 w 272"/>
              <a:gd name="T65" fmla="*/ 2147483647 h 2623"/>
              <a:gd name="T66" fmla="*/ 2147483647 w 272"/>
              <a:gd name="T67" fmla="*/ 2147483647 h 2623"/>
              <a:gd name="T68" fmla="*/ 2147483647 w 272"/>
              <a:gd name="T69" fmla="*/ 2147483647 h 2623"/>
              <a:gd name="T70" fmla="*/ 2147483647 w 272"/>
              <a:gd name="T71" fmla="*/ 2147483647 h 2623"/>
              <a:gd name="T72" fmla="*/ 2147483647 w 272"/>
              <a:gd name="T73" fmla="*/ 2147483647 h 2623"/>
              <a:gd name="T74" fmla="*/ 2147483647 w 272"/>
              <a:gd name="T75" fmla="*/ 2147483647 h 2623"/>
              <a:gd name="T76" fmla="*/ 2147483647 w 272"/>
              <a:gd name="T77" fmla="*/ 2147483647 h 2623"/>
              <a:gd name="T78" fmla="*/ 2147483647 w 272"/>
              <a:gd name="T79" fmla="*/ 2147483647 h 2623"/>
              <a:gd name="T80" fmla="*/ 2147483647 w 272"/>
              <a:gd name="T81" fmla="*/ 2147483647 h 2623"/>
              <a:gd name="T82" fmla="*/ 2147483647 w 272"/>
              <a:gd name="T83" fmla="*/ 2147483647 h 2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2623"/>
              <a:gd name="T128" fmla="*/ 272 w 272"/>
              <a:gd name="T129" fmla="*/ 2623 h 2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2623">
                <a:moveTo>
                  <a:pt x="22" y="87"/>
                </a:moveTo>
                <a:lnTo>
                  <a:pt x="0" y="66"/>
                </a:lnTo>
                <a:lnTo>
                  <a:pt x="0" y="55"/>
                </a:lnTo>
                <a:lnTo>
                  <a:pt x="0" y="33"/>
                </a:lnTo>
                <a:lnTo>
                  <a:pt x="11" y="11"/>
                </a:lnTo>
                <a:lnTo>
                  <a:pt x="22" y="11"/>
                </a:lnTo>
                <a:lnTo>
                  <a:pt x="32" y="0"/>
                </a:lnTo>
                <a:lnTo>
                  <a:pt x="43" y="0"/>
                </a:lnTo>
                <a:lnTo>
                  <a:pt x="65" y="0"/>
                </a:lnTo>
                <a:lnTo>
                  <a:pt x="87" y="11"/>
                </a:lnTo>
                <a:lnTo>
                  <a:pt x="108" y="11"/>
                </a:lnTo>
                <a:lnTo>
                  <a:pt x="130" y="11"/>
                </a:lnTo>
                <a:lnTo>
                  <a:pt x="163" y="22"/>
                </a:lnTo>
                <a:lnTo>
                  <a:pt x="185" y="33"/>
                </a:lnTo>
                <a:lnTo>
                  <a:pt x="206" y="44"/>
                </a:lnTo>
                <a:lnTo>
                  <a:pt x="217" y="44"/>
                </a:lnTo>
                <a:lnTo>
                  <a:pt x="239" y="55"/>
                </a:lnTo>
                <a:lnTo>
                  <a:pt x="250" y="66"/>
                </a:lnTo>
                <a:lnTo>
                  <a:pt x="261" y="66"/>
                </a:lnTo>
                <a:lnTo>
                  <a:pt x="261" y="76"/>
                </a:lnTo>
                <a:lnTo>
                  <a:pt x="272" y="87"/>
                </a:lnTo>
                <a:lnTo>
                  <a:pt x="272" y="109"/>
                </a:lnTo>
                <a:lnTo>
                  <a:pt x="272" y="131"/>
                </a:lnTo>
                <a:lnTo>
                  <a:pt x="261" y="153"/>
                </a:lnTo>
                <a:lnTo>
                  <a:pt x="250" y="174"/>
                </a:lnTo>
                <a:lnTo>
                  <a:pt x="250" y="218"/>
                </a:lnTo>
                <a:lnTo>
                  <a:pt x="250" y="240"/>
                </a:lnTo>
                <a:lnTo>
                  <a:pt x="250" y="261"/>
                </a:lnTo>
                <a:lnTo>
                  <a:pt x="250" y="283"/>
                </a:lnTo>
                <a:lnTo>
                  <a:pt x="250" y="316"/>
                </a:lnTo>
                <a:lnTo>
                  <a:pt x="250" y="338"/>
                </a:lnTo>
                <a:lnTo>
                  <a:pt x="250" y="359"/>
                </a:lnTo>
                <a:lnTo>
                  <a:pt x="250" y="392"/>
                </a:lnTo>
                <a:lnTo>
                  <a:pt x="239" y="425"/>
                </a:lnTo>
                <a:lnTo>
                  <a:pt x="239" y="468"/>
                </a:lnTo>
                <a:lnTo>
                  <a:pt x="239" y="523"/>
                </a:lnTo>
                <a:lnTo>
                  <a:pt x="239" y="566"/>
                </a:lnTo>
                <a:lnTo>
                  <a:pt x="239" y="631"/>
                </a:lnTo>
                <a:lnTo>
                  <a:pt x="239" y="697"/>
                </a:lnTo>
                <a:lnTo>
                  <a:pt x="239" y="762"/>
                </a:lnTo>
                <a:lnTo>
                  <a:pt x="239" y="838"/>
                </a:lnTo>
                <a:lnTo>
                  <a:pt x="239" y="925"/>
                </a:lnTo>
                <a:lnTo>
                  <a:pt x="239" y="1012"/>
                </a:lnTo>
                <a:lnTo>
                  <a:pt x="239" y="1110"/>
                </a:lnTo>
                <a:lnTo>
                  <a:pt x="239" y="1208"/>
                </a:lnTo>
                <a:lnTo>
                  <a:pt x="239" y="1317"/>
                </a:lnTo>
                <a:lnTo>
                  <a:pt x="239" y="1426"/>
                </a:lnTo>
                <a:lnTo>
                  <a:pt x="239" y="1524"/>
                </a:lnTo>
                <a:lnTo>
                  <a:pt x="239" y="1622"/>
                </a:lnTo>
                <a:lnTo>
                  <a:pt x="239" y="1709"/>
                </a:lnTo>
                <a:lnTo>
                  <a:pt x="239" y="1796"/>
                </a:lnTo>
                <a:lnTo>
                  <a:pt x="228" y="1883"/>
                </a:lnTo>
                <a:lnTo>
                  <a:pt x="228" y="1959"/>
                </a:lnTo>
                <a:lnTo>
                  <a:pt x="228" y="2024"/>
                </a:lnTo>
                <a:lnTo>
                  <a:pt x="228" y="2090"/>
                </a:lnTo>
                <a:lnTo>
                  <a:pt x="228" y="2155"/>
                </a:lnTo>
                <a:lnTo>
                  <a:pt x="217" y="2209"/>
                </a:lnTo>
                <a:lnTo>
                  <a:pt x="217" y="2253"/>
                </a:lnTo>
                <a:lnTo>
                  <a:pt x="217" y="2296"/>
                </a:lnTo>
                <a:lnTo>
                  <a:pt x="206" y="2340"/>
                </a:lnTo>
                <a:lnTo>
                  <a:pt x="206" y="2373"/>
                </a:lnTo>
                <a:lnTo>
                  <a:pt x="206" y="2405"/>
                </a:lnTo>
                <a:lnTo>
                  <a:pt x="195" y="2449"/>
                </a:lnTo>
                <a:lnTo>
                  <a:pt x="185" y="2492"/>
                </a:lnTo>
                <a:lnTo>
                  <a:pt x="174" y="2536"/>
                </a:lnTo>
                <a:lnTo>
                  <a:pt x="174" y="2569"/>
                </a:lnTo>
                <a:lnTo>
                  <a:pt x="163" y="2590"/>
                </a:lnTo>
                <a:lnTo>
                  <a:pt x="152" y="2612"/>
                </a:lnTo>
                <a:lnTo>
                  <a:pt x="141" y="2623"/>
                </a:lnTo>
                <a:lnTo>
                  <a:pt x="130" y="2612"/>
                </a:lnTo>
                <a:lnTo>
                  <a:pt x="119" y="2601"/>
                </a:lnTo>
                <a:lnTo>
                  <a:pt x="108" y="2590"/>
                </a:lnTo>
                <a:lnTo>
                  <a:pt x="98" y="2579"/>
                </a:lnTo>
                <a:lnTo>
                  <a:pt x="98" y="2558"/>
                </a:lnTo>
                <a:lnTo>
                  <a:pt x="87" y="2536"/>
                </a:lnTo>
                <a:lnTo>
                  <a:pt x="76" y="2514"/>
                </a:lnTo>
                <a:lnTo>
                  <a:pt x="65" y="2481"/>
                </a:lnTo>
                <a:lnTo>
                  <a:pt x="65" y="2449"/>
                </a:lnTo>
                <a:lnTo>
                  <a:pt x="54" y="2427"/>
                </a:lnTo>
                <a:lnTo>
                  <a:pt x="54" y="2405"/>
                </a:lnTo>
                <a:lnTo>
                  <a:pt x="43" y="2394"/>
                </a:lnTo>
                <a:lnTo>
                  <a:pt x="43" y="2373"/>
                </a:lnTo>
                <a:lnTo>
                  <a:pt x="43" y="2362"/>
                </a:lnTo>
                <a:lnTo>
                  <a:pt x="43" y="2351"/>
                </a:lnTo>
                <a:lnTo>
                  <a:pt x="43" y="2340"/>
                </a:lnTo>
                <a:lnTo>
                  <a:pt x="43" y="2329"/>
                </a:lnTo>
                <a:lnTo>
                  <a:pt x="43" y="2318"/>
                </a:lnTo>
                <a:lnTo>
                  <a:pt x="43" y="2296"/>
                </a:lnTo>
                <a:lnTo>
                  <a:pt x="43" y="2275"/>
                </a:lnTo>
                <a:lnTo>
                  <a:pt x="43" y="2253"/>
                </a:lnTo>
                <a:lnTo>
                  <a:pt x="54" y="2231"/>
                </a:lnTo>
                <a:lnTo>
                  <a:pt x="54" y="2199"/>
                </a:lnTo>
                <a:lnTo>
                  <a:pt x="54" y="2166"/>
                </a:lnTo>
                <a:lnTo>
                  <a:pt x="54" y="2133"/>
                </a:lnTo>
                <a:lnTo>
                  <a:pt x="65" y="2090"/>
                </a:lnTo>
                <a:lnTo>
                  <a:pt x="65" y="2046"/>
                </a:lnTo>
                <a:lnTo>
                  <a:pt x="65" y="2003"/>
                </a:lnTo>
                <a:lnTo>
                  <a:pt x="76" y="1948"/>
                </a:lnTo>
                <a:lnTo>
                  <a:pt x="76" y="1905"/>
                </a:lnTo>
                <a:lnTo>
                  <a:pt x="87" y="1698"/>
                </a:lnTo>
                <a:lnTo>
                  <a:pt x="98" y="1502"/>
                </a:lnTo>
                <a:lnTo>
                  <a:pt x="108" y="1306"/>
                </a:lnTo>
                <a:lnTo>
                  <a:pt x="108" y="1121"/>
                </a:lnTo>
                <a:lnTo>
                  <a:pt x="108" y="1034"/>
                </a:lnTo>
                <a:lnTo>
                  <a:pt x="108" y="958"/>
                </a:lnTo>
                <a:lnTo>
                  <a:pt x="108" y="882"/>
                </a:lnTo>
                <a:lnTo>
                  <a:pt x="108" y="816"/>
                </a:lnTo>
                <a:lnTo>
                  <a:pt x="108" y="740"/>
                </a:lnTo>
                <a:lnTo>
                  <a:pt x="108" y="686"/>
                </a:lnTo>
                <a:lnTo>
                  <a:pt x="98" y="631"/>
                </a:lnTo>
                <a:lnTo>
                  <a:pt x="98" y="577"/>
                </a:lnTo>
                <a:lnTo>
                  <a:pt x="98" y="479"/>
                </a:lnTo>
                <a:lnTo>
                  <a:pt x="87" y="392"/>
                </a:lnTo>
                <a:lnTo>
                  <a:pt x="87" y="316"/>
                </a:lnTo>
                <a:lnTo>
                  <a:pt x="76" y="240"/>
                </a:lnTo>
                <a:lnTo>
                  <a:pt x="76" y="218"/>
                </a:lnTo>
                <a:lnTo>
                  <a:pt x="65" y="185"/>
                </a:lnTo>
                <a:lnTo>
                  <a:pt x="65" y="164"/>
                </a:lnTo>
                <a:lnTo>
                  <a:pt x="54" y="142"/>
                </a:lnTo>
                <a:lnTo>
                  <a:pt x="54" y="120"/>
                </a:lnTo>
                <a:lnTo>
                  <a:pt x="43" y="109"/>
                </a:lnTo>
                <a:lnTo>
                  <a:pt x="32" y="98"/>
                </a:lnTo>
                <a:lnTo>
                  <a:pt x="22" y="87"/>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0750"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latin typeface="楷体" panose="02010609060101010101" pitchFamily="49" charset="-122"/>
                <a:ea typeface="楷体" panose="02010609060101010101" pitchFamily="49" charset="-122"/>
              </a:rPr>
              <a:t>旗</a:t>
            </a:r>
            <a:r>
              <a:rPr lang="zh-CN" altLang="en-US" sz="6000">
                <a:solidFill>
                  <a:srgbClr val="FF0000"/>
                </a:solidFill>
                <a:latin typeface="楷体" panose="02010609060101010101" pitchFamily="49" charset="-122"/>
                <a:ea typeface="楷体" panose="02010609060101010101" pitchFamily="49" charset="-122"/>
              </a:rPr>
              <a:t>帜</a:t>
            </a:r>
            <a:endParaRPr lang="zh-CN" altLang="en-US" sz="600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7308"/>
                                        </p:tgtEl>
                                        <p:attrNameLst>
                                          <p:attrName>style.visibility</p:attrName>
                                        </p:attrNameLst>
                                      </p:cBhvr>
                                      <p:to>
                                        <p:strVal val="visible"/>
                                      </p:to>
                                    </p:set>
                                    <p:animEffect transition="in" filter="wipe(up)">
                                      <p:cBhvr>
                                        <p:cTn id="13" dur="500"/>
                                        <p:tgtEl>
                                          <p:spTgt spid="9730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7310"/>
                                        </p:tgtEl>
                                        <p:attrNameLst>
                                          <p:attrName>style.visibility</p:attrName>
                                        </p:attrNameLst>
                                      </p:cBhvr>
                                      <p:to>
                                        <p:strVal val="visible"/>
                                      </p:to>
                                    </p:set>
                                    <p:animEffect transition="in" filter="wipe(left)">
                                      <p:cBhvr>
                                        <p:cTn id="18" dur="500"/>
                                        <p:tgtEl>
                                          <p:spTgt spid="973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7309"/>
                                        </p:tgtEl>
                                        <p:attrNameLst>
                                          <p:attrName>style.visibility</p:attrName>
                                        </p:attrNameLst>
                                      </p:cBhvr>
                                      <p:to>
                                        <p:strVal val="visible"/>
                                      </p:to>
                                    </p:set>
                                    <p:animEffect transition="in" filter="wipe(up)">
                                      <p:cBhvr>
                                        <p:cTn id="23" dur="500"/>
                                        <p:tgtEl>
                                          <p:spTgt spid="9730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7311"/>
                                        </p:tgtEl>
                                        <p:attrNameLst>
                                          <p:attrName>style.visibility</p:attrName>
                                        </p:attrNameLst>
                                      </p:cBhvr>
                                      <p:to>
                                        <p:strVal val="visible"/>
                                      </p:to>
                                    </p:set>
                                    <p:animEffect transition="in" filter="wipe(up)">
                                      <p:cBhvr>
                                        <p:cTn id="28" dur="500"/>
                                        <p:tgtEl>
                                          <p:spTgt spid="973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7312"/>
                                        </p:tgtEl>
                                        <p:attrNameLst>
                                          <p:attrName>style.visibility</p:attrName>
                                        </p:attrNameLst>
                                      </p:cBhvr>
                                      <p:to>
                                        <p:strVal val="visible"/>
                                      </p:to>
                                    </p:set>
                                    <p:animEffect transition="in" filter="wipe(left)">
                                      <p:cBhvr>
                                        <p:cTn id="33" dur="500"/>
                                        <p:tgtEl>
                                          <p:spTgt spid="973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7313"/>
                                        </p:tgtEl>
                                        <p:attrNameLst>
                                          <p:attrName>style.visibility</p:attrName>
                                        </p:attrNameLst>
                                      </p:cBhvr>
                                      <p:to>
                                        <p:strVal val="visible"/>
                                      </p:to>
                                    </p:set>
                                    <p:animEffect transition="in" filter="wipe(left)">
                                      <p:cBhvr>
                                        <p:cTn id="38" dur="500"/>
                                        <p:tgtEl>
                                          <p:spTgt spid="973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97314"/>
                                        </p:tgtEl>
                                        <p:attrNameLst>
                                          <p:attrName>style.visibility</p:attrName>
                                        </p:attrNameLst>
                                      </p:cBhvr>
                                      <p:to>
                                        <p:strVal val="visible"/>
                                      </p:to>
                                    </p:set>
                                    <p:animEffect transition="in" filter="wipe(up)">
                                      <p:cBhvr>
                                        <p:cTn id="43" dur="500"/>
                                        <p:tgtEl>
                                          <p:spTgt spid="973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7315"/>
                                        </p:tgtEl>
                                        <p:attrNameLst>
                                          <p:attrName>style.visibility</p:attrName>
                                        </p:attrNameLst>
                                      </p:cBhvr>
                                      <p:to>
                                        <p:strVal val="visible"/>
                                      </p:to>
                                    </p:set>
                                    <p:animEffect transition="in" filter="wipe(up)">
                                      <p:cBhvr>
                                        <p:cTn id="48" dur="500"/>
                                        <p:tgtEl>
                                          <p:spTgt spid="9731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97308" grpId="0" animBg="1"/>
      <p:bldP spid="97310" grpId="0" animBg="1"/>
      <p:bldP spid="97311" grpId="0" animBg="1"/>
      <p:bldP spid="97312" grpId="0" animBg="1"/>
      <p:bldP spid="97313" grpId="0" animBg="1"/>
      <p:bldP spid="97314" grpId="0" animBg="1"/>
      <p:bldP spid="97315" grpId="0" animBg="1"/>
      <p:bldP spid="9730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5030789" y="4929718"/>
            <a:ext cx="3513137"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门字要宽大、方正，兑字要窄小、中间是口字、儿字稍宽展。</a:t>
            </a:r>
            <a:endParaRPr lang="zh-CN" altLang="en-US" sz="2200" b="1" dirty="0" smtClean="0">
              <a:latin typeface="+mj-ea"/>
              <a:ea typeface="+mj-ea"/>
            </a:endParaRPr>
          </a:p>
        </p:txBody>
      </p:sp>
      <p:sp>
        <p:nvSpPr>
          <p:cNvPr id="17" name="TextBox 16"/>
          <p:cNvSpPr txBox="1">
            <a:spLocks noChangeArrowheads="1"/>
          </p:cNvSpPr>
          <p:nvPr/>
        </p:nvSpPr>
        <p:spPr bwMode="auto">
          <a:xfrm>
            <a:off x="766763" y="3907367"/>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半包围</a:t>
            </a:r>
            <a:endParaRPr lang="zh-CN" altLang="en-US" sz="2200" b="1" dirty="0">
              <a:latin typeface="+mj-ea"/>
              <a:ea typeface="+mj-ea"/>
            </a:endParaRPr>
          </a:p>
        </p:txBody>
      </p:sp>
      <p:sp>
        <p:nvSpPr>
          <p:cNvPr id="19" name="TextBox 18"/>
          <p:cNvSpPr txBox="1">
            <a:spLocks noChangeArrowheads="1"/>
          </p:cNvSpPr>
          <p:nvPr/>
        </p:nvSpPr>
        <p:spPr bwMode="auto">
          <a:xfrm>
            <a:off x="766764" y="4959351"/>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a:latin typeface="+mj-ea"/>
                <a:ea typeface="+mj-ea"/>
              </a:rPr>
              <a:t>检阅 </a:t>
            </a:r>
            <a:r>
              <a:rPr lang="zh-CN" altLang="en-US" sz="2200" b="1" dirty="0" smtClean="0">
                <a:latin typeface="+mj-ea"/>
                <a:ea typeface="+mj-ea"/>
              </a:rPr>
              <a:t> 阅览</a:t>
            </a:r>
            <a:endParaRPr lang="zh-CN" altLang="en-US" sz="2200" b="1" dirty="0" smtClean="0">
              <a:latin typeface="+mj-ea"/>
              <a:ea typeface="+mj-ea"/>
            </a:endParaRPr>
          </a:p>
        </p:txBody>
      </p:sp>
      <p:sp>
        <p:nvSpPr>
          <p:cNvPr id="20" name="TextBox 19"/>
          <p:cNvSpPr txBox="1">
            <a:spLocks noChangeArrowheads="1"/>
          </p:cNvSpPr>
          <p:nvPr/>
        </p:nvSpPr>
        <p:spPr bwMode="auto">
          <a:xfrm>
            <a:off x="766763" y="5484285"/>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今年国庆节，首都举行了盛大的阅兵仪式。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34417"/>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Y  </a:t>
            </a:r>
            <a:r>
              <a:rPr lang="zh-CN" altLang="en-US" sz="2200" b="1" dirty="0" smtClean="0">
                <a:solidFill>
                  <a:srgbClr val="0000FF"/>
                </a:solidFill>
                <a:latin typeface="+mj-ea"/>
                <a:ea typeface="+mj-ea"/>
              </a:rPr>
              <a:t>部首：</a:t>
            </a:r>
            <a:r>
              <a:rPr lang="zh-CN" altLang="en-US" sz="2200" b="1" dirty="0" smtClean="0">
                <a:latin typeface="+mj-ea"/>
                <a:ea typeface="+mj-ea"/>
              </a:rPr>
              <a:t>门</a:t>
            </a:r>
            <a:endParaRPr lang="zh-CN" altLang="en-US" sz="2200" b="1" dirty="0" smtClean="0">
              <a:latin typeface="+mj-ea"/>
              <a:ea typeface="+mj-ea"/>
            </a:endParaRPr>
          </a:p>
        </p:txBody>
      </p:sp>
      <p:sp>
        <p:nvSpPr>
          <p:cNvPr id="31751"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阅</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378200" y="1570568"/>
            <a:ext cx="128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yuè</a:t>
            </a:r>
            <a:endParaRPr lang="en-US" altLang="zh-CN" sz="4800" b="1">
              <a:solidFill>
                <a:srgbClr val="FF0000"/>
              </a:solidFill>
              <a:latin typeface="方正姚体" pitchFamily="2" charset="-122"/>
              <a:ea typeface="方正姚体" pitchFamily="2" charset="-122"/>
            </a:endParaRPr>
          </a:p>
        </p:txBody>
      </p:sp>
      <p:sp>
        <p:nvSpPr>
          <p:cNvPr id="99364" name="Freeform 36"/>
          <p:cNvSpPr/>
          <p:nvPr/>
        </p:nvSpPr>
        <p:spPr bwMode="auto">
          <a:xfrm>
            <a:off x="6438901" y="3035300"/>
            <a:ext cx="123825" cy="414867"/>
          </a:xfrm>
          <a:custGeom>
            <a:avLst/>
            <a:gdLst>
              <a:gd name="T0" fmla="*/ 2147483647 w 196"/>
              <a:gd name="T1" fmla="*/ 2147483647 h 490"/>
              <a:gd name="T2" fmla="*/ 0 w 196"/>
              <a:gd name="T3" fmla="*/ 2147483647 h 490"/>
              <a:gd name="T4" fmla="*/ 0 w 196"/>
              <a:gd name="T5" fmla="*/ 2147483647 h 490"/>
              <a:gd name="T6" fmla="*/ 0 w 196"/>
              <a:gd name="T7" fmla="*/ 2147483647 h 490"/>
              <a:gd name="T8" fmla="*/ 2147483647 w 196"/>
              <a:gd name="T9" fmla="*/ 2147483647 h 490"/>
              <a:gd name="T10" fmla="*/ 2147483647 w 196"/>
              <a:gd name="T11" fmla="*/ 2147483647 h 490"/>
              <a:gd name="T12" fmla="*/ 2147483647 w 196"/>
              <a:gd name="T13" fmla="*/ 0 h 490"/>
              <a:gd name="T14" fmla="*/ 2147483647 w 196"/>
              <a:gd name="T15" fmla="*/ 0 h 490"/>
              <a:gd name="T16" fmla="*/ 2147483647 w 196"/>
              <a:gd name="T17" fmla="*/ 0 h 490"/>
              <a:gd name="T18" fmla="*/ 2147483647 w 196"/>
              <a:gd name="T19" fmla="*/ 2147483647 h 490"/>
              <a:gd name="T20" fmla="*/ 2147483647 w 196"/>
              <a:gd name="T21" fmla="*/ 2147483647 h 490"/>
              <a:gd name="T22" fmla="*/ 2147483647 w 196"/>
              <a:gd name="T23" fmla="*/ 2147483647 h 490"/>
              <a:gd name="T24" fmla="*/ 2147483647 w 196"/>
              <a:gd name="T25" fmla="*/ 2147483647 h 490"/>
              <a:gd name="T26" fmla="*/ 2147483647 w 196"/>
              <a:gd name="T27" fmla="*/ 2147483647 h 490"/>
              <a:gd name="T28" fmla="*/ 2147483647 w 196"/>
              <a:gd name="T29" fmla="*/ 2147483647 h 490"/>
              <a:gd name="T30" fmla="*/ 2147483647 w 196"/>
              <a:gd name="T31" fmla="*/ 2147483647 h 490"/>
              <a:gd name="T32" fmla="*/ 2147483647 w 196"/>
              <a:gd name="T33" fmla="*/ 2147483647 h 490"/>
              <a:gd name="T34" fmla="*/ 2147483647 w 196"/>
              <a:gd name="T35" fmla="*/ 2147483647 h 490"/>
              <a:gd name="T36" fmla="*/ 2147483647 w 196"/>
              <a:gd name="T37" fmla="*/ 2147483647 h 490"/>
              <a:gd name="T38" fmla="*/ 2147483647 w 196"/>
              <a:gd name="T39" fmla="*/ 2147483647 h 490"/>
              <a:gd name="T40" fmla="*/ 2147483647 w 196"/>
              <a:gd name="T41" fmla="*/ 2147483647 h 490"/>
              <a:gd name="T42" fmla="*/ 2147483647 w 196"/>
              <a:gd name="T43" fmla="*/ 2147483647 h 490"/>
              <a:gd name="T44" fmla="*/ 2147483647 w 196"/>
              <a:gd name="T45" fmla="*/ 2147483647 h 490"/>
              <a:gd name="T46" fmla="*/ 2147483647 w 196"/>
              <a:gd name="T47" fmla="*/ 2147483647 h 490"/>
              <a:gd name="T48" fmla="*/ 2147483647 w 196"/>
              <a:gd name="T49" fmla="*/ 2147483647 h 490"/>
              <a:gd name="T50" fmla="*/ 2147483647 w 196"/>
              <a:gd name="T51" fmla="*/ 2147483647 h 490"/>
              <a:gd name="T52" fmla="*/ 2147483647 w 196"/>
              <a:gd name="T53" fmla="*/ 2147483647 h 490"/>
              <a:gd name="T54" fmla="*/ 2147483647 w 196"/>
              <a:gd name="T55" fmla="*/ 2147483647 h 490"/>
              <a:gd name="T56" fmla="*/ 2147483647 w 196"/>
              <a:gd name="T57" fmla="*/ 2147483647 h 490"/>
              <a:gd name="T58" fmla="*/ 2147483647 w 196"/>
              <a:gd name="T59" fmla="*/ 2147483647 h 490"/>
              <a:gd name="T60" fmla="*/ 2147483647 w 196"/>
              <a:gd name="T61" fmla="*/ 2147483647 h 490"/>
              <a:gd name="T62" fmla="*/ 2147483647 w 196"/>
              <a:gd name="T63" fmla="*/ 2147483647 h 4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490"/>
              <a:gd name="T98" fmla="*/ 196 w 196"/>
              <a:gd name="T99" fmla="*/ 490 h 4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490">
                <a:moveTo>
                  <a:pt x="11" y="77"/>
                </a:moveTo>
                <a:lnTo>
                  <a:pt x="0" y="55"/>
                </a:lnTo>
                <a:lnTo>
                  <a:pt x="0" y="33"/>
                </a:lnTo>
                <a:lnTo>
                  <a:pt x="0" y="22"/>
                </a:lnTo>
                <a:lnTo>
                  <a:pt x="11" y="11"/>
                </a:lnTo>
                <a:lnTo>
                  <a:pt x="22" y="11"/>
                </a:lnTo>
                <a:lnTo>
                  <a:pt x="33" y="0"/>
                </a:lnTo>
                <a:lnTo>
                  <a:pt x="54" y="0"/>
                </a:lnTo>
                <a:lnTo>
                  <a:pt x="76" y="0"/>
                </a:lnTo>
                <a:lnTo>
                  <a:pt x="98" y="11"/>
                </a:lnTo>
                <a:lnTo>
                  <a:pt x="130" y="11"/>
                </a:lnTo>
                <a:lnTo>
                  <a:pt x="163" y="22"/>
                </a:lnTo>
                <a:lnTo>
                  <a:pt x="196" y="33"/>
                </a:lnTo>
                <a:lnTo>
                  <a:pt x="196" y="490"/>
                </a:lnTo>
                <a:lnTo>
                  <a:pt x="130" y="490"/>
                </a:lnTo>
                <a:lnTo>
                  <a:pt x="120" y="436"/>
                </a:lnTo>
                <a:lnTo>
                  <a:pt x="120" y="392"/>
                </a:lnTo>
                <a:lnTo>
                  <a:pt x="109" y="360"/>
                </a:lnTo>
                <a:lnTo>
                  <a:pt x="98" y="316"/>
                </a:lnTo>
                <a:lnTo>
                  <a:pt x="87" y="283"/>
                </a:lnTo>
                <a:lnTo>
                  <a:pt x="87" y="251"/>
                </a:lnTo>
                <a:lnTo>
                  <a:pt x="76" y="218"/>
                </a:lnTo>
                <a:lnTo>
                  <a:pt x="65" y="185"/>
                </a:lnTo>
                <a:lnTo>
                  <a:pt x="65" y="164"/>
                </a:lnTo>
                <a:lnTo>
                  <a:pt x="54" y="142"/>
                </a:lnTo>
                <a:lnTo>
                  <a:pt x="43" y="120"/>
                </a:lnTo>
                <a:lnTo>
                  <a:pt x="43" y="109"/>
                </a:lnTo>
                <a:lnTo>
                  <a:pt x="33" y="98"/>
                </a:lnTo>
                <a:lnTo>
                  <a:pt x="33" y="88"/>
                </a:lnTo>
                <a:lnTo>
                  <a:pt x="22" y="77"/>
                </a:lnTo>
                <a:lnTo>
                  <a:pt x="11" y="77"/>
                </a:lnTo>
              </a:path>
            </a:pathLst>
          </a:custGeom>
          <a:solidFill>
            <a:srgbClr val="FF0000"/>
          </a:solidFill>
          <a:ln w="12700">
            <a:solidFill>
              <a:srgbClr val="000000"/>
            </a:solidFill>
            <a:round/>
          </a:ln>
        </p:spPr>
        <p:txBody>
          <a:bodyPr/>
          <a:lstStyle/>
          <a:p>
            <a:endParaRPr lang="zh-CN" altLang="en-US"/>
          </a:p>
        </p:txBody>
      </p:sp>
      <p:sp>
        <p:nvSpPr>
          <p:cNvPr id="99365" name="Freeform 37"/>
          <p:cNvSpPr/>
          <p:nvPr/>
        </p:nvSpPr>
        <p:spPr bwMode="auto">
          <a:xfrm>
            <a:off x="6486525" y="2677585"/>
            <a:ext cx="173038" cy="266700"/>
          </a:xfrm>
          <a:custGeom>
            <a:avLst/>
            <a:gdLst>
              <a:gd name="T0" fmla="*/ 2147483647 w 272"/>
              <a:gd name="T1" fmla="*/ 2147483647 h 316"/>
              <a:gd name="T2" fmla="*/ 2147483647 w 272"/>
              <a:gd name="T3" fmla="*/ 2147483647 h 316"/>
              <a:gd name="T4" fmla="*/ 2147483647 w 272"/>
              <a:gd name="T5" fmla="*/ 2147483647 h 316"/>
              <a:gd name="T6" fmla="*/ 2147483647 w 272"/>
              <a:gd name="T7" fmla="*/ 2147483647 h 316"/>
              <a:gd name="T8" fmla="*/ 2147483647 w 272"/>
              <a:gd name="T9" fmla="*/ 2147483647 h 316"/>
              <a:gd name="T10" fmla="*/ 2147483647 w 272"/>
              <a:gd name="T11" fmla="*/ 2147483647 h 316"/>
              <a:gd name="T12" fmla="*/ 2147483647 w 272"/>
              <a:gd name="T13" fmla="*/ 2147483647 h 316"/>
              <a:gd name="T14" fmla="*/ 0 w 272"/>
              <a:gd name="T15" fmla="*/ 2147483647 h 316"/>
              <a:gd name="T16" fmla="*/ 2147483647 w 272"/>
              <a:gd name="T17" fmla="*/ 2147483647 h 316"/>
              <a:gd name="T18" fmla="*/ 2147483647 w 272"/>
              <a:gd name="T19" fmla="*/ 0 h 316"/>
              <a:gd name="T20" fmla="*/ 2147483647 w 272"/>
              <a:gd name="T21" fmla="*/ 0 h 316"/>
              <a:gd name="T22" fmla="*/ 2147483647 w 272"/>
              <a:gd name="T23" fmla="*/ 0 h 316"/>
              <a:gd name="T24" fmla="*/ 2147483647 w 272"/>
              <a:gd name="T25" fmla="*/ 2147483647 h 316"/>
              <a:gd name="T26" fmla="*/ 2147483647 w 272"/>
              <a:gd name="T27" fmla="*/ 2147483647 h 316"/>
              <a:gd name="T28" fmla="*/ 2147483647 w 272"/>
              <a:gd name="T29" fmla="*/ 2147483647 h 316"/>
              <a:gd name="T30" fmla="*/ 2147483647 w 272"/>
              <a:gd name="T31" fmla="*/ 2147483647 h 316"/>
              <a:gd name="T32" fmla="*/ 2147483647 w 272"/>
              <a:gd name="T33" fmla="*/ 2147483647 h 316"/>
              <a:gd name="T34" fmla="*/ 2147483647 w 272"/>
              <a:gd name="T35" fmla="*/ 2147483647 h 316"/>
              <a:gd name="T36" fmla="*/ 2147483647 w 272"/>
              <a:gd name="T37" fmla="*/ 2147483647 h 316"/>
              <a:gd name="T38" fmla="*/ 2147483647 w 272"/>
              <a:gd name="T39" fmla="*/ 2147483647 h 316"/>
              <a:gd name="T40" fmla="*/ 2147483647 w 272"/>
              <a:gd name="T41" fmla="*/ 2147483647 h 316"/>
              <a:gd name="T42" fmla="*/ 2147483647 w 272"/>
              <a:gd name="T43" fmla="*/ 2147483647 h 316"/>
              <a:gd name="T44" fmla="*/ 2147483647 w 272"/>
              <a:gd name="T45" fmla="*/ 2147483647 h 316"/>
              <a:gd name="T46" fmla="*/ 2147483647 w 272"/>
              <a:gd name="T47" fmla="*/ 2147483647 h 316"/>
              <a:gd name="T48" fmla="*/ 2147483647 w 272"/>
              <a:gd name="T49" fmla="*/ 2147483647 h 316"/>
              <a:gd name="T50" fmla="*/ 2147483647 w 272"/>
              <a:gd name="T51" fmla="*/ 2147483647 h 316"/>
              <a:gd name="T52" fmla="*/ 2147483647 w 272"/>
              <a:gd name="T53" fmla="*/ 2147483647 h 316"/>
              <a:gd name="T54" fmla="*/ 2147483647 w 272"/>
              <a:gd name="T55" fmla="*/ 2147483647 h 316"/>
              <a:gd name="T56" fmla="*/ 2147483647 w 272"/>
              <a:gd name="T57" fmla="*/ 2147483647 h 316"/>
              <a:gd name="T58" fmla="*/ 2147483647 w 272"/>
              <a:gd name="T59" fmla="*/ 2147483647 h 316"/>
              <a:gd name="T60" fmla="*/ 2147483647 w 272"/>
              <a:gd name="T61" fmla="*/ 2147483647 h 316"/>
              <a:gd name="T62" fmla="*/ 2147483647 w 272"/>
              <a:gd name="T63" fmla="*/ 2147483647 h 316"/>
              <a:gd name="T64" fmla="*/ 2147483647 w 272"/>
              <a:gd name="T65" fmla="*/ 2147483647 h 316"/>
              <a:gd name="T66" fmla="*/ 2147483647 w 272"/>
              <a:gd name="T67" fmla="*/ 2147483647 h 316"/>
              <a:gd name="T68" fmla="*/ 2147483647 w 272"/>
              <a:gd name="T69" fmla="*/ 2147483647 h 316"/>
              <a:gd name="T70" fmla="*/ 2147483647 w 272"/>
              <a:gd name="T71" fmla="*/ 2147483647 h 316"/>
              <a:gd name="T72" fmla="*/ 2147483647 w 272"/>
              <a:gd name="T73" fmla="*/ 2147483647 h 316"/>
              <a:gd name="T74" fmla="*/ 2147483647 w 272"/>
              <a:gd name="T75" fmla="*/ 2147483647 h 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316"/>
              <a:gd name="T116" fmla="*/ 272 w 272"/>
              <a:gd name="T117" fmla="*/ 316 h 3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316">
                <a:moveTo>
                  <a:pt x="141" y="250"/>
                </a:moveTo>
                <a:lnTo>
                  <a:pt x="98" y="207"/>
                </a:lnTo>
                <a:lnTo>
                  <a:pt x="65" y="174"/>
                </a:lnTo>
                <a:lnTo>
                  <a:pt x="44" y="131"/>
                </a:lnTo>
                <a:lnTo>
                  <a:pt x="33" y="98"/>
                </a:lnTo>
                <a:lnTo>
                  <a:pt x="22" y="65"/>
                </a:lnTo>
                <a:lnTo>
                  <a:pt x="11" y="44"/>
                </a:lnTo>
                <a:lnTo>
                  <a:pt x="0" y="22"/>
                </a:lnTo>
                <a:lnTo>
                  <a:pt x="11" y="11"/>
                </a:lnTo>
                <a:lnTo>
                  <a:pt x="22" y="0"/>
                </a:lnTo>
                <a:lnTo>
                  <a:pt x="33" y="0"/>
                </a:lnTo>
                <a:lnTo>
                  <a:pt x="54" y="0"/>
                </a:lnTo>
                <a:lnTo>
                  <a:pt x="87" y="11"/>
                </a:lnTo>
                <a:lnTo>
                  <a:pt x="120" y="22"/>
                </a:lnTo>
                <a:lnTo>
                  <a:pt x="152" y="33"/>
                </a:lnTo>
                <a:lnTo>
                  <a:pt x="185" y="54"/>
                </a:lnTo>
                <a:lnTo>
                  <a:pt x="218" y="87"/>
                </a:lnTo>
                <a:lnTo>
                  <a:pt x="239" y="109"/>
                </a:lnTo>
                <a:lnTo>
                  <a:pt x="261" y="142"/>
                </a:lnTo>
                <a:lnTo>
                  <a:pt x="261" y="152"/>
                </a:lnTo>
                <a:lnTo>
                  <a:pt x="272" y="174"/>
                </a:lnTo>
                <a:lnTo>
                  <a:pt x="272" y="196"/>
                </a:lnTo>
                <a:lnTo>
                  <a:pt x="261" y="218"/>
                </a:lnTo>
                <a:lnTo>
                  <a:pt x="261" y="239"/>
                </a:lnTo>
                <a:lnTo>
                  <a:pt x="261" y="250"/>
                </a:lnTo>
                <a:lnTo>
                  <a:pt x="250" y="272"/>
                </a:lnTo>
                <a:lnTo>
                  <a:pt x="250" y="283"/>
                </a:lnTo>
                <a:lnTo>
                  <a:pt x="250" y="305"/>
                </a:lnTo>
                <a:lnTo>
                  <a:pt x="239" y="316"/>
                </a:lnTo>
                <a:lnTo>
                  <a:pt x="228" y="316"/>
                </a:lnTo>
                <a:lnTo>
                  <a:pt x="218" y="316"/>
                </a:lnTo>
                <a:lnTo>
                  <a:pt x="207" y="305"/>
                </a:lnTo>
                <a:lnTo>
                  <a:pt x="196" y="294"/>
                </a:lnTo>
                <a:lnTo>
                  <a:pt x="174" y="283"/>
                </a:lnTo>
                <a:lnTo>
                  <a:pt x="152" y="272"/>
                </a:lnTo>
                <a:lnTo>
                  <a:pt x="141" y="250"/>
                </a:lnTo>
              </a:path>
            </a:pathLst>
          </a:custGeom>
          <a:solidFill>
            <a:srgbClr val="FF0000"/>
          </a:solidFill>
          <a:ln w="12700">
            <a:solidFill>
              <a:srgbClr val="000000"/>
            </a:solidFill>
            <a:round/>
          </a:ln>
        </p:spPr>
        <p:txBody>
          <a:bodyPr/>
          <a:lstStyle/>
          <a:p>
            <a:endParaRPr lang="zh-CN" altLang="en-US"/>
          </a:p>
        </p:txBody>
      </p:sp>
      <p:sp>
        <p:nvSpPr>
          <p:cNvPr id="99366" name="Freeform 38"/>
          <p:cNvSpPr/>
          <p:nvPr/>
        </p:nvSpPr>
        <p:spPr bwMode="auto">
          <a:xfrm>
            <a:off x="6742113" y="2565400"/>
            <a:ext cx="284162" cy="499533"/>
          </a:xfrm>
          <a:custGeom>
            <a:avLst/>
            <a:gdLst>
              <a:gd name="T0" fmla="*/ 2147483647 w 446"/>
              <a:gd name="T1" fmla="*/ 2147483647 h 588"/>
              <a:gd name="T2" fmla="*/ 2147483647 w 446"/>
              <a:gd name="T3" fmla="*/ 2147483647 h 588"/>
              <a:gd name="T4" fmla="*/ 2147483647 w 446"/>
              <a:gd name="T5" fmla="*/ 2147483647 h 588"/>
              <a:gd name="T6" fmla="*/ 2147483647 w 446"/>
              <a:gd name="T7" fmla="*/ 2147483647 h 588"/>
              <a:gd name="T8" fmla="*/ 2147483647 w 446"/>
              <a:gd name="T9" fmla="*/ 2147483647 h 588"/>
              <a:gd name="T10" fmla="*/ 2147483647 w 446"/>
              <a:gd name="T11" fmla="*/ 2147483647 h 588"/>
              <a:gd name="T12" fmla="*/ 2147483647 w 446"/>
              <a:gd name="T13" fmla="*/ 2147483647 h 588"/>
              <a:gd name="T14" fmla="*/ 2147483647 w 446"/>
              <a:gd name="T15" fmla="*/ 2147483647 h 588"/>
              <a:gd name="T16" fmla="*/ 2147483647 w 446"/>
              <a:gd name="T17" fmla="*/ 2147483647 h 588"/>
              <a:gd name="T18" fmla="*/ 2147483647 w 446"/>
              <a:gd name="T19" fmla="*/ 2147483647 h 588"/>
              <a:gd name="T20" fmla="*/ 2147483647 w 446"/>
              <a:gd name="T21" fmla="*/ 2147483647 h 588"/>
              <a:gd name="T22" fmla="*/ 2147483647 w 446"/>
              <a:gd name="T23" fmla="*/ 2147483647 h 588"/>
              <a:gd name="T24" fmla="*/ 2147483647 w 446"/>
              <a:gd name="T25" fmla="*/ 2147483647 h 588"/>
              <a:gd name="T26" fmla="*/ 2147483647 w 446"/>
              <a:gd name="T27" fmla="*/ 2147483647 h 588"/>
              <a:gd name="T28" fmla="*/ 2147483647 w 446"/>
              <a:gd name="T29" fmla="*/ 2147483647 h 588"/>
              <a:gd name="T30" fmla="*/ 2147483647 w 446"/>
              <a:gd name="T31" fmla="*/ 2147483647 h 588"/>
              <a:gd name="T32" fmla="*/ 2147483647 w 446"/>
              <a:gd name="T33" fmla="*/ 2147483647 h 588"/>
              <a:gd name="T34" fmla="*/ 0 w 446"/>
              <a:gd name="T35" fmla="*/ 2147483647 h 588"/>
              <a:gd name="T36" fmla="*/ 2147483647 w 446"/>
              <a:gd name="T37" fmla="*/ 2147483647 h 588"/>
              <a:gd name="T38" fmla="*/ 2147483647 w 446"/>
              <a:gd name="T39" fmla="*/ 2147483647 h 588"/>
              <a:gd name="T40" fmla="*/ 2147483647 w 446"/>
              <a:gd name="T41" fmla="*/ 2147483647 h 588"/>
              <a:gd name="T42" fmla="*/ 2147483647 w 446"/>
              <a:gd name="T43" fmla="*/ 2147483647 h 588"/>
              <a:gd name="T44" fmla="*/ 2147483647 w 446"/>
              <a:gd name="T45" fmla="*/ 2147483647 h 588"/>
              <a:gd name="T46" fmla="*/ 2147483647 w 446"/>
              <a:gd name="T47" fmla="*/ 2147483647 h 588"/>
              <a:gd name="T48" fmla="*/ 2147483647 w 446"/>
              <a:gd name="T49" fmla="*/ 2147483647 h 588"/>
              <a:gd name="T50" fmla="*/ 2147483647 w 446"/>
              <a:gd name="T51" fmla="*/ 2147483647 h 588"/>
              <a:gd name="T52" fmla="*/ 2147483647 w 446"/>
              <a:gd name="T53" fmla="*/ 2147483647 h 588"/>
              <a:gd name="T54" fmla="*/ 2147483647 w 446"/>
              <a:gd name="T55" fmla="*/ 2147483647 h 588"/>
              <a:gd name="T56" fmla="*/ 2147483647 w 446"/>
              <a:gd name="T57" fmla="*/ 2147483647 h 588"/>
              <a:gd name="T58" fmla="*/ 2147483647 w 446"/>
              <a:gd name="T59" fmla="*/ 2147483647 h 588"/>
              <a:gd name="T60" fmla="*/ 2147483647 w 446"/>
              <a:gd name="T61" fmla="*/ 2147483647 h 588"/>
              <a:gd name="T62" fmla="*/ 2147483647 w 446"/>
              <a:gd name="T63" fmla="*/ 2147483647 h 588"/>
              <a:gd name="T64" fmla="*/ 2147483647 w 446"/>
              <a:gd name="T65" fmla="*/ 2147483647 h 588"/>
              <a:gd name="T66" fmla="*/ 2147483647 w 446"/>
              <a:gd name="T67" fmla="*/ 2147483647 h 588"/>
              <a:gd name="T68" fmla="*/ 2147483647 w 446"/>
              <a:gd name="T69" fmla="*/ 2147483647 h 588"/>
              <a:gd name="T70" fmla="*/ 2147483647 w 446"/>
              <a:gd name="T71" fmla="*/ 2147483647 h 588"/>
              <a:gd name="T72" fmla="*/ 2147483647 w 446"/>
              <a:gd name="T73" fmla="*/ 0 h 588"/>
              <a:gd name="T74" fmla="*/ 2147483647 w 446"/>
              <a:gd name="T75" fmla="*/ 0 h 588"/>
              <a:gd name="T76" fmla="*/ 2147483647 w 446"/>
              <a:gd name="T77" fmla="*/ 0 h 588"/>
              <a:gd name="T78" fmla="*/ 2147483647 w 446"/>
              <a:gd name="T79" fmla="*/ 0 h 588"/>
              <a:gd name="T80" fmla="*/ 2147483647 w 446"/>
              <a:gd name="T81" fmla="*/ 0 h 588"/>
              <a:gd name="T82" fmla="*/ 2147483647 w 446"/>
              <a:gd name="T83" fmla="*/ 2147483647 h 588"/>
              <a:gd name="T84" fmla="*/ 2147483647 w 446"/>
              <a:gd name="T85" fmla="*/ 2147483647 h 588"/>
              <a:gd name="T86" fmla="*/ 2147483647 w 446"/>
              <a:gd name="T87" fmla="*/ 2147483647 h 588"/>
              <a:gd name="T88" fmla="*/ 2147483647 w 446"/>
              <a:gd name="T89" fmla="*/ 2147483647 h 588"/>
              <a:gd name="T90" fmla="*/ 2147483647 w 446"/>
              <a:gd name="T91" fmla="*/ 2147483647 h 588"/>
              <a:gd name="T92" fmla="*/ 2147483647 w 446"/>
              <a:gd name="T93" fmla="*/ 2147483647 h 5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6"/>
              <a:gd name="T142" fmla="*/ 0 h 588"/>
              <a:gd name="T143" fmla="*/ 446 w 446"/>
              <a:gd name="T144" fmla="*/ 588 h 5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6" h="588">
                <a:moveTo>
                  <a:pt x="446" y="88"/>
                </a:moveTo>
                <a:lnTo>
                  <a:pt x="446" y="109"/>
                </a:lnTo>
                <a:lnTo>
                  <a:pt x="446" y="120"/>
                </a:lnTo>
                <a:lnTo>
                  <a:pt x="446" y="142"/>
                </a:lnTo>
                <a:lnTo>
                  <a:pt x="435" y="164"/>
                </a:lnTo>
                <a:lnTo>
                  <a:pt x="435" y="185"/>
                </a:lnTo>
                <a:lnTo>
                  <a:pt x="413" y="207"/>
                </a:lnTo>
                <a:lnTo>
                  <a:pt x="403" y="229"/>
                </a:lnTo>
                <a:lnTo>
                  <a:pt x="381" y="251"/>
                </a:lnTo>
                <a:lnTo>
                  <a:pt x="359" y="273"/>
                </a:lnTo>
                <a:lnTo>
                  <a:pt x="326" y="305"/>
                </a:lnTo>
                <a:lnTo>
                  <a:pt x="294" y="338"/>
                </a:lnTo>
                <a:lnTo>
                  <a:pt x="261" y="381"/>
                </a:lnTo>
                <a:lnTo>
                  <a:pt x="218" y="425"/>
                </a:lnTo>
                <a:lnTo>
                  <a:pt x="174" y="479"/>
                </a:lnTo>
                <a:lnTo>
                  <a:pt x="120" y="534"/>
                </a:lnTo>
                <a:lnTo>
                  <a:pt x="55" y="588"/>
                </a:lnTo>
                <a:lnTo>
                  <a:pt x="0" y="588"/>
                </a:lnTo>
                <a:lnTo>
                  <a:pt x="22" y="545"/>
                </a:lnTo>
                <a:lnTo>
                  <a:pt x="55" y="512"/>
                </a:lnTo>
                <a:lnTo>
                  <a:pt x="98" y="436"/>
                </a:lnTo>
                <a:lnTo>
                  <a:pt x="131" y="370"/>
                </a:lnTo>
                <a:lnTo>
                  <a:pt x="163" y="316"/>
                </a:lnTo>
                <a:lnTo>
                  <a:pt x="196" y="262"/>
                </a:lnTo>
                <a:lnTo>
                  <a:pt x="218" y="229"/>
                </a:lnTo>
                <a:lnTo>
                  <a:pt x="229" y="196"/>
                </a:lnTo>
                <a:lnTo>
                  <a:pt x="239" y="164"/>
                </a:lnTo>
                <a:lnTo>
                  <a:pt x="250" y="142"/>
                </a:lnTo>
                <a:lnTo>
                  <a:pt x="250" y="120"/>
                </a:lnTo>
                <a:lnTo>
                  <a:pt x="250" y="88"/>
                </a:lnTo>
                <a:lnTo>
                  <a:pt x="250" y="66"/>
                </a:lnTo>
                <a:lnTo>
                  <a:pt x="229" y="55"/>
                </a:lnTo>
                <a:lnTo>
                  <a:pt x="218" y="44"/>
                </a:lnTo>
                <a:lnTo>
                  <a:pt x="218" y="33"/>
                </a:lnTo>
                <a:lnTo>
                  <a:pt x="218" y="22"/>
                </a:lnTo>
                <a:lnTo>
                  <a:pt x="218" y="11"/>
                </a:lnTo>
                <a:lnTo>
                  <a:pt x="229" y="0"/>
                </a:lnTo>
                <a:lnTo>
                  <a:pt x="239" y="0"/>
                </a:lnTo>
                <a:lnTo>
                  <a:pt x="250" y="0"/>
                </a:lnTo>
                <a:lnTo>
                  <a:pt x="261" y="0"/>
                </a:lnTo>
                <a:lnTo>
                  <a:pt x="294" y="0"/>
                </a:lnTo>
                <a:lnTo>
                  <a:pt x="337" y="11"/>
                </a:lnTo>
                <a:lnTo>
                  <a:pt x="381" y="22"/>
                </a:lnTo>
                <a:lnTo>
                  <a:pt x="403" y="44"/>
                </a:lnTo>
                <a:lnTo>
                  <a:pt x="424" y="66"/>
                </a:lnTo>
                <a:lnTo>
                  <a:pt x="446" y="88"/>
                </a:lnTo>
              </a:path>
            </a:pathLst>
          </a:custGeom>
          <a:solidFill>
            <a:srgbClr val="FF0000"/>
          </a:solidFill>
          <a:ln w="12700">
            <a:solidFill>
              <a:srgbClr val="000000"/>
            </a:solidFill>
            <a:round/>
          </a:ln>
        </p:spPr>
        <p:txBody>
          <a:bodyPr/>
          <a:lstStyle/>
          <a:p>
            <a:endParaRPr lang="zh-CN" altLang="en-US"/>
          </a:p>
        </p:txBody>
      </p:sp>
      <p:sp>
        <p:nvSpPr>
          <p:cNvPr id="99367" name="Freeform 39"/>
          <p:cNvSpPr/>
          <p:nvPr/>
        </p:nvSpPr>
        <p:spPr bwMode="auto">
          <a:xfrm>
            <a:off x="6508750" y="2954867"/>
            <a:ext cx="565150" cy="357717"/>
          </a:xfrm>
          <a:custGeom>
            <a:avLst/>
            <a:gdLst>
              <a:gd name="T0" fmla="*/ 2147483647 w 891"/>
              <a:gd name="T1" fmla="*/ 2147483647 h 424"/>
              <a:gd name="T2" fmla="*/ 2147483647 w 891"/>
              <a:gd name="T3" fmla="*/ 0 h 424"/>
              <a:gd name="T4" fmla="*/ 2147483647 w 891"/>
              <a:gd name="T5" fmla="*/ 0 h 424"/>
              <a:gd name="T6" fmla="*/ 2147483647 w 891"/>
              <a:gd name="T7" fmla="*/ 0 h 424"/>
              <a:gd name="T8" fmla="*/ 2147483647 w 891"/>
              <a:gd name="T9" fmla="*/ 2147483647 h 424"/>
              <a:gd name="T10" fmla="*/ 2147483647 w 891"/>
              <a:gd name="T11" fmla="*/ 2147483647 h 424"/>
              <a:gd name="T12" fmla="*/ 2147483647 w 891"/>
              <a:gd name="T13" fmla="*/ 2147483647 h 424"/>
              <a:gd name="T14" fmla="*/ 2147483647 w 891"/>
              <a:gd name="T15" fmla="*/ 2147483647 h 424"/>
              <a:gd name="T16" fmla="*/ 2147483647 w 891"/>
              <a:gd name="T17" fmla="*/ 2147483647 h 424"/>
              <a:gd name="T18" fmla="*/ 2147483647 w 891"/>
              <a:gd name="T19" fmla="*/ 2147483647 h 424"/>
              <a:gd name="T20" fmla="*/ 2147483647 w 891"/>
              <a:gd name="T21" fmla="*/ 2147483647 h 424"/>
              <a:gd name="T22" fmla="*/ 2147483647 w 891"/>
              <a:gd name="T23" fmla="*/ 2147483647 h 424"/>
              <a:gd name="T24" fmla="*/ 2147483647 w 891"/>
              <a:gd name="T25" fmla="*/ 2147483647 h 424"/>
              <a:gd name="T26" fmla="*/ 2147483647 w 891"/>
              <a:gd name="T27" fmla="*/ 2147483647 h 424"/>
              <a:gd name="T28" fmla="*/ 2147483647 w 891"/>
              <a:gd name="T29" fmla="*/ 2147483647 h 424"/>
              <a:gd name="T30" fmla="*/ 2147483647 w 891"/>
              <a:gd name="T31" fmla="*/ 2147483647 h 424"/>
              <a:gd name="T32" fmla="*/ 2147483647 w 891"/>
              <a:gd name="T33" fmla="*/ 2147483647 h 424"/>
              <a:gd name="T34" fmla="*/ 2147483647 w 891"/>
              <a:gd name="T35" fmla="*/ 2147483647 h 424"/>
              <a:gd name="T36" fmla="*/ 2147483647 w 891"/>
              <a:gd name="T37" fmla="*/ 2147483647 h 424"/>
              <a:gd name="T38" fmla="*/ 2147483647 w 891"/>
              <a:gd name="T39" fmla="*/ 2147483647 h 424"/>
              <a:gd name="T40" fmla="*/ 2147483647 w 891"/>
              <a:gd name="T41" fmla="*/ 2147483647 h 424"/>
              <a:gd name="T42" fmla="*/ 2147483647 w 891"/>
              <a:gd name="T43" fmla="*/ 2147483647 h 424"/>
              <a:gd name="T44" fmla="*/ 2147483647 w 891"/>
              <a:gd name="T45" fmla="*/ 2147483647 h 424"/>
              <a:gd name="T46" fmla="*/ 2147483647 w 891"/>
              <a:gd name="T47" fmla="*/ 2147483647 h 424"/>
              <a:gd name="T48" fmla="*/ 2147483647 w 891"/>
              <a:gd name="T49" fmla="*/ 2147483647 h 424"/>
              <a:gd name="T50" fmla="*/ 2147483647 w 891"/>
              <a:gd name="T51" fmla="*/ 2147483647 h 424"/>
              <a:gd name="T52" fmla="*/ 2147483647 w 891"/>
              <a:gd name="T53" fmla="*/ 2147483647 h 424"/>
              <a:gd name="T54" fmla="*/ 2147483647 w 891"/>
              <a:gd name="T55" fmla="*/ 2147483647 h 424"/>
              <a:gd name="T56" fmla="*/ 0 w 891"/>
              <a:gd name="T57" fmla="*/ 2147483647 h 424"/>
              <a:gd name="T58" fmla="*/ 2147483647 w 891"/>
              <a:gd name="T59" fmla="*/ 2147483647 h 424"/>
              <a:gd name="T60" fmla="*/ 2147483647 w 891"/>
              <a:gd name="T61" fmla="*/ 2147483647 h 424"/>
              <a:gd name="T62" fmla="*/ 2147483647 w 891"/>
              <a:gd name="T63" fmla="*/ 2147483647 h 424"/>
              <a:gd name="T64" fmla="*/ 2147483647 w 891"/>
              <a:gd name="T65" fmla="*/ 2147483647 h 424"/>
              <a:gd name="T66" fmla="*/ 2147483647 w 891"/>
              <a:gd name="T67" fmla="*/ 2147483647 h 424"/>
              <a:gd name="T68" fmla="*/ 2147483647 w 891"/>
              <a:gd name="T69" fmla="*/ 2147483647 h 424"/>
              <a:gd name="T70" fmla="*/ 2147483647 w 891"/>
              <a:gd name="T71" fmla="*/ 2147483647 h 4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1"/>
              <a:gd name="T109" fmla="*/ 0 h 424"/>
              <a:gd name="T110" fmla="*/ 891 w 891"/>
              <a:gd name="T111" fmla="*/ 424 h 4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1" h="424">
                <a:moveTo>
                  <a:pt x="630" y="32"/>
                </a:moveTo>
                <a:lnTo>
                  <a:pt x="630" y="21"/>
                </a:lnTo>
                <a:lnTo>
                  <a:pt x="652" y="10"/>
                </a:lnTo>
                <a:lnTo>
                  <a:pt x="663" y="0"/>
                </a:lnTo>
                <a:lnTo>
                  <a:pt x="674" y="0"/>
                </a:lnTo>
                <a:lnTo>
                  <a:pt x="685" y="0"/>
                </a:lnTo>
                <a:lnTo>
                  <a:pt x="695" y="0"/>
                </a:lnTo>
                <a:lnTo>
                  <a:pt x="717" y="10"/>
                </a:lnTo>
                <a:lnTo>
                  <a:pt x="728" y="10"/>
                </a:lnTo>
                <a:lnTo>
                  <a:pt x="750" y="21"/>
                </a:lnTo>
                <a:lnTo>
                  <a:pt x="772" y="32"/>
                </a:lnTo>
                <a:lnTo>
                  <a:pt x="793" y="43"/>
                </a:lnTo>
                <a:lnTo>
                  <a:pt x="815" y="65"/>
                </a:lnTo>
                <a:lnTo>
                  <a:pt x="837" y="76"/>
                </a:lnTo>
                <a:lnTo>
                  <a:pt x="859" y="87"/>
                </a:lnTo>
                <a:lnTo>
                  <a:pt x="869" y="97"/>
                </a:lnTo>
                <a:lnTo>
                  <a:pt x="880" y="97"/>
                </a:lnTo>
                <a:lnTo>
                  <a:pt x="880" y="108"/>
                </a:lnTo>
                <a:lnTo>
                  <a:pt x="891" y="119"/>
                </a:lnTo>
                <a:lnTo>
                  <a:pt x="891" y="141"/>
                </a:lnTo>
                <a:lnTo>
                  <a:pt x="880" y="152"/>
                </a:lnTo>
                <a:lnTo>
                  <a:pt x="869" y="163"/>
                </a:lnTo>
                <a:lnTo>
                  <a:pt x="859" y="174"/>
                </a:lnTo>
                <a:lnTo>
                  <a:pt x="848" y="174"/>
                </a:lnTo>
                <a:lnTo>
                  <a:pt x="826" y="195"/>
                </a:lnTo>
                <a:lnTo>
                  <a:pt x="804" y="217"/>
                </a:lnTo>
                <a:lnTo>
                  <a:pt x="782" y="239"/>
                </a:lnTo>
                <a:lnTo>
                  <a:pt x="761" y="282"/>
                </a:lnTo>
                <a:lnTo>
                  <a:pt x="739" y="315"/>
                </a:lnTo>
                <a:lnTo>
                  <a:pt x="706" y="370"/>
                </a:lnTo>
                <a:lnTo>
                  <a:pt x="685" y="424"/>
                </a:lnTo>
                <a:lnTo>
                  <a:pt x="587" y="424"/>
                </a:lnTo>
                <a:lnTo>
                  <a:pt x="608" y="370"/>
                </a:lnTo>
                <a:lnTo>
                  <a:pt x="630" y="315"/>
                </a:lnTo>
                <a:lnTo>
                  <a:pt x="641" y="282"/>
                </a:lnTo>
                <a:lnTo>
                  <a:pt x="652" y="239"/>
                </a:lnTo>
                <a:lnTo>
                  <a:pt x="652" y="206"/>
                </a:lnTo>
                <a:lnTo>
                  <a:pt x="652" y="185"/>
                </a:lnTo>
                <a:lnTo>
                  <a:pt x="652" y="174"/>
                </a:lnTo>
                <a:lnTo>
                  <a:pt x="652" y="152"/>
                </a:lnTo>
                <a:lnTo>
                  <a:pt x="641" y="152"/>
                </a:lnTo>
                <a:lnTo>
                  <a:pt x="619" y="152"/>
                </a:lnTo>
                <a:lnTo>
                  <a:pt x="587" y="152"/>
                </a:lnTo>
                <a:lnTo>
                  <a:pt x="565" y="152"/>
                </a:lnTo>
                <a:lnTo>
                  <a:pt x="522" y="152"/>
                </a:lnTo>
                <a:lnTo>
                  <a:pt x="478" y="163"/>
                </a:lnTo>
                <a:lnTo>
                  <a:pt x="424" y="174"/>
                </a:lnTo>
                <a:lnTo>
                  <a:pt x="358" y="185"/>
                </a:lnTo>
                <a:lnTo>
                  <a:pt x="293" y="195"/>
                </a:lnTo>
                <a:lnTo>
                  <a:pt x="239" y="206"/>
                </a:lnTo>
                <a:lnTo>
                  <a:pt x="185" y="217"/>
                </a:lnTo>
                <a:lnTo>
                  <a:pt x="130" y="217"/>
                </a:lnTo>
                <a:lnTo>
                  <a:pt x="98" y="228"/>
                </a:lnTo>
                <a:lnTo>
                  <a:pt x="54" y="228"/>
                </a:lnTo>
                <a:lnTo>
                  <a:pt x="21" y="228"/>
                </a:lnTo>
                <a:lnTo>
                  <a:pt x="0" y="228"/>
                </a:lnTo>
                <a:lnTo>
                  <a:pt x="0" y="130"/>
                </a:lnTo>
                <a:lnTo>
                  <a:pt x="98" y="130"/>
                </a:lnTo>
                <a:lnTo>
                  <a:pt x="195" y="119"/>
                </a:lnTo>
                <a:lnTo>
                  <a:pt x="293" y="108"/>
                </a:lnTo>
                <a:lnTo>
                  <a:pt x="391" y="97"/>
                </a:lnTo>
                <a:lnTo>
                  <a:pt x="445" y="87"/>
                </a:lnTo>
                <a:lnTo>
                  <a:pt x="489" y="76"/>
                </a:lnTo>
                <a:lnTo>
                  <a:pt x="522" y="65"/>
                </a:lnTo>
                <a:lnTo>
                  <a:pt x="554" y="65"/>
                </a:lnTo>
                <a:lnTo>
                  <a:pt x="587" y="54"/>
                </a:lnTo>
                <a:lnTo>
                  <a:pt x="608" y="43"/>
                </a:lnTo>
                <a:lnTo>
                  <a:pt x="619" y="43"/>
                </a:lnTo>
                <a:lnTo>
                  <a:pt x="630" y="32"/>
                </a:lnTo>
              </a:path>
            </a:pathLst>
          </a:custGeom>
          <a:solidFill>
            <a:srgbClr val="FF0000"/>
          </a:solidFill>
          <a:ln w="12700">
            <a:solidFill>
              <a:srgbClr val="000000"/>
            </a:solidFill>
            <a:round/>
          </a:ln>
        </p:spPr>
        <p:txBody>
          <a:bodyPr/>
          <a:lstStyle/>
          <a:p>
            <a:endParaRPr lang="zh-CN" altLang="en-US"/>
          </a:p>
        </p:txBody>
      </p:sp>
      <p:sp>
        <p:nvSpPr>
          <p:cNvPr id="99368" name="Freeform 40"/>
          <p:cNvSpPr/>
          <p:nvPr/>
        </p:nvSpPr>
        <p:spPr bwMode="auto">
          <a:xfrm>
            <a:off x="6542089" y="3257552"/>
            <a:ext cx="434975" cy="156633"/>
          </a:xfrm>
          <a:custGeom>
            <a:avLst/>
            <a:gdLst>
              <a:gd name="T0" fmla="*/ 2147483647 w 685"/>
              <a:gd name="T1" fmla="*/ 2147483647 h 185"/>
              <a:gd name="T2" fmla="*/ 2147483647 w 685"/>
              <a:gd name="T3" fmla="*/ 2147483647 h 185"/>
              <a:gd name="T4" fmla="*/ 2147483647 w 685"/>
              <a:gd name="T5" fmla="*/ 2147483647 h 185"/>
              <a:gd name="T6" fmla="*/ 2147483647 w 685"/>
              <a:gd name="T7" fmla="*/ 2147483647 h 185"/>
              <a:gd name="T8" fmla="*/ 2147483647 w 685"/>
              <a:gd name="T9" fmla="*/ 2147483647 h 185"/>
              <a:gd name="T10" fmla="*/ 2147483647 w 685"/>
              <a:gd name="T11" fmla="*/ 2147483647 h 185"/>
              <a:gd name="T12" fmla="*/ 2147483647 w 685"/>
              <a:gd name="T13" fmla="*/ 2147483647 h 185"/>
              <a:gd name="T14" fmla="*/ 2147483647 w 685"/>
              <a:gd name="T15" fmla="*/ 2147483647 h 185"/>
              <a:gd name="T16" fmla="*/ 2147483647 w 685"/>
              <a:gd name="T17" fmla="*/ 2147483647 h 185"/>
              <a:gd name="T18" fmla="*/ 2147483647 w 685"/>
              <a:gd name="T19" fmla="*/ 0 h 185"/>
              <a:gd name="T20" fmla="*/ 2147483647 w 685"/>
              <a:gd name="T21" fmla="*/ 0 h 185"/>
              <a:gd name="T22" fmla="*/ 2147483647 w 685"/>
              <a:gd name="T23" fmla="*/ 2147483647 h 185"/>
              <a:gd name="T24" fmla="*/ 2147483647 w 685"/>
              <a:gd name="T25" fmla="*/ 2147483647 h 185"/>
              <a:gd name="T26" fmla="*/ 2147483647 w 685"/>
              <a:gd name="T27" fmla="*/ 2147483647 h 185"/>
              <a:gd name="T28" fmla="*/ 2147483647 w 685"/>
              <a:gd name="T29" fmla="*/ 2147483647 h 185"/>
              <a:gd name="T30" fmla="*/ 2147483647 w 685"/>
              <a:gd name="T31" fmla="*/ 2147483647 h 185"/>
              <a:gd name="T32" fmla="*/ 2147483647 w 685"/>
              <a:gd name="T33" fmla="*/ 2147483647 h 185"/>
              <a:gd name="T34" fmla="*/ 2147483647 w 685"/>
              <a:gd name="T35" fmla="*/ 2147483647 h 185"/>
              <a:gd name="T36" fmla="*/ 2147483647 w 685"/>
              <a:gd name="T37" fmla="*/ 2147483647 h 185"/>
              <a:gd name="T38" fmla="*/ 2147483647 w 685"/>
              <a:gd name="T39" fmla="*/ 2147483647 h 185"/>
              <a:gd name="T40" fmla="*/ 2147483647 w 685"/>
              <a:gd name="T41" fmla="*/ 2147483647 h 185"/>
              <a:gd name="T42" fmla="*/ 2147483647 w 685"/>
              <a:gd name="T43" fmla="*/ 2147483647 h 185"/>
              <a:gd name="T44" fmla="*/ 2147483647 w 685"/>
              <a:gd name="T45" fmla="*/ 2147483647 h 185"/>
              <a:gd name="T46" fmla="*/ 2147483647 w 685"/>
              <a:gd name="T47" fmla="*/ 2147483647 h 185"/>
              <a:gd name="T48" fmla="*/ 2147483647 w 685"/>
              <a:gd name="T49" fmla="*/ 2147483647 h 185"/>
              <a:gd name="T50" fmla="*/ 2147483647 w 685"/>
              <a:gd name="T51" fmla="*/ 2147483647 h 185"/>
              <a:gd name="T52" fmla="*/ 2147483647 w 685"/>
              <a:gd name="T53" fmla="*/ 2147483647 h 185"/>
              <a:gd name="T54" fmla="*/ 2147483647 w 685"/>
              <a:gd name="T55" fmla="*/ 2147483647 h 185"/>
              <a:gd name="T56" fmla="*/ 2147483647 w 685"/>
              <a:gd name="T57" fmla="*/ 2147483647 h 185"/>
              <a:gd name="T58" fmla="*/ 2147483647 w 685"/>
              <a:gd name="T59" fmla="*/ 2147483647 h 185"/>
              <a:gd name="T60" fmla="*/ 2147483647 w 685"/>
              <a:gd name="T61" fmla="*/ 2147483647 h 185"/>
              <a:gd name="T62" fmla="*/ 2147483647 w 685"/>
              <a:gd name="T63" fmla="*/ 2147483647 h 185"/>
              <a:gd name="T64" fmla="*/ 0 w 685"/>
              <a:gd name="T65" fmla="*/ 2147483647 h 185"/>
              <a:gd name="T66" fmla="*/ 0 w 685"/>
              <a:gd name="T67" fmla="*/ 2147483647 h 185"/>
              <a:gd name="T68" fmla="*/ 2147483647 w 685"/>
              <a:gd name="T69" fmla="*/ 2147483647 h 185"/>
              <a:gd name="T70" fmla="*/ 2147483647 w 685"/>
              <a:gd name="T71" fmla="*/ 2147483647 h 185"/>
              <a:gd name="T72" fmla="*/ 2147483647 w 685"/>
              <a:gd name="T73" fmla="*/ 2147483647 h 185"/>
              <a:gd name="T74" fmla="*/ 2147483647 w 685"/>
              <a:gd name="T75" fmla="*/ 2147483647 h 185"/>
              <a:gd name="T76" fmla="*/ 2147483647 w 685"/>
              <a:gd name="T77" fmla="*/ 2147483647 h 1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5"/>
              <a:gd name="T118" fmla="*/ 0 h 185"/>
              <a:gd name="T119" fmla="*/ 685 w 685"/>
              <a:gd name="T120" fmla="*/ 185 h 1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5" h="185">
                <a:moveTo>
                  <a:pt x="348" y="65"/>
                </a:moveTo>
                <a:lnTo>
                  <a:pt x="391" y="54"/>
                </a:lnTo>
                <a:lnTo>
                  <a:pt x="435" y="43"/>
                </a:lnTo>
                <a:lnTo>
                  <a:pt x="468" y="43"/>
                </a:lnTo>
                <a:lnTo>
                  <a:pt x="500" y="32"/>
                </a:lnTo>
                <a:lnTo>
                  <a:pt x="533" y="21"/>
                </a:lnTo>
                <a:lnTo>
                  <a:pt x="554" y="21"/>
                </a:lnTo>
                <a:lnTo>
                  <a:pt x="587" y="11"/>
                </a:lnTo>
                <a:lnTo>
                  <a:pt x="609" y="11"/>
                </a:lnTo>
                <a:lnTo>
                  <a:pt x="631" y="0"/>
                </a:lnTo>
                <a:lnTo>
                  <a:pt x="641" y="0"/>
                </a:lnTo>
                <a:lnTo>
                  <a:pt x="652" y="11"/>
                </a:lnTo>
                <a:lnTo>
                  <a:pt x="663" y="21"/>
                </a:lnTo>
                <a:lnTo>
                  <a:pt x="674" y="32"/>
                </a:lnTo>
                <a:lnTo>
                  <a:pt x="685" y="54"/>
                </a:lnTo>
                <a:lnTo>
                  <a:pt x="685" y="65"/>
                </a:lnTo>
                <a:lnTo>
                  <a:pt x="685" y="87"/>
                </a:lnTo>
                <a:lnTo>
                  <a:pt x="620" y="98"/>
                </a:lnTo>
                <a:lnTo>
                  <a:pt x="554" y="108"/>
                </a:lnTo>
                <a:lnTo>
                  <a:pt x="489" y="119"/>
                </a:lnTo>
                <a:lnTo>
                  <a:pt x="435" y="130"/>
                </a:lnTo>
                <a:lnTo>
                  <a:pt x="381" y="141"/>
                </a:lnTo>
                <a:lnTo>
                  <a:pt x="326" y="152"/>
                </a:lnTo>
                <a:lnTo>
                  <a:pt x="283" y="152"/>
                </a:lnTo>
                <a:lnTo>
                  <a:pt x="239" y="163"/>
                </a:lnTo>
                <a:lnTo>
                  <a:pt x="196" y="174"/>
                </a:lnTo>
                <a:lnTo>
                  <a:pt x="152" y="174"/>
                </a:lnTo>
                <a:lnTo>
                  <a:pt x="120" y="174"/>
                </a:lnTo>
                <a:lnTo>
                  <a:pt x="87" y="185"/>
                </a:lnTo>
                <a:lnTo>
                  <a:pt x="65" y="185"/>
                </a:lnTo>
                <a:lnTo>
                  <a:pt x="44" y="185"/>
                </a:lnTo>
                <a:lnTo>
                  <a:pt x="22" y="185"/>
                </a:lnTo>
                <a:lnTo>
                  <a:pt x="0" y="185"/>
                </a:lnTo>
                <a:lnTo>
                  <a:pt x="0" y="87"/>
                </a:lnTo>
                <a:lnTo>
                  <a:pt x="98" y="87"/>
                </a:lnTo>
                <a:lnTo>
                  <a:pt x="185" y="87"/>
                </a:lnTo>
                <a:lnTo>
                  <a:pt x="272" y="76"/>
                </a:lnTo>
                <a:lnTo>
                  <a:pt x="348" y="65"/>
                </a:lnTo>
              </a:path>
            </a:pathLst>
          </a:custGeom>
          <a:solidFill>
            <a:srgbClr val="FF0000"/>
          </a:solidFill>
          <a:ln w="12700">
            <a:solidFill>
              <a:srgbClr val="000000"/>
            </a:solidFill>
            <a:round/>
          </a:ln>
        </p:spPr>
        <p:txBody>
          <a:bodyPr/>
          <a:lstStyle/>
          <a:p>
            <a:endParaRPr lang="zh-CN" altLang="en-US"/>
          </a:p>
        </p:txBody>
      </p:sp>
      <p:sp>
        <p:nvSpPr>
          <p:cNvPr id="99369" name="Freeform 41"/>
          <p:cNvSpPr/>
          <p:nvPr/>
        </p:nvSpPr>
        <p:spPr bwMode="auto">
          <a:xfrm>
            <a:off x="6294438" y="3395133"/>
            <a:ext cx="373062" cy="609600"/>
          </a:xfrm>
          <a:custGeom>
            <a:avLst/>
            <a:gdLst>
              <a:gd name="T0" fmla="*/ 2147483647 w 587"/>
              <a:gd name="T1" fmla="*/ 2147483647 h 718"/>
              <a:gd name="T2" fmla="*/ 2147483647 w 587"/>
              <a:gd name="T3" fmla="*/ 2147483647 h 718"/>
              <a:gd name="T4" fmla="*/ 2147483647 w 587"/>
              <a:gd name="T5" fmla="*/ 2147483647 h 718"/>
              <a:gd name="T6" fmla="*/ 2147483647 w 587"/>
              <a:gd name="T7" fmla="*/ 2147483647 h 718"/>
              <a:gd name="T8" fmla="*/ 2147483647 w 587"/>
              <a:gd name="T9" fmla="*/ 2147483647 h 718"/>
              <a:gd name="T10" fmla="*/ 2147483647 w 587"/>
              <a:gd name="T11" fmla="*/ 2147483647 h 718"/>
              <a:gd name="T12" fmla="*/ 2147483647 w 587"/>
              <a:gd name="T13" fmla="*/ 2147483647 h 718"/>
              <a:gd name="T14" fmla="*/ 2147483647 w 587"/>
              <a:gd name="T15" fmla="*/ 2147483647 h 718"/>
              <a:gd name="T16" fmla="*/ 2147483647 w 587"/>
              <a:gd name="T17" fmla="*/ 2147483647 h 718"/>
              <a:gd name="T18" fmla="*/ 2147483647 w 587"/>
              <a:gd name="T19" fmla="*/ 2147483647 h 718"/>
              <a:gd name="T20" fmla="*/ 2147483647 w 587"/>
              <a:gd name="T21" fmla="*/ 2147483647 h 718"/>
              <a:gd name="T22" fmla="*/ 2147483647 w 587"/>
              <a:gd name="T23" fmla="*/ 2147483647 h 718"/>
              <a:gd name="T24" fmla="*/ 2147483647 w 587"/>
              <a:gd name="T25" fmla="*/ 2147483647 h 718"/>
              <a:gd name="T26" fmla="*/ 2147483647 w 587"/>
              <a:gd name="T27" fmla="*/ 0 h 718"/>
              <a:gd name="T28" fmla="*/ 2147483647 w 587"/>
              <a:gd name="T29" fmla="*/ 0 h 718"/>
              <a:gd name="T30" fmla="*/ 2147483647 w 587"/>
              <a:gd name="T31" fmla="*/ 2147483647 h 718"/>
              <a:gd name="T32" fmla="*/ 2147483647 w 587"/>
              <a:gd name="T33" fmla="*/ 2147483647 h 718"/>
              <a:gd name="T34" fmla="*/ 2147483647 w 587"/>
              <a:gd name="T35" fmla="*/ 2147483647 h 718"/>
              <a:gd name="T36" fmla="*/ 2147483647 w 587"/>
              <a:gd name="T37" fmla="*/ 2147483647 h 718"/>
              <a:gd name="T38" fmla="*/ 2147483647 w 587"/>
              <a:gd name="T39" fmla="*/ 2147483647 h 718"/>
              <a:gd name="T40" fmla="*/ 2147483647 w 587"/>
              <a:gd name="T41" fmla="*/ 2147483647 h 718"/>
              <a:gd name="T42" fmla="*/ 2147483647 w 587"/>
              <a:gd name="T43" fmla="*/ 2147483647 h 718"/>
              <a:gd name="T44" fmla="*/ 2147483647 w 587"/>
              <a:gd name="T45" fmla="*/ 2147483647 h 718"/>
              <a:gd name="T46" fmla="*/ 2147483647 w 587"/>
              <a:gd name="T47" fmla="*/ 2147483647 h 718"/>
              <a:gd name="T48" fmla="*/ 2147483647 w 587"/>
              <a:gd name="T49" fmla="*/ 2147483647 h 718"/>
              <a:gd name="T50" fmla="*/ 2147483647 w 587"/>
              <a:gd name="T51" fmla="*/ 2147483647 h 718"/>
              <a:gd name="T52" fmla="*/ 2147483647 w 587"/>
              <a:gd name="T53" fmla="*/ 2147483647 h 718"/>
              <a:gd name="T54" fmla="*/ 2147483647 w 587"/>
              <a:gd name="T55" fmla="*/ 2147483647 h 718"/>
              <a:gd name="T56" fmla="*/ 2147483647 w 587"/>
              <a:gd name="T57" fmla="*/ 2147483647 h 718"/>
              <a:gd name="T58" fmla="*/ 2147483647 w 587"/>
              <a:gd name="T59" fmla="*/ 2147483647 h 718"/>
              <a:gd name="T60" fmla="*/ 2147483647 w 587"/>
              <a:gd name="T61" fmla="*/ 2147483647 h 718"/>
              <a:gd name="T62" fmla="*/ 2147483647 w 587"/>
              <a:gd name="T63" fmla="*/ 2147483647 h 718"/>
              <a:gd name="T64" fmla="*/ 2147483647 w 587"/>
              <a:gd name="T65" fmla="*/ 2147483647 h 718"/>
              <a:gd name="T66" fmla="*/ 2147483647 w 587"/>
              <a:gd name="T67" fmla="*/ 2147483647 h 718"/>
              <a:gd name="T68" fmla="*/ 2147483647 w 587"/>
              <a:gd name="T69" fmla="*/ 2147483647 h 718"/>
              <a:gd name="T70" fmla="*/ 2147483647 w 587"/>
              <a:gd name="T71" fmla="*/ 2147483647 h 718"/>
              <a:gd name="T72" fmla="*/ 2147483647 w 587"/>
              <a:gd name="T73" fmla="*/ 2147483647 h 718"/>
              <a:gd name="T74" fmla="*/ 0 w 587"/>
              <a:gd name="T75" fmla="*/ 2147483647 h 718"/>
              <a:gd name="T76" fmla="*/ 0 w 587"/>
              <a:gd name="T77" fmla="*/ 2147483647 h 718"/>
              <a:gd name="T78" fmla="*/ 0 w 587"/>
              <a:gd name="T79" fmla="*/ 2147483647 h 718"/>
              <a:gd name="T80" fmla="*/ 0 w 587"/>
              <a:gd name="T81" fmla="*/ 2147483647 h 718"/>
              <a:gd name="T82" fmla="*/ 2147483647 w 587"/>
              <a:gd name="T83" fmla="*/ 2147483647 h 718"/>
              <a:gd name="T84" fmla="*/ 2147483647 w 587"/>
              <a:gd name="T85" fmla="*/ 2147483647 h 718"/>
              <a:gd name="T86" fmla="*/ 2147483647 w 587"/>
              <a:gd name="T87" fmla="*/ 2147483647 h 718"/>
              <a:gd name="T88" fmla="*/ 2147483647 w 587"/>
              <a:gd name="T89" fmla="*/ 2147483647 h 718"/>
              <a:gd name="T90" fmla="*/ 2147483647 w 587"/>
              <a:gd name="T91" fmla="*/ 2147483647 h 718"/>
              <a:gd name="T92" fmla="*/ 2147483647 w 587"/>
              <a:gd name="T93" fmla="*/ 2147483647 h 718"/>
              <a:gd name="T94" fmla="*/ 2147483647 w 587"/>
              <a:gd name="T95" fmla="*/ 2147483647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7"/>
              <a:gd name="T145" fmla="*/ 0 h 718"/>
              <a:gd name="T146" fmla="*/ 587 w 587"/>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7" h="718">
                <a:moveTo>
                  <a:pt x="141" y="566"/>
                </a:moveTo>
                <a:lnTo>
                  <a:pt x="174" y="522"/>
                </a:lnTo>
                <a:lnTo>
                  <a:pt x="217" y="490"/>
                </a:lnTo>
                <a:lnTo>
                  <a:pt x="250" y="457"/>
                </a:lnTo>
                <a:lnTo>
                  <a:pt x="271" y="413"/>
                </a:lnTo>
                <a:lnTo>
                  <a:pt x="304" y="381"/>
                </a:lnTo>
                <a:lnTo>
                  <a:pt x="326" y="348"/>
                </a:lnTo>
                <a:lnTo>
                  <a:pt x="348" y="315"/>
                </a:lnTo>
                <a:lnTo>
                  <a:pt x="358" y="283"/>
                </a:lnTo>
                <a:lnTo>
                  <a:pt x="380" y="218"/>
                </a:lnTo>
                <a:lnTo>
                  <a:pt x="402" y="152"/>
                </a:lnTo>
                <a:lnTo>
                  <a:pt x="413" y="76"/>
                </a:lnTo>
                <a:lnTo>
                  <a:pt x="424" y="43"/>
                </a:lnTo>
                <a:lnTo>
                  <a:pt x="424" y="0"/>
                </a:lnTo>
                <a:lnTo>
                  <a:pt x="587" y="0"/>
                </a:lnTo>
                <a:lnTo>
                  <a:pt x="587" y="33"/>
                </a:lnTo>
                <a:lnTo>
                  <a:pt x="587" y="65"/>
                </a:lnTo>
                <a:lnTo>
                  <a:pt x="576" y="109"/>
                </a:lnTo>
                <a:lnTo>
                  <a:pt x="565" y="152"/>
                </a:lnTo>
                <a:lnTo>
                  <a:pt x="543" y="185"/>
                </a:lnTo>
                <a:lnTo>
                  <a:pt x="532" y="228"/>
                </a:lnTo>
                <a:lnTo>
                  <a:pt x="500" y="283"/>
                </a:lnTo>
                <a:lnTo>
                  <a:pt x="478" y="326"/>
                </a:lnTo>
                <a:lnTo>
                  <a:pt x="445" y="381"/>
                </a:lnTo>
                <a:lnTo>
                  <a:pt x="413" y="424"/>
                </a:lnTo>
                <a:lnTo>
                  <a:pt x="380" y="468"/>
                </a:lnTo>
                <a:lnTo>
                  <a:pt x="348" y="511"/>
                </a:lnTo>
                <a:lnTo>
                  <a:pt x="304" y="544"/>
                </a:lnTo>
                <a:lnTo>
                  <a:pt x="271" y="577"/>
                </a:lnTo>
                <a:lnTo>
                  <a:pt x="228" y="609"/>
                </a:lnTo>
                <a:lnTo>
                  <a:pt x="184" y="631"/>
                </a:lnTo>
                <a:lnTo>
                  <a:pt x="141" y="664"/>
                </a:lnTo>
                <a:lnTo>
                  <a:pt x="108" y="685"/>
                </a:lnTo>
                <a:lnTo>
                  <a:pt x="76" y="696"/>
                </a:lnTo>
                <a:lnTo>
                  <a:pt x="43" y="707"/>
                </a:lnTo>
                <a:lnTo>
                  <a:pt x="21" y="718"/>
                </a:lnTo>
                <a:lnTo>
                  <a:pt x="11" y="718"/>
                </a:lnTo>
                <a:lnTo>
                  <a:pt x="0" y="718"/>
                </a:lnTo>
                <a:lnTo>
                  <a:pt x="0" y="696"/>
                </a:lnTo>
                <a:lnTo>
                  <a:pt x="11" y="685"/>
                </a:lnTo>
                <a:lnTo>
                  <a:pt x="21" y="664"/>
                </a:lnTo>
                <a:lnTo>
                  <a:pt x="43" y="642"/>
                </a:lnTo>
                <a:lnTo>
                  <a:pt x="76" y="620"/>
                </a:lnTo>
                <a:lnTo>
                  <a:pt x="108" y="588"/>
                </a:lnTo>
                <a:lnTo>
                  <a:pt x="141" y="566"/>
                </a:lnTo>
              </a:path>
            </a:pathLst>
          </a:custGeom>
          <a:solidFill>
            <a:srgbClr val="FF0000"/>
          </a:solidFill>
          <a:ln w="12700">
            <a:solidFill>
              <a:srgbClr val="000000"/>
            </a:solidFill>
            <a:round/>
          </a:ln>
        </p:spPr>
        <p:txBody>
          <a:bodyPr/>
          <a:lstStyle/>
          <a:p>
            <a:endParaRPr lang="zh-CN" altLang="en-US"/>
          </a:p>
        </p:txBody>
      </p:sp>
      <p:sp>
        <p:nvSpPr>
          <p:cNvPr id="99370" name="Freeform 42"/>
          <p:cNvSpPr/>
          <p:nvPr/>
        </p:nvSpPr>
        <p:spPr bwMode="auto">
          <a:xfrm>
            <a:off x="6762750" y="3367617"/>
            <a:ext cx="442913" cy="607483"/>
          </a:xfrm>
          <a:custGeom>
            <a:avLst/>
            <a:gdLst>
              <a:gd name="T0" fmla="*/ 2147483647 w 696"/>
              <a:gd name="T1" fmla="*/ 2147483647 h 718"/>
              <a:gd name="T2" fmla="*/ 2147483647 w 696"/>
              <a:gd name="T3" fmla="*/ 2147483647 h 718"/>
              <a:gd name="T4" fmla="*/ 2147483647 w 696"/>
              <a:gd name="T5" fmla="*/ 2147483647 h 718"/>
              <a:gd name="T6" fmla="*/ 2147483647 w 696"/>
              <a:gd name="T7" fmla="*/ 2147483647 h 718"/>
              <a:gd name="T8" fmla="*/ 2147483647 w 696"/>
              <a:gd name="T9" fmla="*/ 2147483647 h 718"/>
              <a:gd name="T10" fmla="*/ 2147483647 w 696"/>
              <a:gd name="T11" fmla="*/ 2147483647 h 718"/>
              <a:gd name="T12" fmla="*/ 2147483647 w 696"/>
              <a:gd name="T13" fmla="*/ 2147483647 h 718"/>
              <a:gd name="T14" fmla="*/ 2147483647 w 696"/>
              <a:gd name="T15" fmla="*/ 2147483647 h 718"/>
              <a:gd name="T16" fmla="*/ 2147483647 w 696"/>
              <a:gd name="T17" fmla="*/ 2147483647 h 718"/>
              <a:gd name="T18" fmla="*/ 2147483647 w 696"/>
              <a:gd name="T19" fmla="*/ 2147483647 h 718"/>
              <a:gd name="T20" fmla="*/ 2147483647 w 696"/>
              <a:gd name="T21" fmla="*/ 2147483647 h 718"/>
              <a:gd name="T22" fmla="*/ 2147483647 w 696"/>
              <a:gd name="T23" fmla="*/ 2147483647 h 718"/>
              <a:gd name="T24" fmla="*/ 2147483647 w 696"/>
              <a:gd name="T25" fmla="*/ 2147483647 h 718"/>
              <a:gd name="T26" fmla="*/ 2147483647 w 696"/>
              <a:gd name="T27" fmla="*/ 2147483647 h 718"/>
              <a:gd name="T28" fmla="*/ 2147483647 w 696"/>
              <a:gd name="T29" fmla="*/ 2147483647 h 718"/>
              <a:gd name="T30" fmla="*/ 2147483647 w 696"/>
              <a:gd name="T31" fmla="*/ 2147483647 h 718"/>
              <a:gd name="T32" fmla="*/ 2147483647 w 696"/>
              <a:gd name="T33" fmla="*/ 2147483647 h 718"/>
              <a:gd name="T34" fmla="*/ 2147483647 w 696"/>
              <a:gd name="T35" fmla="*/ 2147483647 h 718"/>
              <a:gd name="T36" fmla="*/ 2147483647 w 696"/>
              <a:gd name="T37" fmla="*/ 2147483647 h 718"/>
              <a:gd name="T38" fmla="*/ 2147483647 w 696"/>
              <a:gd name="T39" fmla="*/ 2147483647 h 718"/>
              <a:gd name="T40" fmla="*/ 2147483647 w 696"/>
              <a:gd name="T41" fmla="*/ 2147483647 h 718"/>
              <a:gd name="T42" fmla="*/ 2147483647 w 696"/>
              <a:gd name="T43" fmla="*/ 2147483647 h 718"/>
              <a:gd name="T44" fmla="*/ 2147483647 w 696"/>
              <a:gd name="T45" fmla="*/ 2147483647 h 718"/>
              <a:gd name="T46" fmla="*/ 2147483647 w 696"/>
              <a:gd name="T47" fmla="*/ 2147483647 h 718"/>
              <a:gd name="T48" fmla="*/ 2147483647 w 696"/>
              <a:gd name="T49" fmla="*/ 2147483647 h 718"/>
              <a:gd name="T50" fmla="*/ 2147483647 w 696"/>
              <a:gd name="T51" fmla="*/ 2147483647 h 718"/>
              <a:gd name="T52" fmla="*/ 2147483647 w 696"/>
              <a:gd name="T53" fmla="*/ 2147483647 h 718"/>
              <a:gd name="T54" fmla="*/ 2147483647 w 696"/>
              <a:gd name="T55" fmla="*/ 2147483647 h 718"/>
              <a:gd name="T56" fmla="*/ 2147483647 w 696"/>
              <a:gd name="T57" fmla="*/ 2147483647 h 718"/>
              <a:gd name="T58" fmla="*/ 2147483647 w 696"/>
              <a:gd name="T59" fmla="*/ 2147483647 h 718"/>
              <a:gd name="T60" fmla="*/ 2147483647 w 696"/>
              <a:gd name="T61" fmla="*/ 2147483647 h 718"/>
              <a:gd name="T62" fmla="*/ 2147483647 w 696"/>
              <a:gd name="T63" fmla="*/ 2147483647 h 718"/>
              <a:gd name="T64" fmla="*/ 2147483647 w 696"/>
              <a:gd name="T65" fmla="*/ 2147483647 h 718"/>
              <a:gd name="T66" fmla="*/ 2147483647 w 696"/>
              <a:gd name="T67" fmla="*/ 2147483647 h 718"/>
              <a:gd name="T68" fmla="*/ 2147483647 w 696"/>
              <a:gd name="T69" fmla="*/ 2147483647 h 718"/>
              <a:gd name="T70" fmla="*/ 2147483647 w 696"/>
              <a:gd name="T71" fmla="*/ 2147483647 h 718"/>
              <a:gd name="T72" fmla="*/ 2147483647 w 696"/>
              <a:gd name="T73" fmla="*/ 2147483647 h 718"/>
              <a:gd name="T74" fmla="*/ 0 w 696"/>
              <a:gd name="T75" fmla="*/ 2147483647 h 718"/>
              <a:gd name="T76" fmla="*/ 2147483647 w 696"/>
              <a:gd name="T77" fmla="*/ 2147483647 h 718"/>
              <a:gd name="T78" fmla="*/ 2147483647 w 696"/>
              <a:gd name="T79" fmla="*/ 2147483647 h 718"/>
              <a:gd name="T80" fmla="*/ 2147483647 w 696"/>
              <a:gd name="T81" fmla="*/ 2147483647 h 718"/>
              <a:gd name="T82" fmla="*/ 2147483647 w 696"/>
              <a:gd name="T83" fmla="*/ 2147483647 h 718"/>
              <a:gd name="T84" fmla="*/ 2147483647 w 696"/>
              <a:gd name="T85" fmla="*/ 2147483647 h 718"/>
              <a:gd name="T86" fmla="*/ 2147483647 w 696"/>
              <a:gd name="T87" fmla="*/ 2147483647 h 718"/>
              <a:gd name="T88" fmla="*/ 2147483647 w 696"/>
              <a:gd name="T89" fmla="*/ 2147483647 h 718"/>
              <a:gd name="T90" fmla="*/ 2147483647 w 696"/>
              <a:gd name="T91" fmla="*/ 2147483647 h 718"/>
              <a:gd name="T92" fmla="*/ 2147483647 w 696"/>
              <a:gd name="T93" fmla="*/ 2147483647 h 718"/>
              <a:gd name="T94" fmla="*/ 2147483647 w 696"/>
              <a:gd name="T95" fmla="*/ 2147483647 h 718"/>
              <a:gd name="T96" fmla="*/ 2147483647 w 696"/>
              <a:gd name="T97" fmla="*/ 2147483647 h 718"/>
              <a:gd name="T98" fmla="*/ 2147483647 w 696"/>
              <a:gd name="T99" fmla="*/ 2147483647 h 718"/>
              <a:gd name="T100" fmla="*/ 2147483647 w 696"/>
              <a:gd name="T101" fmla="*/ 2147483647 h 7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6"/>
              <a:gd name="T154" fmla="*/ 0 h 718"/>
              <a:gd name="T155" fmla="*/ 696 w 696"/>
              <a:gd name="T156" fmla="*/ 718 h 7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6" h="718">
                <a:moveTo>
                  <a:pt x="380" y="555"/>
                </a:moveTo>
                <a:lnTo>
                  <a:pt x="424" y="544"/>
                </a:lnTo>
                <a:lnTo>
                  <a:pt x="457" y="533"/>
                </a:lnTo>
                <a:lnTo>
                  <a:pt x="489" y="523"/>
                </a:lnTo>
                <a:lnTo>
                  <a:pt x="511" y="512"/>
                </a:lnTo>
                <a:lnTo>
                  <a:pt x="522" y="501"/>
                </a:lnTo>
                <a:lnTo>
                  <a:pt x="533" y="479"/>
                </a:lnTo>
                <a:lnTo>
                  <a:pt x="544" y="468"/>
                </a:lnTo>
                <a:lnTo>
                  <a:pt x="544" y="446"/>
                </a:lnTo>
                <a:lnTo>
                  <a:pt x="554" y="425"/>
                </a:lnTo>
                <a:lnTo>
                  <a:pt x="565" y="392"/>
                </a:lnTo>
                <a:lnTo>
                  <a:pt x="565" y="359"/>
                </a:lnTo>
                <a:lnTo>
                  <a:pt x="565" y="327"/>
                </a:lnTo>
                <a:lnTo>
                  <a:pt x="576" y="294"/>
                </a:lnTo>
                <a:lnTo>
                  <a:pt x="576" y="261"/>
                </a:lnTo>
                <a:lnTo>
                  <a:pt x="587" y="240"/>
                </a:lnTo>
                <a:lnTo>
                  <a:pt x="587" y="218"/>
                </a:lnTo>
                <a:lnTo>
                  <a:pt x="587" y="196"/>
                </a:lnTo>
                <a:lnTo>
                  <a:pt x="598" y="185"/>
                </a:lnTo>
                <a:lnTo>
                  <a:pt x="598" y="174"/>
                </a:lnTo>
                <a:lnTo>
                  <a:pt x="609" y="163"/>
                </a:lnTo>
                <a:lnTo>
                  <a:pt x="620" y="174"/>
                </a:lnTo>
                <a:lnTo>
                  <a:pt x="620" y="196"/>
                </a:lnTo>
                <a:lnTo>
                  <a:pt x="630" y="218"/>
                </a:lnTo>
                <a:lnTo>
                  <a:pt x="630" y="240"/>
                </a:lnTo>
                <a:lnTo>
                  <a:pt x="641" y="272"/>
                </a:lnTo>
                <a:lnTo>
                  <a:pt x="641" y="316"/>
                </a:lnTo>
                <a:lnTo>
                  <a:pt x="641" y="348"/>
                </a:lnTo>
                <a:lnTo>
                  <a:pt x="652" y="392"/>
                </a:lnTo>
                <a:lnTo>
                  <a:pt x="652" y="425"/>
                </a:lnTo>
                <a:lnTo>
                  <a:pt x="663" y="446"/>
                </a:lnTo>
                <a:lnTo>
                  <a:pt x="674" y="479"/>
                </a:lnTo>
                <a:lnTo>
                  <a:pt x="674" y="501"/>
                </a:lnTo>
                <a:lnTo>
                  <a:pt x="685" y="523"/>
                </a:lnTo>
                <a:lnTo>
                  <a:pt x="685" y="533"/>
                </a:lnTo>
                <a:lnTo>
                  <a:pt x="696" y="555"/>
                </a:lnTo>
                <a:lnTo>
                  <a:pt x="696" y="577"/>
                </a:lnTo>
                <a:lnTo>
                  <a:pt x="685" y="588"/>
                </a:lnTo>
                <a:lnTo>
                  <a:pt x="685" y="599"/>
                </a:lnTo>
                <a:lnTo>
                  <a:pt x="674" y="610"/>
                </a:lnTo>
                <a:lnTo>
                  <a:pt x="663" y="621"/>
                </a:lnTo>
                <a:lnTo>
                  <a:pt x="641" y="642"/>
                </a:lnTo>
                <a:lnTo>
                  <a:pt x="609" y="664"/>
                </a:lnTo>
                <a:lnTo>
                  <a:pt x="576" y="675"/>
                </a:lnTo>
                <a:lnTo>
                  <a:pt x="544" y="697"/>
                </a:lnTo>
                <a:lnTo>
                  <a:pt x="500" y="697"/>
                </a:lnTo>
                <a:lnTo>
                  <a:pt x="457" y="708"/>
                </a:lnTo>
                <a:lnTo>
                  <a:pt x="413" y="718"/>
                </a:lnTo>
                <a:lnTo>
                  <a:pt x="359" y="718"/>
                </a:lnTo>
                <a:lnTo>
                  <a:pt x="304" y="718"/>
                </a:lnTo>
                <a:lnTo>
                  <a:pt x="261" y="708"/>
                </a:lnTo>
                <a:lnTo>
                  <a:pt x="217" y="697"/>
                </a:lnTo>
                <a:lnTo>
                  <a:pt x="185" y="697"/>
                </a:lnTo>
                <a:lnTo>
                  <a:pt x="152" y="675"/>
                </a:lnTo>
                <a:lnTo>
                  <a:pt x="130" y="664"/>
                </a:lnTo>
                <a:lnTo>
                  <a:pt x="109" y="653"/>
                </a:lnTo>
                <a:lnTo>
                  <a:pt x="98" y="631"/>
                </a:lnTo>
                <a:lnTo>
                  <a:pt x="87" y="621"/>
                </a:lnTo>
                <a:lnTo>
                  <a:pt x="76" y="599"/>
                </a:lnTo>
                <a:lnTo>
                  <a:pt x="65" y="577"/>
                </a:lnTo>
                <a:lnTo>
                  <a:pt x="65" y="566"/>
                </a:lnTo>
                <a:lnTo>
                  <a:pt x="54" y="544"/>
                </a:lnTo>
                <a:lnTo>
                  <a:pt x="43" y="523"/>
                </a:lnTo>
                <a:lnTo>
                  <a:pt x="43" y="501"/>
                </a:lnTo>
                <a:lnTo>
                  <a:pt x="43" y="468"/>
                </a:lnTo>
                <a:lnTo>
                  <a:pt x="33" y="436"/>
                </a:lnTo>
                <a:lnTo>
                  <a:pt x="33" y="403"/>
                </a:lnTo>
                <a:lnTo>
                  <a:pt x="22" y="359"/>
                </a:lnTo>
                <a:lnTo>
                  <a:pt x="22" y="316"/>
                </a:lnTo>
                <a:lnTo>
                  <a:pt x="22" y="272"/>
                </a:lnTo>
                <a:lnTo>
                  <a:pt x="11" y="229"/>
                </a:lnTo>
                <a:lnTo>
                  <a:pt x="11" y="174"/>
                </a:lnTo>
                <a:lnTo>
                  <a:pt x="11" y="120"/>
                </a:lnTo>
                <a:lnTo>
                  <a:pt x="0" y="55"/>
                </a:lnTo>
                <a:lnTo>
                  <a:pt x="0" y="0"/>
                </a:lnTo>
                <a:lnTo>
                  <a:pt x="43" y="22"/>
                </a:lnTo>
                <a:lnTo>
                  <a:pt x="76" y="44"/>
                </a:lnTo>
                <a:lnTo>
                  <a:pt x="98" y="66"/>
                </a:lnTo>
                <a:lnTo>
                  <a:pt x="120" y="76"/>
                </a:lnTo>
                <a:lnTo>
                  <a:pt x="141" y="98"/>
                </a:lnTo>
                <a:lnTo>
                  <a:pt x="152" y="109"/>
                </a:lnTo>
                <a:lnTo>
                  <a:pt x="152" y="131"/>
                </a:lnTo>
                <a:lnTo>
                  <a:pt x="152" y="142"/>
                </a:lnTo>
                <a:lnTo>
                  <a:pt x="141" y="174"/>
                </a:lnTo>
                <a:lnTo>
                  <a:pt x="141" y="218"/>
                </a:lnTo>
                <a:lnTo>
                  <a:pt x="130" y="261"/>
                </a:lnTo>
                <a:lnTo>
                  <a:pt x="130" y="316"/>
                </a:lnTo>
                <a:lnTo>
                  <a:pt x="130" y="359"/>
                </a:lnTo>
                <a:lnTo>
                  <a:pt x="141" y="403"/>
                </a:lnTo>
                <a:lnTo>
                  <a:pt x="141" y="446"/>
                </a:lnTo>
                <a:lnTo>
                  <a:pt x="152" y="468"/>
                </a:lnTo>
                <a:lnTo>
                  <a:pt x="163" y="501"/>
                </a:lnTo>
                <a:lnTo>
                  <a:pt x="185" y="523"/>
                </a:lnTo>
                <a:lnTo>
                  <a:pt x="217" y="533"/>
                </a:lnTo>
                <a:lnTo>
                  <a:pt x="250" y="544"/>
                </a:lnTo>
                <a:lnTo>
                  <a:pt x="283" y="555"/>
                </a:lnTo>
                <a:lnTo>
                  <a:pt x="315" y="566"/>
                </a:lnTo>
                <a:lnTo>
                  <a:pt x="348" y="566"/>
                </a:lnTo>
                <a:lnTo>
                  <a:pt x="380" y="555"/>
                </a:lnTo>
              </a:path>
            </a:pathLst>
          </a:custGeom>
          <a:solidFill>
            <a:srgbClr val="FF0000"/>
          </a:solidFill>
          <a:ln w="12700">
            <a:solidFill>
              <a:srgbClr val="000000"/>
            </a:solidFill>
            <a:round/>
          </a:ln>
        </p:spPr>
        <p:txBody>
          <a:bodyPr/>
          <a:lstStyle/>
          <a:p>
            <a:endParaRPr lang="zh-CN" altLang="en-US"/>
          </a:p>
        </p:txBody>
      </p:sp>
      <p:sp>
        <p:nvSpPr>
          <p:cNvPr id="99371" name="Freeform 43"/>
          <p:cNvSpPr/>
          <p:nvPr/>
        </p:nvSpPr>
        <p:spPr bwMode="auto">
          <a:xfrm>
            <a:off x="6115050" y="2556934"/>
            <a:ext cx="158750" cy="1722967"/>
          </a:xfrm>
          <a:custGeom>
            <a:avLst/>
            <a:gdLst>
              <a:gd name="T0" fmla="*/ 2147483647 w 250"/>
              <a:gd name="T1" fmla="*/ 2147483647 h 2035"/>
              <a:gd name="T2" fmla="*/ 0 w 250"/>
              <a:gd name="T3" fmla="*/ 2147483647 h 2035"/>
              <a:gd name="T4" fmla="*/ 2147483647 w 250"/>
              <a:gd name="T5" fmla="*/ 2147483647 h 2035"/>
              <a:gd name="T6" fmla="*/ 2147483647 w 250"/>
              <a:gd name="T7" fmla="*/ 0 h 2035"/>
              <a:gd name="T8" fmla="*/ 2147483647 w 250"/>
              <a:gd name="T9" fmla="*/ 0 h 2035"/>
              <a:gd name="T10" fmla="*/ 2147483647 w 250"/>
              <a:gd name="T11" fmla="*/ 0 h 2035"/>
              <a:gd name="T12" fmla="*/ 2147483647 w 250"/>
              <a:gd name="T13" fmla="*/ 2147483647 h 2035"/>
              <a:gd name="T14" fmla="*/ 2147483647 w 250"/>
              <a:gd name="T15" fmla="*/ 2147483647 h 2035"/>
              <a:gd name="T16" fmla="*/ 2147483647 w 250"/>
              <a:gd name="T17" fmla="*/ 2147483647 h 2035"/>
              <a:gd name="T18" fmla="*/ 2147483647 w 250"/>
              <a:gd name="T19" fmla="*/ 2147483647 h 2035"/>
              <a:gd name="T20" fmla="*/ 2147483647 w 250"/>
              <a:gd name="T21" fmla="*/ 2147483647 h 2035"/>
              <a:gd name="T22" fmla="*/ 2147483647 w 250"/>
              <a:gd name="T23" fmla="*/ 2147483647 h 2035"/>
              <a:gd name="T24" fmla="*/ 2147483647 w 250"/>
              <a:gd name="T25" fmla="*/ 2147483647 h 2035"/>
              <a:gd name="T26" fmla="*/ 2147483647 w 250"/>
              <a:gd name="T27" fmla="*/ 2147483647 h 2035"/>
              <a:gd name="T28" fmla="*/ 2147483647 w 250"/>
              <a:gd name="T29" fmla="*/ 2147483647 h 2035"/>
              <a:gd name="T30" fmla="*/ 2147483647 w 250"/>
              <a:gd name="T31" fmla="*/ 2147483647 h 2035"/>
              <a:gd name="T32" fmla="*/ 2147483647 w 250"/>
              <a:gd name="T33" fmla="*/ 2147483647 h 2035"/>
              <a:gd name="T34" fmla="*/ 2147483647 w 250"/>
              <a:gd name="T35" fmla="*/ 2147483647 h 2035"/>
              <a:gd name="T36" fmla="*/ 2147483647 w 250"/>
              <a:gd name="T37" fmla="*/ 2147483647 h 2035"/>
              <a:gd name="T38" fmla="*/ 2147483647 w 250"/>
              <a:gd name="T39" fmla="*/ 2147483647 h 2035"/>
              <a:gd name="T40" fmla="*/ 2147483647 w 250"/>
              <a:gd name="T41" fmla="*/ 2147483647 h 2035"/>
              <a:gd name="T42" fmla="*/ 2147483647 w 250"/>
              <a:gd name="T43" fmla="*/ 2147483647 h 2035"/>
              <a:gd name="T44" fmla="*/ 2147483647 w 250"/>
              <a:gd name="T45" fmla="*/ 2147483647 h 2035"/>
              <a:gd name="T46" fmla="*/ 2147483647 w 250"/>
              <a:gd name="T47" fmla="*/ 2147483647 h 2035"/>
              <a:gd name="T48" fmla="*/ 2147483647 w 250"/>
              <a:gd name="T49" fmla="*/ 2147483647 h 2035"/>
              <a:gd name="T50" fmla="*/ 2147483647 w 250"/>
              <a:gd name="T51" fmla="*/ 2147483647 h 2035"/>
              <a:gd name="T52" fmla="*/ 2147483647 w 250"/>
              <a:gd name="T53" fmla="*/ 2147483647 h 2035"/>
              <a:gd name="T54" fmla="*/ 2147483647 w 250"/>
              <a:gd name="T55" fmla="*/ 2147483647 h 2035"/>
              <a:gd name="T56" fmla="*/ 2147483647 w 250"/>
              <a:gd name="T57" fmla="*/ 2147483647 h 2035"/>
              <a:gd name="T58" fmla="*/ 2147483647 w 250"/>
              <a:gd name="T59" fmla="*/ 2147483647 h 2035"/>
              <a:gd name="T60" fmla="*/ 2147483647 w 250"/>
              <a:gd name="T61" fmla="*/ 2147483647 h 2035"/>
              <a:gd name="T62" fmla="*/ 2147483647 w 250"/>
              <a:gd name="T63" fmla="*/ 2147483647 h 2035"/>
              <a:gd name="T64" fmla="*/ 2147483647 w 250"/>
              <a:gd name="T65" fmla="*/ 2147483647 h 2035"/>
              <a:gd name="T66" fmla="*/ 2147483647 w 250"/>
              <a:gd name="T67" fmla="*/ 2147483647 h 2035"/>
              <a:gd name="T68" fmla="*/ 2147483647 w 250"/>
              <a:gd name="T69" fmla="*/ 2147483647 h 2035"/>
              <a:gd name="T70" fmla="*/ 2147483647 w 250"/>
              <a:gd name="T71" fmla="*/ 2147483647 h 2035"/>
              <a:gd name="T72" fmla="*/ 2147483647 w 250"/>
              <a:gd name="T73" fmla="*/ 2147483647 h 2035"/>
              <a:gd name="T74" fmla="*/ 2147483647 w 250"/>
              <a:gd name="T75" fmla="*/ 2147483647 h 2035"/>
              <a:gd name="T76" fmla="*/ 2147483647 w 250"/>
              <a:gd name="T77" fmla="*/ 2147483647 h 2035"/>
              <a:gd name="T78" fmla="*/ 2147483647 w 250"/>
              <a:gd name="T79" fmla="*/ 2147483647 h 2035"/>
              <a:gd name="T80" fmla="*/ 2147483647 w 250"/>
              <a:gd name="T81" fmla="*/ 2147483647 h 2035"/>
              <a:gd name="T82" fmla="*/ 2147483647 w 250"/>
              <a:gd name="T83" fmla="*/ 2147483647 h 2035"/>
              <a:gd name="T84" fmla="*/ 2147483647 w 250"/>
              <a:gd name="T85" fmla="*/ 2147483647 h 2035"/>
              <a:gd name="T86" fmla="*/ 2147483647 w 250"/>
              <a:gd name="T87" fmla="*/ 2147483647 h 2035"/>
              <a:gd name="T88" fmla="*/ 2147483647 w 250"/>
              <a:gd name="T89" fmla="*/ 2147483647 h 2035"/>
              <a:gd name="T90" fmla="*/ 2147483647 w 250"/>
              <a:gd name="T91" fmla="*/ 2147483647 h 2035"/>
              <a:gd name="T92" fmla="*/ 2147483647 w 250"/>
              <a:gd name="T93" fmla="*/ 2147483647 h 2035"/>
              <a:gd name="T94" fmla="*/ 2147483647 w 250"/>
              <a:gd name="T95" fmla="*/ 2147483647 h 2035"/>
              <a:gd name="T96" fmla="*/ 2147483647 w 250"/>
              <a:gd name="T97" fmla="*/ 2147483647 h 2035"/>
              <a:gd name="T98" fmla="*/ 2147483647 w 250"/>
              <a:gd name="T99" fmla="*/ 2147483647 h 2035"/>
              <a:gd name="T100" fmla="*/ 2147483647 w 250"/>
              <a:gd name="T101" fmla="*/ 2147483647 h 2035"/>
              <a:gd name="T102" fmla="*/ 2147483647 w 250"/>
              <a:gd name="T103" fmla="*/ 2147483647 h 2035"/>
              <a:gd name="T104" fmla="*/ 2147483647 w 250"/>
              <a:gd name="T105" fmla="*/ 2147483647 h 2035"/>
              <a:gd name="T106" fmla="*/ 2147483647 w 250"/>
              <a:gd name="T107" fmla="*/ 2147483647 h 2035"/>
              <a:gd name="T108" fmla="*/ 2147483647 w 250"/>
              <a:gd name="T109" fmla="*/ 2147483647 h 20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0"/>
              <a:gd name="T166" fmla="*/ 0 h 2035"/>
              <a:gd name="T167" fmla="*/ 250 w 250"/>
              <a:gd name="T168" fmla="*/ 2035 h 20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0" h="2035">
                <a:moveTo>
                  <a:pt x="43" y="98"/>
                </a:moveTo>
                <a:lnTo>
                  <a:pt x="22" y="76"/>
                </a:lnTo>
                <a:lnTo>
                  <a:pt x="0" y="54"/>
                </a:lnTo>
                <a:lnTo>
                  <a:pt x="0" y="32"/>
                </a:lnTo>
                <a:lnTo>
                  <a:pt x="0" y="21"/>
                </a:lnTo>
                <a:lnTo>
                  <a:pt x="11" y="10"/>
                </a:lnTo>
                <a:lnTo>
                  <a:pt x="11" y="0"/>
                </a:lnTo>
                <a:lnTo>
                  <a:pt x="22" y="0"/>
                </a:lnTo>
                <a:lnTo>
                  <a:pt x="33" y="0"/>
                </a:lnTo>
                <a:lnTo>
                  <a:pt x="43" y="0"/>
                </a:lnTo>
                <a:lnTo>
                  <a:pt x="65" y="0"/>
                </a:lnTo>
                <a:lnTo>
                  <a:pt x="87" y="0"/>
                </a:lnTo>
                <a:lnTo>
                  <a:pt x="120" y="21"/>
                </a:lnTo>
                <a:lnTo>
                  <a:pt x="152" y="43"/>
                </a:lnTo>
                <a:lnTo>
                  <a:pt x="174" y="65"/>
                </a:lnTo>
                <a:lnTo>
                  <a:pt x="207" y="87"/>
                </a:lnTo>
                <a:lnTo>
                  <a:pt x="228" y="119"/>
                </a:lnTo>
                <a:lnTo>
                  <a:pt x="239" y="152"/>
                </a:lnTo>
                <a:lnTo>
                  <a:pt x="250" y="185"/>
                </a:lnTo>
                <a:lnTo>
                  <a:pt x="250" y="228"/>
                </a:lnTo>
                <a:lnTo>
                  <a:pt x="250" y="239"/>
                </a:lnTo>
                <a:lnTo>
                  <a:pt x="250" y="250"/>
                </a:lnTo>
                <a:lnTo>
                  <a:pt x="250" y="272"/>
                </a:lnTo>
                <a:lnTo>
                  <a:pt x="250" y="293"/>
                </a:lnTo>
                <a:lnTo>
                  <a:pt x="250" y="315"/>
                </a:lnTo>
                <a:lnTo>
                  <a:pt x="250" y="348"/>
                </a:lnTo>
                <a:lnTo>
                  <a:pt x="250" y="380"/>
                </a:lnTo>
                <a:lnTo>
                  <a:pt x="250" y="413"/>
                </a:lnTo>
                <a:lnTo>
                  <a:pt x="250" y="457"/>
                </a:lnTo>
                <a:lnTo>
                  <a:pt x="250" y="500"/>
                </a:lnTo>
                <a:lnTo>
                  <a:pt x="239" y="544"/>
                </a:lnTo>
                <a:lnTo>
                  <a:pt x="239" y="587"/>
                </a:lnTo>
                <a:lnTo>
                  <a:pt x="239" y="642"/>
                </a:lnTo>
                <a:lnTo>
                  <a:pt x="239" y="696"/>
                </a:lnTo>
                <a:lnTo>
                  <a:pt x="239" y="761"/>
                </a:lnTo>
                <a:lnTo>
                  <a:pt x="239" y="816"/>
                </a:lnTo>
                <a:lnTo>
                  <a:pt x="228" y="946"/>
                </a:lnTo>
                <a:lnTo>
                  <a:pt x="228" y="1077"/>
                </a:lnTo>
                <a:lnTo>
                  <a:pt x="217" y="1186"/>
                </a:lnTo>
                <a:lnTo>
                  <a:pt x="217" y="1295"/>
                </a:lnTo>
                <a:lnTo>
                  <a:pt x="207" y="1403"/>
                </a:lnTo>
                <a:lnTo>
                  <a:pt x="196" y="1501"/>
                </a:lnTo>
                <a:lnTo>
                  <a:pt x="196" y="1599"/>
                </a:lnTo>
                <a:lnTo>
                  <a:pt x="185" y="1686"/>
                </a:lnTo>
                <a:lnTo>
                  <a:pt x="185" y="1730"/>
                </a:lnTo>
                <a:lnTo>
                  <a:pt x="185" y="1763"/>
                </a:lnTo>
                <a:lnTo>
                  <a:pt x="185" y="1806"/>
                </a:lnTo>
                <a:lnTo>
                  <a:pt x="185" y="1839"/>
                </a:lnTo>
                <a:lnTo>
                  <a:pt x="174" y="1871"/>
                </a:lnTo>
                <a:lnTo>
                  <a:pt x="174" y="1893"/>
                </a:lnTo>
                <a:lnTo>
                  <a:pt x="174" y="1926"/>
                </a:lnTo>
                <a:lnTo>
                  <a:pt x="163" y="1948"/>
                </a:lnTo>
                <a:lnTo>
                  <a:pt x="163" y="1969"/>
                </a:lnTo>
                <a:lnTo>
                  <a:pt x="163" y="1980"/>
                </a:lnTo>
                <a:lnTo>
                  <a:pt x="152" y="2002"/>
                </a:lnTo>
                <a:lnTo>
                  <a:pt x="152" y="2013"/>
                </a:lnTo>
                <a:lnTo>
                  <a:pt x="141" y="2024"/>
                </a:lnTo>
                <a:lnTo>
                  <a:pt x="141" y="2035"/>
                </a:lnTo>
                <a:lnTo>
                  <a:pt x="130" y="2035"/>
                </a:lnTo>
                <a:lnTo>
                  <a:pt x="120" y="2035"/>
                </a:lnTo>
                <a:lnTo>
                  <a:pt x="109" y="2013"/>
                </a:lnTo>
                <a:lnTo>
                  <a:pt x="98" y="2002"/>
                </a:lnTo>
                <a:lnTo>
                  <a:pt x="87" y="1980"/>
                </a:lnTo>
                <a:lnTo>
                  <a:pt x="76" y="1958"/>
                </a:lnTo>
                <a:lnTo>
                  <a:pt x="76" y="1926"/>
                </a:lnTo>
                <a:lnTo>
                  <a:pt x="65" y="1893"/>
                </a:lnTo>
                <a:lnTo>
                  <a:pt x="54" y="1860"/>
                </a:lnTo>
                <a:lnTo>
                  <a:pt x="43" y="1828"/>
                </a:lnTo>
                <a:lnTo>
                  <a:pt x="33" y="1806"/>
                </a:lnTo>
                <a:lnTo>
                  <a:pt x="22" y="1784"/>
                </a:lnTo>
                <a:lnTo>
                  <a:pt x="22" y="1763"/>
                </a:lnTo>
                <a:lnTo>
                  <a:pt x="22" y="1752"/>
                </a:lnTo>
                <a:lnTo>
                  <a:pt x="22" y="1730"/>
                </a:lnTo>
                <a:lnTo>
                  <a:pt x="22" y="1719"/>
                </a:lnTo>
                <a:lnTo>
                  <a:pt x="22" y="1708"/>
                </a:lnTo>
                <a:lnTo>
                  <a:pt x="22" y="1697"/>
                </a:lnTo>
                <a:lnTo>
                  <a:pt x="22" y="1675"/>
                </a:lnTo>
                <a:lnTo>
                  <a:pt x="22" y="1643"/>
                </a:lnTo>
                <a:lnTo>
                  <a:pt x="33" y="1599"/>
                </a:lnTo>
                <a:lnTo>
                  <a:pt x="33" y="1556"/>
                </a:lnTo>
                <a:lnTo>
                  <a:pt x="43" y="1490"/>
                </a:lnTo>
                <a:lnTo>
                  <a:pt x="54" y="1425"/>
                </a:lnTo>
                <a:lnTo>
                  <a:pt x="54" y="1360"/>
                </a:lnTo>
                <a:lnTo>
                  <a:pt x="65" y="1284"/>
                </a:lnTo>
                <a:lnTo>
                  <a:pt x="76" y="1197"/>
                </a:lnTo>
                <a:lnTo>
                  <a:pt x="76" y="1110"/>
                </a:lnTo>
                <a:lnTo>
                  <a:pt x="87" y="1012"/>
                </a:lnTo>
                <a:lnTo>
                  <a:pt x="87" y="903"/>
                </a:lnTo>
                <a:lnTo>
                  <a:pt x="98" y="783"/>
                </a:lnTo>
                <a:lnTo>
                  <a:pt x="98" y="663"/>
                </a:lnTo>
                <a:lnTo>
                  <a:pt x="98" y="598"/>
                </a:lnTo>
                <a:lnTo>
                  <a:pt x="98" y="544"/>
                </a:lnTo>
                <a:lnTo>
                  <a:pt x="98" y="489"/>
                </a:lnTo>
                <a:lnTo>
                  <a:pt x="98" y="435"/>
                </a:lnTo>
                <a:lnTo>
                  <a:pt x="87" y="391"/>
                </a:lnTo>
                <a:lnTo>
                  <a:pt x="87" y="348"/>
                </a:lnTo>
                <a:lnTo>
                  <a:pt x="87" y="304"/>
                </a:lnTo>
                <a:lnTo>
                  <a:pt x="76" y="272"/>
                </a:lnTo>
                <a:lnTo>
                  <a:pt x="76" y="239"/>
                </a:lnTo>
                <a:lnTo>
                  <a:pt x="76" y="206"/>
                </a:lnTo>
                <a:lnTo>
                  <a:pt x="65" y="174"/>
                </a:lnTo>
                <a:lnTo>
                  <a:pt x="65" y="152"/>
                </a:lnTo>
                <a:lnTo>
                  <a:pt x="54" y="141"/>
                </a:lnTo>
                <a:lnTo>
                  <a:pt x="54" y="119"/>
                </a:lnTo>
                <a:lnTo>
                  <a:pt x="43" y="108"/>
                </a:lnTo>
                <a:lnTo>
                  <a:pt x="43" y="98"/>
                </a:lnTo>
              </a:path>
            </a:pathLst>
          </a:custGeom>
          <a:solidFill>
            <a:srgbClr val="FF0000"/>
          </a:solidFill>
          <a:ln w="12700">
            <a:solidFill>
              <a:srgbClr val="000000"/>
            </a:solidFill>
            <a:round/>
          </a:ln>
        </p:spPr>
        <p:txBody>
          <a:bodyPr/>
          <a:lstStyle/>
          <a:p>
            <a:endParaRPr lang="zh-CN" altLang="en-US"/>
          </a:p>
        </p:txBody>
      </p:sp>
      <p:sp>
        <p:nvSpPr>
          <p:cNvPr id="99372" name="Freeform 44"/>
          <p:cNvSpPr/>
          <p:nvPr/>
        </p:nvSpPr>
        <p:spPr bwMode="auto">
          <a:xfrm>
            <a:off x="6273800" y="2207684"/>
            <a:ext cx="234950" cy="302683"/>
          </a:xfrm>
          <a:custGeom>
            <a:avLst/>
            <a:gdLst>
              <a:gd name="T0" fmla="*/ 2147483647 w 370"/>
              <a:gd name="T1" fmla="*/ 2147483647 h 359"/>
              <a:gd name="T2" fmla="*/ 2147483647 w 370"/>
              <a:gd name="T3" fmla="*/ 2147483647 h 359"/>
              <a:gd name="T4" fmla="*/ 2147483647 w 370"/>
              <a:gd name="T5" fmla="*/ 2147483647 h 359"/>
              <a:gd name="T6" fmla="*/ 2147483647 w 370"/>
              <a:gd name="T7" fmla="*/ 2147483647 h 359"/>
              <a:gd name="T8" fmla="*/ 2147483647 w 370"/>
              <a:gd name="T9" fmla="*/ 2147483647 h 359"/>
              <a:gd name="T10" fmla="*/ 2147483647 w 370"/>
              <a:gd name="T11" fmla="*/ 2147483647 h 359"/>
              <a:gd name="T12" fmla="*/ 2147483647 w 370"/>
              <a:gd name="T13" fmla="*/ 2147483647 h 359"/>
              <a:gd name="T14" fmla="*/ 2147483647 w 370"/>
              <a:gd name="T15" fmla="*/ 2147483647 h 359"/>
              <a:gd name="T16" fmla="*/ 2147483647 w 370"/>
              <a:gd name="T17" fmla="*/ 2147483647 h 359"/>
              <a:gd name="T18" fmla="*/ 2147483647 w 370"/>
              <a:gd name="T19" fmla="*/ 2147483647 h 359"/>
              <a:gd name="T20" fmla="*/ 2147483647 w 370"/>
              <a:gd name="T21" fmla="*/ 2147483647 h 359"/>
              <a:gd name="T22" fmla="*/ 2147483647 w 370"/>
              <a:gd name="T23" fmla="*/ 2147483647 h 359"/>
              <a:gd name="T24" fmla="*/ 2147483647 w 370"/>
              <a:gd name="T25" fmla="*/ 2147483647 h 359"/>
              <a:gd name="T26" fmla="*/ 2147483647 w 370"/>
              <a:gd name="T27" fmla="*/ 2147483647 h 359"/>
              <a:gd name="T28" fmla="*/ 2147483647 w 370"/>
              <a:gd name="T29" fmla="*/ 2147483647 h 359"/>
              <a:gd name="T30" fmla="*/ 2147483647 w 370"/>
              <a:gd name="T31" fmla="*/ 2147483647 h 359"/>
              <a:gd name="T32" fmla="*/ 2147483647 w 370"/>
              <a:gd name="T33" fmla="*/ 2147483647 h 359"/>
              <a:gd name="T34" fmla="*/ 2147483647 w 370"/>
              <a:gd name="T35" fmla="*/ 2147483647 h 359"/>
              <a:gd name="T36" fmla="*/ 2147483647 w 370"/>
              <a:gd name="T37" fmla="*/ 2147483647 h 359"/>
              <a:gd name="T38" fmla="*/ 2147483647 w 370"/>
              <a:gd name="T39" fmla="*/ 2147483647 h 359"/>
              <a:gd name="T40" fmla="*/ 2147483647 w 370"/>
              <a:gd name="T41" fmla="*/ 2147483647 h 359"/>
              <a:gd name="T42" fmla="*/ 2147483647 w 370"/>
              <a:gd name="T43" fmla="*/ 2147483647 h 359"/>
              <a:gd name="T44" fmla="*/ 2147483647 w 370"/>
              <a:gd name="T45" fmla="*/ 2147483647 h 359"/>
              <a:gd name="T46" fmla="*/ 2147483647 w 370"/>
              <a:gd name="T47" fmla="*/ 2147483647 h 359"/>
              <a:gd name="T48" fmla="*/ 2147483647 w 370"/>
              <a:gd name="T49" fmla="*/ 2147483647 h 359"/>
              <a:gd name="T50" fmla="*/ 2147483647 w 370"/>
              <a:gd name="T51" fmla="*/ 2147483647 h 359"/>
              <a:gd name="T52" fmla="*/ 2147483647 w 370"/>
              <a:gd name="T53" fmla="*/ 2147483647 h 359"/>
              <a:gd name="T54" fmla="*/ 2147483647 w 370"/>
              <a:gd name="T55" fmla="*/ 2147483647 h 359"/>
              <a:gd name="T56" fmla="*/ 2147483647 w 370"/>
              <a:gd name="T57" fmla="*/ 2147483647 h 359"/>
              <a:gd name="T58" fmla="*/ 0 w 370"/>
              <a:gd name="T59" fmla="*/ 2147483647 h 359"/>
              <a:gd name="T60" fmla="*/ 0 w 370"/>
              <a:gd name="T61" fmla="*/ 2147483647 h 359"/>
              <a:gd name="T62" fmla="*/ 0 w 370"/>
              <a:gd name="T63" fmla="*/ 0 h 359"/>
              <a:gd name="T64" fmla="*/ 2147483647 w 370"/>
              <a:gd name="T65" fmla="*/ 2147483647 h 359"/>
              <a:gd name="T66" fmla="*/ 2147483647 w 370"/>
              <a:gd name="T67" fmla="*/ 2147483647 h 359"/>
              <a:gd name="T68" fmla="*/ 2147483647 w 370"/>
              <a:gd name="T69" fmla="*/ 2147483647 h 359"/>
              <a:gd name="T70" fmla="*/ 2147483647 w 370"/>
              <a:gd name="T71" fmla="*/ 2147483647 h 359"/>
              <a:gd name="T72" fmla="*/ 2147483647 w 370"/>
              <a:gd name="T73" fmla="*/ 2147483647 h 3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359"/>
              <a:gd name="T113" fmla="*/ 370 w 370"/>
              <a:gd name="T114" fmla="*/ 359 h 3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359">
                <a:moveTo>
                  <a:pt x="239" y="65"/>
                </a:moveTo>
                <a:lnTo>
                  <a:pt x="283" y="87"/>
                </a:lnTo>
                <a:lnTo>
                  <a:pt x="315" y="109"/>
                </a:lnTo>
                <a:lnTo>
                  <a:pt x="326" y="120"/>
                </a:lnTo>
                <a:lnTo>
                  <a:pt x="348" y="142"/>
                </a:lnTo>
                <a:lnTo>
                  <a:pt x="348" y="152"/>
                </a:lnTo>
                <a:lnTo>
                  <a:pt x="359" y="174"/>
                </a:lnTo>
                <a:lnTo>
                  <a:pt x="359" y="207"/>
                </a:lnTo>
                <a:lnTo>
                  <a:pt x="370" y="239"/>
                </a:lnTo>
                <a:lnTo>
                  <a:pt x="359" y="272"/>
                </a:lnTo>
                <a:lnTo>
                  <a:pt x="359" y="294"/>
                </a:lnTo>
                <a:lnTo>
                  <a:pt x="348" y="327"/>
                </a:lnTo>
                <a:lnTo>
                  <a:pt x="337" y="337"/>
                </a:lnTo>
                <a:lnTo>
                  <a:pt x="326" y="348"/>
                </a:lnTo>
                <a:lnTo>
                  <a:pt x="315" y="359"/>
                </a:lnTo>
                <a:lnTo>
                  <a:pt x="294" y="359"/>
                </a:lnTo>
                <a:lnTo>
                  <a:pt x="272" y="348"/>
                </a:lnTo>
                <a:lnTo>
                  <a:pt x="239" y="327"/>
                </a:lnTo>
                <a:lnTo>
                  <a:pt x="228" y="316"/>
                </a:lnTo>
                <a:lnTo>
                  <a:pt x="217" y="305"/>
                </a:lnTo>
                <a:lnTo>
                  <a:pt x="185" y="283"/>
                </a:lnTo>
                <a:lnTo>
                  <a:pt x="152" y="239"/>
                </a:lnTo>
                <a:lnTo>
                  <a:pt x="109" y="207"/>
                </a:lnTo>
                <a:lnTo>
                  <a:pt x="76" y="163"/>
                </a:lnTo>
                <a:lnTo>
                  <a:pt x="54" y="142"/>
                </a:lnTo>
                <a:lnTo>
                  <a:pt x="44" y="120"/>
                </a:lnTo>
                <a:lnTo>
                  <a:pt x="33" y="98"/>
                </a:lnTo>
                <a:lnTo>
                  <a:pt x="22" y="76"/>
                </a:lnTo>
                <a:lnTo>
                  <a:pt x="11" y="54"/>
                </a:lnTo>
                <a:lnTo>
                  <a:pt x="0" y="33"/>
                </a:lnTo>
                <a:lnTo>
                  <a:pt x="0" y="22"/>
                </a:lnTo>
                <a:lnTo>
                  <a:pt x="0" y="0"/>
                </a:lnTo>
                <a:lnTo>
                  <a:pt x="76" y="11"/>
                </a:lnTo>
                <a:lnTo>
                  <a:pt x="141" y="33"/>
                </a:lnTo>
                <a:lnTo>
                  <a:pt x="196" y="44"/>
                </a:lnTo>
                <a:lnTo>
                  <a:pt x="239" y="65"/>
                </a:lnTo>
              </a:path>
            </a:pathLst>
          </a:custGeom>
          <a:solidFill>
            <a:srgbClr val="FF0000"/>
          </a:solidFill>
          <a:ln w="12700">
            <a:solidFill>
              <a:srgbClr val="000000"/>
            </a:solidFill>
            <a:round/>
          </a:ln>
        </p:spPr>
        <p:txBody>
          <a:bodyPr/>
          <a:lstStyle/>
          <a:p>
            <a:endParaRPr lang="zh-CN" altLang="en-US"/>
          </a:p>
        </p:txBody>
      </p:sp>
      <p:sp>
        <p:nvSpPr>
          <p:cNvPr id="99373" name="Freeform 45"/>
          <p:cNvSpPr/>
          <p:nvPr/>
        </p:nvSpPr>
        <p:spPr bwMode="auto">
          <a:xfrm>
            <a:off x="6645276" y="2243667"/>
            <a:ext cx="822325" cy="2220384"/>
          </a:xfrm>
          <a:custGeom>
            <a:avLst/>
            <a:gdLst>
              <a:gd name="T0" fmla="*/ 2147483647 w 1294"/>
              <a:gd name="T1" fmla="*/ 2147483647 h 2622"/>
              <a:gd name="T2" fmla="*/ 2147483647 w 1294"/>
              <a:gd name="T3" fmla="*/ 2147483647 h 2622"/>
              <a:gd name="T4" fmla="*/ 2147483647 w 1294"/>
              <a:gd name="T5" fmla="*/ 2147483647 h 2622"/>
              <a:gd name="T6" fmla="*/ 2147483647 w 1294"/>
              <a:gd name="T7" fmla="*/ 2147483647 h 2622"/>
              <a:gd name="T8" fmla="*/ 2147483647 w 1294"/>
              <a:gd name="T9" fmla="*/ 2147483647 h 2622"/>
              <a:gd name="T10" fmla="*/ 2147483647 w 1294"/>
              <a:gd name="T11" fmla="*/ 2147483647 h 2622"/>
              <a:gd name="T12" fmla="*/ 2147483647 w 1294"/>
              <a:gd name="T13" fmla="*/ 2147483647 h 2622"/>
              <a:gd name="T14" fmla="*/ 2147483647 w 1294"/>
              <a:gd name="T15" fmla="*/ 2147483647 h 2622"/>
              <a:gd name="T16" fmla="*/ 2147483647 w 1294"/>
              <a:gd name="T17" fmla="*/ 2147483647 h 2622"/>
              <a:gd name="T18" fmla="*/ 2147483647 w 1294"/>
              <a:gd name="T19" fmla="*/ 2147483647 h 2622"/>
              <a:gd name="T20" fmla="*/ 2147483647 w 1294"/>
              <a:gd name="T21" fmla="*/ 2147483647 h 2622"/>
              <a:gd name="T22" fmla="*/ 2147483647 w 1294"/>
              <a:gd name="T23" fmla="*/ 2147483647 h 2622"/>
              <a:gd name="T24" fmla="*/ 2147483647 w 1294"/>
              <a:gd name="T25" fmla="*/ 2147483647 h 2622"/>
              <a:gd name="T26" fmla="*/ 2147483647 w 1294"/>
              <a:gd name="T27" fmla="*/ 2147483647 h 2622"/>
              <a:gd name="T28" fmla="*/ 2147483647 w 1294"/>
              <a:gd name="T29" fmla="*/ 2147483647 h 2622"/>
              <a:gd name="T30" fmla="*/ 2147483647 w 1294"/>
              <a:gd name="T31" fmla="*/ 2147483647 h 2622"/>
              <a:gd name="T32" fmla="*/ 2147483647 w 1294"/>
              <a:gd name="T33" fmla="*/ 2147483647 h 2622"/>
              <a:gd name="T34" fmla="*/ 2147483647 w 1294"/>
              <a:gd name="T35" fmla="*/ 2147483647 h 2622"/>
              <a:gd name="T36" fmla="*/ 2147483647 w 1294"/>
              <a:gd name="T37" fmla="*/ 2147483647 h 2622"/>
              <a:gd name="T38" fmla="*/ 2147483647 w 1294"/>
              <a:gd name="T39" fmla="*/ 2147483647 h 2622"/>
              <a:gd name="T40" fmla="*/ 2147483647 w 1294"/>
              <a:gd name="T41" fmla="*/ 2147483647 h 2622"/>
              <a:gd name="T42" fmla="*/ 2147483647 w 1294"/>
              <a:gd name="T43" fmla="*/ 2147483647 h 2622"/>
              <a:gd name="T44" fmla="*/ 2147483647 w 1294"/>
              <a:gd name="T45" fmla="*/ 2147483647 h 2622"/>
              <a:gd name="T46" fmla="*/ 2147483647 w 1294"/>
              <a:gd name="T47" fmla="*/ 2147483647 h 2622"/>
              <a:gd name="T48" fmla="*/ 2147483647 w 1294"/>
              <a:gd name="T49" fmla="*/ 2147483647 h 2622"/>
              <a:gd name="T50" fmla="*/ 2147483647 w 1294"/>
              <a:gd name="T51" fmla="*/ 2147483647 h 2622"/>
              <a:gd name="T52" fmla="*/ 2147483647 w 1294"/>
              <a:gd name="T53" fmla="*/ 2147483647 h 2622"/>
              <a:gd name="T54" fmla="*/ 2147483647 w 1294"/>
              <a:gd name="T55" fmla="*/ 2147483647 h 2622"/>
              <a:gd name="T56" fmla="*/ 2147483647 w 1294"/>
              <a:gd name="T57" fmla="*/ 2147483647 h 2622"/>
              <a:gd name="T58" fmla="*/ 2147483647 w 1294"/>
              <a:gd name="T59" fmla="*/ 2147483647 h 2622"/>
              <a:gd name="T60" fmla="*/ 2147483647 w 1294"/>
              <a:gd name="T61" fmla="*/ 2147483647 h 2622"/>
              <a:gd name="T62" fmla="*/ 2147483647 w 1294"/>
              <a:gd name="T63" fmla="*/ 2147483647 h 2622"/>
              <a:gd name="T64" fmla="*/ 2147483647 w 1294"/>
              <a:gd name="T65" fmla="*/ 2147483647 h 2622"/>
              <a:gd name="T66" fmla="*/ 2147483647 w 1294"/>
              <a:gd name="T67" fmla="*/ 2147483647 h 2622"/>
              <a:gd name="T68" fmla="*/ 2147483647 w 1294"/>
              <a:gd name="T69" fmla="*/ 2147483647 h 2622"/>
              <a:gd name="T70" fmla="*/ 2147483647 w 1294"/>
              <a:gd name="T71" fmla="*/ 2147483647 h 2622"/>
              <a:gd name="T72" fmla="*/ 2147483647 w 1294"/>
              <a:gd name="T73" fmla="*/ 2147483647 h 2622"/>
              <a:gd name="T74" fmla="*/ 2147483647 w 1294"/>
              <a:gd name="T75" fmla="*/ 2147483647 h 2622"/>
              <a:gd name="T76" fmla="*/ 2147483647 w 1294"/>
              <a:gd name="T77" fmla="*/ 2147483647 h 2622"/>
              <a:gd name="T78" fmla="*/ 2147483647 w 1294"/>
              <a:gd name="T79" fmla="*/ 2147483647 h 2622"/>
              <a:gd name="T80" fmla="*/ 2147483647 w 1294"/>
              <a:gd name="T81" fmla="*/ 2147483647 h 2622"/>
              <a:gd name="T82" fmla="*/ 2147483647 w 1294"/>
              <a:gd name="T83" fmla="*/ 2147483647 h 2622"/>
              <a:gd name="T84" fmla="*/ 2147483647 w 1294"/>
              <a:gd name="T85" fmla="*/ 2147483647 h 2622"/>
              <a:gd name="T86" fmla="*/ 2147483647 w 1294"/>
              <a:gd name="T87" fmla="*/ 0 h 2622"/>
              <a:gd name="T88" fmla="*/ 2147483647 w 1294"/>
              <a:gd name="T89" fmla="*/ 0 h 2622"/>
              <a:gd name="T90" fmla="*/ 2147483647 w 1294"/>
              <a:gd name="T91" fmla="*/ 2147483647 h 2622"/>
              <a:gd name="T92" fmla="*/ 2147483647 w 1294"/>
              <a:gd name="T93" fmla="*/ 2147483647 h 2622"/>
              <a:gd name="T94" fmla="*/ 2147483647 w 1294"/>
              <a:gd name="T95" fmla="*/ 2147483647 h 2622"/>
              <a:gd name="T96" fmla="*/ 2147483647 w 1294"/>
              <a:gd name="T97" fmla="*/ 2147483647 h 2622"/>
              <a:gd name="T98" fmla="*/ 2147483647 w 1294"/>
              <a:gd name="T99" fmla="*/ 2147483647 h 2622"/>
              <a:gd name="T100" fmla="*/ 2147483647 w 1294"/>
              <a:gd name="T101" fmla="*/ 2147483647 h 26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4"/>
              <a:gd name="T154" fmla="*/ 0 h 2622"/>
              <a:gd name="T155" fmla="*/ 1294 w 1294"/>
              <a:gd name="T156" fmla="*/ 2622 h 26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4" h="2622">
                <a:moveTo>
                  <a:pt x="1185" y="522"/>
                </a:moveTo>
                <a:lnTo>
                  <a:pt x="1185" y="544"/>
                </a:lnTo>
                <a:lnTo>
                  <a:pt x="1185" y="576"/>
                </a:lnTo>
                <a:lnTo>
                  <a:pt x="1196" y="620"/>
                </a:lnTo>
                <a:lnTo>
                  <a:pt x="1196" y="653"/>
                </a:lnTo>
                <a:lnTo>
                  <a:pt x="1196" y="696"/>
                </a:lnTo>
                <a:lnTo>
                  <a:pt x="1196" y="740"/>
                </a:lnTo>
                <a:lnTo>
                  <a:pt x="1196" y="783"/>
                </a:lnTo>
                <a:lnTo>
                  <a:pt x="1207" y="827"/>
                </a:lnTo>
                <a:lnTo>
                  <a:pt x="1207" y="881"/>
                </a:lnTo>
                <a:lnTo>
                  <a:pt x="1207" y="935"/>
                </a:lnTo>
                <a:lnTo>
                  <a:pt x="1207" y="990"/>
                </a:lnTo>
                <a:lnTo>
                  <a:pt x="1207" y="1055"/>
                </a:lnTo>
                <a:lnTo>
                  <a:pt x="1218" y="1120"/>
                </a:lnTo>
                <a:lnTo>
                  <a:pt x="1218" y="1186"/>
                </a:lnTo>
                <a:lnTo>
                  <a:pt x="1218" y="1251"/>
                </a:lnTo>
                <a:lnTo>
                  <a:pt x="1218" y="1327"/>
                </a:lnTo>
                <a:lnTo>
                  <a:pt x="1218" y="1393"/>
                </a:lnTo>
                <a:lnTo>
                  <a:pt x="1229" y="1469"/>
                </a:lnTo>
                <a:lnTo>
                  <a:pt x="1229" y="1534"/>
                </a:lnTo>
                <a:lnTo>
                  <a:pt x="1229" y="1599"/>
                </a:lnTo>
                <a:lnTo>
                  <a:pt x="1229" y="1654"/>
                </a:lnTo>
                <a:lnTo>
                  <a:pt x="1229" y="1719"/>
                </a:lnTo>
                <a:lnTo>
                  <a:pt x="1229" y="1773"/>
                </a:lnTo>
                <a:lnTo>
                  <a:pt x="1229" y="1828"/>
                </a:lnTo>
                <a:lnTo>
                  <a:pt x="1239" y="1871"/>
                </a:lnTo>
                <a:lnTo>
                  <a:pt x="1239" y="1926"/>
                </a:lnTo>
                <a:lnTo>
                  <a:pt x="1239" y="1969"/>
                </a:lnTo>
                <a:lnTo>
                  <a:pt x="1239" y="2013"/>
                </a:lnTo>
                <a:lnTo>
                  <a:pt x="1239" y="2045"/>
                </a:lnTo>
                <a:lnTo>
                  <a:pt x="1239" y="2089"/>
                </a:lnTo>
                <a:lnTo>
                  <a:pt x="1229" y="2122"/>
                </a:lnTo>
                <a:lnTo>
                  <a:pt x="1229" y="2154"/>
                </a:lnTo>
                <a:lnTo>
                  <a:pt x="1229" y="2220"/>
                </a:lnTo>
                <a:lnTo>
                  <a:pt x="1218" y="2274"/>
                </a:lnTo>
                <a:lnTo>
                  <a:pt x="1207" y="2328"/>
                </a:lnTo>
                <a:lnTo>
                  <a:pt x="1196" y="2372"/>
                </a:lnTo>
                <a:lnTo>
                  <a:pt x="1185" y="2415"/>
                </a:lnTo>
                <a:lnTo>
                  <a:pt x="1174" y="2459"/>
                </a:lnTo>
                <a:lnTo>
                  <a:pt x="1153" y="2492"/>
                </a:lnTo>
                <a:lnTo>
                  <a:pt x="1142" y="2513"/>
                </a:lnTo>
                <a:lnTo>
                  <a:pt x="1120" y="2546"/>
                </a:lnTo>
                <a:lnTo>
                  <a:pt x="1109" y="2568"/>
                </a:lnTo>
                <a:lnTo>
                  <a:pt x="1087" y="2590"/>
                </a:lnTo>
                <a:lnTo>
                  <a:pt x="1076" y="2600"/>
                </a:lnTo>
                <a:lnTo>
                  <a:pt x="1066" y="2611"/>
                </a:lnTo>
                <a:lnTo>
                  <a:pt x="1055" y="2622"/>
                </a:lnTo>
                <a:lnTo>
                  <a:pt x="1044" y="2622"/>
                </a:lnTo>
                <a:lnTo>
                  <a:pt x="1033" y="2622"/>
                </a:lnTo>
                <a:lnTo>
                  <a:pt x="1022" y="2622"/>
                </a:lnTo>
                <a:lnTo>
                  <a:pt x="1011" y="2622"/>
                </a:lnTo>
                <a:lnTo>
                  <a:pt x="1000" y="2611"/>
                </a:lnTo>
                <a:lnTo>
                  <a:pt x="1000" y="2600"/>
                </a:lnTo>
                <a:lnTo>
                  <a:pt x="989" y="2590"/>
                </a:lnTo>
                <a:lnTo>
                  <a:pt x="989" y="2568"/>
                </a:lnTo>
                <a:lnTo>
                  <a:pt x="989" y="2557"/>
                </a:lnTo>
                <a:lnTo>
                  <a:pt x="989" y="2535"/>
                </a:lnTo>
                <a:lnTo>
                  <a:pt x="989" y="2503"/>
                </a:lnTo>
                <a:lnTo>
                  <a:pt x="979" y="2481"/>
                </a:lnTo>
                <a:lnTo>
                  <a:pt x="968" y="2459"/>
                </a:lnTo>
                <a:lnTo>
                  <a:pt x="957" y="2426"/>
                </a:lnTo>
                <a:lnTo>
                  <a:pt x="935" y="2405"/>
                </a:lnTo>
                <a:lnTo>
                  <a:pt x="913" y="2372"/>
                </a:lnTo>
                <a:lnTo>
                  <a:pt x="892" y="2339"/>
                </a:lnTo>
                <a:lnTo>
                  <a:pt x="859" y="2307"/>
                </a:lnTo>
                <a:lnTo>
                  <a:pt x="826" y="2285"/>
                </a:lnTo>
                <a:lnTo>
                  <a:pt x="805" y="2263"/>
                </a:lnTo>
                <a:lnTo>
                  <a:pt x="783" y="2241"/>
                </a:lnTo>
                <a:lnTo>
                  <a:pt x="761" y="2220"/>
                </a:lnTo>
                <a:lnTo>
                  <a:pt x="750" y="2209"/>
                </a:lnTo>
                <a:lnTo>
                  <a:pt x="739" y="2198"/>
                </a:lnTo>
                <a:lnTo>
                  <a:pt x="739" y="2187"/>
                </a:lnTo>
                <a:lnTo>
                  <a:pt x="739" y="2176"/>
                </a:lnTo>
                <a:lnTo>
                  <a:pt x="750" y="2176"/>
                </a:lnTo>
                <a:lnTo>
                  <a:pt x="761" y="2176"/>
                </a:lnTo>
                <a:lnTo>
                  <a:pt x="772" y="2176"/>
                </a:lnTo>
                <a:lnTo>
                  <a:pt x="783" y="2176"/>
                </a:lnTo>
                <a:lnTo>
                  <a:pt x="805" y="2176"/>
                </a:lnTo>
                <a:lnTo>
                  <a:pt x="826" y="2187"/>
                </a:lnTo>
                <a:lnTo>
                  <a:pt x="859" y="2187"/>
                </a:lnTo>
                <a:lnTo>
                  <a:pt x="881" y="2198"/>
                </a:lnTo>
                <a:lnTo>
                  <a:pt x="913" y="2209"/>
                </a:lnTo>
                <a:lnTo>
                  <a:pt x="935" y="2220"/>
                </a:lnTo>
                <a:lnTo>
                  <a:pt x="957" y="2220"/>
                </a:lnTo>
                <a:lnTo>
                  <a:pt x="979" y="2220"/>
                </a:lnTo>
                <a:lnTo>
                  <a:pt x="1000" y="2220"/>
                </a:lnTo>
                <a:lnTo>
                  <a:pt x="1011" y="2220"/>
                </a:lnTo>
                <a:lnTo>
                  <a:pt x="1022" y="2209"/>
                </a:lnTo>
                <a:lnTo>
                  <a:pt x="1033" y="2198"/>
                </a:lnTo>
                <a:lnTo>
                  <a:pt x="1044" y="2187"/>
                </a:lnTo>
                <a:lnTo>
                  <a:pt x="1044" y="2176"/>
                </a:lnTo>
                <a:lnTo>
                  <a:pt x="1044" y="2154"/>
                </a:lnTo>
                <a:lnTo>
                  <a:pt x="1055" y="2133"/>
                </a:lnTo>
                <a:lnTo>
                  <a:pt x="1055" y="2111"/>
                </a:lnTo>
                <a:lnTo>
                  <a:pt x="1055" y="2078"/>
                </a:lnTo>
                <a:lnTo>
                  <a:pt x="1055" y="2045"/>
                </a:lnTo>
                <a:lnTo>
                  <a:pt x="1066" y="2013"/>
                </a:lnTo>
                <a:lnTo>
                  <a:pt x="1066" y="1969"/>
                </a:lnTo>
                <a:lnTo>
                  <a:pt x="1066" y="1926"/>
                </a:lnTo>
                <a:lnTo>
                  <a:pt x="1066" y="1871"/>
                </a:lnTo>
                <a:lnTo>
                  <a:pt x="1066" y="1828"/>
                </a:lnTo>
                <a:lnTo>
                  <a:pt x="1066" y="1763"/>
                </a:lnTo>
                <a:lnTo>
                  <a:pt x="1066" y="1708"/>
                </a:lnTo>
                <a:lnTo>
                  <a:pt x="1066" y="1643"/>
                </a:lnTo>
                <a:lnTo>
                  <a:pt x="1066" y="1512"/>
                </a:lnTo>
                <a:lnTo>
                  <a:pt x="1066" y="1382"/>
                </a:lnTo>
                <a:lnTo>
                  <a:pt x="1066" y="1262"/>
                </a:lnTo>
                <a:lnTo>
                  <a:pt x="1066" y="1142"/>
                </a:lnTo>
                <a:lnTo>
                  <a:pt x="1055" y="1023"/>
                </a:lnTo>
                <a:lnTo>
                  <a:pt x="1055" y="903"/>
                </a:lnTo>
                <a:lnTo>
                  <a:pt x="1055" y="794"/>
                </a:lnTo>
                <a:lnTo>
                  <a:pt x="1044" y="685"/>
                </a:lnTo>
                <a:lnTo>
                  <a:pt x="1044" y="642"/>
                </a:lnTo>
                <a:lnTo>
                  <a:pt x="1033" y="587"/>
                </a:lnTo>
                <a:lnTo>
                  <a:pt x="1033" y="544"/>
                </a:lnTo>
                <a:lnTo>
                  <a:pt x="1033" y="500"/>
                </a:lnTo>
                <a:lnTo>
                  <a:pt x="1022" y="468"/>
                </a:lnTo>
                <a:lnTo>
                  <a:pt x="1022" y="435"/>
                </a:lnTo>
                <a:lnTo>
                  <a:pt x="1011" y="402"/>
                </a:lnTo>
                <a:lnTo>
                  <a:pt x="1011" y="370"/>
                </a:lnTo>
                <a:lnTo>
                  <a:pt x="1011" y="337"/>
                </a:lnTo>
                <a:lnTo>
                  <a:pt x="1000" y="315"/>
                </a:lnTo>
                <a:lnTo>
                  <a:pt x="1000" y="293"/>
                </a:lnTo>
                <a:lnTo>
                  <a:pt x="1000" y="272"/>
                </a:lnTo>
                <a:lnTo>
                  <a:pt x="1000" y="261"/>
                </a:lnTo>
                <a:lnTo>
                  <a:pt x="989" y="250"/>
                </a:lnTo>
                <a:lnTo>
                  <a:pt x="989" y="239"/>
                </a:lnTo>
                <a:lnTo>
                  <a:pt x="989" y="228"/>
                </a:lnTo>
                <a:lnTo>
                  <a:pt x="968" y="206"/>
                </a:lnTo>
                <a:lnTo>
                  <a:pt x="935" y="195"/>
                </a:lnTo>
                <a:lnTo>
                  <a:pt x="902" y="195"/>
                </a:lnTo>
                <a:lnTo>
                  <a:pt x="859" y="195"/>
                </a:lnTo>
                <a:lnTo>
                  <a:pt x="837" y="195"/>
                </a:lnTo>
                <a:lnTo>
                  <a:pt x="805" y="195"/>
                </a:lnTo>
                <a:lnTo>
                  <a:pt x="761" y="195"/>
                </a:lnTo>
                <a:lnTo>
                  <a:pt x="718" y="206"/>
                </a:lnTo>
                <a:lnTo>
                  <a:pt x="674" y="206"/>
                </a:lnTo>
                <a:lnTo>
                  <a:pt x="620" y="217"/>
                </a:lnTo>
                <a:lnTo>
                  <a:pt x="555" y="228"/>
                </a:lnTo>
                <a:lnTo>
                  <a:pt x="489" y="239"/>
                </a:lnTo>
                <a:lnTo>
                  <a:pt x="424" y="250"/>
                </a:lnTo>
                <a:lnTo>
                  <a:pt x="359" y="261"/>
                </a:lnTo>
                <a:lnTo>
                  <a:pt x="305" y="272"/>
                </a:lnTo>
                <a:lnTo>
                  <a:pt x="261" y="283"/>
                </a:lnTo>
                <a:lnTo>
                  <a:pt x="228" y="293"/>
                </a:lnTo>
                <a:lnTo>
                  <a:pt x="196" y="293"/>
                </a:lnTo>
                <a:lnTo>
                  <a:pt x="174" y="293"/>
                </a:lnTo>
                <a:lnTo>
                  <a:pt x="163" y="293"/>
                </a:lnTo>
                <a:lnTo>
                  <a:pt x="141" y="283"/>
                </a:lnTo>
                <a:lnTo>
                  <a:pt x="120" y="283"/>
                </a:lnTo>
                <a:lnTo>
                  <a:pt x="98" y="261"/>
                </a:lnTo>
                <a:lnTo>
                  <a:pt x="87" y="250"/>
                </a:lnTo>
                <a:lnTo>
                  <a:pt x="76" y="239"/>
                </a:lnTo>
                <a:lnTo>
                  <a:pt x="44" y="217"/>
                </a:lnTo>
                <a:lnTo>
                  <a:pt x="33" y="206"/>
                </a:lnTo>
                <a:lnTo>
                  <a:pt x="11" y="185"/>
                </a:lnTo>
                <a:lnTo>
                  <a:pt x="0" y="152"/>
                </a:lnTo>
                <a:lnTo>
                  <a:pt x="87" y="163"/>
                </a:lnTo>
                <a:lnTo>
                  <a:pt x="174" y="163"/>
                </a:lnTo>
                <a:lnTo>
                  <a:pt x="261" y="152"/>
                </a:lnTo>
                <a:lnTo>
                  <a:pt x="359" y="141"/>
                </a:lnTo>
                <a:lnTo>
                  <a:pt x="457" y="130"/>
                </a:lnTo>
                <a:lnTo>
                  <a:pt x="555" y="119"/>
                </a:lnTo>
                <a:lnTo>
                  <a:pt x="642" y="98"/>
                </a:lnTo>
                <a:lnTo>
                  <a:pt x="718" y="87"/>
                </a:lnTo>
                <a:lnTo>
                  <a:pt x="761" y="76"/>
                </a:lnTo>
                <a:lnTo>
                  <a:pt x="794" y="76"/>
                </a:lnTo>
                <a:lnTo>
                  <a:pt x="815" y="65"/>
                </a:lnTo>
                <a:lnTo>
                  <a:pt x="848" y="54"/>
                </a:lnTo>
                <a:lnTo>
                  <a:pt x="859" y="43"/>
                </a:lnTo>
                <a:lnTo>
                  <a:pt x="881" y="43"/>
                </a:lnTo>
                <a:lnTo>
                  <a:pt x="892" y="32"/>
                </a:lnTo>
                <a:lnTo>
                  <a:pt x="892" y="21"/>
                </a:lnTo>
                <a:lnTo>
                  <a:pt x="902" y="10"/>
                </a:lnTo>
                <a:lnTo>
                  <a:pt x="924" y="0"/>
                </a:lnTo>
                <a:lnTo>
                  <a:pt x="935" y="0"/>
                </a:lnTo>
                <a:lnTo>
                  <a:pt x="957" y="0"/>
                </a:lnTo>
                <a:lnTo>
                  <a:pt x="968" y="0"/>
                </a:lnTo>
                <a:lnTo>
                  <a:pt x="979" y="0"/>
                </a:lnTo>
                <a:lnTo>
                  <a:pt x="989" y="10"/>
                </a:lnTo>
                <a:lnTo>
                  <a:pt x="1011" y="21"/>
                </a:lnTo>
                <a:lnTo>
                  <a:pt x="1044" y="32"/>
                </a:lnTo>
                <a:lnTo>
                  <a:pt x="1066" y="54"/>
                </a:lnTo>
                <a:lnTo>
                  <a:pt x="1098" y="76"/>
                </a:lnTo>
                <a:lnTo>
                  <a:pt x="1142" y="98"/>
                </a:lnTo>
                <a:lnTo>
                  <a:pt x="1174" y="119"/>
                </a:lnTo>
                <a:lnTo>
                  <a:pt x="1207" y="141"/>
                </a:lnTo>
                <a:lnTo>
                  <a:pt x="1229" y="152"/>
                </a:lnTo>
                <a:lnTo>
                  <a:pt x="1250" y="174"/>
                </a:lnTo>
                <a:lnTo>
                  <a:pt x="1272" y="195"/>
                </a:lnTo>
                <a:lnTo>
                  <a:pt x="1283" y="206"/>
                </a:lnTo>
                <a:lnTo>
                  <a:pt x="1283" y="217"/>
                </a:lnTo>
                <a:lnTo>
                  <a:pt x="1294" y="228"/>
                </a:lnTo>
                <a:lnTo>
                  <a:pt x="1283" y="239"/>
                </a:lnTo>
                <a:lnTo>
                  <a:pt x="1272" y="261"/>
                </a:lnTo>
                <a:lnTo>
                  <a:pt x="1250" y="272"/>
                </a:lnTo>
                <a:lnTo>
                  <a:pt x="1229" y="272"/>
                </a:lnTo>
                <a:lnTo>
                  <a:pt x="1218" y="283"/>
                </a:lnTo>
                <a:lnTo>
                  <a:pt x="1207" y="304"/>
                </a:lnTo>
                <a:lnTo>
                  <a:pt x="1196" y="315"/>
                </a:lnTo>
                <a:lnTo>
                  <a:pt x="1196" y="348"/>
                </a:lnTo>
                <a:lnTo>
                  <a:pt x="1185" y="380"/>
                </a:lnTo>
                <a:lnTo>
                  <a:pt x="1185" y="424"/>
                </a:lnTo>
                <a:lnTo>
                  <a:pt x="1185" y="468"/>
                </a:lnTo>
                <a:lnTo>
                  <a:pt x="1185" y="522"/>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1775"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阅</a:t>
            </a:r>
            <a:r>
              <a:rPr lang="zh-CN" altLang="en-US" sz="6000">
                <a:latin typeface="楷体" panose="02010609060101010101" pitchFamily="49" charset="-122"/>
                <a:ea typeface="楷体" panose="02010609060101010101" pitchFamily="49" charset="-122"/>
              </a:rPr>
              <a:t>兵</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9372"/>
                                        </p:tgtEl>
                                        <p:attrNameLst>
                                          <p:attrName>style.visibility</p:attrName>
                                        </p:attrNameLst>
                                      </p:cBhvr>
                                      <p:to>
                                        <p:strVal val="visible"/>
                                      </p:to>
                                    </p:set>
                                    <p:animEffect transition="in" filter="wipe(up)">
                                      <p:cBhvr>
                                        <p:cTn id="13" dur="500"/>
                                        <p:tgtEl>
                                          <p:spTgt spid="9937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9371"/>
                                        </p:tgtEl>
                                        <p:attrNameLst>
                                          <p:attrName>style.visibility</p:attrName>
                                        </p:attrNameLst>
                                      </p:cBhvr>
                                      <p:to>
                                        <p:strVal val="visible"/>
                                      </p:to>
                                    </p:set>
                                    <p:animEffect transition="in" filter="wipe(up)">
                                      <p:cBhvr>
                                        <p:cTn id="18" dur="500"/>
                                        <p:tgtEl>
                                          <p:spTgt spid="993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9373"/>
                                        </p:tgtEl>
                                        <p:attrNameLst>
                                          <p:attrName>style.visibility</p:attrName>
                                        </p:attrNameLst>
                                      </p:cBhvr>
                                      <p:to>
                                        <p:strVal val="visible"/>
                                      </p:to>
                                    </p:set>
                                    <p:animEffect transition="in" filter="wipe(up)">
                                      <p:cBhvr>
                                        <p:cTn id="23" dur="500"/>
                                        <p:tgtEl>
                                          <p:spTgt spid="9937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9365"/>
                                        </p:tgtEl>
                                        <p:attrNameLst>
                                          <p:attrName>style.visibility</p:attrName>
                                        </p:attrNameLst>
                                      </p:cBhvr>
                                      <p:to>
                                        <p:strVal val="visible"/>
                                      </p:to>
                                    </p:set>
                                    <p:animEffect transition="in" filter="wipe(up)">
                                      <p:cBhvr>
                                        <p:cTn id="28" dur="500"/>
                                        <p:tgtEl>
                                          <p:spTgt spid="993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9366"/>
                                        </p:tgtEl>
                                        <p:attrNameLst>
                                          <p:attrName>style.visibility</p:attrName>
                                        </p:attrNameLst>
                                      </p:cBhvr>
                                      <p:to>
                                        <p:strVal val="visible"/>
                                      </p:to>
                                    </p:set>
                                    <p:animEffect transition="in" filter="wipe(up)">
                                      <p:cBhvr>
                                        <p:cTn id="33" dur="500"/>
                                        <p:tgtEl>
                                          <p:spTgt spid="9936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99364"/>
                                        </p:tgtEl>
                                        <p:attrNameLst>
                                          <p:attrName>style.visibility</p:attrName>
                                        </p:attrNameLst>
                                      </p:cBhvr>
                                      <p:to>
                                        <p:strVal val="visible"/>
                                      </p:to>
                                    </p:set>
                                    <p:animEffect transition="in" filter="wipe(up)">
                                      <p:cBhvr>
                                        <p:cTn id="38" dur="500"/>
                                        <p:tgtEl>
                                          <p:spTgt spid="9936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9367"/>
                                        </p:tgtEl>
                                        <p:attrNameLst>
                                          <p:attrName>style.visibility</p:attrName>
                                        </p:attrNameLst>
                                      </p:cBhvr>
                                      <p:to>
                                        <p:strVal val="visible"/>
                                      </p:to>
                                    </p:set>
                                    <p:animEffect transition="in" filter="wipe(left)">
                                      <p:cBhvr>
                                        <p:cTn id="43" dur="500"/>
                                        <p:tgtEl>
                                          <p:spTgt spid="9936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9368"/>
                                        </p:tgtEl>
                                        <p:attrNameLst>
                                          <p:attrName>style.visibility</p:attrName>
                                        </p:attrNameLst>
                                      </p:cBhvr>
                                      <p:to>
                                        <p:strVal val="visible"/>
                                      </p:to>
                                    </p:set>
                                    <p:animEffect transition="in" filter="wipe(left)">
                                      <p:cBhvr>
                                        <p:cTn id="48" dur="500"/>
                                        <p:tgtEl>
                                          <p:spTgt spid="9936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9369"/>
                                        </p:tgtEl>
                                        <p:attrNameLst>
                                          <p:attrName>style.visibility</p:attrName>
                                        </p:attrNameLst>
                                      </p:cBhvr>
                                      <p:to>
                                        <p:strVal val="visible"/>
                                      </p:to>
                                    </p:set>
                                    <p:animEffect transition="in" filter="wipe(up)">
                                      <p:cBhvr>
                                        <p:cTn id="53" dur="500"/>
                                        <p:tgtEl>
                                          <p:spTgt spid="993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9370"/>
                                        </p:tgtEl>
                                        <p:attrNameLst>
                                          <p:attrName>style.visibility</p:attrName>
                                        </p:attrNameLst>
                                      </p:cBhvr>
                                      <p:to>
                                        <p:strVal val="visible"/>
                                      </p:to>
                                    </p:set>
                                    <p:animEffect transition="in" filter="wipe(left)">
                                      <p:cBhvr>
                                        <p:cTn id="58" dur="500"/>
                                        <p:tgtEl>
                                          <p:spTgt spid="9937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inVertical)">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99364" grpId="0" animBg="1"/>
      <p:bldP spid="99365" grpId="0" animBg="1"/>
      <p:bldP spid="99366" grpId="0" animBg="1"/>
      <p:bldP spid="99367" grpId="0" animBg="1"/>
      <p:bldP spid="99368" grpId="0" animBg="1"/>
      <p:bldP spid="99369" grpId="0" animBg="1"/>
      <p:bldP spid="99370" grpId="0" animBg="1"/>
      <p:bldP spid="99371" grpId="0" animBg="1"/>
      <p:bldP spid="99372" grpId="0" animBg="1"/>
      <p:bldP spid="993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87926" y="4891618"/>
            <a:ext cx="3895725"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牛字首笔撇稍短、两横紧凑、下横要长，下框扁窄，中竖贯穿上下、要长。</a:t>
            </a:r>
            <a:endParaRPr lang="zh-CN" altLang="en-US" sz="2200" b="1" dirty="0" smtClean="0">
              <a:latin typeface="+mj-ea"/>
              <a:ea typeface="+mj-ea"/>
            </a:endParaRPr>
          </a:p>
        </p:txBody>
      </p:sp>
      <p:sp>
        <p:nvSpPr>
          <p:cNvPr id="17" name="TextBox 16"/>
          <p:cNvSpPr txBox="1">
            <a:spLocks noChangeArrowheads="1"/>
          </p:cNvSpPr>
          <p:nvPr/>
        </p:nvSpPr>
        <p:spPr bwMode="auto">
          <a:xfrm>
            <a:off x="766763" y="394758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66764" y="4999568"/>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a:latin typeface="+mj-ea"/>
                <a:ea typeface="+mj-ea"/>
              </a:rPr>
              <a:t>制定 制宪</a:t>
            </a:r>
            <a:endParaRPr lang="zh-CN" altLang="en-US" sz="2200" b="1" dirty="0" smtClean="0">
              <a:latin typeface="+mj-ea"/>
              <a:ea typeface="+mj-ea"/>
            </a:endParaRPr>
          </a:p>
        </p:txBody>
      </p:sp>
      <p:sp>
        <p:nvSpPr>
          <p:cNvPr id="20" name="TextBox 19"/>
          <p:cNvSpPr txBox="1">
            <a:spLocks noChangeArrowheads="1"/>
          </p:cNvSpPr>
          <p:nvPr/>
        </p:nvSpPr>
        <p:spPr bwMode="auto">
          <a:xfrm>
            <a:off x="766763" y="5524500"/>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姐姐穿上警察制服真漂亮。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74634"/>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Z  </a:t>
            </a:r>
            <a:r>
              <a:rPr lang="zh-CN" altLang="en-US" sz="2200" b="1" dirty="0" smtClean="0">
                <a:solidFill>
                  <a:srgbClr val="0000FF"/>
                </a:solidFill>
                <a:latin typeface="+mj-ea"/>
                <a:ea typeface="+mj-ea"/>
              </a:rPr>
              <a:t>部首：</a:t>
            </a:r>
            <a:r>
              <a:rPr lang="zh-CN" altLang="en-US" sz="2200" b="1" dirty="0">
                <a:latin typeface="+mj-ea"/>
                <a:ea typeface="+mj-ea"/>
              </a:rPr>
              <a:t>刂</a:t>
            </a:r>
            <a:endParaRPr lang="zh-CN" altLang="en-US" sz="2200" b="1" dirty="0" smtClean="0">
              <a:latin typeface="+mj-ea"/>
              <a:ea typeface="+mj-ea"/>
            </a:endParaRPr>
          </a:p>
        </p:txBody>
      </p:sp>
      <p:sp>
        <p:nvSpPr>
          <p:cNvPr id="32775"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制</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376613" y="1528234"/>
            <a:ext cx="102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zhì</a:t>
            </a:r>
            <a:endParaRPr lang="en-US" altLang="zh-CN" sz="4800" b="1">
              <a:solidFill>
                <a:srgbClr val="FF0000"/>
              </a:solidFill>
              <a:latin typeface="方正姚体" pitchFamily="2" charset="-122"/>
              <a:ea typeface="方正姚体" pitchFamily="2" charset="-122"/>
            </a:endParaRPr>
          </a:p>
        </p:txBody>
      </p:sp>
      <p:sp>
        <p:nvSpPr>
          <p:cNvPr id="101422" name="Freeform 46"/>
          <p:cNvSpPr/>
          <p:nvPr/>
        </p:nvSpPr>
        <p:spPr bwMode="auto">
          <a:xfrm>
            <a:off x="6126163" y="2482851"/>
            <a:ext cx="269875" cy="637116"/>
          </a:xfrm>
          <a:custGeom>
            <a:avLst/>
            <a:gdLst>
              <a:gd name="T0" fmla="*/ 2147483647 w 424"/>
              <a:gd name="T1" fmla="*/ 2147483647 h 751"/>
              <a:gd name="T2" fmla="*/ 2147483647 w 424"/>
              <a:gd name="T3" fmla="*/ 2147483647 h 751"/>
              <a:gd name="T4" fmla="*/ 2147483647 w 424"/>
              <a:gd name="T5" fmla="*/ 2147483647 h 751"/>
              <a:gd name="T6" fmla="*/ 2147483647 w 424"/>
              <a:gd name="T7" fmla="*/ 2147483647 h 751"/>
              <a:gd name="T8" fmla="*/ 2147483647 w 424"/>
              <a:gd name="T9" fmla="*/ 2147483647 h 751"/>
              <a:gd name="T10" fmla="*/ 2147483647 w 424"/>
              <a:gd name="T11" fmla="*/ 2147483647 h 751"/>
              <a:gd name="T12" fmla="*/ 2147483647 w 424"/>
              <a:gd name="T13" fmla="*/ 2147483647 h 751"/>
              <a:gd name="T14" fmla="*/ 2147483647 w 424"/>
              <a:gd name="T15" fmla="*/ 2147483647 h 751"/>
              <a:gd name="T16" fmla="*/ 2147483647 w 424"/>
              <a:gd name="T17" fmla="*/ 2147483647 h 751"/>
              <a:gd name="T18" fmla="*/ 2147483647 w 424"/>
              <a:gd name="T19" fmla="*/ 2147483647 h 751"/>
              <a:gd name="T20" fmla="*/ 2147483647 w 424"/>
              <a:gd name="T21" fmla="*/ 2147483647 h 751"/>
              <a:gd name="T22" fmla="*/ 2147483647 w 424"/>
              <a:gd name="T23" fmla="*/ 2147483647 h 751"/>
              <a:gd name="T24" fmla="*/ 0 w 424"/>
              <a:gd name="T25" fmla="*/ 2147483647 h 751"/>
              <a:gd name="T26" fmla="*/ 0 w 424"/>
              <a:gd name="T27" fmla="*/ 2147483647 h 751"/>
              <a:gd name="T28" fmla="*/ 2147483647 w 424"/>
              <a:gd name="T29" fmla="*/ 2147483647 h 751"/>
              <a:gd name="T30" fmla="*/ 2147483647 w 424"/>
              <a:gd name="T31" fmla="*/ 2147483647 h 751"/>
              <a:gd name="T32" fmla="*/ 2147483647 w 424"/>
              <a:gd name="T33" fmla="*/ 2147483647 h 751"/>
              <a:gd name="T34" fmla="*/ 2147483647 w 424"/>
              <a:gd name="T35" fmla="*/ 2147483647 h 751"/>
              <a:gd name="T36" fmla="*/ 2147483647 w 424"/>
              <a:gd name="T37" fmla="*/ 2147483647 h 751"/>
              <a:gd name="T38" fmla="*/ 2147483647 w 424"/>
              <a:gd name="T39" fmla="*/ 2147483647 h 751"/>
              <a:gd name="T40" fmla="*/ 2147483647 w 424"/>
              <a:gd name="T41" fmla="*/ 2147483647 h 751"/>
              <a:gd name="T42" fmla="*/ 2147483647 w 424"/>
              <a:gd name="T43" fmla="*/ 2147483647 h 751"/>
              <a:gd name="T44" fmla="*/ 2147483647 w 424"/>
              <a:gd name="T45" fmla="*/ 2147483647 h 751"/>
              <a:gd name="T46" fmla="*/ 2147483647 w 424"/>
              <a:gd name="T47" fmla="*/ 2147483647 h 751"/>
              <a:gd name="T48" fmla="*/ 2147483647 w 424"/>
              <a:gd name="T49" fmla="*/ 0 h 751"/>
              <a:gd name="T50" fmla="*/ 2147483647 w 424"/>
              <a:gd name="T51" fmla="*/ 0 h 751"/>
              <a:gd name="T52" fmla="*/ 2147483647 w 424"/>
              <a:gd name="T53" fmla="*/ 2147483647 h 751"/>
              <a:gd name="T54" fmla="*/ 2147483647 w 424"/>
              <a:gd name="T55" fmla="*/ 2147483647 h 751"/>
              <a:gd name="T56" fmla="*/ 2147483647 w 424"/>
              <a:gd name="T57" fmla="*/ 2147483647 h 751"/>
              <a:gd name="T58" fmla="*/ 2147483647 w 424"/>
              <a:gd name="T59" fmla="*/ 2147483647 h 751"/>
              <a:gd name="T60" fmla="*/ 2147483647 w 424"/>
              <a:gd name="T61" fmla="*/ 2147483647 h 751"/>
              <a:gd name="T62" fmla="*/ 2147483647 w 424"/>
              <a:gd name="T63" fmla="*/ 2147483647 h 7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4"/>
              <a:gd name="T97" fmla="*/ 0 h 751"/>
              <a:gd name="T98" fmla="*/ 424 w 424"/>
              <a:gd name="T99" fmla="*/ 751 h 7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4" h="751">
                <a:moveTo>
                  <a:pt x="424" y="141"/>
                </a:moveTo>
                <a:lnTo>
                  <a:pt x="424" y="152"/>
                </a:lnTo>
                <a:lnTo>
                  <a:pt x="413" y="174"/>
                </a:lnTo>
                <a:lnTo>
                  <a:pt x="413" y="196"/>
                </a:lnTo>
                <a:lnTo>
                  <a:pt x="402" y="217"/>
                </a:lnTo>
                <a:lnTo>
                  <a:pt x="380" y="250"/>
                </a:lnTo>
                <a:lnTo>
                  <a:pt x="369" y="283"/>
                </a:lnTo>
                <a:lnTo>
                  <a:pt x="348" y="326"/>
                </a:lnTo>
                <a:lnTo>
                  <a:pt x="326" y="370"/>
                </a:lnTo>
                <a:lnTo>
                  <a:pt x="304" y="413"/>
                </a:lnTo>
                <a:lnTo>
                  <a:pt x="282" y="457"/>
                </a:lnTo>
                <a:lnTo>
                  <a:pt x="250" y="500"/>
                </a:lnTo>
                <a:lnTo>
                  <a:pt x="228" y="533"/>
                </a:lnTo>
                <a:lnTo>
                  <a:pt x="206" y="566"/>
                </a:lnTo>
                <a:lnTo>
                  <a:pt x="174" y="598"/>
                </a:lnTo>
                <a:lnTo>
                  <a:pt x="152" y="631"/>
                </a:lnTo>
                <a:lnTo>
                  <a:pt x="130" y="653"/>
                </a:lnTo>
                <a:lnTo>
                  <a:pt x="109" y="674"/>
                </a:lnTo>
                <a:lnTo>
                  <a:pt x="87" y="696"/>
                </a:lnTo>
                <a:lnTo>
                  <a:pt x="65" y="718"/>
                </a:lnTo>
                <a:lnTo>
                  <a:pt x="43" y="729"/>
                </a:lnTo>
                <a:lnTo>
                  <a:pt x="32" y="740"/>
                </a:lnTo>
                <a:lnTo>
                  <a:pt x="22" y="751"/>
                </a:lnTo>
                <a:lnTo>
                  <a:pt x="11" y="751"/>
                </a:lnTo>
                <a:lnTo>
                  <a:pt x="0" y="751"/>
                </a:lnTo>
                <a:lnTo>
                  <a:pt x="0" y="740"/>
                </a:lnTo>
                <a:lnTo>
                  <a:pt x="0" y="729"/>
                </a:lnTo>
                <a:lnTo>
                  <a:pt x="0" y="718"/>
                </a:lnTo>
                <a:lnTo>
                  <a:pt x="11" y="707"/>
                </a:lnTo>
                <a:lnTo>
                  <a:pt x="11" y="685"/>
                </a:lnTo>
                <a:lnTo>
                  <a:pt x="22" y="663"/>
                </a:lnTo>
                <a:lnTo>
                  <a:pt x="32" y="631"/>
                </a:lnTo>
                <a:lnTo>
                  <a:pt x="54" y="598"/>
                </a:lnTo>
                <a:lnTo>
                  <a:pt x="87" y="533"/>
                </a:lnTo>
                <a:lnTo>
                  <a:pt x="119" y="468"/>
                </a:lnTo>
                <a:lnTo>
                  <a:pt x="152" y="381"/>
                </a:lnTo>
                <a:lnTo>
                  <a:pt x="174" y="337"/>
                </a:lnTo>
                <a:lnTo>
                  <a:pt x="185" y="293"/>
                </a:lnTo>
                <a:lnTo>
                  <a:pt x="206" y="250"/>
                </a:lnTo>
                <a:lnTo>
                  <a:pt x="206" y="217"/>
                </a:lnTo>
                <a:lnTo>
                  <a:pt x="217" y="185"/>
                </a:lnTo>
                <a:lnTo>
                  <a:pt x="228" y="152"/>
                </a:lnTo>
                <a:lnTo>
                  <a:pt x="228" y="119"/>
                </a:lnTo>
                <a:lnTo>
                  <a:pt x="228" y="98"/>
                </a:lnTo>
                <a:lnTo>
                  <a:pt x="228" y="76"/>
                </a:lnTo>
                <a:lnTo>
                  <a:pt x="228" y="65"/>
                </a:lnTo>
                <a:lnTo>
                  <a:pt x="217" y="43"/>
                </a:lnTo>
                <a:lnTo>
                  <a:pt x="217" y="21"/>
                </a:lnTo>
                <a:lnTo>
                  <a:pt x="228" y="11"/>
                </a:lnTo>
                <a:lnTo>
                  <a:pt x="239" y="0"/>
                </a:lnTo>
                <a:lnTo>
                  <a:pt x="250" y="0"/>
                </a:lnTo>
                <a:lnTo>
                  <a:pt x="272" y="0"/>
                </a:lnTo>
                <a:lnTo>
                  <a:pt x="282" y="11"/>
                </a:lnTo>
                <a:lnTo>
                  <a:pt x="304" y="21"/>
                </a:lnTo>
                <a:lnTo>
                  <a:pt x="315" y="32"/>
                </a:lnTo>
                <a:lnTo>
                  <a:pt x="337" y="43"/>
                </a:lnTo>
                <a:lnTo>
                  <a:pt x="359" y="54"/>
                </a:lnTo>
                <a:lnTo>
                  <a:pt x="380" y="65"/>
                </a:lnTo>
                <a:lnTo>
                  <a:pt x="391" y="76"/>
                </a:lnTo>
                <a:lnTo>
                  <a:pt x="402" y="87"/>
                </a:lnTo>
                <a:lnTo>
                  <a:pt x="413" y="98"/>
                </a:lnTo>
                <a:lnTo>
                  <a:pt x="413" y="108"/>
                </a:lnTo>
                <a:lnTo>
                  <a:pt x="424" y="130"/>
                </a:lnTo>
                <a:lnTo>
                  <a:pt x="424" y="141"/>
                </a:lnTo>
              </a:path>
            </a:pathLst>
          </a:custGeom>
          <a:solidFill>
            <a:srgbClr val="FF0000"/>
          </a:solidFill>
          <a:ln w="12700">
            <a:solidFill>
              <a:srgbClr val="000000"/>
            </a:solidFill>
            <a:round/>
          </a:ln>
        </p:spPr>
        <p:txBody>
          <a:bodyPr/>
          <a:lstStyle/>
          <a:p>
            <a:endParaRPr lang="zh-CN" altLang="en-US"/>
          </a:p>
        </p:txBody>
      </p:sp>
      <p:sp>
        <p:nvSpPr>
          <p:cNvPr id="101424" name="Freeform 48"/>
          <p:cNvSpPr/>
          <p:nvPr/>
        </p:nvSpPr>
        <p:spPr bwMode="auto">
          <a:xfrm>
            <a:off x="6256338" y="2658533"/>
            <a:ext cx="622300" cy="228600"/>
          </a:xfrm>
          <a:custGeom>
            <a:avLst/>
            <a:gdLst>
              <a:gd name="T0" fmla="*/ 2147483647 w 979"/>
              <a:gd name="T1" fmla="*/ 2147483647 h 272"/>
              <a:gd name="T2" fmla="*/ 2147483647 w 979"/>
              <a:gd name="T3" fmla="*/ 2147483647 h 272"/>
              <a:gd name="T4" fmla="*/ 2147483647 w 979"/>
              <a:gd name="T5" fmla="*/ 2147483647 h 272"/>
              <a:gd name="T6" fmla="*/ 2147483647 w 979"/>
              <a:gd name="T7" fmla="*/ 2147483647 h 272"/>
              <a:gd name="T8" fmla="*/ 0 w 979"/>
              <a:gd name="T9" fmla="*/ 2147483647 h 272"/>
              <a:gd name="T10" fmla="*/ 0 w 979"/>
              <a:gd name="T11" fmla="*/ 2147483647 h 272"/>
              <a:gd name="T12" fmla="*/ 2147483647 w 979"/>
              <a:gd name="T13" fmla="*/ 2147483647 h 272"/>
              <a:gd name="T14" fmla="*/ 2147483647 w 979"/>
              <a:gd name="T15" fmla="*/ 2147483647 h 272"/>
              <a:gd name="T16" fmla="*/ 2147483647 w 979"/>
              <a:gd name="T17" fmla="*/ 2147483647 h 272"/>
              <a:gd name="T18" fmla="*/ 2147483647 w 979"/>
              <a:gd name="T19" fmla="*/ 2147483647 h 272"/>
              <a:gd name="T20" fmla="*/ 2147483647 w 979"/>
              <a:gd name="T21" fmla="*/ 2147483647 h 272"/>
              <a:gd name="T22" fmla="*/ 2147483647 w 979"/>
              <a:gd name="T23" fmla="*/ 2147483647 h 272"/>
              <a:gd name="T24" fmla="*/ 2147483647 w 979"/>
              <a:gd name="T25" fmla="*/ 2147483647 h 272"/>
              <a:gd name="T26" fmla="*/ 2147483647 w 979"/>
              <a:gd name="T27" fmla="*/ 2147483647 h 272"/>
              <a:gd name="T28" fmla="*/ 2147483647 w 979"/>
              <a:gd name="T29" fmla="*/ 2147483647 h 272"/>
              <a:gd name="T30" fmla="*/ 2147483647 w 979"/>
              <a:gd name="T31" fmla="*/ 2147483647 h 272"/>
              <a:gd name="T32" fmla="*/ 2147483647 w 979"/>
              <a:gd name="T33" fmla="*/ 2147483647 h 272"/>
              <a:gd name="T34" fmla="*/ 2147483647 w 979"/>
              <a:gd name="T35" fmla="*/ 2147483647 h 272"/>
              <a:gd name="T36" fmla="*/ 2147483647 w 979"/>
              <a:gd name="T37" fmla="*/ 2147483647 h 272"/>
              <a:gd name="T38" fmla="*/ 2147483647 w 979"/>
              <a:gd name="T39" fmla="*/ 2147483647 h 272"/>
              <a:gd name="T40" fmla="*/ 2147483647 w 979"/>
              <a:gd name="T41" fmla="*/ 2147483647 h 272"/>
              <a:gd name="T42" fmla="*/ 2147483647 w 979"/>
              <a:gd name="T43" fmla="*/ 0 h 272"/>
              <a:gd name="T44" fmla="*/ 2147483647 w 979"/>
              <a:gd name="T45" fmla="*/ 2147483647 h 272"/>
              <a:gd name="T46" fmla="*/ 2147483647 w 979"/>
              <a:gd name="T47" fmla="*/ 2147483647 h 272"/>
              <a:gd name="T48" fmla="*/ 2147483647 w 979"/>
              <a:gd name="T49" fmla="*/ 2147483647 h 272"/>
              <a:gd name="T50" fmla="*/ 2147483647 w 979"/>
              <a:gd name="T51" fmla="*/ 2147483647 h 272"/>
              <a:gd name="T52" fmla="*/ 2147483647 w 979"/>
              <a:gd name="T53" fmla="*/ 2147483647 h 272"/>
              <a:gd name="T54" fmla="*/ 2147483647 w 979"/>
              <a:gd name="T55" fmla="*/ 2147483647 h 272"/>
              <a:gd name="T56" fmla="*/ 2147483647 w 979"/>
              <a:gd name="T57" fmla="*/ 2147483647 h 272"/>
              <a:gd name="T58" fmla="*/ 2147483647 w 979"/>
              <a:gd name="T59" fmla="*/ 2147483647 h 272"/>
              <a:gd name="T60" fmla="*/ 2147483647 w 979"/>
              <a:gd name="T61" fmla="*/ 2147483647 h 272"/>
              <a:gd name="T62" fmla="*/ 2147483647 w 979"/>
              <a:gd name="T63" fmla="*/ 2147483647 h 272"/>
              <a:gd name="T64" fmla="*/ 2147483647 w 979"/>
              <a:gd name="T65" fmla="*/ 2147483647 h 272"/>
              <a:gd name="T66" fmla="*/ 2147483647 w 979"/>
              <a:gd name="T67" fmla="*/ 2147483647 h 272"/>
              <a:gd name="T68" fmla="*/ 2147483647 w 979"/>
              <a:gd name="T69" fmla="*/ 2147483647 h 272"/>
              <a:gd name="T70" fmla="*/ 2147483647 w 979"/>
              <a:gd name="T71" fmla="*/ 2147483647 h 272"/>
              <a:gd name="T72" fmla="*/ 2147483647 w 979"/>
              <a:gd name="T73" fmla="*/ 2147483647 h 272"/>
              <a:gd name="T74" fmla="*/ 2147483647 w 979"/>
              <a:gd name="T75" fmla="*/ 2147483647 h 272"/>
              <a:gd name="T76" fmla="*/ 2147483647 w 979"/>
              <a:gd name="T77" fmla="*/ 2147483647 h 272"/>
              <a:gd name="T78" fmla="*/ 2147483647 w 979"/>
              <a:gd name="T79" fmla="*/ 2147483647 h 272"/>
              <a:gd name="T80" fmla="*/ 2147483647 w 979"/>
              <a:gd name="T81" fmla="*/ 2147483647 h 272"/>
              <a:gd name="T82" fmla="*/ 2147483647 w 979"/>
              <a:gd name="T83" fmla="*/ 2147483647 h 272"/>
              <a:gd name="T84" fmla="*/ 2147483647 w 979"/>
              <a:gd name="T85" fmla="*/ 2147483647 h 272"/>
              <a:gd name="T86" fmla="*/ 2147483647 w 979"/>
              <a:gd name="T87" fmla="*/ 2147483647 h 272"/>
              <a:gd name="T88" fmla="*/ 2147483647 w 979"/>
              <a:gd name="T89" fmla="*/ 2147483647 h 272"/>
              <a:gd name="T90" fmla="*/ 2147483647 w 979"/>
              <a:gd name="T91" fmla="*/ 2147483647 h 272"/>
              <a:gd name="T92" fmla="*/ 2147483647 w 979"/>
              <a:gd name="T93" fmla="*/ 2147483647 h 272"/>
              <a:gd name="T94" fmla="*/ 2147483647 w 979"/>
              <a:gd name="T95" fmla="*/ 2147483647 h 272"/>
              <a:gd name="T96" fmla="*/ 2147483647 w 979"/>
              <a:gd name="T97" fmla="*/ 2147483647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9"/>
              <a:gd name="T148" fmla="*/ 0 h 272"/>
              <a:gd name="T149" fmla="*/ 979 w 979"/>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9" h="272">
                <a:moveTo>
                  <a:pt x="413" y="240"/>
                </a:moveTo>
                <a:lnTo>
                  <a:pt x="305" y="251"/>
                </a:lnTo>
                <a:lnTo>
                  <a:pt x="196" y="262"/>
                </a:lnTo>
                <a:lnTo>
                  <a:pt x="98" y="272"/>
                </a:lnTo>
                <a:lnTo>
                  <a:pt x="0" y="272"/>
                </a:lnTo>
                <a:lnTo>
                  <a:pt x="0" y="196"/>
                </a:lnTo>
                <a:lnTo>
                  <a:pt x="33" y="196"/>
                </a:lnTo>
                <a:lnTo>
                  <a:pt x="66" y="185"/>
                </a:lnTo>
                <a:lnTo>
                  <a:pt x="120" y="175"/>
                </a:lnTo>
                <a:lnTo>
                  <a:pt x="174" y="164"/>
                </a:lnTo>
                <a:lnTo>
                  <a:pt x="229" y="153"/>
                </a:lnTo>
                <a:lnTo>
                  <a:pt x="294" y="131"/>
                </a:lnTo>
                <a:lnTo>
                  <a:pt x="370" y="109"/>
                </a:lnTo>
                <a:lnTo>
                  <a:pt x="446" y="87"/>
                </a:lnTo>
                <a:lnTo>
                  <a:pt x="522" y="66"/>
                </a:lnTo>
                <a:lnTo>
                  <a:pt x="598" y="55"/>
                </a:lnTo>
                <a:lnTo>
                  <a:pt x="664" y="33"/>
                </a:lnTo>
                <a:lnTo>
                  <a:pt x="718" y="22"/>
                </a:lnTo>
                <a:lnTo>
                  <a:pt x="772" y="11"/>
                </a:lnTo>
                <a:lnTo>
                  <a:pt x="816" y="11"/>
                </a:lnTo>
                <a:lnTo>
                  <a:pt x="848" y="11"/>
                </a:lnTo>
                <a:lnTo>
                  <a:pt x="881" y="0"/>
                </a:lnTo>
                <a:lnTo>
                  <a:pt x="903" y="11"/>
                </a:lnTo>
                <a:lnTo>
                  <a:pt x="924" y="11"/>
                </a:lnTo>
                <a:lnTo>
                  <a:pt x="935" y="11"/>
                </a:lnTo>
                <a:lnTo>
                  <a:pt x="957" y="11"/>
                </a:lnTo>
                <a:lnTo>
                  <a:pt x="968" y="22"/>
                </a:lnTo>
                <a:lnTo>
                  <a:pt x="979" y="22"/>
                </a:lnTo>
                <a:lnTo>
                  <a:pt x="979" y="33"/>
                </a:lnTo>
                <a:lnTo>
                  <a:pt x="979" y="44"/>
                </a:lnTo>
                <a:lnTo>
                  <a:pt x="979" y="66"/>
                </a:lnTo>
                <a:lnTo>
                  <a:pt x="968" y="77"/>
                </a:lnTo>
                <a:lnTo>
                  <a:pt x="957" y="98"/>
                </a:lnTo>
                <a:lnTo>
                  <a:pt x="935" y="120"/>
                </a:lnTo>
                <a:lnTo>
                  <a:pt x="903" y="131"/>
                </a:lnTo>
                <a:lnTo>
                  <a:pt x="870" y="142"/>
                </a:lnTo>
                <a:lnTo>
                  <a:pt x="848" y="153"/>
                </a:lnTo>
                <a:lnTo>
                  <a:pt x="827" y="153"/>
                </a:lnTo>
                <a:lnTo>
                  <a:pt x="805" y="164"/>
                </a:lnTo>
                <a:lnTo>
                  <a:pt x="772" y="164"/>
                </a:lnTo>
                <a:lnTo>
                  <a:pt x="740" y="164"/>
                </a:lnTo>
                <a:lnTo>
                  <a:pt x="707" y="175"/>
                </a:lnTo>
                <a:lnTo>
                  <a:pt x="664" y="185"/>
                </a:lnTo>
                <a:lnTo>
                  <a:pt x="620" y="196"/>
                </a:lnTo>
                <a:lnTo>
                  <a:pt x="577" y="196"/>
                </a:lnTo>
                <a:lnTo>
                  <a:pt x="522" y="207"/>
                </a:lnTo>
                <a:lnTo>
                  <a:pt x="468" y="229"/>
                </a:lnTo>
                <a:lnTo>
                  <a:pt x="413" y="240"/>
                </a:lnTo>
              </a:path>
            </a:pathLst>
          </a:custGeom>
          <a:solidFill>
            <a:srgbClr val="FF0000"/>
          </a:solidFill>
          <a:ln w="12700">
            <a:solidFill>
              <a:srgbClr val="000000"/>
            </a:solidFill>
            <a:round/>
          </a:ln>
        </p:spPr>
        <p:txBody>
          <a:bodyPr/>
          <a:lstStyle/>
          <a:p>
            <a:endParaRPr lang="zh-CN" altLang="en-US"/>
          </a:p>
        </p:txBody>
      </p:sp>
      <p:sp>
        <p:nvSpPr>
          <p:cNvPr id="101425" name="Freeform 49"/>
          <p:cNvSpPr/>
          <p:nvPr/>
        </p:nvSpPr>
        <p:spPr bwMode="auto">
          <a:xfrm>
            <a:off x="5961063" y="3018367"/>
            <a:ext cx="1047750" cy="302684"/>
          </a:xfrm>
          <a:custGeom>
            <a:avLst/>
            <a:gdLst>
              <a:gd name="T0" fmla="*/ 2147483647 w 1652"/>
              <a:gd name="T1" fmla="*/ 2147483647 h 359"/>
              <a:gd name="T2" fmla="*/ 2147483647 w 1652"/>
              <a:gd name="T3" fmla="*/ 2147483647 h 359"/>
              <a:gd name="T4" fmla="*/ 2147483647 w 1652"/>
              <a:gd name="T5" fmla="*/ 2147483647 h 359"/>
              <a:gd name="T6" fmla="*/ 2147483647 w 1652"/>
              <a:gd name="T7" fmla="*/ 2147483647 h 359"/>
              <a:gd name="T8" fmla="*/ 2147483647 w 1652"/>
              <a:gd name="T9" fmla="*/ 2147483647 h 359"/>
              <a:gd name="T10" fmla="*/ 0 w 1652"/>
              <a:gd name="T11" fmla="*/ 2147483647 h 359"/>
              <a:gd name="T12" fmla="*/ 0 w 1652"/>
              <a:gd name="T13" fmla="*/ 2147483647 h 359"/>
              <a:gd name="T14" fmla="*/ 2147483647 w 1652"/>
              <a:gd name="T15" fmla="*/ 2147483647 h 359"/>
              <a:gd name="T16" fmla="*/ 2147483647 w 1652"/>
              <a:gd name="T17" fmla="*/ 2147483647 h 359"/>
              <a:gd name="T18" fmla="*/ 2147483647 w 1652"/>
              <a:gd name="T19" fmla="*/ 2147483647 h 359"/>
              <a:gd name="T20" fmla="*/ 2147483647 w 1652"/>
              <a:gd name="T21" fmla="*/ 2147483647 h 359"/>
              <a:gd name="T22" fmla="*/ 2147483647 w 1652"/>
              <a:gd name="T23" fmla="*/ 2147483647 h 359"/>
              <a:gd name="T24" fmla="*/ 2147483647 w 1652"/>
              <a:gd name="T25" fmla="*/ 2147483647 h 359"/>
              <a:gd name="T26" fmla="*/ 2147483647 w 1652"/>
              <a:gd name="T27" fmla="*/ 2147483647 h 359"/>
              <a:gd name="T28" fmla="*/ 2147483647 w 1652"/>
              <a:gd name="T29" fmla="*/ 2147483647 h 359"/>
              <a:gd name="T30" fmla="*/ 2147483647 w 1652"/>
              <a:gd name="T31" fmla="*/ 2147483647 h 359"/>
              <a:gd name="T32" fmla="*/ 2147483647 w 1652"/>
              <a:gd name="T33" fmla="*/ 2147483647 h 359"/>
              <a:gd name="T34" fmla="*/ 2147483647 w 1652"/>
              <a:gd name="T35" fmla="*/ 2147483647 h 359"/>
              <a:gd name="T36" fmla="*/ 2147483647 w 1652"/>
              <a:gd name="T37" fmla="*/ 2147483647 h 359"/>
              <a:gd name="T38" fmla="*/ 2147483647 w 1652"/>
              <a:gd name="T39" fmla="*/ 2147483647 h 359"/>
              <a:gd name="T40" fmla="*/ 2147483647 w 1652"/>
              <a:gd name="T41" fmla="*/ 2147483647 h 359"/>
              <a:gd name="T42" fmla="*/ 2147483647 w 1652"/>
              <a:gd name="T43" fmla="*/ 2147483647 h 359"/>
              <a:gd name="T44" fmla="*/ 2147483647 w 1652"/>
              <a:gd name="T45" fmla="*/ 2147483647 h 359"/>
              <a:gd name="T46" fmla="*/ 2147483647 w 1652"/>
              <a:gd name="T47" fmla="*/ 0 h 359"/>
              <a:gd name="T48" fmla="*/ 2147483647 w 1652"/>
              <a:gd name="T49" fmla="*/ 0 h 359"/>
              <a:gd name="T50" fmla="*/ 2147483647 w 1652"/>
              <a:gd name="T51" fmla="*/ 0 h 359"/>
              <a:gd name="T52" fmla="*/ 2147483647 w 1652"/>
              <a:gd name="T53" fmla="*/ 0 h 359"/>
              <a:gd name="T54" fmla="*/ 2147483647 w 1652"/>
              <a:gd name="T55" fmla="*/ 0 h 359"/>
              <a:gd name="T56" fmla="*/ 2147483647 w 1652"/>
              <a:gd name="T57" fmla="*/ 2147483647 h 359"/>
              <a:gd name="T58" fmla="*/ 2147483647 w 1652"/>
              <a:gd name="T59" fmla="*/ 2147483647 h 359"/>
              <a:gd name="T60" fmla="*/ 2147483647 w 1652"/>
              <a:gd name="T61" fmla="*/ 2147483647 h 359"/>
              <a:gd name="T62" fmla="*/ 2147483647 w 1652"/>
              <a:gd name="T63" fmla="*/ 2147483647 h 359"/>
              <a:gd name="T64" fmla="*/ 2147483647 w 1652"/>
              <a:gd name="T65" fmla="*/ 2147483647 h 359"/>
              <a:gd name="T66" fmla="*/ 2147483647 w 1652"/>
              <a:gd name="T67" fmla="*/ 2147483647 h 359"/>
              <a:gd name="T68" fmla="*/ 2147483647 w 1652"/>
              <a:gd name="T69" fmla="*/ 2147483647 h 359"/>
              <a:gd name="T70" fmla="*/ 2147483647 w 1652"/>
              <a:gd name="T71" fmla="*/ 2147483647 h 359"/>
              <a:gd name="T72" fmla="*/ 2147483647 w 1652"/>
              <a:gd name="T73" fmla="*/ 2147483647 h 359"/>
              <a:gd name="T74" fmla="*/ 2147483647 w 1652"/>
              <a:gd name="T75" fmla="*/ 2147483647 h 359"/>
              <a:gd name="T76" fmla="*/ 2147483647 w 1652"/>
              <a:gd name="T77" fmla="*/ 2147483647 h 359"/>
              <a:gd name="T78" fmla="*/ 2147483647 w 1652"/>
              <a:gd name="T79" fmla="*/ 2147483647 h 359"/>
              <a:gd name="T80" fmla="*/ 2147483647 w 1652"/>
              <a:gd name="T81" fmla="*/ 2147483647 h 359"/>
              <a:gd name="T82" fmla="*/ 2147483647 w 1652"/>
              <a:gd name="T83" fmla="*/ 2147483647 h 359"/>
              <a:gd name="T84" fmla="*/ 2147483647 w 1652"/>
              <a:gd name="T85" fmla="*/ 2147483647 h 359"/>
              <a:gd name="T86" fmla="*/ 2147483647 w 1652"/>
              <a:gd name="T87" fmla="*/ 2147483647 h 359"/>
              <a:gd name="T88" fmla="*/ 2147483647 w 1652"/>
              <a:gd name="T89" fmla="*/ 2147483647 h 359"/>
              <a:gd name="T90" fmla="*/ 2147483647 w 1652"/>
              <a:gd name="T91" fmla="*/ 2147483647 h 359"/>
              <a:gd name="T92" fmla="*/ 2147483647 w 1652"/>
              <a:gd name="T93" fmla="*/ 2147483647 h 359"/>
              <a:gd name="T94" fmla="*/ 2147483647 w 1652"/>
              <a:gd name="T95" fmla="*/ 2147483647 h 359"/>
              <a:gd name="T96" fmla="*/ 2147483647 w 1652"/>
              <a:gd name="T97" fmla="*/ 2147483647 h 359"/>
              <a:gd name="T98" fmla="*/ 2147483647 w 1652"/>
              <a:gd name="T99" fmla="*/ 2147483647 h 359"/>
              <a:gd name="T100" fmla="*/ 2147483647 w 1652"/>
              <a:gd name="T101" fmla="*/ 2147483647 h 3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2"/>
              <a:gd name="T154" fmla="*/ 0 h 359"/>
              <a:gd name="T155" fmla="*/ 1652 w 1652"/>
              <a:gd name="T156" fmla="*/ 359 h 3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2" h="359">
                <a:moveTo>
                  <a:pt x="196" y="359"/>
                </a:moveTo>
                <a:lnTo>
                  <a:pt x="174" y="359"/>
                </a:lnTo>
                <a:lnTo>
                  <a:pt x="141" y="348"/>
                </a:lnTo>
                <a:lnTo>
                  <a:pt x="109" y="337"/>
                </a:lnTo>
                <a:lnTo>
                  <a:pt x="76" y="326"/>
                </a:lnTo>
                <a:lnTo>
                  <a:pt x="65" y="315"/>
                </a:lnTo>
                <a:lnTo>
                  <a:pt x="43" y="305"/>
                </a:lnTo>
                <a:lnTo>
                  <a:pt x="33" y="294"/>
                </a:lnTo>
                <a:lnTo>
                  <a:pt x="22" y="283"/>
                </a:lnTo>
                <a:lnTo>
                  <a:pt x="11" y="283"/>
                </a:lnTo>
                <a:lnTo>
                  <a:pt x="0" y="272"/>
                </a:lnTo>
                <a:lnTo>
                  <a:pt x="0" y="261"/>
                </a:lnTo>
                <a:lnTo>
                  <a:pt x="0" y="250"/>
                </a:lnTo>
                <a:lnTo>
                  <a:pt x="11" y="239"/>
                </a:lnTo>
                <a:lnTo>
                  <a:pt x="22" y="239"/>
                </a:lnTo>
                <a:lnTo>
                  <a:pt x="33" y="239"/>
                </a:lnTo>
                <a:lnTo>
                  <a:pt x="54" y="228"/>
                </a:lnTo>
                <a:lnTo>
                  <a:pt x="76" y="228"/>
                </a:lnTo>
                <a:lnTo>
                  <a:pt x="98" y="228"/>
                </a:lnTo>
                <a:lnTo>
                  <a:pt x="130" y="228"/>
                </a:lnTo>
                <a:lnTo>
                  <a:pt x="141" y="228"/>
                </a:lnTo>
                <a:lnTo>
                  <a:pt x="163" y="228"/>
                </a:lnTo>
                <a:lnTo>
                  <a:pt x="185" y="217"/>
                </a:lnTo>
                <a:lnTo>
                  <a:pt x="217" y="217"/>
                </a:lnTo>
                <a:lnTo>
                  <a:pt x="239" y="217"/>
                </a:lnTo>
                <a:lnTo>
                  <a:pt x="283" y="207"/>
                </a:lnTo>
                <a:lnTo>
                  <a:pt x="315" y="207"/>
                </a:lnTo>
                <a:lnTo>
                  <a:pt x="359" y="196"/>
                </a:lnTo>
                <a:lnTo>
                  <a:pt x="402" y="185"/>
                </a:lnTo>
                <a:lnTo>
                  <a:pt x="446" y="185"/>
                </a:lnTo>
                <a:lnTo>
                  <a:pt x="500" y="174"/>
                </a:lnTo>
                <a:lnTo>
                  <a:pt x="543" y="163"/>
                </a:lnTo>
                <a:lnTo>
                  <a:pt x="609" y="152"/>
                </a:lnTo>
                <a:lnTo>
                  <a:pt x="663" y="130"/>
                </a:lnTo>
                <a:lnTo>
                  <a:pt x="728" y="120"/>
                </a:lnTo>
                <a:lnTo>
                  <a:pt x="794" y="109"/>
                </a:lnTo>
                <a:lnTo>
                  <a:pt x="870" y="87"/>
                </a:lnTo>
                <a:lnTo>
                  <a:pt x="935" y="76"/>
                </a:lnTo>
                <a:lnTo>
                  <a:pt x="989" y="65"/>
                </a:lnTo>
                <a:lnTo>
                  <a:pt x="1054" y="54"/>
                </a:lnTo>
                <a:lnTo>
                  <a:pt x="1109" y="43"/>
                </a:lnTo>
                <a:lnTo>
                  <a:pt x="1152" y="32"/>
                </a:lnTo>
                <a:lnTo>
                  <a:pt x="1207" y="32"/>
                </a:lnTo>
                <a:lnTo>
                  <a:pt x="1250" y="22"/>
                </a:lnTo>
                <a:lnTo>
                  <a:pt x="1294" y="11"/>
                </a:lnTo>
                <a:lnTo>
                  <a:pt x="1326" y="11"/>
                </a:lnTo>
                <a:lnTo>
                  <a:pt x="1359" y="0"/>
                </a:lnTo>
                <a:lnTo>
                  <a:pt x="1391" y="0"/>
                </a:lnTo>
                <a:lnTo>
                  <a:pt x="1424" y="0"/>
                </a:lnTo>
                <a:lnTo>
                  <a:pt x="1446" y="0"/>
                </a:lnTo>
                <a:lnTo>
                  <a:pt x="1468" y="0"/>
                </a:lnTo>
                <a:lnTo>
                  <a:pt x="1478" y="0"/>
                </a:lnTo>
                <a:lnTo>
                  <a:pt x="1511" y="0"/>
                </a:lnTo>
                <a:lnTo>
                  <a:pt x="1544" y="0"/>
                </a:lnTo>
                <a:lnTo>
                  <a:pt x="1565" y="0"/>
                </a:lnTo>
                <a:lnTo>
                  <a:pt x="1587" y="0"/>
                </a:lnTo>
                <a:lnTo>
                  <a:pt x="1609" y="11"/>
                </a:lnTo>
                <a:lnTo>
                  <a:pt x="1620" y="11"/>
                </a:lnTo>
                <a:lnTo>
                  <a:pt x="1631" y="11"/>
                </a:lnTo>
                <a:lnTo>
                  <a:pt x="1642" y="22"/>
                </a:lnTo>
                <a:lnTo>
                  <a:pt x="1652" y="32"/>
                </a:lnTo>
                <a:lnTo>
                  <a:pt x="1652" y="54"/>
                </a:lnTo>
                <a:lnTo>
                  <a:pt x="1652" y="65"/>
                </a:lnTo>
                <a:lnTo>
                  <a:pt x="1642" y="76"/>
                </a:lnTo>
                <a:lnTo>
                  <a:pt x="1631" y="87"/>
                </a:lnTo>
                <a:lnTo>
                  <a:pt x="1620" y="87"/>
                </a:lnTo>
                <a:lnTo>
                  <a:pt x="1598" y="109"/>
                </a:lnTo>
                <a:lnTo>
                  <a:pt x="1565" y="120"/>
                </a:lnTo>
                <a:lnTo>
                  <a:pt x="1544" y="130"/>
                </a:lnTo>
                <a:lnTo>
                  <a:pt x="1500" y="130"/>
                </a:lnTo>
                <a:lnTo>
                  <a:pt x="1478" y="130"/>
                </a:lnTo>
                <a:lnTo>
                  <a:pt x="1457" y="130"/>
                </a:lnTo>
                <a:lnTo>
                  <a:pt x="1424" y="130"/>
                </a:lnTo>
                <a:lnTo>
                  <a:pt x="1381" y="141"/>
                </a:lnTo>
                <a:lnTo>
                  <a:pt x="1348" y="141"/>
                </a:lnTo>
                <a:lnTo>
                  <a:pt x="1294" y="141"/>
                </a:lnTo>
                <a:lnTo>
                  <a:pt x="1250" y="152"/>
                </a:lnTo>
                <a:lnTo>
                  <a:pt x="1196" y="152"/>
                </a:lnTo>
                <a:lnTo>
                  <a:pt x="1131" y="163"/>
                </a:lnTo>
                <a:lnTo>
                  <a:pt x="1076" y="163"/>
                </a:lnTo>
                <a:lnTo>
                  <a:pt x="1000" y="174"/>
                </a:lnTo>
                <a:lnTo>
                  <a:pt x="935" y="185"/>
                </a:lnTo>
                <a:lnTo>
                  <a:pt x="859" y="207"/>
                </a:lnTo>
                <a:lnTo>
                  <a:pt x="772" y="217"/>
                </a:lnTo>
                <a:lnTo>
                  <a:pt x="696" y="239"/>
                </a:lnTo>
                <a:lnTo>
                  <a:pt x="598" y="261"/>
                </a:lnTo>
                <a:lnTo>
                  <a:pt x="554" y="272"/>
                </a:lnTo>
                <a:lnTo>
                  <a:pt x="511" y="283"/>
                </a:lnTo>
                <a:lnTo>
                  <a:pt x="478" y="294"/>
                </a:lnTo>
                <a:lnTo>
                  <a:pt x="446" y="305"/>
                </a:lnTo>
                <a:lnTo>
                  <a:pt x="402" y="315"/>
                </a:lnTo>
                <a:lnTo>
                  <a:pt x="380" y="326"/>
                </a:lnTo>
                <a:lnTo>
                  <a:pt x="348" y="326"/>
                </a:lnTo>
                <a:lnTo>
                  <a:pt x="326" y="337"/>
                </a:lnTo>
                <a:lnTo>
                  <a:pt x="293" y="337"/>
                </a:lnTo>
                <a:lnTo>
                  <a:pt x="272" y="348"/>
                </a:lnTo>
                <a:lnTo>
                  <a:pt x="261" y="348"/>
                </a:lnTo>
                <a:lnTo>
                  <a:pt x="239" y="359"/>
                </a:lnTo>
                <a:lnTo>
                  <a:pt x="228" y="359"/>
                </a:lnTo>
                <a:lnTo>
                  <a:pt x="217" y="359"/>
                </a:lnTo>
                <a:lnTo>
                  <a:pt x="196" y="359"/>
                </a:lnTo>
              </a:path>
            </a:pathLst>
          </a:custGeom>
          <a:solidFill>
            <a:srgbClr val="FF0000"/>
          </a:solidFill>
          <a:ln w="12700">
            <a:solidFill>
              <a:srgbClr val="000000"/>
            </a:solidFill>
            <a:round/>
          </a:ln>
        </p:spPr>
        <p:txBody>
          <a:bodyPr/>
          <a:lstStyle/>
          <a:p>
            <a:endParaRPr lang="zh-CN" altLang="en-US"/>
          </a:p>
        </p:txBody>
      </p:sp>
      <p:sp>
        <p:nvSpPr>
          <p:cNvPr id="101426" name="Freeform 50"/>
          <p:cNvSpPr/>
          <p:nvPr/>
        </p:nvSpPr>
        <p:spPr bwMode="auto">
          <a:xfrm>
            <a:off x="6223000" y="3441701"/>
            <a:ext cx="88900" cy="673100"/>
          </a:xfrm>
          <a:custGeom>
            <a:avLst/>
            <a:gdLst>
              <a:gd name="T0" fmla="*/ 2147483647 w 141"/>
              <a:gd name="T1" fmla="*/ 2147483647 h 795"/>
              <a:gd name="T2" fmla="*/ 2147483647 w 141"/>
              <a:gd name="T3" fmla="*/ 2147483647 h 795"/>
              <a:gd name="T4" fmla="*/ 2147483647 w 141"/>
              <a:gd name="T5" fmla="*/ 2147483647 h 795"/>
              <a:gd name="T6" fmla="*/ 2147483647 w 141"/>
              <a:gd name="T7" fmla="*/ 2147483647 h 795"/>
              <a:gd name="T8" fmla="*/ 2147483647 w 141"/>
              <a:gd name="T9" fmla="*/ 2147483647 h 795"/>
              <a:gd name="T10" fmla="*/ 2147483647 w 141"/>
              <a:gd name="T11" fmla="*/ 2147483647 h 795"/>
              <a:gd name="T12" fmla="*/ 2147483647 w 141"/>
              <a:gd name="T13" fmla="*/ 2147483647 h 795"/>
              <a:gd name="T14" fmla="*/ 2147483647 w 141"/>
              <a:gd name="T15" fmla="*/ 2147483647 h 795"/>
              <a:gd name="T16" fmla="*/ 2147483647 w 141"/>
              <a:gd name="T17" fmla="*/ 2147483647 h 795"/>
              <a:gd name="T18" fmla="*/ 2147483647 w 141"/>
              <a:gd name="T19" fmla="*/ 2147483647 h 795"/>
              <a:gd name="T20" fmla="*/ 2147483647 w 141"/>
              <a:gd name="T21" fmla="*/ 2147483647 h 795"/>
              <a:gd name="T22" fmla="*/ 2147483647 w 141"/>
              <a:gd name="T23" fmla="*/ 2147483647 h 795"/>
              <a:gd name="T24" fmla="*/ 2147483647 w 141"/>
              <a:gd name="T25" fmla="*/ 2147483647 h 795"/>
              <a:gd name="T26" fmla="*/ 2147483647 w 141"/>
              <a:gd name="T27" fmla="*/ 2147483647 h 795"/>
              <a:gd name="T28" fmla="*/ 2147483647 w 141"/>
              <a:gd name="T29" fmla="*/ 2147483647 h 795"/>
              <a:gd name="T30" fmla="*/ 2147483647 w 141"/>
              <a:gd name="T31" fmla="*/ 2147483647 h 795"/>
              <a:gd name="T32" fmla="*/ 2147483647 w 141"/>
              <a:gd name="T33" fmla="*/ 2147483647 h 795"/>
              <a:gd name="T34" fmla="*/ 2147483647 w 141"/>
              <a:gd name="T35" fmla="*/ 2147483647 h 795"/>
              <a:gd name="T36" fmla="*/ 2147483647 w 141"/>
              <a:gd name="T37" fmla="*/ 2147483647 h 795"/>
              <a:gd name="T38" fmla="*/ 2147483647 w 141"/>
              <a:gd name="T39" fmla="*/ 2147483647 h 795"/>
              <a:gd name="T40" fmla="*/ 2147483647 w 141"/>
              <a:gd name="T41" fmla="*/ 2147483647 h 795"/>
              <a:gd name="T42" fmla="*/ 2147483647 w 141"/>
              <a:gd name="T43" fmla="*/ 2147483647 h 795"/>
              <a:gd name="T44" fmla="*/ 2147483647 w 141"/>
              <a:gd name="T45" fmla="*/ 2147483647 h 795"/>
              <a:gd name="T46" fmla="*/ 2147483647 w 141"/>
              <a:gd name="T47" fmla="*/ 2147483647 h 795"/>
              <a:gd name="T48" fmla="*/ 2147483647 w 141"/>
              <a:gd name="T49" fmla="*/ 2147483647 h 795"/>
              <a:gd name="T50" fmla="*/ 2147483647 w 141"/>
              <a:gd name="T51" fmla="*/ 2147483647 h 795"/>
              <a:gd name="T52" fmla="*/ 2147483647 w 141"/>
              <a:gd name="T53" fmla="*/ 2147483647 h 795"/>
              <a:gd name="T54" fmla="*/ 2147483647 w 141"/>
              <a:gd name="T55" fmla="*/ 2147483647 h 795"/>
              <a:gd name="T56" fmla="*/ 2147483647 w 141"/>
              <a:gd name="T57" fmla="*/ 2147483647 h 795"/>
              <a:gd name="T58" fmla="*/ 2147483647 w 141"/>
              <a:gd name="T59" fmla="*/ 2147483647 h 795"/>
              <a:gd name="T60" fmla="*/ 2147483647 w 141"/>
              <a:gd name="T61" fmla="*/ 2147483647 h 795"/>
              <a:gd name="T62" fmla="*/ 2147483647 w 141"/>
              <a:gd name="T63" fmla="*/ 2147483647 h 795"/>
              <a:gd name="T64" fmla="*/ 2147483647 w 141"/>
              <a:gd name="T65" fmla="*/ 2147483647 h 795"/>
              <a:gd name="T66" fmla="*/ 2147483647 w 141"/>
              <a:gd name="T67" fmla="*/ 2147483647 h 795"/>
              <a:gd name="T68" fmla="*/ 2147483647 w 141"/>
              <a:gd name="T69" fmla="*/ 2147483647 h 795"/>
              <a:gd name="T70" fmla="*/ 2147483647 w 141"/>
              <a:gd name="T71" fmla="*/ 2147483647 h 795"/>
              <a:gd name="T72" fmla="*/ 2147483647 w 141"/>
              <a:gd name="T73" fmla="*/ 2147483647 h 795"/>
              <a:gd name="T74" fmla="*/ 2147483647 w 141"/>
              <a:gd name="T75" fmla="*/ 2147483647 h 795"/>
              <a:gd name="T76" fmla="*/ 2147483647 w 141"/>
              <a:gd name="T77" fmla="*/ 2147483647 h 795"/>
              <a:gd name="T78" fmla="*/ 2147483647 w 141"/>
              <a:gd name="T79" fmla="*/ 2147483647 h 795"/>
              <a:gd name="T80" fmla="*/ 2147483647 w 141"/>
              <a:gd name="T81" fmla="*/ 2147483647 h 795"/>
              <a:gd name="T82" fmla="*/ 2147483647 w 141"/>
              <a:gd name="T83" fmla="*/ 2147483647 h 795"/>
              <a:gd name="T84" fmla="*/ 2147483647 w 141"/>
              <a:gd name="T85" fmla="*/ 2147483647 h 795"/>
              <a:gd name="T86" fmla="*/ 0 w 141"/>
              <a:gd name="T87" fmla="*/ 2147483647 h 795"/>
              <a:gd name="T88" fmla="*/ 0 w 141"/>
              <a:gd name="T89" fmla="*/ 2147483647 h 795"/>
              <a:gd name="T90" fmla="*/ 0 w 141"/>
              <a:gd name="T91" fmla="*/ 2147483647 h 795"/>
              <a:gd name="T92" fmla="*/ 0 w 141"/>
              <a:gd name="T93" fmla="*/ 2147483647 h 795"/>
              <a:gd name="T94" fmla="*/ 2147483647 w 141"/>
              <a:gd name="T95" fmla="*/ 2147483647 h 795"/>
              <a:gd name="T96" fmla="*/ 2147483647 w 141"/>
              <a:gd name="T97" fmla="*/ 0 h 795"/>
              <a:gd name="T98" fmla="*/ 2147483647 w 141"/>
              <a:gd name="T99" fmla="*/ 0 h 795"/>
              <a:gd name="T100" fmla="*/ 2147483647 w 141"/>
              <a:gd name="T101" fmla="*/ 2147483647 h 795"/>
              <a:gd name="T102" fmla="*/ 2147483647 w 141"/>
              <a:gd name="T103" fmla="*/ 2147483647 h 795"/>
              <a:gd name="T104" fmla="*/ 2147483647 w 141"/>
              <a:gd name="T105" fmla="*/ 2147483647 h 795"/>
              <a:gd name="T106" fmla="*/ 2147483647 w 141"/>
              <a:gd name="T107" fmla="*/ 2147483647 h 795"/>
              <a:gd name="T108" fmla="*/ 2147483647 w 141"/>
              <a:gd name="T109" fmla="*/ 2147483647 h 795"/>
              <a:gd name="T110" fmla="*/ 2147483647 w 141"/>
              <a:gd name="T111" fmla="*/ 2147483647 h 7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795"/>
              <a:gd name="T170" fmla="*/ 141 w 141"/>
              <a:gd name="T171" fmla="*/ 795 h 7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795">
                <a:moveTo>
                  <a:pt x="141" y="44"/>
                </a:moveTo>
                <a:lnTo>
                  <a:pt x="141" y="120"/>
                </a:lnTo>
                <a:lnTo>
                  <a:pt x="141" y="196"/>
                </a:lnTo>
                <a:lnTo>
                  <a:pt x="141" y="272"/>
                </a:lnTo>
                <a:lnTo>
                  <a:pt x="141" y="338"/>
                </a:lnTo>
                <a:lnTo>
                  <a:pt x="141" y="392"/>
                </a:lnTo>
                <a:lnTo>
                  <a:pt x="141" y="457"/>
                </a:lnTo>
                <a:lnTo>
                  <a:pt x="141" y="501"/>
                </a:lnTo>
                <a:lnTo>
                  <a:pt x="141" y="555"/>
                </a:lnTo>
                <a:lnTo>
                  <a:pt x="141" y="599"/>
                </a:lnTo>
                <a:lnTo>
                  <a:pt x="141" y="632"/>
                </a:lnTo>
                <a:lnTo>
                  <a:pt x="141" y="664"/>
                </a:lnTo>
                <a:lnTo>
                  <a:pt x="141" y="697"/>
                </a:lnTo>
                <a:lnTo>
                  <a:pt x="130" y="719"/>
                </a:lnTo>
                <a:lnTo>
                  <a:pt x="130" y="740"/>
                </a:lnTo>
                <a:lnTo>
                  <a:pt x="130" y="751"/>
                </a:lnTo>
                <a:lnTo>
                  <a:pt x="130" y="762"/>
                </a:lnTo>
                <a:lnTo>
                  <a:pt x="130" y="773"/>
                </a:lnTo>
                <a:lnTo>
                  <a:pt x="120" y="784"/>
                </a:lnTo>
                <a:lnTo>
                  <a:pt x="109" y="795"/>
                </a:lnTo>
                <a:lnTo>
                  <a:pt x="98" y="795"/>
                </a:lnTo>
                <a:lnTo>
                  <a:pt x="87" y="795"/>
                </a:lnTo>
                <a:lnTo>
                  <a:pt x="87" y="784"/>
                </a:lnTo>
                <a:lnTo>
                  <a:pt x="65" y="773"/>
                </a:lnTo>
                <a:lnTo>
                  <a:pt x="54" y="751"/>
                </a:lnTo>
                <a:lnTo>
                  <a:pt x="33" y="730"/>
                </a:lnTo>
                <a:lnTo>
                  <a:pt x="22" y="697"/>
                </a:lnTo>
                <a:lnTo>
                  <a:pt x="22" y="664"/>
                </a:lnTo>
                <a:lnTo>
                  <a:pt x="11" y="632"/>
                </a:lnTo>
                <a:lnTo>
                  <a:pt x="11" y="577"/>
                </a:lnTo>
                <a:lnTo>
                  <a:pt x="11" y="534"/>
                </a:lnTo>
                <a:lnTo>
                  <a:pt x="22" y="501"/>
                </a:lnTo>
                <a:lnTo>
                  <a:pt x="22" y="479"/>
                </a:lnTo>
                <a:lnTo>
                  <a:pt x="22" y="425"/>
                </a:lnTo>
                <a:lnTo>
                  <a:pt x="22" y="360"/>
                </a:lnTo>
                <a:lnTo>
                  <a:pt x="22" y="283"/>
                </a:lnTo>
                <a:lnTo>
                  <a:pt x="22" y="229"/>
                </a:lnTo>
                <a:lnTo>
                  <a:pt x="11" y="175"/>
                </a:lnTo>
                <a:lnTo>
                  <a:pt x="11" y="142"/>
                </a:lnTo>
                <a:lnTo>
                  <a:pt x="11" y="131"/>
                </a:lnTo>
                <a:lnTo>
                  <a:pt x="11" y="109"/>
                </a:lnTo>
                <a:lnTo>
                  <a:pt x="0" y="87"/>
                </a:lnTo>
                <a:lnTo>
                  <a:pt x="0" y="66"/>
                </a:lnTo>
                <a:lnTo>
                  <a:pt x="0" y="44"/>
                </a:lnTo>
                <a:lnTo>
                  <a:pt x="0" y="22"/>
                </a:lnTo>
                <a:lnTo>
                  <a:pt x="11" y="11"/>
                </a:lnTo>
                <a:lnTo>
                  <a:pt x="33" y="0"/>
                </a:lnTo>
                <a:lnTo>
                  <a:pt x="54" y="0"/>
                </a:lnTo>
                <a:lnTo>
                  <a:pt x="65" y="11"/>
                </a:lnTo>
                <a:lnTo>
                  <a:pt x="87" y="11"/>
                </a:lnTo>
                <a:lnTo>
                  <a:pt x="98" y="22"/>
                </a:lnTo>
                <a:lnTo>
                  <a:pt x="120" y="33"/>
                </a:lnTo>
                <a:lnTo>
                  <a:pt x="141" y="44"/>
                </a:lnTo>
              </a:path>
            </a:pathLst>
          </a:custGeom>
          <a:solidFill>
            <a:srgbClr val="FF0000"/>
          </a:solidFill>
          <a:ln w="12700">
            <a:solidFill>
              <a:srgbClr val="000000"/>
            </a:solidFill>
            <a:round/>
          </a:ln>
        </p:spPr>
        <p:txBody>
          <a:bodyPr/>
          <a:lstStyle/>
          <a:p>
            <a:endParaRPr lang="zh-CN" altLang="en-US"/>
          </a:p>
        </p:txBody>
      </p:sp>
      <p:sp>
        <p:nvSpPr>
          <p:cNvPr id="101427" name="Freeform 51"/>
          <p:cNvSpPr/>
          <p:nvPr/>
        </p:nvSpPr>
        <p:spPr bwMode="auto">
          <a:xfrm>
            <a:off x="6278564" y="3331633"/>
            <a:ext cx="669925" cy="745067"/>
          </a:xfrm>
          <a:custGeom>
            <a:avLst/>
            <a:gdLst>
              <a:gd name="T0" fmla="*/ 0 w 1055"/>
              <a:gd name="T1" fmla="*/ 2147483647 h 881"/>
              <a:gd name="T2" fmla="*/ 2147483647 w 1055"/>
              <a:gd name="T3" fmla="*/ 2147483647 h 881"/>
              <a:gd name="T4" fmla="*/ 2147483647 w 1055"/>
              <a:gd name="T5" fmla="*/ 2147483647 h 881"/>
              <a:gd name="T6" fmla="*/ 2147483647 w 1055"/>
              <a:gd name="T7" fmla="*/ 2147483647 h 881"/>
              <a:gd name="T8" fmla="*/ 2147483647 w 1055"/>
              <a:gd name="T9" fmla="*/ 2147483647 h 881"/>
              <a:gd name="T10" fmla="*/ 2147483647 w 1055"/>
              <a:gd name="T11" fmla="*/ 2147483647 h 881"/>
              <a:gd name="T12" fmla="*/ 2147483647 w 1055"/>
              <a:gd name="T13" fmla="*/ 2147483647 h 881"/>
              <a:gd name="T14" fmla="*/ 2147483647 w 1055"/>
              <a:gd name="T15" fmla="*/ 2147483647 h 881"/>
              <a:gd name="T16" fmla="*/ 2147483647 w 1055"/>
              <a:gd name="T17" fmla="*/ 0 h 881"/>
              <a:gd name="T18" fmla="*/ 2147483647 w 1055"/>
              <a:gd name="T19" fmla="*/ 2147483647 h 881"/>
              <a:gd name="T20" fmla="*/ 2147483647 w 1055"/>
              <a:gd name="T21" fmla="*/ 2147483647 h 881"/>
              <a:gd name="T22" fmla="*/ 2147483647 w 1055"/>
              <a:gd name="T23" fmla="*/ 2147483647 h 881"/>
              <a:gd name="T24" fmla="*/ 2147483647 w 1055"/>
              <a:gd name="T25" fmla="*/ 2147483647 h 881"/>
              <a:gd name="T26" fmla="*/ 2147483647 w 1055"/>
              <a:gd name="T27" fmla="*/ 2147483647 h 881"/>
              <a:gd name="T28" fmla="*/ 2147483647 w 1055"/>
              <a:gd name="T29" fmla="*/ 2147483647 h 881"/>
              <a:gd name="T30" fmla="*/ 2147483647 w 1055"/>
              <a:gd name="T31" fmla="*/ 2147483647 h 881"/>
              <a:gd name="T32" fmla="*/ 2147483647 w 1055"/>
              <a:gd name="T33" fmla="*/ 2147483647 h 881"/>
              <a:gd name="T34" fmla="*/ 2147483647 w 1055"/>
              <a:gd name="T35" fmla="*/ 2147483647 h 881"/>
              <a:gd name="T36" fmla="*/ 2147483647 w 1055"/>
              <a:gd name="T37" fmla="*/ 2147483647 h 881"/>
              <a:gd name="T38" fmla="*/ 2147483647 w 1055"/>
              <a:gd name="T39" fmla="*/ 2147483647 h 881"/>
              <a:gd name="T40" fmla="*/ 2147483647 w 1055"/>
              <a:gd name="T41" fmla="*/ 2147483647 h 881"/>
              <a:gd name="T42" fmla="*/ 2147483647 w 1055"/>
              <a:gd name="T43" fmla="*/ 2147483647 h 881"/>
              <a:gd name="T44" fmla="*/ 2147483647 w 1055"/>
              <a:gd name="T45" fmla="*/ 2147483647 h 881"/>
              <a:gd name="T46" fmla="*/ 2147483647 w 1055"/>
              <a:gd name="T47" fmla="*/ 2147483647 h 881"/>
              <a:gd name="T48" fmla="*/ 2147483647 w 1055"/>
              <a:gd name="T49" fmla="*/ 2147483647 h 881"/>
              <a:gd name="T50" fmla="*/ 2147483647 w 1055"/>
              <a:gd name="T51" fmla="*/ 2147483647 h 881"/>
              <a:gd name="T52" fmla="*/ 2147483647 w 1055"/>
              <a:gd name="T53" fmla="*/ 2147483647 h 881"/>
              <a:gd name="T54" fmla="*/ 2147483647 w 1055"/>
              <a:gd name="T55" fmla="*/ 2147483647 h 881"/>
              <a:gd name="T56" fmla="*/ 2147483647 w 1055"/>
              <a:gd name="T57" fmla="*/ 2147483647 h 881"/>
              <a:gd name="T58" fmla="*/ 2147483647 w 1055"/>
              <a:gd name="T59" fmla="*/ 2147483647 h 881"/>
              <a:gd name="T60" fmla="*/ 2147483647 w 1055"/>
              <a:gd name="T61" fmla="*/ 2147483647 h 881"/>
              <a:gd name="T62" fmla="*/ 2147483647 w 1055"/>
              <a:gd name="T63" fmla="*/ 2147483647 h 881"/>
              <a:gd name="T64" fmla="*/ 2147483647 w 1055"/>
              <a:gd name="T65" fmla="*/ 2147483647 h 881"/>
              <a:gd name="T66" fmla="*/ 2147483647 w 1055"/>
              <a:gd name="T67" fmla="*/ 2147483647 h 881"/>
              <a:gd name="T68" fmla="*/ 2147483647 w 1055"/>
              <a:gd name="T69" fmla="*/ 2147483647 h 881"/>
              <a:gd name="T70" fmla="*/ 2147483647 w 1055"/>
              <a:gd name="T71" fmla="*/ 2147483647 h 881"/>
              <a:gd name="T72" fmla="*/ 2147483647 w 1055"/>
              <a:gd name="T73" fmla="*/ 2147483647 h 881"/>
              <a:gd name="T74" fmla="*/ 2147483647 w 1055"/>
              <a:gd name="T75" fmla="*/ 2147483647 h 881"/>
              <a:gd name="T76" fmla="*/ 2147483647 w 1055"/>
              <a:gd name="T77" fmla="*/ 2147483647 h 881"/>
              <a:gd name="T78" fmla="*/ 2147483647 w 1055"/>
              <a:gd name="T79" fmla="*/ 2147483647 h 881"/>
              <a:gd name="T80" fmla="*/ 2147483647 w 1055"/>
              <a:gd name="T81" fmla="*/ 2147483647 h 881"/>
              <a:gd name="T82" fmla="*/ 2147483647 w 1055"/>
              <a:gd name="T83" fmla="*/ 2147483647 h 881"/>
              <a:gd name="T84" fmla="*/ 2147483647 w 1055"/>
              <a:gd name="T85" fmla="*/ 2147483647 h 881"/>
              <a:gd name="T86" fmla="*/ 2147483647 w 1055"/>
              <a:gd name="T87" fmla="*/ 2147483647 h 881"/>
              <a:gd name="T88" fmla="*/ 2147483647 w 1055"/>
              <a:gd name="T89" fmla="*/ 2147483647 h 881"/>
              <a:gd name="T90" fmla="*/ 2147483647 w 1055"/>
              <a:gd name="T91" fmla="*/ 2147483647 h 881"/>
              <a:gd name="T92" fmla="*/ 2147483647 w 1055"/>
              <a:gd name="T93" fmla="*/ 2147483647 h 881"/>
              <a:gd name="T94" fmla="*/ 2147483647 w 1055"/>
              <a:gd name="T95" fmla="*/ 2147483647 h 881"/>
              <a:gd name="T96" fmla="*/ 2147483647 w 1055"/>
              <a:gd name="T97" fmla="*/ 2147483647 h 881"/>
              <a:gd name="T98" fmla="*/ 2147483647 w 1055"/>
              <a:gd name="T99" fmla="*/ 2147483647 h 881"/>
              <a:gd name="T100" fmla="*/ 2147483647 w 1055"/>
              <a:gd name="T101" fmla="*/ 2147483647 h 881"/>
              <a:gd name="T102" fmla="*/ 2147483647 w 1055"/>
              <a:gd name="T103" fmla="*/ 2147483647 h 881"/>
              <a:gd name="T104" fmla="*/ 2147483647 w 1055"/>
              <a:gd name="T105" fmla="*/ 2147483647 h 881"/>
              <a:gd name="T106" fmla="*/ 2147483647 w 1055"/>
              <a:gd name="T107" fmla="*/ 2147483647 h 881"/>
              <a:gd name="T108" fmla="*/ 2147483647 w 1055"/>
              <a:gd name="T109" fmla="*/ 2147483647 h 881"/>
              <a:gd name="T110" fmla="*/ 2147483647 w 1055"/>
              <a:gd name="T111" fmla="*/ 2147483647 h 881"/>
              <a:gd name="T112" fmla="*/ 2147483647 w 1055"/>
              <a:gd name="T113" fmla="*/ 2147483647 h 881"/>
              <a:gd name="T114" fmla="*/ 2147483647 w 1055"/>
              <a:gd name="T115" fmla="*/ 2147483647 h 881"/>
              <a:gd name="T116" fmla="*/ 2147483647 w 1055"/>
              <a:gd name="T117" fmla="*/ 2147483647 h 881"/>
              <a:gd name="T118" fmla="*/ 2147483647 w 1055"/>
              <a:gd name="T119" fmla="*/ 2147483647 h 881"/>
              <a:gd name="T120" fmla="*/ 2147483647 w 1055"/>
              <a:gd name="T121" fmla="*/ 2147483647 h 881"/>
              <a:gd name="T122" fmla="*/ 2147483647 w 1055"/>
              <a:gd name="T123" fmla="*/ 2147483647 h 8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5"/>
              <a:gd name="T187" fmla="*/ 0 h 881"/>
              <a:gd name="T188" fmla="*/ 1055 w 1055"/>
              <a:gd name="T189" fmla="*/ 881 h 8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5" h="881">
                <a:moveTo>
                  <a:pt x="11" y="294"/>
                </a:moveTo>
                <a:lnTo>
                  <a:pt x="0" y="174"/>
                </a:lnTo>
                <a:lnTo>
                  <a:pt x="109" y="163"/>
                </a:lnTo>
                <a:lnTo>
                  <a:pt x="228" y="141"/>
                </a:lnTo>
                <a:lnTo>
                  <a:pt x="359" y="130"/>
                </a:lnTo>
                <a:lnTo>
                  <a:pt x="489" y="98"/>
                </a:lnTo>
                <a:lnTo>
                  <a:pt x="544" y="87"/>
                </a:lnTo>
                <a:lnTo>
                  <a:pt x="598" y="76"/>
                </a:lnTo>
                <a:lnTo>
                  <a:pt x="652" y="65"/>
                </a:lnTo>
                <a:lnTo>
                  <a:pt x="696" y="54"/>
                </a:lnTo>
                <a:lnTo>
                  <a:pt x="728" y="43"/>
                </a:lnTo>
                <a:lnTo>
                  <a:pt x="750" y="43"/>
                </a:lnTo>
                <a:lnTo>
                  <a:pt x="772" y="32"/>
                </a:lnTo>
                <a:lnTo>
                  <a:pt x="783" y="22"/>
                </a:lnTo>
                <a:lnTo>
                  <a:pt x="794" y="22"/>
                </a:lnTo>
                <a:lnTo>
                  <a:pt x="815" y="11"/>
                </a:lnTo>
                <a:lnTo>
                  <a:pt x="826" y="0"/>
                </a:lnTo>
                <a:lnTo>
                  <a:pt x="848" y="0"/>
                </a:lnTo>
                <a:lnTo>
                  <a:pt x="870" y="11"/>
                </a:lnTo>
                <a:lnTo>
                  <a:pt x="891" y="32"/>
                </a:lnTo>
                <a:lnTo>
                  <a:pt x="935" y="54"/>
                </a:lnTo>
                <a:lnTo>
                  <a:pt x="968" y="76"/>
                </a:lnTo>
                <a:lnTo>
                  <a:pt x="989" y="98"/>
                </a:lnTo>
                <a:lnTo>
                  <a:pt x="1011" y="109"/>
                </a:lnTo>
                <a:lnTo>
                  <a:pt x="1022" y="130"/>
                </a:lnTo>
                <a:lnTo>
                  <a:pt x="1033" y="141"/>
                </a:lnTo>
                <a:lnTo>
                  <a:pt x="1044" y="152"/>
                </a:lnTo>
                <a:lnTo>
                  <a:pt x="1044" y="163"/>
                </a:lnTo>
                <a:lnTo>
                  <a:pt x="1055" y="174"/>
                </a:lnTo>
                <a:lnTo>
                  <a:pt x="1055" y="185"/>
                </a:lnTo>
                <a:lnTo>
                  <a:pt x="1055" y="207"/>
                </a:lnTo>
                <a:lnTo>
                  <a:pt x="1044" y="217"/>
                </a:lnTo>
                <a:lnTo>
                  <a:pt x="1033" y="228"/>
                </a:lnTo>
                <a:lnTo>
                  <a:pt x="1022" y="239"/>
                </a:lnTo>
                <a:lnTo>
                  <a:pt x="1011" y="239"/>
                </a:lnTo>
                <a:lnTo>
                  <a:pt x="1000" y="250"/>
                </a:lnTo>
                <a:lnTo>
                  <a:pt x="1000" y="272"/>
                </a:lnTo>
                <a:lnTo>
                  <a:pt x="989" y="305"/>
                </a:lnTo>
                <a:lnTo>
                  <a:pt x="989" y="326"/>
                </a:lnTo>
                <a:lnTo>
                  <a:pt x="989" y="370"/>
                </a:lnTo>
                <a:lnTo>
                  <a:pt x="978" y="413"/>
                </a:lnTo>
                <a:lnTo>
                  <a:pt x="978" y="468"/>
                </a:lnTo>
                <a:lnTo>
                  <a:pt x="978" y="522"/>
                </a:lnTo>
                <a:lnTo>
                  <a:pt x="968" y="566"/>
                </a:lnTo>
                <a:lnTo>
                  <a:pt x="968" y="609"/>
                </a:lnTo>
                <a:lnTo>
                  <a:pt x="957" y="653"/>
                </a:lnTo>
                <a:lnTo>
                  <a:pt x="946" y="696"/>
                </a:lnTo>
                <a:lnTo>
                  <a:pt x="935" y="729"/>
                </a:lnTo>
                <a:lnTo>
                  <a:pt x="924" y="762"/>
                </a:lnTo>
                <a:lnTo>
                  <a:pt x="913" y="783"/>
                </a:lnTo>
                <a:lnTo>
                  <a:pt x="902" y="805"/>
                </a:lnTo>
                <a:lnTo>
                  <a:pt x="891" y="827"/>
                </a:lnTo>
                <a:lnTo>
                  <a:pt x="870" y="838"/>
                </a:lnTo>
                <a:lnTo>
                  <a:pt x="859" y="849"/>
                </a:lnTo>
                <a:lnTo>
                  <a:pt x="848" y="860"/>
                </a:lnTo>
                <a:lnTo>
                  <a:pt x="837" y="870"/>
                </a:lnTo>
                <a:lnTo>
                  <a:pt x="826" y="881"/>
                </a:lnTo>
                <a:lnTo>
                  <a:pt x="815" y="881"/>
                </a:lnTo>
                <a:lnTo>
                  <a:pt x="804" y="881"/>
                </a:lnTo>
                <a:lnTo>
                  <a:pt x="794" y="881"/>
                </a:lnTo>
                <a:lnTo>
                  <a:pt x="794" y="870"/>
                </a:lnTo>
                <a:lnTo>
                  <a:pt x="794" y="860"/>
                </a:lnTo>
                <a:lnTo>
                  <a:pt x="783" y="849"/>
                </a:lnTo>
                <a:lnTo>
                  <a:pt x="783" y="838"/>
                </a:lnTo>
                <a:lnTo>
                  <a:pt x="783" y="816"/>
                </a:lnTo>
                <a:lnTo>
                  <a:pt x="772" y="794"/>
                </a:lnTo>
                <a:lnTo>
                  <a:pt x="761" y="762"/>
                </a:lnTo>
                <a:lnTo>
                  <a:pt x="739" y="740"/>
                </a:lnTo>
                <a:lnTo>
                  <a:pt x="728" y="729"/>
                </a:lnTo>
                <a:lnTo>
                  <a:pt x="718" y="707"/>
                </a:lnTo>
                <a:lnTo>
                  <a:pt x="696" y="696"/>
                </a:lnTo>
                <a:lnTo>
                  <a:pt x="674" y="685"/>
                </a:lnTo>
                <a:lnTo>
                  <a:pt x="652" y="675"/>
                </a:lnTo>
                <a:lnTo>
                  <a:pt x="641" y="653"/>
                </a:lnTo>
                <a:lnTo>
                  <a:pt x="631" y="642"/>
                </a:lnTo>
                <a:lnTo>
                  <a:pt x="620" y="631"/>
                </a:lnTo>
                <a:lnTo>
                  <a:pt x="620" y="620"/>
                </a:lnTo>
                <a:lnTo>
                  <a:pt x="620" y="609"/>
                </a:lnTo>
                <a:lnTo>
                  <a:pt x="631" y="609"/>
                </a:lnTo>
                <a:lnTo>
                  <a:pt x="652" y="598"/>
                </a:lnTo>
                <a:lnTo>
                  <a:pt x="674" y="609"/>
                </a:lnTo>
                <a:lnTo>
                  <a:pt x="707" y="609"/>
                </a:lnTo>
                <a:lnTo>
                  <a:pt x="739" y="620"/>
                </a:lnTo>
                <a:lnTo>
                  <a:pt x="761" y="620"/>
                </a:lnTo>
                <a:lnTo>
                  <a:pt x="794" y="620"/>
                </a:lnTo>
                <a:lnTo>
                  <a:pt x="804" y="609"/>
                </a:lnTo>
                <a:lnTo>
                  <a:pt x="815" y="609"/>
                </a:lnTo>
                <a:lnTo>
                  <a:pt x="815" y="587"/>
                </a:lnTo>
                <a:lnTo>
                  <a:pt x="826" y="577"/>
                </a:lnTo>
                <a:lnTo>
                  <a:pt x="826" y="555"/>
                </a:lnTo>
                <a:lnTo>
                  <a:pt x="826" y="522"/>
                </a:lnTo>
                <a:lnTo>
                  <a:pt x="826" y="490"/>
                </a:lnTo>
                <a:lnTo>
                  <a:pt x="826" y="446"/>
                </a:lnTo>
                <a:lnTo>
                  <a:pt x="826" y="402"/>
                </a:lnTo>
                <a:lnTo>
                  <a:pt x="826" y="359"/>
                </a:lnTo>
                <a:lnTo>
                  <a:pt x="826" y="315"/>
                </a:lnTo>
                <a:lnTo>
                  <a:pt x="826" y="283"/>
                </a:lnTo>
                <a:lnTo>
                  <a:pt x="826" y="250"/>
                </a:lnTo>
                <a:lnTo>
                  <a:pt x="826" y="228"/>
                </a:lnTo>
                <a:lnTo>
                  <a:pt x="815" y="207"/>
                </a:lnTo>
                <a:lnTo>
                  <a:pt x="815" y="196"/>
                </a:lnTo>
                <a:lnTo>
                  <a:pt x="804" y="185"/>
                </a:lnTo>
                <a:lnTo>
                  <a:pt x="783" y="174"/>
                </a:lnTo>
                <a:lnTo>
                  <a:pt x="761" y="174"/>
                </a:lnTo>
                <a:lnTo>
                  <a:pt x="718" y="174"/>
                </a:lnTo>
                <a:lnTo>
                  <a:pt x="685" y="174"/>
                </a:lnTo>
                <a:lnTo>
                  <a:pt x="663" y="174"/>
                </a:lnTo>
                <a:lnTo>
                  <a:pt x="652" y="174"/>
                </a:lnTo>
                <a:lnTo>
                  <a:pt x="631" y="185"/>
                </a:lnTo>
                <a:lnTo>
                  <a:pt x="609" y="185"/>
                </a:lnTo>
                <a:lnTo>
                  <a:pt x="576" y="196"/>
                </a:lnTo>
                <a:lnTo>
                  <a:pt x="544" y="196"/>
                </a:lnTo>
                <a:lnTo>
                  <a:pt x="511" y="207"/>
                </a:lnTo>
                <a:lnTo>
                  <a:pt x="467" y="207"/>
                </a:lnTo>
                <a:lnTo>
                  <a:pt x="424" y="217"/>
                </a:lnTo>
                <a:lnTo>
                  <a:pt x="370" y="228"/>
                </a:lnTo>
                <a:lnTo>
                  <a:pt x="326" y="239"/>
                </a:lnTo>
                <a:lnTo>
                  <a:pt x="272" y="250"/>
                </a:lnTo>
                <a:lnTo>
                  <a:pt x="207" y="261"/>
                </a:lnTo>
                <a:lnTo>
                  <a:pt x="141" y="272"/>
                </a:lnTo>
                <a:lnTo>
                  <a:pt x="76" y="283"/>
                </a:lnTo>
                <a:lnTo>
                  <a:pt x="11" y="294"/>
                </a:lnTo>
              </a:path>
            </a:pathLst>
          </a:custGeom>
          <a:solidFill>
            <a:srgbClr val="FF0000"/>
          </a:solidFill>
          <a:ln w="12700">
            <a:solidFill>
              <a:srgbClr val="000000"/>
            </a:solidFill>
            <a:round/>
          </a:ln>
        </p:spPr>
        <p:txBody>
          <a:bodyPr/>
          <a:lstStyle/>
          <a:p>
            <a:endParaRPr lang="zh-CN" altLang="en-US"/>
          </a:p>
        </p:txBody>
      </p:sp>
      <p:sp>
        <p:nvSpPr>
          <p:cNvPr id="101428" name="Freeform 52"/>
          <p:cNvSpPr/>
          <p:nvPr/>
        </p:nvSpPr>
        <p:spPr bwMode="auto">
          <a:xfrm>
            <a:off x="7043738" y="2722034"/>
            <a:ext cx="138112" cy="986367"/>
          </a:xfrm>
          <a:custGeom>
            <a:avLst/>
            <a:gdLst>
              <a:gd name="T0" fmla="*/ 2147483647 w 217"/>
              <a:gd name="T1" fmla="*/ 2147483647 h 1164"/>
              <a:gd name="T2" fmla="*/ 2147483647 w 217"/>
              <a:gd name="T3" fmla="*/ 2147483647 h 1164"/>
              <a:gd name="T4" fmla="*/ 2147483647 w 217"/>
              <a:gd name="T5" fmla="*/ 2147483647 h 1164"/>
              <a:gd name="T6" fmla="*/ 2147483647 w 217"/>
              <a:gd name="T7" fmla="*/ 2147483647 h 1164"/>
              <a:gd name="T8" fmla="*/ 2147483647 w 217"/>
              <a:gd name="T9" fmla="*/ 2147483647 h 1164"/>
              <a:gd name="T10" fmla="*/ 2147483647 w 217"/>
              <a:gd name="T11" fmla="*/ 2147483647 h 1164"/>
              <a:gd name="T12" fmla="*/ 2147483647 w 217"/>
              <a:gd name="T13" fmla="*/ 2147483647 h 1164"/>
              <a:gd name="T14" fmla="*/ 2147483647 w 217"/>
              <a:gd name="T15" fmla="*/ 2147483647 h 1164"/>
              <a:gd name="T16" fmla="*/ 2147483647 w 217"/>
              <a:gd name="T17" fmla="*/ 2147483647 h 1164"/>
              <a:gd name="T18" fmla="*/ 2147483647 w 217"/>
              <a:gd name="T19" fmla="*/ 2147483647 h 1164"/>
              <a:gd name="T20" fmla="*/ 2147483647 w 217"/>
              <a:gd name="T21" fmla="*/ 2147483647 h 1164"/>
              <a:gd name="T22" fmla="*/ 2147483647 w 217"/>
              <a:gd name="T23" fmla="*/ 2147483647 h 1164"/>
              <a:gd name="T24" fmla="*/ 2147483647 w 217"/>
              <a:gd name="T25" fmla="*/ 2147483647 h 1164"/>
              <a:gd name="T26" fmla="*/ 2147483647 w 217"/>
              <a:gd name="T27" fmla="*/ 2147483647 h 1164"/>
              <a:gd name="T28" fmla="*/ 2147483647 w 217"/>
              <a:gd name="T29" fmla="*/ 2147483647 h 1164"/>
              <a:gd name="T30" fmla="*/ 2147483647 w 217"/>
              <a:gd name="T31" fmla="*/ 2147483647 h 1164"/>
              <a:gd name="T32" fmla="*/ 2147483647 w 217"/>
              <a:gd name="T33" fmla="*/ 2147483647 h 1164"/>
              <a:gd name="T34" fmla="*/ 2147483647 w 217"/>
              <a:gd name="T35" fmla="*/ 2147483647 h 1164"/>
              <a:gd name="T36" fmla="*/ 2147483647 w 217"/>
              <a:gd name="T37" fmla="*/ 2147483647 h 1164"/>
              <a:gd name="T38" fmla="*/ 2147483647 w 217"/>
              <a:gd name="T39" fmla="*/ 2147483647 h 1164"/>
              <a:gd name="T40" fmla="*/ 2147483647 w 217"/>
              <a:gd name="T41" fmla="*/ 2147483647 h 1164"/>
              <a:gd name="T42" fmla="*/ 2147483647 w 217"/>
              <a:gd name="T43" fmla="*/ 2147483647 h 1164"/>
              <a:gd name="T44" fmla="*/ 2147483647 w 217"/>
              <a:gd name="T45" fmla="*/ 2147483647 h 1164"/>
              <a:gd name="T46" fmla="*/ 2147483647 w 217"/>
              <a:gd name="T47" fmla="*/ 2147483647 h 1164"/>
              <a:gd name="T48" fmla="*/ 2147483647 w 217"/>
              <a:gd name="T49" fmla="*/ 2147483647 h 1164"/>
              <a:gd name="T50" fmla="*/ 2147483647 w 217"/>
              <a:gd name="T51" fmla="*/ 2147483647 h 1164"/>
              <a:gd name="T52" fmla="*/ 2147483647 w 217"/>
              <a:gd name="T53" fmla="*/ 2147483647 h 1164"/>
              <a:gd name="T54" fmla="*/ 0 w 217"/>
              <a:gd name="T55" fmla="*/ 2147483647 h 1164"/>
              <a:gd name="T56" fmla="*/ 0 w 217"/>
              <a:gd name="T57" fmla="*/ 2147483647 h 1164"/>
              <a:gd name="T58" fmla="*/ 0 w 217"/>
              <a:gd name="T59" fmla="*/ 0 h 1164"/>
              <a:gd name="T60" fmla="*/ 2147483647 w 217"/>
              <a:gd name="T61" fmla="*/ 0 h 1164"/>
              <a:gd name="T62" fmla="*/ 2147483647 w 217"/>
              <a:gd name="T63" fmla="*/ 0 h 1164"/>
              <a:gd name="T64" fmla="*/ 2147483647 w 217"/>
              <a:gd name="T65" fmla="*/ 0 h 1164"/>
              <a:gd name="T66" fmla="*/ 2147483647 w 217"/>
              <a:gd name="T67" fmla="*/ 2147483647 h 1164"/>
              <a:gd name="T68" fmla="*/ 2147483647 w 217"/>
              <a:gd name="T69" fmla="*/ 2147483647 h 1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7"/>
              <a:gd name="T106" fmla="*/ 0 h 1164"/>
              <a:gd name="T107" fmla="*/ 217 w 217"/>
              <a:gd name="T108" fmla="*/ 1164 h 1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7" h="1164">
                <a:moveTo>
                  <a:pt x="195" y="65"/>
                </a:moveTo>
                <a:lnTo>
                  <a:pt x="195" y="76"/>
                </a:lnTo>
                <a:lnTo>
                  <a:pt x="206" y="98"/>
                </a:lnTo>
                <a:lnTo>
                  <a:pt x="206" y="130"/>
                </a:lnTo>
                <a:lnTo>
                  <a:pt x="206" y="174"/>
                </a:lnTo>
                <a:lnTo>
                  <a:pt x="206" y="217"/>
                </a:lnTo>
                <a:lnTo>
                  <a:pt x="217" y="283"/>
                </a:lnTo>
                <a:lnTo>
                  <a:pt x="217" y="348"/>
                </a:lnTo>
                <a:lnTo>
                  <a:pt x="217" y="424"/>
                </a:lnTo>
                <a:lnTo>
                  <a:pt x="217" y="511"/>
                </a:lnTo>
                <a:lnTo>
                  <a:pt x="217" y="587"/>
                </a:lnTo>
                <a:lnTo>
                  <a:pt x="206" y="663"/>
                </a:lnTo>
                <a:lnTo>
                  <a:pt x="206" y="729"/>
                </a:lnTo>
                <a:lnTo>
                  <a:pt x="206" y="794"/>
                </a:lnTo>
                <a:lnTo>
                  <a:pt x="206" y="859"/>
                </a:lnTo>
                <a:lnTo>
                  <a:pt x="195" y="914"/>
                </a:lnTo>
                <a:lnTo>
                  <a:pt x="195" y="968"/>
                </a:lnTo>
                <a:lnTo>
                  <a:pt x="185" y="1012"/>
                </a:lnTo>
                <a:lnTo>
                  <a:pt x="174" y="1055"/>
                </a:lnTo>
                <a:lnTo>
                  <a:pt x="174" y="1088"/>
                </a:lnTo>
                <a:lnTo>
                  <a:pt x="163" y="1110"/>
                </a:lnTo>
                <a:lnTo>
                  <a:pt x="163" y="1131"/>
                </a:lnTo>
                <a:lnTo>
                  <a:pt x="152" y="1142"/>
                </a:lnTo>
                <a:lnTo>
                  <a:pt x="152" y="1153"/>
                </a:lnTo>
                <a:lnTo>
                  <a:pt x="141" y="1164"/>
                </a:lnTo>
                <a:lnTo>
                  <a:pt x="141" y="1153"/>
                </a:lnTo>
                <a:lnTo>
                  <a:pt x="130" y="1153"/>
                </a:lnTo>
                <a:lnTo>
                  <a:pt x="119" y="1142"/>
                </a:lnTo>
                <a:lnTo>
                  <a:pt x="119" y="1131"/>
                </a:lnTo>
                <a:lnTo>
                  <a:pt x="108" y="1110"/>
                </a:lnTo>
                <a:lnTo>
                  <a:pt x="98" y="1099"/>
                </a:lnTo>
                <a:lnTo>
                  <a:pt x="87" y="1077"/>
                </a:lnTo>
                <a:lnTo>
                  <a:pt x="76" y="1055"/>
                </a:lnTo>
                <a:lnTo>
                  <a:pt x="76" y="1033"/>
                </a:lnTo>
                <a:lnTo>
                  <a:pt x="76" y="1001"/>
                </a:lnTo>
                <a:lnTo>
                  <a:pt x="65" y="979"/>
                </a:lnTo>
                <a:lnTo>
                  <a:pt x="65" y="946"/>
                </a:lnTo>
                <a:lnTo>
                  <a:pt x="76" y="903"/>
                </a:lnTo>
                <a:lnTo>
                  <a:pt x="76" y="870"/>
                </a:lnTo>
                <a:lnTo>
                  <a:pt x="76" y="827"/>
                </a:lnTo>
                <a:lnTo>
                  <a:pt x="87" y="750"/>
                </a:lnTo>
                <a:lnTo>
                  <a:pt x="87" y="663"/>
                </a:lnTo>
                <a:lnTo>
                  <a:pt x="87" y="500"/>
                </a:lnTo>
                <a:lnTo>
                  <a:pt x="87" y="457"/>
                </a:lnTo>
                <a:lnTo>
                  <a:pt x="87" y="424"/>
                </a:lnTo>
                <a:lnTo>
                  <a:pt x="87" y="359"/>
                </a:lnTo>
                <a:lnTo>
                  <a:pt x="87" y="293"/>
                </a:lnTo>
                <a:lnTo>
                  <a:pt x="76" y="228"/>
                </a:lnTo>
                <a:lnTo>
                  <a:pt x="76" y="206"/>
                </a:lnTo>
                <a:lnTo>
                  <a:pt x="65" y="185"/>
                </a:lnTo>
                <a:lnTo>
                  <a:pt x="54" y="141"/>
                </a:lnTo>
                <a:lnTo>
                  <a:pt x="43" y="108"/>
                </a:lnTo>
                <a:lnTo>
                  <a:pt x="32" y="87"/>
                </a:lnTo>
                <a:lnTo>
                  <a:pt x="11" y="65"/>
                </a:lnTo>
                <a:lnTo>
                  <a:pt x="0" y="54"/>
                </a:lnTo>
                <a:lnTo>
                  <a:pt x="0" y="32"/>
                </a:lnTo>
                <a:lnTo>
                  <a:pt x="0" y="10"/>
                </a:lnTo>
                <a:lnTo>
                  <a:pt x="0" y="0"/>
                </a:lnTo>
                <a:lnTo>
                  <a:pt x="11" y="0"/>
                </a:lnTo>
                <a:lnTo>
                  <a:pt x="21" y="0"/>
                </a:lnTo>
                <a:lnTo>
                  <a:pt x="32" y="0"/>
                </a:lnTo>
                <a:lnTo>
                  <a:pt x="54" y="0"/>
                </a:lnTo>
                <a:lnTo>
                  <a:pt x="65" y="0"/>
                </a:lnTo>
                <a:lnTo>
                  <a:pt x="87" y="0"/>
                </a:lnTo>
                <a:lnTo>
                  <a:pt x="130" y="10"/>
                </a:lnTo>
                <a:lnTo>
                  <a:pt x="163" y="32"/>
                </a:lnTo>
                <a:lnTo>
                  <a:pt x="185" y="43"/>
                </a:lnTo>
                <a:lnTo>
                  <a:pt x="195" y="65"/>
                </a:lnTo>
              </a:path>
            </a:pathLst>
          </a:custGeom>
          <a:solidFill>
            <a:srgbClr val="FF0000"/>
          </a:solidFill>
          <a:ln w="12700">
            <a:solidFill>
              <a:srgbClr val="000000"/>
            </a:solidFill>
            <a:round/>
          </a:ln>
        </p:spPr>
        <p:txBody>
          <a:bodyPr/>
          <a:lstStyle/>
          <a:p>
            <a:endParaRPr lang="zh-CN" altLang="en-US"/>
          </a:p>
        </p:txBody>
      </p:sp>
      <p:sp>
        <p:nvSpPr>
          <p:cNvPr id="101429" name="Freeform 53"/>
          <p:cNvSpPr/>
          <p:nvPr/>
        </p:nvSpPr>
        <p:spPr bwMode="auto">
          <a:xfrm>
            <a:off x="7175500" y="2150534"/>
            <a:ext cx="311150" cy="2302933"/>
          </a:xfrm>
          <a:custGeom>
            <a:avLst/>
            <a:gdLst>
              <a:gd name="T0" fmla="*/ 2147483647 w 490"/>
              <a:gd name="T1" fmla="*/ 2147483647 h 2720"/>
              <a:gd name="T2" fmla="*/ 2147483647 w 490"/>
              <a:gd name="T3" fmla="*/ 2147483647 h 2720"/>
              <a:gd name="T4" fmla="*/ 0 w 490"/>
              <a:gd name="T5" fmla="*/ 2147483647 h 2720"/>
              <a:gd name="T6" fmla="*/ 2147483647 w 490"/>
              <a:gd name="T7" fmla="*/ 2147483647 h 2720"/>
              <a:gd name="T8" fmla="*/ 2147483647 w 490"/>
              <a:gd name="T9" fmla="*/ 2147483647 h 2720"/>
              <a:gd name="T10" fmla="*/ 2147483647 w 490"/>
              <a:gd name="T11" fmla="*/ 2147483647 h 2720"/>
              <a:gd name="T12" fmla="*/ 2147483647 w 490"/>
              <a:gd name="T13" fmla="*/ 2147483647 h 2720"/>
              <a:gd name="T14" fmla="*/ 2147483647 w 490"/>
              <a:gd name="T15" fmla="*/ 2147483647 h 2720"/>
              <a:gd name="T16" fmla="*/ 2147483647 w 490"/>
              <a:gd name="T17" fmla="*/ 2147483647 h 2720"/>
              <a:gd name="T18" fmla="*/ 2147483647 w 490"/>
              <a:gd name="T19" fmla="*/ 2147483647 h 2720"/>
              <a:gd name="T20" fmla="*/ 2147483647 w 490"/>
              <a:gd name="T21" fmla="*/ 2147483647 h 2720"/>
              <a:gd name="T22" fmla="*/ 2147483647 w 490"/>
              <a:gd name="T23" fmla="*/ 2147483647 h 2720"/>
              <a:gd name="T24" fmla="*/ 2147483647 w 490"/>
              <a:gd name="T25" fmla="*/ 2147483647 h 2720"/>
              <a:gd name="T26" fmla="*/ 2147483647 w 490"/>
              <a:gd name="T27" fmla="*/ 2147483647 h 2720"/>
              <a:gd name="T28" fmla="*/ 2147483647 w 490"/>
              <a:gd name="T29" fmla="*/ 2147483647 h 2720"/>
              <a:gd name="T30" fmla="*/ 2147483647 w 490"/>
              <a:gd name="T31" fmla="*/ 2147483647 h 2720"/>
              <a:gd name="T32" fmla="*/ 2147483647 w 490"/>
              <a:gd name="T33" fmla="*/ 2147483647 h 2720"/>
              <a:gd name="T34" fmla="*/ 2147483647 w 490"/>
              <a:gd name="T35" fmla="*/ 2147483647 h 2720"/>
              <a:gd name="T36" fmla="*/ 2147483647 w 490"/>
              <a:gd name="T37" fmla="*/ 2147483647 h 2720"/>
              <a:gd name="T38" fmla="*/ 2147483647 w 490"/>
              <a:gd name="T39" fmla="*/ 2147483647 h 2720"/>
              <a:gd name="T40" fmla="*/ 2147483647 w 490"/>
              <a:gd name="T41" fmla="*/ 2147483647 h 2720"/>
              <a:gd name="T42" fmla="*/ 2147483647 w 490"/>
              <a:gd name="T43" fmla="*/ 2147483647 h 2720"/>
              <a:gd name="T44" fmla="*/ 2147483647 w 490"/>
              <a:gd name="T45" fmla="*/ 2147483647 h 2720"/>
              <a:gd name="T46" fmla="*/ 2147483647 w 490"/>
              <a:gd name="T47" fmla="*/ 2147483647 h 2720"/>
              <a:gd name="T48" fmla="*/ 2147483647 w 490"/>
              <a:gd name="T49" fmla="*/ 2147483647 h 2720"/>
              <a:gd name="T50" fmla="*/ 2147483647 w 490"/>
              <a:gd name="T51" fmla="*/ 2147483647 h 2720"/>
              <a:gd name="T52" fmla="*/ 2147483647 w 490"/>
              <a:gd name="T53" fmla="*/ 0 h 2720"/>
              <a:gd name="T54" fmla="*/ 2147483647 w 490"/>
              <a:gd name="T55" fmla="*/ 0 h 2720"/>
              <a:gd name="T56" fmla="*/ 2147483647 w 490"/>
              <a:gd name="T57" fmla="*/ 2147483647 h 2720"/>
              <a:gd name="T58" fmla="*/ 2147483647 w 490"/>
              <a:gd name="T59" fmla="*/ 2147483647 h 2720"/>
              <a:gd name="T60" fmla="*/ 2147483647 w 490"/>
              <a:gd name="T61" fmla="*/ 2147483647 h 2720"/>
              <a:gd name="T62" fmla="*/ 2147483647 w 490"/>
              <a:gd name="T63" fmla="*/ 2147483647 h 2720"/>
              <a:gd name="T64" fmla="*/ 2147483647 w 490"/>
              <a:gd name="T65" fmla="*/ 2147483647 h 2720"/>
              <a:gd name="T66" fmla="*/ 2147483647 w 490"/>
              <a:gd name="T67" fmla="*/ 2147483647 h 2720"/>
              <a:gd name="T68" fmla="*/ 2147483647 w 490"/>
              <a:gd name="T69" fmla="*/ 2147483647 h 2720"/>
              <a:gd name="T70" fmla="*/ 2147483647 w 490"/>
              <a:gd name="T71" fmla="*/ 2147483647 h 2720"/>
              <a:gd name="T72" fmla="*/ 2147483647 w 490"/>
              <a:gd name="T73" fmla="*/ 2147483647 h 2720"/>
              <a:gd name="T74" fmla="*/ 2147483647 w 490"/>
              <a:gd name="T75" fmla="*/ 2147483647 h 2720"/>
              <a:gd name="T76" fmla="*/ 2147483647 w 490"/>
              <a:gd name="T77" fmla="*/ 2147483647 h 2720"/>
              <a:gd name="T78" fmla="*/ 2147483647 w 490"/>
              <a:gd name="T79" fmla="*/ 2147483647 h 2720"/>
              <a:gd name="T80" fmla="*/ 2147483647 w 490"/>
              <a:gd name="T81" fmla="*/ 2147483647 h 2720"/>
              <a:gd name="T82" fmla="*/ 2147483647 w 490"/>
              <a:gd name="T83" fmla="*/ 2147483647 h 2720"/>
              <a:gd name="T84" fmla="*/ 2147483647 w 490"/>
              <a:gd name="T85" fmla="*/ 2147483647 h 2720"/>
              <a:gd name="T86" fmla="*/ 2147483647 w 490"/>
              <a:gd name="T87" fmla="*/ 2147483647 h 2720"/>
              <a:gd name="T88" fmla="*/ 2147483647 w 490"/>
              <a:gd name="T89" fmla="*/ 2147483647 h 2720"/>
              <a:gd name="T90" fmla="*/ 2147483647 w 490"/>
              <a:gd name="T91" fmla="*/ 2147483647 h 2720"/>
              <a:gd name="T92" fmla="*/ 2147483647 w 490"/>
              <a:gd name="T93" fmla="*/ 2147483647 h 2720"/>
              <a:gd name="T94" fmla="*/ 2147483647 w 490"/>
              <a:gd name="T95" fmla="*/ 2147483647 h 2720"/>
              <a:gd name="T96" fmla="*/ 2147483647 w 490"/>
              <a:gd name="T97" fmla="*/ 2147483647 h 2720"/>
              <a:gd name="T98" fmla="*/ 2147483647 w 490"/>
              <a:gd name="T99" fmla="*/ 2147483647 h 2720"/>
              <a:gd name="T100" fmla="*/ 2147483647 w 490"/>
              <a:gd name="T101" fmla="*/ 2147483647 h 2720"/>
              <a:gd name="T102" fmla="*/ 2147483647 w 490"/>
              <a:gd name="T103" fmla="*/ 2147483647 h 2720"/>
              <a:gd name="T104" fmla="*/ 2147483647 w 490"/>
              <a:gd name="T105" fmla="*/ 2147483647 h 2720"/>
              <a:gd name="T106" fmla="*/ 2147483647 w 490"/>
              <a:gd name="T107" fmla="*/ 2147483647 h 27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0"/>
              <a:gd name="T163" fmla="*/ 0 h 2720"/>
              <a:gd name="T164" fmla="*/ 490 w 490"/>
              <a:gd name="T165" fmla="*/ 2720 h 27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0" h="2720">
                <a:moveTo>
                  <a:pt x="109" y="2416"/>
                </a:moveTo>
                <a:lnTo>
                  <a:pt x="87" y="2383"/>
                </a:lnTo>
                <a:lnTo>
                  <a:pt x="55" y="2361"/>
                </a:lnTo>
                <a:lnTo>
                  <a:pt x="33" y="2329"/>
                </a:lnTo>
                <a:lnTo>
                  <a:pt x="22" y="2307"/>
                </a:lnTo>
                <a:lnTo>
                  <a:pt x="11" y="2296"/>
                </a:lnTo>
                <a:lnTo>
                  <a:pt x="0" y="2274"/>
                </a:lnTo>
                <a:lnTo>
                  <a:pt x="0" y="2263"/>
                </a:lnTo>
                <a:lnTo>
                  <a:pt x="0" y="2253"/>
                </a:lnTo>
                <a:lnTo>
                  <a:pt x="11" y="2253"/>
                </a:lnTo>
                <a:lnTo>
                  <a:pt x="22" y="2253"/>
                </a:lnTo>
                <a:lnTo>
                  <a:pt x="44" y="2263"/>
                </a:lnTo>
                <a:lnTo>
                  <a:pt x="66" y="2263"/>
                </a:lnTo>
                <a:lnTo>
                  <a:pt x="87" y="2274"/>
                </a:lnTo>
                <a:lnTo>
                  <a:pt x="109" y="2285"/>
                </a:lnTo>
                <a:lnTo>
                  <a:pt x="142" y="2296"/>
                </a:lnTo>
                <a:lnTo>
                  <a:pt x="163" y="2307"/>
                </a:lnTo>
                <a:lnTo>
                  <a:pt x="196" y="2318"/>
                </a:lnTo>
                <a:lnTo>
                  <a:pt x="218" y="2329"/>
                </a:lnTo>
                <a:lnTo>
                  <a:pt x="239" y="2340"/>
                </a:lnTo>
                <a:lnTo>
                  <a:pt x="250" y="2350"/>
                </a:lnTo>
                <a:lnTo>
                  <a:pt x="261" y="2350"/>
                </a:lnTo>
                <a:lnTo>
                  <a:pt x="283" y="2361"/>
                </a:lnTo>
                <a:lnTo>
                  <a:pt x="294" y="2361"/>
                </a:lnTo>
                <a:lnTo>
                  <a:pt x="294" y="2350"/>
                </a:lnTo>
                <a:lnTo>
                  <a:pt x="305" y="2350"/>
                </a:lnTo>
                <a:lnTo>
                  <a:pt x="316" y="2340"/>
                </a:lnTo>
                <a:lnTo>
                  <a:pt x="316" y="2329"/>
                </a:lnTo>
                <a:lnTo>
                  <a:pt x="326" y="2307"/>
                </a:lnTo>
                <a:lnTo>
                  <a:pt x="326" y="2296"/>
                </a:lnTo>
                <a:lnTo>
                  <a:pt x="337" y="2274"/>
                </a:lnTo>
                <a:lnTo>
                  <a:pt x="337" y="2263"/>
                </a:lnTo>
                <a:lnTo>
                  <a:pt x="337" y="2253"/>
                </a:lnTo>
                <a:lnTo>
                  <a:pt x="337" y="2231"/>
                </a:lnTo>
                <a:lnTo>
                  <a:pt x="337" y="2209"/>
                </a:lnTo>
                <a:lnTo>
                  <a:pt x="337" y="2187"/>
                </a:lnTo>
                <a:lnTo>
                  <a:pt x="348" y="2165"/>
                </a:lnTo>
                <a:lnTo>
                  <a:pt x="348" y="2133"/>
                </a:lnTo>
                <a:lnTo>
                  <a:pt x="348" y="2100"/>
                </a:lnTo>
                <a:lnTo>
                  <a:pt x="348" y="2068"/>
                </a:lnTo>
                <a:lnTo>
                  <a:pt x="348" y="2024"/>
                </a:lnTo>
                <a:lnTo>
                  <a:pt x="348" y="1991"/>
                </a:lnTo>
                <a:lnTo>
                  <a:pt x="348" y="1937"/>
                </a:lnTo>
                <a:lnTo>
                  <a:pt x="348" y="1893"/>
                </a:lnTo>
                <a:lnTo>
                  <a:pt x="348" y="1850"/>
                </a:lnTo>
                <a:lnTo>
                  <a:pt x="348" y="1795"/>
                </a:lnTo>
                <a:lnTo>
                  <a:pt x="348" y="1741"/>
                </a:lnTo>
                <a:lnTo>
                  <a:pt x="348" y="1513"/>
                </a:lnTo>
                <a:lnTo>
                  <a:pt x="337" y="1273"/>
                </a:lnTo>
                <a:lnTo>
                  <a:pt x="326" y="1045"/>
                </a:lnTo>
                <a:lnTo>
                  <a:pt x="326" y="794"/>
                </a:lnTo>
                <a:lnTo>
                  <a:pt x="316" y="740"/>
                </a:lnTo>
                <a:lnTo>
                  <a:pt x="316" y="685"/>
                </a:lnTo>
                <a:lnTo>
                  <a:pt x="316" y="631"/>
                </a:lnTo>
                <a:lnTo>
                  <a:pt x="305" y="577"/>
                </a:lnTo>
                <a:lnTo>
                  <a:pt x="305" y="533"/>
                </a:lnTo>
                <a:lnTo>
                  <a:pt x="305" y="490"/>
                </a:lnTo>
                <a:lnTo>
                  <a:pt x="294" y="446"/>
                </a:lnTo>
                <a:lnTo>
                  <a:pt x="294" y="403"/>
                </a:lnTo>
                <a:lnTo>
                  <a:pt x="294" y="370"/>
                </a:lnTo>
                <a:lnTo>
                  <a:pt x="294" y="337"/>
                </a:lnTo>
                <a:lnTo>
                  <a:pt x="283" y="305"/>
                </a:lnTo>
                <a:lnTo>
                  <a:pt x="283" y="283"/>
                </a:lnTo>
                <a:lnTo>
                  <a:pt x="283" y="261"/>
                </a:lnTo>
                <a:lnTo>
                  <a:pt x="283" y="239"/>
                </a:lnTo>
                <a:lnTo>
                  <a:pt x="283" y="218"/>
                </a:lnTo>
                <a:lnTo>
                  <a:pt x="272" y="207"/>
                </a:lnTo>
                <a:lnTo>
                  <a:pt x="272" y="163"/>
                </a:lnTo>
                <a:lnTo>
                  <a:pt x="261" y="120"/>
                </a:lnTo>
                <a:lnTo>
                  <a:pt x="250" y="109"/>
                </a:lnTo>
                <a:lnTo>
                  <a:pt x="250" y="98"/>
                </a:lnTo>
                <a:lnTo>
                  <a:pt x="250" y="87"/>
                </a:lnTo>
                <a:lnTo>
                  <a:pt x="239" y="76"/>
                </a:lnTo>
                <a:lnTo>
                  <a:pt x="229" y="65"/>
                </a:lnTo>
                <a:lnTo>
                  <a:pt x="218" y="54"/>
                </a:lnTo>
                <a:lnTo>
                  <a:pt x="207" y="33"/>
                </a:lnTo>
                <a:lnTo>
                  <a:pt x="207" y="22"/>
                </a:lnTo>
                <a:lnTo>
                  <a:pt x="207" y="11"/>
                </a:lnTo>
                <a:lnTo>
                  <a:pt x="218" y="0"/>
                </a:lnTo>
                <a:lnTo>
                  <a:pt x="239" y="0"/>
                </a:lnTo>
                <a:lnTo>
                  <a:pt x="261" y="0"/>
                </a:lnTo>
                <a:lnTo>
                  <a:pt x="294" y="0"/>
                </a:lnTo>
                <a:lnTo>
                  <a:pt x="326" y="11"/>
                </a:lnTo>
                <a:lnTo>
                  <a:pt x="359" y="33"/>
                </a:lnTo>
                <a:lnTo>
                  <a:pt x="381" y="43"/>
                </a:lnTo>
                <a:lnTo>
                  <a:pt x="403" y="54"/>
                </a:lnTo>
                <a:lnTo>
                  <a:pt x="424" y="65"/>
                </a:lnTo>
                <a:lnTo>
                  <a:pt x="446" y="76"/>
                </a:lnTo>
                <a:lnTo>
                  <a:pt x="457" y="98"/>
                </a:lnTo>
                <a:lnTo>
                  <a:pt x="468" y="98"/>
                </a:lnTo>
                <a:lnTo>
                  <a:pt x="479" y="109"/>
                </a:lnTo>
                <a:lnTo>
                  <a:pt x="479" y="120"/>
                </a:lnTo>
                <a:lnTo>
                  <a:pt x="479" y="130"/>
                </a:lnTo>
                <a:lnTo>
                  <a:pt x="490" y="141"/>
                </a:lnTo>
                <a:lnTo>
                  <a:pt x="479" y="163"/>
                </a:lnTo>
                <a:lnTo>
                  <a:pt x="479" y="174"/>
                </a:lnTo>
                <a:lnTo>
                  <a:pt x="457" y="218"/>
                </a:lnTo>
                <a:lnTo>
                  <a:pt x="457" y="228"/>
                </a:lnTo>
                <a:lnTo>
                  <a:pt x="457" y="239"/>
                </a:lnTo>
                <a:lnTo>
                  <a:pt x="457" y="261"/>
                </a:lnTo>
                <a:lnTo>
                  <a:pt x="457" y="283"/>
                </a:lnTo>
                <a:lnTo>
                  <a:pt x="457" y="305"/>
                </a:lnTo>
                <a:lnTo>
                  <a:pt x="457" y="326"/>
                </a:lnTo>
                <a:lnTo>
                  <a:pt x="457" y="359"/>
                </a:lnTo>
                <a:lnTo>
                  <a:pt x="457" y="392"/>
                </a:lnTo>
                <a:lnTo>
                  <a:pt x="457" y="435"/>
                </a:lnTo>
                <a:lnTo>
                  <a:pt x="457" y="468"/>
                </a:lnTo>
                <a:lnTo>
                  <a:pt x="457" y="511"/>
                </a:lnTo>
                <a:lnTo>
                  <a:pt x="457" y="566"/>
                </a:lnTo>
                <a:lnTo>
                  <a:pt x="457" y="609"/>
                </a:lnTo>
                <a:lnTo>
                  <a:pt x="457" y="664"/>
                </a:lnTo>
                <a:lnTo>
                  <a:pt x="457" y="729"/>
                </a:lnTo>
                <a:lnTo>
                  <a:pt x="468" y="849"/>
                </a:lnTo>
                <a:lnTo>
                  <a:pt x="468" y="979"/>
                </a:lnTo>
                <a:lnTo>
                  <a:pt x="468" y="1110"/>
                </a:lnTo>
                <a:lnTo>
                  <a:pt x="479" y="1240"/>
                </a:lnTo>
                <a:lnTo>
                  <a:pt x="479" y="1382"/>
                </a:lnTo>
                <a:lnTo>
                  <a:pt x="479" y="1513"/>
                </a:lnTo>
                <a:lnTo>
                  <a:pt x="479" y="1665"/>
                </a:lnTo>
                <a:lnTo>
                  <a:pt x="490" y="1806"/>
                </a:lnTo>
                <a:lnTo>
                  <a:pt x="490" y="1883"/>
                </a:lnTo>
                <a:lnTo>
                  <a:pt x="490" y="1948"/>
                </a:lnTo>
                <a:lnTo>
                  <a:pt x="490" y="2024"/>
                </a:lnTo>
                <a:lnTo>
                  <a:pt x="490" y="2078"/>
                </a:lnTo>
                <a:lnTo>
                  <a:pt x="490" y="2144"/>
                </a:lnTo>
                <a:lnTo>
                  <a:pt x="490" y="2198"/>
                </a:lnTo>
                <a:lnTo>
                  <a:pt x="490" y="2253"/>
                </a:lnTo>
                <a:lnTo>
                  <a:pt x="490" y="2296"/>
                </a:lnTo>
                <a:lnTo>
                  <a:pt x="479" y="2340"/>
                </a:lnTo>
                <a:lnTo>
                  <a:pt x="479" y="2383"/>
                </a:lnTo>
                <a:lnTo>
                  <a:pt x="479" y="2416"/>
                </a:lnTo>
                <a:lnTo>
                  <a:pt x="468" y="2448"/>
                </a:lnTo>
                <a:lnTo>
                  <a:pt x="468" y="2481"/>
                </a:lnTo>
                <a:lnTo>
                  <a:pt x="457" y="2514"/>
                </a:lnTo>
                <a:lnTo>
                  <a:pt x="457" y="2535"/>
                </a:lnTo>
                <a:lnTo>
                  <a:pt x="446" y="2557"/>
                </a:lnTo>
                <a:lnTo>
                  <a:pt x="435" y="2579"/>
                </a:lnTo>
                <a:lnTo>
                  <a:pt x="424" y="2612"/>
                </a:lnTo>
                <a:lnTo>
                  <a:pt x="413" y="2633"/>
                </a:lnTo>
                <a:lnTo>
                  <a:pt x="403" y="2655"/>
                </a:lnTo>
                <a:lnTo>
                  <a:pt x="381" y="2677"/>
                </a:lnTo>
                <a:lnTo>
                  <a:pt x="370" y="2688"/>
                </a:lnTo>
                <a:lnTo>
                  <a:pt x="359" y="2699"/>
                </a:lnTo>
                <a:lnTo>
                  <a:pt x="348" y="2710"/>
                </a:lnTo>
                <a:lnTo>
                  <a:pt x="337" y="2720"/>
                </a:lnTo>
                <a:lnTo>
                  <a:pt x="326" y="2720"/>
                </a:lnTo>
                <a:lnTo>
                  <a:pt x="316" y="2720"/>
                </a:lnTo>
                <a:lnTo>
                  <a:pt x="305" y="2710"/>
                </a:lnTo>
                <a:lnTo>
                  <a:pt x="294" y="2699"/>
                </a:lnTo>
                <a:lnTo>
                  <a:pt x="283" y="2688"/>
                </a:lnTo>
                <a:lnTo>
                  <a:pt x="283" y="2666"/>
                </a:lnTo>
                <a:lnTo>
                  <a:pt x="272" y="2655"/>
                </a:lnTo>
                <a:lnTo>
                  <a:pt x="272" y="2623"/>
                </a:lnTo>
                <a:lnTo>
                  <a:pt x="261" y="2601"/>
                </a:lnTo>
                <a:lnTo>
                  <a:pt x="250" y="2568"/>
                </a:lnTo>
                <a:lnTo>
                  <a:pt x="229" y="2546"/>
                </a:lnTo>
                <a:lnTo>
                  <a:pt x="207" y="2514"/>
                </a:lnTo>
                <a:lnTo>
                  <a:pt x="185" y="2481"/>
                </a:lnTo>
                <a:lnTo>
                  <a:pt x="152" y="2448"/>
                </a:lnTo>
                <a:lnTo>
                  <a:pt x="109" y="2416"/>
                </a:lnTo>
              </a:path>
            </a:pathLst>
          </a:custGeom>
          <a:solidFill>
            <a:srgbClr val="FF0000"/>
          </a:solidFill>
          <a:ln w="12700">
            <a:solidFill>
              <a:srgbClr val="000000"/>
            </a:solidFill>
            <a:round/>
          </a:ln>
        </p:spPr>
        <p:txBody>
          <a:bodyPr/>
          <a:lstStyle/>
          <a:p>
            <a:endParaRPr lang="zh-CN" altLang="en-US"/>
          </a:p>
        </p:txBody>
      </p:sp>
      <p:sp>
        <p:nvSpPr>
          <p:cNvPr id="101423" name="Freeform 47"/>
          <p:cNvSpPr/>
          <p:nvPr/>
        </p:nvSpPr>
        <p:spPr bwMode="auto">
          <a:xfrm>
            <a:off x="6484938" y="2150534"/>
            <a:ext cx="152400" cy="2266951"/>
          </a:xfrm>
          <a:custGeom>
            <a:avLst/>
            <a:gdLst>
              <a:gd name="T0" fmla="*/ 2147483647 w 239"/>
              <a:gd name="T1" fmla="*/ 2147483647 h 2677"/>
              <a:gd name="T2" fmla="*/ 2147483647 w 239"/>
              <a:gd name="T3" fmla="*/ 2147483647 h 2677"/>
              <a:gd name="T4" fmla="*/ 2147483647 w 239"/>
              <a:gd name="T5" fmla="*/ 2147483647 h 2677"/>
              <a:gd name="T6" fmla="*/ 2147483647 w 239"/>
              <a:gd name="T7" fmla="*/ 2147483647 h 2677"/>
              <a:gd name="T8" fmla="*/ 2147483647 w 239"/>
              <a:gd name="T9" fmla="*/ 2147483647 h 2677"/>
              <a:gd name="T10" fmla="*/ 2147483647 w 239"/>
              <a:gd name="T11" fmla="*/ 2147483647 h 2677"/>
              <a:gd name="T12" fmla="*/ 2147483647 w 239"/>
              <a:gd name="T13" fmla="*/ 2147483647 h 2677"/>
              <a:gd name="T14" fmla="*/ 2147483647 w 239"/>
              <a:gd name="T15" fmla="*/ 2147483647 h 2677"/>
              <a:gd name="T16" fmla="*/ 2147483647 w 239"/>
              <a:gd name="T17" fmla="*/ 2147483647 h 2677"/>
              <a:gd name="T18" fmla="*/ 2147483647 w 239"/>
              <a:gd name="T19" fmla="*/ 2147483647 h 2677"/>
              <a:gd name="T20" fmla="*/ 2147483647 w 239"/>
              <a:gd name="T21" fmla="*/ 2147483647 h 2677"/>
              <a:gd name="T22" fmla="*/ 2147483647 w 239"/>
              <a:gd name="T23" fmla="*/ 2147483647 h 2677"/>
              <a:gd name="T24" fmla="*/ 2147483647 w 239"/>
              <a:gd name="T25" fmla="*/ 2147483647 h 2677"/>
              <a:gd name="T26" fmla="*/ 2147483647 w 239"/>
              <a:gd name="T27" fmla="*/ 2147483647 h 2677"/>
              <a:gd name="T28" fmla="*/ 2147483647 w 239"/>
              <a:gd name="T29" fmla="*/ 2147483647 h 2677"/>
              <a:gd name="T30" fmla="*/ 2147483647 w 239"/>
              <a:gd name="T31" fmla="*/ 2147483647 h 2677"/>
              <a:gd name="T32" fmla="*/ 2147483647 w 239"/>
              <a:gd name="T33" fmla="*/ 2147483647 h 2677"/>
              <a:gd name="T34" fmla="*/ 2147483647 w 239"/>
              <a:gd name="T35" fmla="*/ 2147483647 h 2677"/>
              <a:gd name="T36" fmla="*/ 2147483647 w 239"/>
              <a:gd name="T37" fmla="*/ 2147483647 h 2677"/>
              <a:gd name="T38" fmla="*/ 2147483647 w 239"/>
              <a:gd name="T39" fmla="*/ 2147483647 h 2677"/>
              <a:gd name="T40" fmla="*/ 2147483647 w 239"/>
              <a:gd name="T41" fmla="*/ 2147483647 h 2677"/>
              <a:gd name="T42" fmla="*/ 2147483647 w 239"/>
              <a:gd name="T43" fmla="*/ 2147483647 h 2677"/>
              <a:gd name="T44" fmla="*/ 2147483647 w 239"/>
              <a:gd name="T45" fmla="*/ 2147483647 h 2677"/>
              <a:gd name="T46" fmla="*/ 2147483647 w 239"/>
              <a:gd name="T47" fmla="*/ 2147483647 h 2677"/>
              <a:gd name="T48" fmla="*/ 2147483647 w 239"/>
              <a:gd name="T49" fmla="*/ 2147483647 h 2677"/>
              <a:gd name="T50" fmla="*/ 2147483647 w 239"/>
              <a:gd name="T51" fmla="*/ 2147483647 h 2677"/>
              <a:gd name="T52" fmla="*/ 2147483647 w 239"/>
              <a:gd name="T53" fmla="*/ 2147483647 h 2677"/>
              <a:gd name="T54" fmla="*/ 2147483647 w 239"/>
              <a:gd name="T55" fmla="*/ 2147483647 h 2677"/>
              <a:gd name="T56" fmla="*/ 2147483647 w 239"/>
              <a:gd name="T57" fmla="*/ 2147483647 h 2677"/>
              <a:gd name="T58" fmla="*/ 0 w 239"/>
              <a:gd name="T59" fmla="*/ 2147483647 h 2677"/>
              <a:gd name="T60" fmla="*/ 0 w 239"/>
              <a:gd name="T61" fmla="*/ 2147483647 h 2677"/>
              <a:gd name="T62" fmla="*/ 0 w 239"/>
              <a:gd name="T63" fmla="*/ 2147483647 h 2677"/>
              <a:gd name="T64" fmla="*/ 2147483647 w 239"/>
              <a:gd name="T65" fmla="*/ 2147483647 h 2677"/>
              <a:gd name="T66" fmla="*/ 2147483647 w 239"/>
              <a:gd name="T67" fmla="*/ 2147483647 h 2677"/>
              <a:gd name="T68" fmla="*/ 2147483647 w 239"/>
              <a:gd name="T69" fmla="*/ 2147483647 h 2677"/>
              <a:gd name="T70" fmla="*/ 2147483647 w 239"/>
              <a:gd name="T71" fmla="*/ 2147483647 h 2677"/>
              <a:gd name="T72" fmla="*/ 2147483647 w 239"/>
              <a:gd name="T73" fmla="*/ 2147483647 h 2677"/>
              <a:gd name="T74" fmla="*/ 2147483647 w 239"/>
              <a:gd name="T75" fmla="*/ 2147483647 h 2677"/>
              <a:gd name="T76" fmla="*/ 2147483647 w 239"/>
              <a:gd name="T77" fmla="*/ 2147483647 h 2677"/>
              <a:gd name="T78" fmla="*/ 2147483647 w 239"/>
              <a:gd name="T79" fmla="*/ 2147483647 h 2677"/>
              <a:gd name="T80" fmla="*/ 2147483647 w 239"/>
              <a:gd name="T81" fmla="*/ 2147483647 h 2677"/>
              <a:gd name="T82" fmla="*/ 2147483647 w 239"/>
              <a:gd name="T83" fmla="*/ 2147483647 h 2677"/>
              <a:gd name="T84" fmla="*/ 2147483647 w 239"/>
              <a:gd name="T85" fmla="*/ 2147483647 h 2677"/>
              <a:gd name="T86" fmla="*/ 2147483647 w 239"/>
              <a:gd name="T87" fmla="*/ 2147483647 h 2677"/>
              <a:gd name="T88" fmla="*/ 2147483647 w 239"/>
              <a:gd name="T89" fmla="*/ 2147483647 h 2677"/>
              <a:gd name="T90" fmla="*/ 2147483647 w 239"/>
              <a:gd name="T91" fmla="*/ 2147483647 h 2677"/>
              <a:gd name="T92" fmla="*/ 2147483647 w 239"/>
              <a:gd name="T93" fmla="*/ 2147483647 h 2677"/>
              <a:gd name="T94" fmla="*/ 2147483647 w 239"/>
              <a:gd name="T95" fmla="*/ 2147483647 h 2677"/>
              <a:gd name="T96" fmla="*/ 2147483647 w 239"/>
              <a:gd name="T97" fmla="*/ 2147483647 h 2677"/>
              <a:gd name="T98" fmla="*/ 2147483647 w 239"/>
              <a:gd name="T99" fmla="*/ 2147483647 h 2677"/>
              <a:gd name="T100" fmla="*/ 2147483647 w 239"/>
              <a:gd name="T101" fmla="*/ 2147483647 h 2677"/>
              <a:gd name="T102" fmla="*/ 2147483647 w 239"/>
              <a:gd name="T103" fmla="*/ 2147483647 h 2677"/>
              <a:gd name="T104" fmla="*/ 2147483647 w 239"/>
              <a:gd name="T105" fmla="*/ 0 h 2677"/>
              <a:gd name="T106" fmla="*/ 2147483647 w 239"/>
              <a:gd name="T107" fmla="*/ 0 h 2677"/>
              <a:gd name="T108" fmla="*/ 2147483647 w 239"/>
              <a:gd name="T109" fmla="*/ 2147483647 h 2677"/>
              <a:gd name="T110" fmla="*/ 2147483647 w 239"/>
              <a:gd name="T111" fmla="*/ 2147483647 h 2677"/>
              <a:gd name="T112" fmla="*/ 2147483647 w 239"/>
              <a:gd name="T113" fmla="*/ 2147483647 h 2677"/>
              <a:gd name="T114" fmla="*/ 2147483647 w 239"/>
              <a:gd name="T115" fmla="*/ 2147483647 h 2677"/>
              <a:gd name="T116" fmla="*/ 2147483647 w 239"/>
              <a:gd name="T117" fmla="*/ 2147483647 h 2677"/>
              <a:gd name="T118" fmla="*/ 2147483647 w 239"/>
              <a:gd name="T119" fmla="*/ 2147483647 h 2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9"/>
              <a:gd name="T181" fmla="*/ 0 h 2677"/>
              <a:gd name="T182" fmla="*/ 239 w 239"/>
              <a:gd name="T183" fmla="*/ 2677 h 2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9" h="2677">
                <a:moveTo>
                  <a:pt x="218" y="218"/>
                </a:moveTo>
                <a:lnTo>
                  <a:pt x="218" y="228"/>
                </a:lnTo>
                <a:lnTo>
                  <a:pt x="207" y="239"/>
                </a:lnTo>
                <a:lnTo>
                  <a:pt x="207" y="272"/>
                </a:lnTo>
                <a:lnTo>
                  <a:pt x="207" y="294"/>
                </a:lnTo>
                <a:lnTo>
                  <a:pt x="207" y="337"/>
                </a:lnTo>
                <a:lnTo>
                  <a:pt x="196" y="381"/>
                </a:lnTo>
                <a:lnTo>
                  <a:pt x="196" y="424"/>
                </a:lnTo>
                <a:lnTo>
                  <a:pt x="196" y="479"/>
                </a:lnTo>
                <a:lnTo>
                  <a:pt x="196" y="511"/>
                </a:lnTo>
                <a:lnTo>
                  <a:pt x="185" y="555"/>
                </a:lnTo>
                <a:lnTo>
                  <a:pt x="185" y="588"/>
                </a:lnTo>
                <a:lnTo>
                  <a:pt x="185" y="631"/>
                </a:lnTo>
                <a:lnTo>
                  <a:pt x="185" y="685"/>
                </a:lnTo>
                <a:lnTo>
                  <a:pt x="185" y="740"/>
                </a:lnTo>
                <a:lnTo>
                  <a:pt x="174" y="794"/>
                </a:lnTo>
                <a:lnTo>
                  <a:pt x="174" y="860"/>
                </a:lnTo>
                <a:lnTo>
                  <a:pt x="174" y="925"/>
                </a:lnTo>
                <a:lnTo>
                  <a:pt x="174" y="990"/>
                </a:lnTo>
                <a:lnTo>
                  <a:pt x="174" y="1066"/>
                </a:lnTo>
                <a:lnTo>
                  <a:pt x="174" y="1143"/>
                </a:lnTo>
                <a:lnTo>
                  <a:pt x="174" y="1230"/>
                </a:lnTo>
                <a:lnTo>
                  <a:pt x="174" y="1317"/>
                </a:lnTo>
                <a:lnTo>
                  <a:pt x="174" y="1404"/>
                </a:lnTo>
                <a:lnTo>
                  <a:pt x="174" y="1502"/>
                </a:lnTo>
                <a:lnTo>
                  <a:pt x="163" y="1600"/>
                </a:lnTo>
                <a:lnTo>
                  <a:pt x="163" y="1698"/>
                </a:lnTo>
                <a:lnTo>
                  <a:pt x="163" y="1785"/>
                </a:lnTo>
                <a:lnTo>
                  <a:pt x="163" y="1861"/>
                </a:lnTo>
                <a:lnTo>
                  <a:pt x="163" y="1937"/>
                </a:lnTo>
                <a:lnTo>
                  <a:pt x="152" y="2013"/>
                </a:lnTo>
                <a:lnTo>
                  <a:pt x="152" y="2078"/>
                </a:lnTo>
                <a:lnTo>
                  <a:pt x="152" y="2144"/>
                </a:lnTo>
                <a:lnTo>
                  <a:pt x="152" y="2209"/>
                </a:lnTo>
                <a:lnTo>
                  <a:pt x="152" y="2263"/>
                </a:lnTo>
                <a:lnTo>
                  <a:pt x="141" y="2307"/>
                </a:lnTo>
                <a:lnTo>
                  <a:pt x="141" y="2350"/>
                </a:lnTo>
                <a:lnTo>
                  <a:pt x="141" y="2394"/>
                </a:lnTo>
                <a:lnTo>
                  <a:pt x="141" y="2438"/>
                </a:lnTo>
                <a:lnTo>
                  <a:pt x="141" y="2459"/>
                </a:lnTo>
                <a:lnTo>
                  <a:pt x="131" y="2492"/>
                </a:lnTo>
                <a:lnTo>
                  <a:pt x="131" y="2535"/>
                </a:lnTo>
                <a:lnTo>
                  <a:pt x="120" y="2579"/>
                </a:lnTo>
                <a:lnTo>
                  <a:pt x="120" y="2612"/>
                </a:lnTo>
                <a:lnTo>
                  <a:pt x="109" y="2633"/>
                </a:lnTo>
                <a:lnTo>
                  <a:pt x="109" y="2655"/>
                </a:lnTo>
                <a:lnTo>
                  <a:pt x="98" y="2666"/>
                </a:lnTo>
                <a:lnTo>
                  <a:pt x="98" y="2677"/>
                </a:lnTo>
                <a:lnTo>
                  <a:pt x="87" y="2677"/>
                </a:lnTo>
                <a:lnTo>
                  <a:pt x="76" y="2666"/>
                </a:lnTo>
                <a:lnTo>
                  <a:pt x="65" y="2644"/>
                </a:lnTo>
                <a:lnTo>
                  <a:pt x="54" y="2633"/>
                </a:lnTo>
                <a:lnTo>
                  <a:pt x="44" y="2623"/>
                </a:lnTo>
                <a:lnTo>
                  <a:pt x="44" y="2601"/>
                </a:lnTo>
                <a:lnTo>
                  <a:pt x="33" y="2579"/>
                </a:lnTo>
                <a:lnTo>
                  <a:pt x="33" y="2557"/>
                </a:lnTo>
                <a:lnTo>
                  <a:pt x="11" y="2503"/>
                </a:lnTo>
                <a:lnTo>
                  <a:pt x="0" y="2459"/>
                </a:lnTo>
                <a:lnTo>
                  <a:pt x="0" y="2427"/>
                </a:lnTo>
                <a:lnTo>
                  <a:pt x="0" y="2405"/>
                </a:lnTo>
                <a:lnTo>
                  <a:pt x="0" y="2394"/>
                </a:lnTo>
                <a:lnTo>
                  <a:pt x="0" y="2383"/>
                </a:lnTo>
                <a:lnTo>
                  <a:pt x="0" y="2350"/>
                </a:lnTo>
                <a:lnTo>
                  <a:pt x="0" y="2318"/>
                </a:lnTo>
                <a:lnTo>
                  <a:pt x="11" y="2274"/>
                </a:lnTo>
                <a:lnTo>
                  <a:pt x="11" y="2220"/>
                </a:lnTo>
                <a:lnTo>
                  <a:pt x="22" y="2165"/>
                </a:lnTo>
                <a:lnTo>
                  <a:pt x="33" y="2100"/>
                </a:lnTo>
                <a:lnTo>
                  <a:pt x="33" y="2068"/>
                </a:lnTo>
                <a:lnTo>
                  <a:pt x="33" y="2024"/>
                </a:lnTo>
                <a:lnTo>
                  <a:pt x="33" y="1980"/>
                </a:lnTo>
                <a:lnTo>
                  <a:pt x="44" y="1926"/>
                </a:lnTo>
                <a:lnTo>
                  <a:pt x="44" y="1872"/>
                </a:lnTo>
                <a:lnTo>
                  <a:pt x="44" y="1817"/>
                </a:lnTo>
                <a:lnTo>
                  <a:pt x="44" y="1752"/>
                </a:lnTo>
                <a:lnTo>
                  <a:pt x="44" y="1687"/>
                </a:lnTo>
                <a:lnTo>
                  <a:pt x="44" y="1610"/>
                </a:lnTo>
                <a:lnTo>
                  <a:pt x="54" y="1534"/>
                </a:lnTo>
                <a:lnTo>
                  <a:pt x="54" y="1458"/>
                </a:lnTo>
                <a:lnTo>
                  <a:pt x="54" y="1371"/>
                </a:lnTo>
                <a:lnTo>
                  <a:pt x="54" y="1284"/>
                </a:lnTo>
                <a:lnTo>
                  <a:pt x="54" y="1186"/>
                </a:lnTo>
                <a:lnTo>
                  <a:pt x="54" y="1088"/>
                </a:lnTo>
                <a:lnTo>
                  <a:pt x="54" y="979"/>
                </a:lnTo>
                <a:lnTo>
                  <a:pt x="54" y="881"/>
                </a:lnTo>
                <a:lnTo>
                  <a:pt x="54" y="783"/>
                </a:lnTo>
                <a:lnTo>
                  <a:pt x="54" y="685"/>
                </a:lnTo>
                <a:lnTo>
                  <a:pt x="54" y="609"/>
                </a:lnTo>
                <a:lnTo>
                  <a:pt x="54" y="522"/>
                </a:lnTo>
                <a:lnTo>
                  <a:pt x="44" y="457"/>
                </a:lnTo>
                <a:lnTo>
                  <a:pt x="44" y="392"/>
                </a:lnTo>
                <a:lnTo>
                  <a:pt x="44" y="326"/>
                </a:lnTo>
                <a:lnTo>
                  <a:pt x="44" y="272"/>
                </a:lnTo>
                <a:lnTo>
                  <a:pt x="44" y="228"/>
                </a:lnTo>
                <a:lnTo>
                  <a:pt x="33" y="185"/>
                </a:lnTo>
                <a:lnTo>
                  <a:pt x="33" y="152"/>
                </a:lnTo>
                <a:lnTo>
                  <a:pt x="33" y="130"/>
                </a:lnTo>
                <a:lnTo>
                  <a:pt x="22" y="109"/>
                </a:lnTo>
                <a:lnTo>
                  <a:pt x="22" y="87"/>
                </a:lnTo>
                <a:lnTo>
                  <a:pt x="22" y="76"/>
                </a:lnTo>
                <a:lnTo>
                  <a:pt x="11" y="54"/>
                </a:lnTo>
                <a:lnTo>
                  <a:pt x="0" y="33"/>
                </a:lnTo>
                <a:lnTo>
                  <a:pt x="11" y="22"/>
                </a:lnTo>
                <a:lnTo>
                  <a:pt x="22" y="11"/>
                </a:lnTo>
                <a:lnTo>
                  <a:pt x="22" y="0"/>
                </a:lnTo>
                <a:lnTo>
                  <a:pt x="33" y="0"/>
                </a:lnTo>
                <a:lnTo>
                  <a:pt x="44" y="0"/>
                </a:lnTo>
                <a:lnTo>
                  <a:pt x="54" y="0"/>
                </a:lnTo>
                <a:lnTo>
                  <a:pt x="98" y="11"/>
                </a:lnTo>
                <a:lnTo>
                  <a:pt x="131" y="33"/>
                </a:lnTo>
                <a:lnTo>
                  <a:pt x="174" y="54"/>
                </a:lnTo>
                <a:lnTo>
                  <a:pt x="207" y="76"/>
                </a:lnTo>
                <a:lnTo>
                  <a:pt x="228" y="98"/>
                </a:lnTo>
                <a:lnTo>
                  <a:pt x="239" y="120"/>
                </a:lnTo>
                <a:lnTo>
                  <a:pt x="239" y="141"/>
                </a:lnTo>
                <a:lnTo>
                  <a:pt x="228" y="163"/>
                </a:lnTo>
                <a:lnTo>
                  <a:pt x="228" y="185"/>
                </a:lnTo>
                <a:lnTo>
                  <a:pt x="218" y="218"/>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2797"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制</a:t>
            </a:r>
            <a:r>
              <a:rPr lang="zh-CN" altLang="en-US" sz="6000">
                <a:latin typeface="楷体" panose="02010609060101010101" pitchFamily="49" charset="-122"/>
                <a:ea typeface="楷体" panose="02010609060101010101" pitchFamily="49" charset="-122"/>
              </a:rPr>
              <a:t>服</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1422"/>
                                        </p:tgtEl>
                                        <p:attrNameLst>
                                          <p:attrName>style.visibility</p:attrName>
                                        </p:attrNameLst>
                                      </p:cBhvr>
                                      <p:to>
                                        <p:strVal val="visible"/>
                                      </p:to>
                                    </p:set>
                                    <p:animEffect transition="in" filter="wipe(up)">
                                      <p:cBhvr>
                                        <p:cTn id="13" dur="500"/>
                                        <p:tgtEl>
                                          <p:spTgt spid="1014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1424"/>
                                        </p:tgtEl>
                                        <p:attrNameLst>
                                          <p:attrName>style.visibility</p:attrName>
                                        </p:attrNameLst>
                                      </p:cBhvr>
                                      <p:to>
                                        <p:strVal val="visible"/>
                                      </p:to>
                                    </p:set>
                                    <p:animEffect transition="in" filter="wipe(left)">
                                      <p:cBhvr>
                                        <p:cTn id="18" dur="500"/>
                                        <p:tgtEl>
                                          <p:spTgt spid="1014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1425"/>
                                        </p:tgtEl>
                                        <p:attrNameLst>
                                          <p:attrName>style.visibility</p:attrName>
                                        </p:attrNameLst>
                                      </p:cBhvr>
                                      <p:to>
                                        <p:strVal val="visible"/>
                                      </p:to>
                                    </p:set>
                                    <p:animEffect transition="in" filter="wipe(left)">
                                      <p:cBhvr>
                                        <p:cTn id="23" dur="500"/>
                                        <p:tgtEl>
                                          <p:spTgt spid="1014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1426"/>
                                        </p:tgtEl>
                                        <p:attrNameLst>
                                          <p:attrName>style.visibility</p:attrName>
                                        </p:attrNameLst>
                                      </p:cBhvr>
                                      <p:to>
                                        <p:strVal val="visible"/>
                                      </p:to>
                                    </p:set>
                                    <p:animEffect transition="in" filter="wipe(up)">
                                      <p:cBhvr>
                                        <p:cTn id="28" dur="500"/>
                                        <p:tgtEl>
                                          <p:spTgt spid="1014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1427"/>
                                        </p:tgtEl>
                                        <p:attrNameLst>
                                          <p:attrName>style.visibility</p:attrName>
                                        </p:attrNameLst>
                                      </p:cBhvr>
                                      <p:to>
                                        <p:strVal val="visible"/>
                                      </p:to>
                                    </p:set>
                                    <p:animEffect transition="in" filter="wipe(left)">
                                      <p:cBhvr>
                                        <p:cTn id="33" dur="500"/>
                                        <p:tgtEl>
                                          <p:spTgt spid="1014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1423"/>
                                        </p:tgtEl>
                                        <p:attrNameLst>
                                          <p:attrName>style.visibility</p:attrName>
                                        </p:attrNameLst>
                                      </p:cBhvr>
                                      <p:to>
                                        <p:strVal val="visible"/>
                                      </p:to>
                                    </p:set>
                                    <p:animEffect transition="in" filter="wipe(up)">
                                      <p:cBhvr>
                                        <p:cTn id="38" dur="500"/>
                                        <p:tgtEl>
                                          <p:spTgt spid="1014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1428"/>
                                        </p:tgtEl>
                                        <p:attrNameLst>
                                          <p:attrName>style.visibility</p:attrName>
                                        </p:attrNameLst>
                                      </p:cBhvr>
                                      <p:to>
                                        <p:strVal val="visible"/>
                                      </p:to>
                                    </p:set>
                                    <p:animEffect transition="in" filter="wipe(up)">
                                      <p:cBhvr>
                                        <p:cTn id="43" dur="500"/>
                                        <p:tgtEl>
                                          <p:spTgt spid="1014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1429"/>
                                        </p:tgtEl>
                                        <p:attrNameLst>
                                          <p:attrName>style.visibility</p:attrName>
                                        </p:attrNameLst>
                                      </p:cBhvr>
                                      <p:to>
                                        <p:strVal val="visible"/>
                                      </p:to>
                                    </p:set>
                                    <p:animEffect transition="in" filter="wipe(up)">
                                      <p:cBhvr>
                                        <p:cTn id="48" dur="500"/>
                                        <p:tgtEl>
                                          <p:spTgt spid="1014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P spid="29" grpId="0"/>
      <p:bldP spid="101422" grpId="0" animBg="1"/>
      <p:bldP spid="101424" grpId="0" animBg="1"/>
      <p:bldP spid="101425" grpId="0" animBg="1"/>
      <p:bldP spid="101426" grpId="0" animBg="1"/>
      <p:bldP spid="101427" grpId="0" animBg="1"/>
      <p:bldP spid="101428" grpId="0" animBg="1"/>
      <p:bldP spid="101429" grpId="0" animBg="1"/>
      <p:bldP spid="1014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5030789" y="4853518"/>
            <a:ext cx="3513137"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土字横短竖要长、一提稍长，日字要窄，下边一横要长。</a:t>
            </a:r>
            <a:endParaRPr lang="zh-CN" altLang="en-US" sz="2200" b="1" dirty="0" smtClean="0">
              <a:latin typeface="+mj-ea"/>
              <a:ea typeface="+mj-ea"/>
            </a:endParaRPr>
          </a:p>
        </p:txBody>
      </p:sp>
      <p:sp>
        <p:nvSpPr>
          <p:cNvPr id="17" name="TextBox 16"/>
          <p:cNvSpPr txBox="1">
            <a:spLocks noChangeArrowheads="1"/>
          </p:cNvSpPr>
          <p:nvPr/>
        </p:nvSpPr>
        <p:spPr bwMode="auto">
          <a:xfrm>
            <a:off x="766763" y="3907367"/>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66764" y="4959351"/>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a:latin typeface="+mj-ea"/>
                <a:ea typeface="+mj-ea"/>
              </a:rPr>
              <a:t>平坦 坦途</a:t>
            </a:r>
            <a:endParaRPr lang="zh-CN" altLang="en-US" sz="2200" b="1" dirty="0" smtClean="0">
              <a:latin typeface="+mj-ea"/>
              <a:ea typeface="+mj-ea"/>
            </a:endParaRPr>
          </a:p>
        </p:txBody>
      </p:sp>
      <p:sp>
        <p:nvSpPr>
          <p:cNvPr id="20" name="TextBox 19"/>
          <p:cNvSpPr txBox="1">
            <a:spLocks noChangeArrowheads="1"/>
          </p:cNvSpPr>
          <p:nvPr/>
        </p:nvSpPr>
        <p:spPr bwMode="auto">
          <a:xfrm>
            <a:off x="766763" y="5465233"/>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在坦克的掩护下，八路军很快收复了失地。 </a:t>
            </a:r>
            <a:r>
              <a:rPr lang="en-US" altLang="zh-CN"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34417"/>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T  </a:t>
            </a:r>
            <a:r>
              <a:rPr lang="zh-CN" altLang="en-US" sz="2200" b="1" dirty="0" smtClean="0">
                <a:solidFill>
                  <a:srgbClr val="0000FF"/>
                </a:solidFill>
                <a:latin typeface="+mj-ea"/>
                <a:ea typeface="+mj-ea"/>
              </a:rPr>
              <a:t>部首：</a:t>
            </a:r>
            <a:r>
              <a:rPr lang="zh-CN" altLang="en-US" sz="2200" b="1" dirty="0" smtClean="0">
                <a:latin typeface="+mj-ea"/>
                <a:ea typeface="+mj-ea"/>
              </a:rPr>
              <a:t>土</a:t>
            </a:r>
            <a:endParaRPr lang="zh-CN" altLang="en-US" sz="2200" b="1" dirty="0" smtClean="0">
              <a:latin typeface="+mj-ea"/>
              <a:ea typeface="+mj-ea"/>
            </a:endParaRPr>
          </a:p>
        </p:txBody>
      </p:sp>
      <p:sp>
        <p:nvSpPr>
          <p:cNvPr id="33799"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坦</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102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tǎn</a:t>
            </a:r>
            <a:endParaRPr lang="en-US" altLang="zh-CN" sz="4800" b="1">
              <a:solidFill>
                <a:srgbClr val="FF0000"/>
              </a:solidFill>
              <a:latin typeface="方正姚体" pitchFamily="2" charset="-122"/>
              <a:ea typeface="方正姚体" pitchFamily="2" charset="-122"/>
            </a:endParaRPr>
          </a:p>
        </p:txBody>
      </p:sp>
      <p:sp>
        <p:nvSpPr>
          <p:cNvPr id="33812" name="Rectangle 24"/>
          <p:cNvSpPr>
            <a:spLocks noChangeArrowheads="1"/>
          </p:cNvSpPr>
          <p:nvPr/>
        </p:nvSpPr>
        <p:spPr bwMode="auto">
          <a:xfrm>
            <a:off x="5948208" y="2222500"/>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zh-CN" altLang="en-US" sz="1000">
                <a:solidFill>
                  <a:srgbClr val="000000"/>
                </a:solidFill>
                <a:latin typeface="Times New Roman" panose="02020603050405020304" pitchFamily="18" charset="0"/>
              </a:rPr>
              <a:t> </a:t>
            </a:r>
            <a:endParaRPr lang="zh-CN" altLang="en-US"/>
          </a:p>
        </p:txBody>
      </p:sp>
      <p:sp>
        <p:nvSpPr>
          <p:cNvPr id="103453" name="Freeform 29"/>
          <p:cNvSpPr/>
          <p:nvPr/>
        </p:nvSpPr>
        <p:spPr bwMode="auto">
          <a:xfrm>
            <a:off x="6010276" y="2984501"/>
            <a:ext cx="538163" cy="283633"/>
          </a:xfrm>
          <a:custGeom>
            <a:avLst/>
            <a:gdLst>
              <a:gd name="T0" fmla="*/ 2147483647 w 848"/>
              <a:gd name="T1" fmla="*/ 2147483647 h 335"/>
              <a:gd name="T2" fmla="*/ 2147483647 w 848"/>
              <a:gd name="T3" fmla="*/ 2147483647 h 335"/>
              <a:gd name="T4" fmla="*/ 2147483647 w 848"/>
              <a:gd name="T5" fmla="*/ 2147483647 h 335"/>
              <a:gd name="T6" fmla="*/ 2147483647 w 848"/>
              <a:gd name="T7" fmla="*/ 0 h 335"/>
              <a:gd name="T8" fmla="*/ 2147483647 w 848"/>
              <a:gd name="T9" fmla="*/ 0 h 335"/>
              <a:gd name="T10" fmla="*/ 2147483647 w 848"/>
              <a:gd name="T11" fmla="*/ 0 h 335"/>
              <a:gd name="T12" fmla="*/ 2147483647 w 848"/>
              <a:gd name="T13" fmla="*/ 2147483647 h 335"/>
              <a:gd name="T14" fmla="*/ 2147483647 w 848"/>
              <a:gd name="T15" fmla="*/ 2147483647 h 335"/>
              <a:gd name="T16" fmla="*/ 2147483647 w 848"/>
              <a:gd name="T17" fmla="*/ 2147483647 h 335"/>
              <a:gd name="T18" fmla="*/ 2147483647 w 848"/>
              <a:gd name="T19" fmla="*/ 2147483647 h 335"/>
              <a:gd name="T20" fmla="*/ 2147483647 w 848"/>
              <a:gd name="T21" fmla="*/ 2147483647 h 335"/>
              <a:gd name="T22" fmla="*/ 2147483647 w 848"/>
              <a:gd name="T23" fmla="*/ 2147483647 h 335"/>
              <a:gd name="T24" fmla="*/ 2147483647 w 848"/>
              <a:gd name="T25" fmla="*/ 2147483647 h 335"/>
              <a:gd name="T26" fmla="*/ 2147483647 w 848"/>
              <a:gd name="T27" fmla="*/ 2147483647 h 335"/>
              <a:gd name="T28" fmla="*/ 2147483647 w 848"/>
              <a:gd name="T29" fmla="*/ 2147483647 h 335"/>
              <a:gd name="T30" fmla="*/ 2147483647 w 848"/>
              <a:gd name="T31" fmla="*/ 2147483647 h 335"/>
              <a:gd name="T32" fmla="*/ 2147483647 w 848"/>
              <a:gd name="T33" fmla="*/ 2147483647 h 335"/>
              <a:gd name="T34" fmla="*/ 2147483647 w 848"/>
              <a:gd name="T35" fmla="*/ 2147483647 h 335"/>
              <a:gd name="T36" fmla="*/ 2147483647 w 848"/>
              <a:gd name="T37" fmla="*/ 2147483647 h 335"/>
              <a:gd name="T38" fmla="*/ 2147483647 w 848"/>
              <a:gd name="T39" fmla="*/ 2147483647 h 335"/>
              <a:gd name="T40" fmla="*/ 2147483647 w 848"/>
              <a:gd name="T41" fmla="*/ 2147483647 h 335"/>
              <a:gd name="T42" fmla="*/ 2147483647 w 848"/>
              <a:gd name="T43" fmla="*/ 2147483647 h 335"/>
              <a:gd name="T44" fmla="*/ 2147483647 w 848"/>
              <a:gd name="T45" fmla="*/ 2147483647 h 335"/>
              <a:gd name="T46" fmla="*/ 2147483647 w 848"/>
              <a:gd name="T47" fmla="*/ 2147483647 h 335"/>
              <a:gd name="T48" fmla="*/ 2147483647 w 848"/>
              <a:gd name="T49" fmla="*/ 2147483647 h 335"/>
              <a:gd name="T50" fmla="*/ 0 w 848"/>
              <a:gd name="T51" fmla="*/ 2147483647 h 335"/>
              <a:gd name="T52" fmla="*/ 0 w 848"/>
              <a:gd name="T53" fmla="*/ 2147483647 h 335"/>
              <a:gd name="T54" fmla="*/ 2147483647 w 848"/>
              <a:gd name="T55" fmla="*/ 2147483647 h 335"/>
              <a:gd name="T56" fmla="*/ 2147483647 w 848"/>
              <a:gd name="T57" fmla="*/ 2147483647 h 335"/>
              <a:gd name="T58" fmla="*/ 2147483647 w 848"/>
              <a:gd name="T59" fmla="*/ 2147483647 h 335"/>
              <a:gd name="T60" fmla="*/ 2147483647 w 848"/>
              <a:gd name="T61" fmla="*/ 2147483647 h 335"/>
              <a:gd name="T62" fmla="*/ 2147483647 w 848"/>
              <a:gd name="T63" fmla="*/ 2147483647 h 335"/>
              <a:gd name="T64" fmla="*/ 2147483647 w 848"/>
              <a:gd name="T65" fmla="*/ 2147483647 h 3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8"/>
              <a:gd name="T100" fmla="*/ 0 h 335"/>
              <a:gd name="T101" fmla="*/ 848 w 848"/>
              <a:gd name="T102" fmla="*/ 335 h 3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8" h="335">
                <a:moveTo>
                  <a:pt x="522" y="86"/>
                </a:moveTo>
                <a:lnTo>
                  <a:pt x="565" y="65"/>
                </a:lnTo>
                <a:lnTo>
                  <a:pt x="620" y="43"/>
                </a:lnTo>
                <a:lnTo>
                  <a:pt x="652" y="32"/>
                </a:lnTo>
                <a:lnTo>
                  <a:pt x="685" y="21"/>
                </a:lnTo>
                <a:lnTo>
                  <a:pt x="707" y="10"/>
                </a:lnTo>
                <a:lnTo>
                  <a:pt x="728" y="0"/>
                </a:lnTo>
                <a:lnTo>
                  <a:pt x="750" y="0"/>
                </a:lnTo>
                <a:lnTo>
                  <a:pt x="761" y="0"/>
                </a:lnTo>
                <a:lnTo>
                  <a:pt x="772" y="0"/>
                </a:lnTo>
                <a:lnTo>
                  <a:pt x="783" y="0"/>
                </a:lnTo>
                <a:lnTo>
                  <a:pt x="804" y="10"/>
                </a:lnTo>
                <a:lnTo>
                  <a:pt x="826" y="21"/>
                </a:lnTo>
                <a:lnTo>
                  <a:pt x="848" y="32"/>
                </a:lnTo>
                <a:lnTo>
                  <a:pt x="848" y="54"/>
                </a:lnTo>
                <a:lnTo>
                  <a:pt x="848" y="65"/>
                </a:lnTo>
                <a:lnTo>
                  <a:pt x="848" y="75"/>
                </a:lnTo>
                <a:lnTo>
                  <a:pt x="848" y="97"/>
                </a:lnTo>
                <a:lnTo>
                  <a:pt x="837" y="108"/>
                </a:lnTo>
                <a:lnTo>
                  <a:pt x="826" y="119"/>
                </a:lnTo>
                <a:lnTo>
                  <a:pt x="815" y="130"/>
                </a:lnTo>
                <a:lnTo>
                  <a:pt x="794" y="140"/>
                </a:lnTo>
                <a:lnTo>
                  <a:pt x="772" y="162"/>
                </a:lnTo>
                <a:lnTo>
                  <a:pt x="728" y="173"/>
                </a:lnTo>
                <a:lnTo>
                  <a:pt x="685" y="184"/>
                </a:lnTo>
                <a:lnTo>
                  <a:pt x="631" y="205"/>
                </a:lnTo>
                <a:lnTo>
                  <a:pt x="576" y="227"/>
                </a:lnTo>
                <a:lnTo>
                  <a:pt x="511" y="249"/>
                </a:lnTo>
                <a:lnTo>
                  <a:pt x="467" y="259"/>
                </a:lnTo>
                <a:lnTo>
                  <a:pt x="435" y="270"/>
                </a:lnTo>
                <a:lnTo>
                  <a:pt x="402" y="281"/>
                </a:lnTo>
                <a:lnTo>
                  <a:pt x="380" y="292"/>
                </a:lnTo>
                <a:lnTo>
                  <a:pt x="326" y="303"/>
                </a:lnTo>
                <a:lnTo>
                  <a:pt x="283" y="314"/>
                </a:lnTo>
                <a:lnTo>
                  <a:pt x="250" y="324"/>
                </a:lnTo>
                <a:lnTo>
                  <a:pt x="217" y="335"/>
                </a:lnTo>
                <a:lnTo>
                  <a:pt x="207" y="335"/>
                </a:lnTo>
                <a:lnTo>
                  <a:pt x="196" y="335"/>
                </a:lnTo>
                <a:lnTo>
                  <a:pt x="185" y="335"/>
                </a:lnTo>
                <a:lnTo>
                  <a:pt x="174" y="335"/>
                </a:lnTo>
                <a:lnTo>
                  <a:pt x="163" y="324"/>
                </a:lnTo>
                <a:lnTo>
                  <a:pt x="130" y="314"/>
                </a:lnTo>
                <a:lnTo>
                  <a:pt x="87" y="303"/>
                </a:lnTo>
                <a:lnTo>
                  <a:pt x="65" y="292"/>
                </a:lnTo>
                <a:lnTo>
                  <a:pt x="43" y="281"/>
                </a:lnTo>
                <a:lnTo>
                  <a:pt x="33" y="281"/>
                </a:lnTo>
                <a:lnTo>
                  <a:pt x="22" y="270"/>
                </a:lnTo>
                <a:lnTo>
                  <a:pt x="11" y="259"/>
                </a:lnTo>
                <a:lnTo>
                  <a:pt x="0" y="259"/>
                </a:lnTo>
                <a:lnTo>
                  <a:pt x="0" y="249"/>
                </a:lnTo>
                <a:lnTo>
                  <a:pt x="11" y="238"/>
                </a:lnTo>
                <a:lnTo>
                  <a:pt x="22" y="238"/>
                </a:lnTo>
                <a:lnTo>
                  <a:pt x="33" y="227"/>
                </a:lnTo>
                <a:lnTo>
                  <a:pt x="54" y="227"/>
                </a:lnTo>
                <a:lnTo>
                  <a:pt x="87" y="216"/>
                </a:lnTo>
                <a:lnTo>
                  <a:pt x="120" y="205"/>
                </a:lnTo>
                <a:lnTo>
                  <a:pt x="152" y="194"/>
                </a:lnTo>
                <a:lnTo>
                  <a:pt x="228" y="173"/>
                </a:lnTo>
                <a:lnTo>
                  <a:pt x="315" y="151"/>
                </a:lnTo>
                <a:lnTo>
                  <a:pt x="413" y="119"/>
                </a:lnTo>
                <a:lnTo>
                  <a:pt x="522" y="86"/>
                </a:lnTo>
              </a:path>
            </a:pathLst>
          </a:custGeom>
          <a:solidFill>
            <a:srgbClr val="FF0000"/>
          </a:solidFill>
          <a:ln w="12700">
            <a:solidFill>
              <a:srgbClr val="000000"/>
            </a:solidFill>
            <a:round/>
          </a:ln>
        </p:spPr>
        <p:txBody>
          <a:bodyPr/>
          <a:lstStyle/>
          <a:p>
            <a:endParaRPr lang="zh-CN" altLang="en-US"/>
          </a:p>
        </p:txBody>
      </p:sp>
      <p:sp>
        <p:nvSpPr>
          <p:cNvPr id="103454" name="Freeform 30"/>
          <p:cNvSpPr/>
          <p:nvPr/>
        </p:nvSpPr>
        <p:spPr bwMode="auto">
          <a:xfrm>
            <a:off x="6583364" y="2635251"/>
            <a:ext cx="193675" cy="1062567"/>
          </a:xfrm>
          <a:custGeom>
            <a:avLst/>
            <a:gdLst>
              <a:gd name="T0" fmla="*/ 2147483647 w 305"/>
              <a:gd name="T1" fmla="*/ 2147483647 h 1256"/>
              <a:gd name="T2" fmla="*/ 0 w 305"/>
              <a:gd name="T3" fmla="*/ 2147483647 h 1256"/>
              <a:gd name="T4" fmla="*/ 2147483647 w 305"/>
              <a:gd name="T5" fmla="*/ 2147483647 h 1256"/>
              <a:gd name="T6" fmla="*/ 2147483647 w 305"/>
              <a:gd name="T7" fmla="*/ 2147483647 h 1256"/>
              <a:gd name="T8" fmla="*/ 2147483647 w 305"/>
              <a:gd name="T9" fmla="*/ 0 h 1256"/>
              <a:gd name="T10" fmla="*/ 2147483647 w 305"/>
              <a:gd name="T11" fmla="*/ 2147483647 h 1256"/>
              <a:gd name="T12" fmla="*/ 2147483647 w 305"/>
              <a:gd name="T13" fmla="*/ 2147483647 h 1256"/>
              <a:gd name="T14" fmla="*/ 2147483647 w 305"/>
              <a:gd name="T15" fmla="*/ 2147483647 h 1256"/>
              <a:gd name="T16" fmla="*/ 2147483647 w 305"/>
              <a:gd name="T17" fmla="*/ 2147483647 h 1256"/>
              <a:gd name="T18" fmla="*/ 2147483647 w 305"/>
              <a:gd name="T19" fmla="*/ 2147483647 h 1256"/>
              <a:gd name="T20" fmla="*/ 2147483647 w 305"/>
              <a:gd name="T21" fmla="*/ 2147483647 h 1256"/>
              <a:gd name="T22" fmla="*/ 2147483647 w 305"/>
              <a:gd name="T23" fmla="*/ 2147483647 h 1256"/>
              <a:gd name="T24" fmla="*/ 2147483647 w 305"/>
              <a:gd name="T25" fmla="*/ 2147483647 h 1256"/>
              <a:gd name="T26" fmla="*/ 2147483647 w 305"/>
              <a:gd name="T27" fmla="*/ 2147483647 h 1256"/>
              <a:gd name="T28" fmla="*/ 2147483647 w 305"/>
              <a:gd name="T29" fmla="*/ 2147483647 h 1256"/>
              <a:gd name="T30" fmla="*/ 2147483647 w 305"/>
              <a:gd name="T31" fmla="*/ 2147483647 h 1256"/>
              <a:gd name="T32" fmla="*/ 2147483647 w 305"/>
              <a:gd name="T33" fmla="*/ 2147483647 h 1256"/>
              <a:gd name="T34" fmla="*/ 2147483647 w 305"/>
              <a:gd name="T35" fmla="*/ 2147483647 h 1256"/>
              <a:gd name="T36" fmla="*/ 2147483647 w 305"/>
              <a:gd name="T37" fmla="*/ 2147483647 h 1256"/>
              <a:gd name="T38" fmla="*/ 2147483647 w 305"/>
              <a:gd name="T39" fmla="*/ 2147483647 h 1256"/>
              <a:gd name="T40" fmla="*/ 2147483647 w 305"/>
              <a:gd name="T41" fmla="*/ 2147483647 h 1256"/>
              <a:gd name="T42" fmla="*/ 2147483647 w 305"/>
              <a:gd name="T43" fmla="*/ 2147483647 h 1256"/>
              <a:gd name="T44" fmla="*/ 2147483647 w 305"/>
              <a:gd name="T45" fmla="*/ 2147483647 h 1256"/>
              <a:gd name="T46" fmla="*/ 2147483647 w 305"/>
              <a:gd name="T47" fmla="*/ 2147483647 h 1256"/>
              <a:gd name="T48" fmla="*/ 2147483647 w 305"/>
              <a:gd name="T49" fmla="*/ 2147483647 h 1256"/>
              <a:gd name="T50" fmla="*/ 2147483647 w 305"/>
              <a:gd name="T51" fmla="*/ 2147483647 h 1256"/>
              <a:gd name="T52" fmla="*/ 2147483647 w 305"/>
              <a:gd name="T53" fmla="*/ 2147483647 h 1256"/>
              <a:gd name="T54" fmla="*/ 2147483647 w 305"/>
              <a:gd name="T55" fmla="*/ 2147483647 h 1256"/>
              <a:gd name="T56" fmla="*/ 2147483647 w 305"/>
              <a:gd name="T57" fmla="*/ 2147483647 h 1256"/>
              <a:gd name="T58" fmla="*/ 2147483647 w 305"/>
              <a:gd name="T59" fmla="*/ 2147483647 h 1256"/>
              <a:gd name="T60" fmla="*/ 2147483647 w 305"/>
              <a:gd name="T61" fmla="*/ 2147483647 h 1256"/>
              <a:gd name="T62" fmla="*/ 2147483647 w 305"/>
              <a:gd name="T63" fmla="*/ 2147483647 h 1256"/>
              <a:gd name="T64" fmla="*/ 2147483647 w 305"/>
              <a:gd name="T65" fmla="*/ 2147483647 h 1256"/>
              <a:gd name="T66" fmla="*/ 2147483647 w 305"/>
              <a:gd name="T67" fmla="*/ 2147483647 h 1256"/>
              <a:gd name="T68" fmla="*/ 2147483647 w 305"/>
              <a:gd name="T69" fmla="*/ 2147483647 h 1256"/>
              <a:gd name="T70" fmla="*/ 2147483647 w 305"/>
              <a:gd name="T71" fmla="*/ 2147483647 h 12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5"/>
              <a:gd name="T109" fmla="*/ 0 h 1256"/>
              <a:gd name="T110" fmla="*/ 305 w 305"/>
              <a:gd name="T111" fmla="*/ 1256 h 12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5" h="1256">
                <a:moveTo>
                  <a:pt x="44" y="109"/>
                </a:moveTo>
                <a:lnTo>
                  <a:pt x="22" y="76"/>
                </a:lnTo>
                <a:lnTo>
                  <a:pt x="11" y="54"/>
                </a:lnTo>
                <a:lnTo>
                  <a:pt x="0" y="33"/>
                </a:lnTo>
                <a:lnTo>
                  <a:pt x="0" y="22"/>
                </a:lnTo>
                <a:lnTo>
                  <a:pt x="11" y="22"/>
                </a:lnTo>
                <a:lnTo>
                  <a:pt x="11" y="11"/>
                </a:lnTo>
                <a:lnTo>
                  <a:pt x="33" y="11"/>
                </a:lnTo>
                <a:lnTo>
                  <a:pt x="55" y="0"/>
                </a:lnTo>
                <a:lnTo>
                  <a:pt x="76" y="0"/>
                </a:lnTo>
                <a:lnTo>
                  <a:pt x="87" y="11"/>
                </a:lnTo>
                <a:lnTo>
                  <a:pt x="98" y="11"/>
                </a:lnTo>
                <a:lnTo>
                  <a:pt x="120" y="22"/>
                </a:lnTo>
                <a:lnTo>
                  <a:pt x="142" y="22"/>
                </a:lnTo>
                <a:lnTo>
                  <a:pt x="163" y="33"/>
                </a:lnTo>
                <a:lnTo>
                  <a:pt x="185" y="33"/>
                </a:lnTo>
                <a:lnTo>
                  <a:pt x="218" y="44"/>
                </a:lnTo>
                <a:lnTo>
                  <a:pt x="250" y="44"/>
                </a:lnTo>
                <a:lnTo>
                  <a:pt x="261" y="174"/>
                </a:lnTo>
                <a:lnTo>
                  <a:pt x="261" y="293"/>
                </a:lnTo>
                <a:lnTo>
                  <a:pt x="272" y="412"/>
                </a:lnTo>
                <a:lnTo>
                  <a:pt x="272" y="520"/>
                </a:lnTo>
                <a:lnTo>
                  <a:pt x="283" y="617"/>
                </a:lnTo>
                <a:lnTo>
                  <a:pt x="283" y="704"/>
                </a:lnTo>
                <a:lnTo>
                  <a:pt x="283" y="790"/>
                </a:lnTo>
                <a:lnTo>
                  <a:pt x="294" y="866"/>
                </a:lnTo>
                <a:lnTo>
                  <a:pt x="294" y="931"/>
                </a:lnTo>
                <a:lnTo>
                  <a:pt x="294" y="996"/>
                </a:lnTo>
                <a:lnTo>
                  <a:pt x="305" y="1039"/>
                </a:lnTo>
                <a:lnTo>
                  <a:pt x="305" y="1083"/>
                </a:lnTo>
                <a:lnTo>
                  <a:pt x="305" y="1126"/>
                </a:lnTo>
                <a:lnTo>
                  <a:pt x="305" y="1148"/>
                </a:lnTo>
                <a:lnTo>
                  <a:pt x="305" y="1169"/>
                </a:lnTo>
                <a:lnTo>
                  <a:pt x="305" y="1180"/>
                </a:lnTo>
                <a:lnTo>
                  <a:pt x="305" y="1191"/>
                </a:lnTo>
                <a:lnTo>
                  <a:pt x="305" y="1213"/>
                </a:lnTo>
                <a:lnTo>
                  <a:pt x="305" y="1223"/>
                </a:lnTo>
                <a:lnTo>
                  <a:pt x="294" y="1234"/>
                </a:lnTo>
                <a:lnTo>
                  <a:pt x="294" y="1245"/>
                </a:lnTo>
                <a:lnTo>
                  <a:pt x="283" y="1245"/>
                </a:lnTo>
                <a:lnTo>
                  <a:pt x="283" y="1256"/>
                </a:lnTo>
                <a:lnTo>
                  <a:pt x="272" y="1256"/>
                </a:lnTo>
                <a:lnTo>
                  <a:pt x="261" y="1256"/>
                </a:lnTo>
                <a:lnTo>
                  <a:pt x="261" y="1245"/>
                </a:lnTo>
                <a:lnTo>
                  <a:pt x="250" y="1245"/>
                </a:lnTo>
                <a:lnTo>
                  <a:pt x="250" y="1234"/>
                </a:lnTo>
                <a:lnTo>
                  <a:pt x="239" y="1223"/>
                </a:lnTo>
                <a:lnTo>
                  <a:pt x="239" y="1202"/>
                </a:lnTo>
                <a:lnTo>
                  <a:pt x="229" y="1191"/>
                </a:lnTo>
                <a:lnTo>
                  <a:pt x="229" y="1169"/>
                </a:lnTo>
                <a:lnTo>
                  <a:pt x="229" y="1137"/>
                </a:lnTo>
                <a:lnTo>
                  <a:pt x="218" y="1115"/>
                </a:lnTo>
                <a:lnTo>
                  <a:pt x="207" y="1083"/>
                </a:lnTo>
                <a:lnTo>
                  <a:pt x="207" y="1039"/>
                </a:lnTo>
                <a:lnTo>
                  <a:pt x="196" y="1007"/>
                </a:lnTo>
                <a:lnTo>
                  <a:pt x="196" y="964"/>
                </a:lnTo>
                <a:lnTo>
                  <a:pt x="185" y="910"/>
                </a:lnTo>
                <a:lnTo>
                  <a:pt x="185" y="866"/>
                </a:lnTo>
                <a:lnTo>
                  <a:pt x="174" y="812"/>
                </a:lnTo>
                <a:lnTo>
                  <a:pt x="163" y="758"/>
                </a:lnTo>
                <a:lnTo>
                  <a:pt x="153" y="639"/>
                </a:lnTo>
                <a:lnTo>
                  <a:pt x="142" y="520"/>
                </a:lnTo>
                <a:lnTo>
                  <a:pt x="131" y="401"/>
                </a:lnTo>
                <a:lnTo>
                  <a:pt x="120" y="336"/>
                </a:lnTo>
                <a:lnTo>
                  <a:pt x="109" y="293"/>
                </a:lnTo>
                <a:lnTo>
                  <a:pt x="98" y="238"/>
                </a:lnTo>
                <a:lnTo>
                  <a:pt x="87" y="206"/>
                </a:lnTo>
                <a:lnTo>
                  <a:pt x="76" y="174"/>
                </a:lnTo>
                <a:lnTo>
                  <a:pt x="66" y="141"/>
                </a:lnTo>
                <a:lnTo>
                  <a:pt x="55" y="119"/>
                </a:lnTo>
                <a:lnTo>
                  <a:pt x="44" y="109"/>
                </a:lnTo>
              </a:path>
            </a:pathLst>
          </a:custGeom>
          <a:solidFill>
            <a:srgbClr val="FF0000"/>
          </a:solidFill>
          <a:ln w="12700">
            <a:solidFill>
              <a:srgbClr val="000000"/>
            </a:solidFill>
            <a:round/>
          </a:ln>
        </p:spPr>
        <p:txBody>
          <a:bodyPr/>
          <a:lstStyle/>
          <a:p>
            <a:endParaRPr lang="zh-CN" altLang="en-US"/>
          </a:p>
        </p:txBody>
      </p:sp>
      <p:sp>
        <p:nvSpPr>
          <p:cNvPr id="103455" name="Freeform 31"/>
          <p:cNvSpPr/>
          <p:nvPr/>
        </p:nvSpPr>
        <p:spPr bwMode="auto">
          <a:xfrm>
            <a:off x="6686550" y="2508251"/>
            <a:ext cx="731838" cy="1153583"/>
          </a:xfrm>
          <a:custGeom>
            <a:avLst/>
            <a:gdLst>
              <a:gd name="T0" fmla="*/ 2147483647 w 1153"/>
              <a:gd name="T1" fmla="*/ 2147483647 h 1364"/>
              <a:gd name="T2" fmla="*/ 2147483647 w 1153"/>
              <a:gd name="T3" fmla="*/ 2147483647 h 1364"/>
              <a:gd name="T4" fmla="*/ 2147483647 w 1153"/>
              <a:gd name="T5" fmla="*/ 2147483647 h 1364"/>
              <a:gd name="T6" fmla="*/ 2147483647 w 1153"/>
              <a:gd name="T7" fmla="*/ 2147483647 h 1364"/>
              <a:gd name="T8" fmla="*/ 2147483647 w 1153"/>
              <a:gd name="T9" fmla="*/ 2147483647 h 1364"/>
              <a:gd name="T10" fmla="*/ 2147483647 w 1153"/>
              <a:gd name="T11" fmla="*/ 2147483647 h 1364"/>
              <a:gd name="T12" fmla="*/ 2147483647 w 1153"/>
              <a:gd name="T13" fmla="*/ 2147483647 h 1364"/>
              <a:gd name="T14" fmla="*/ 2147483647 w 1153"/>
              <a:gd name="T15" fmla="*/ 2147483647 h 1364"/>
              <a:gd name="T16" fmla="*/ 2147483647 w 1153"/>
              <a:gd name="T17" fmla="*/ 2147483647 h 1364"/>
              <a:gd name="T18" fmla="*/ 2147483647 w 1153"/>
              <a:gd name="T19" fmla="*/ 2147483647 h 1364"/>
              <a:gd name="T20" fmla="*/ 2147483647 w 1153"/>
              <a:gd name="T21" fmla="*/ 2147483647 h 1364"/>
              <a:gd name="T22" fmla="*/ 2147483647 w 1153"/>
              <a:gd name="T23" fmla="*/ 2147483647 h 1364"/>
              <a:gd name="T24" fmla="*/ 2147483647 w 1153"/>
              <a:gd name="T25" fmla="*/ 2147483647 h 1364"/>
              <a:gd name="T26" fmla="*/ 2147483647 w 1153"/>
              <a:gd name="T27" fmla="*/ 2147483647 h 1364"/>
              <a:gd name="T28" fmla="*/ 2147483647 w 1153"/>
              <a:gd name="T29" fmla="*/ 2147483647 h 1364"/>
              <a:gd name="T30" fmla="*/ 2147483647 w 1153"/>
              <a:gd name="T31" fmla="*/ 2147483647 h 1364"/>
              <a:gd name="T32" fmla="*/ 2147483647 w 1153"/>
              <a:gd name="T33" fmla="*/ 2147483647 h 1364"/>
              <a:gd name="T34" fmla="*/ 2147483647 w 1153"/>
              <a:gd name="T35" fmla="*/ 2147483647 h 1364"/>
              <a:gd name="T36" fmla="*/ 2147483647 w 1153"/>
              <a:gd name="T37" fmla="*/ 2147483647 h 1364"/>
              <a:gd name="T38" fmla="*/ 2147483647 w 1153"/>
              <a:gd name="T39" fmla="*/ 2147483647 h 1364"/>
              <a:gd name="T40" fmla="*/ 2147483647 w 1153"/>
              <a:gd name="T41" fmla="*/ 2147483647 h 1364"/>
              <a:gd name="T42" fmla="*/ 2147483647 w 1153"/>
              <a:gd name="T43" fmla="*/ 2147483647 h 1364"/>
              <a:gd name="T44" fmla="*/ 2147483647 w 1153"/>
              <a:gd name="T45" fmla="*/ 2147483647 h 1364"/>
              <a:gd name="T46" fmla="*/ 2147483647 w 1153"/>
              <a:gd name="T47" fmla="*/ 2147483647 h 1364"/>
              <a:gd name="T48" fmla="*/ 2147483647 w 1153"/>
              <a:gd name="T49" fmla="*/ 2147483647 h 1364"/>
              <a:gd name="T50" fmla="*/ 2147483647 w 1153"/>
              <a:gd name="T51" fmla="*/ 2147483647 h 1364"/>
              <a:gd name="T52" fmla="*/ 2147483647 w 1153"/>
              <a:gd name="T53" fmla="*/ 2147483647 h 1364"/>
              <a:gd name="T54" fmla="*/ 2147483647 w 1153"/>
              <a:gd name="T55" fmla="*/ 2147483647 h 1364"/>
              <a:gd name="T56" fmla="*/ 2147483647 w 1153"/>
              <a:gd name="T57" fmla="*/ 2147483647 h 1364"/>
              <a:gd name="T58" fmla="*/ 2147483647 w 1153"/>
              <a:gd name="T59" fmla="*/ 2147483647 h 1364"/>
              <a:gd name="T60" fmla="*/ 2147483647 w 1153"/>
              <a:gd name="T61" fmla="*/ 2147483647 h 1364"/>
              <a:gd name="T62" fmla="*/ 2147483647 w 1153"/>
              <a:gd name="T63" fmla="*/ 2147483647 h 1364"/>
              <a:gd name="T64" fmla="*/ 2147483647 w 1153"/>
              <a:gd name="T65" fmla="*/ 2147483647 h 1364"/>
              <a:gd name="T66" fmla="*/ 2147483647 w 1153"/>
              <a:gd name="T67" fmla="*/ 2147483647 h 1364"/>
              <a:gd name="T68" fmla="*/ 2147483647 w 1153"/>
              <a:gd name="T69" fmla="*/ 2147483647 h 1364"/>
              <a:gd name="T70" fmla="*/ 2147483647 w 1153"/>
              <a:gd name="T71" fmla="*/ 2147483647 h 1364"/>
              <a:gd name="T72" fmla="*/ 2147483647 w 1153"/>
              <a:gd name="T73" fmla="*/ 2147483647 h 1364"/>
              <a:gd name="T74" fmla="*/ 2147483647 w 1153"/>
              <a:gd name="T75" fmla="*/ 2147483647 h 1364"/>
              <a:gd name="T76" fmla="*/ 2147483647 w 1153"/>
              <a:gd name="T77" fmla="*/ 2147483647 h 1364"/>
              <a:gd name="T78" fmla="*/ 2147483647 w 1153"/>
              <a:gd name="T79" fmla="*/ 2147483647 h 1364"/>
              <a:gd name="T80" fmla="*/ 2147483647 w 1153"/>
              <a:gd name="T81" fmla="*/ 2147483647 h 1364"/>
              <a:gd name="T82" fmla="*/ 2147483647 w 1153"/>
              <a:gd name="T83" fmla="*/ 2147483647 h 1364"/>
              <a:gd name="T84" fmla="*/ 2147483647 w 1153"/>
              <a:gd name="T85" fmla="*/ 2147483647 h 1364"/>
              <a:gd name="T86" fmla="*/ 2147483647 w 1153"/>
              <a:gd name="T87" fmla="*/ 2147483647 h 1364"/>
              <a:gd name="T88" fmla="*/ 2147483647 w 1153"/>
              <a:gd name="T89" fmla="*/ 2147483647 h 1364"/>
              <a:gd name="T90" fmla="*/ 2147483647 w 1153"/>
              <a:gd name="T91" fmla="*/ 2147483647 h 1364"/>
              <a:gd name="T92" fmla="*/ 2147483647 w 1153"/>
              <a:gd name="T93" fmla="*/ 2147483647 h 1364"/>
              <a:gd name="T94" fmla="*/ 2147483647 w 1153"/>
              <a:gd name="T95" fmla="*/ 2147483647 h 1364"/>
              <a:gd name="T96" fmla="*/ 0 w 1153"/>
              <a:gd name="T97" fmla="*/ 2147483647 h 1364"/>
              <a:gd name="T98" fmla="*/ 2147483647 w 1153"/>
              <a:gd name="T99" fmla="*/ 2147483647 h 1364"/>
              <a:gd name="T100" fmla="*/ 2147483647 w 1153"/>
              <a:gd name="T101" fmla="*/ 2147483647 h 1364"/>
              <a:gd name="T102" fmla="*/ 2147483647 w 1153"/>
              <a:gd name="T103" fmla="*/ 2147483647 h 1364"/>
              <a:gd name="T104" fmla="*/ 2147483647 w 1153"/>
              <a:gd name="T105" fmla="*/ 2147483647 h 1364"/>
              <a:gd name="T106" fmla="*/ 2147483647 w 1153"/>
              <a:gd name="T107" fmla="*/ 2147483647 h 1364"/>
              <a:gd name="T108" fmla="*/ 2147483647 w 1153"/>
              <a:gd name="T109" fmla="*/ 2147483647 h 1364"/>
              <a:gd name="T110" fmla="*/ 2147483647 w 1153"/>
              <a:gd name="T111" fmla="*/ 0 h 1364"/>
              <a:gd name="T112" fmla="*/ 2147483647 w 1153"/>
              <a:gd name="T113" fmla="*/ 0 h 1364"/>
              <a:gd name="T114" fmla="*/ 2147483647 w 1153"/>
              <a:gd name="T115" fmla="*/ 2147483647 h 1364"/>
              <a:gd name="T116" fmla="*/ 2147483647 w 1153"/>
              <a:gd name="T117" fmla="*/ 2147483647 h 1364"/>
              <a:gd name="T118" fmla="*/ 2147483647 w 1153"/>
              <a:gd name="T119" fmla="*/ 2147483647 h 1364"/>
              <a:gd name="T120" fmla="*/ 2147483647 w 1153"/>
              <a:gd name="T121" fmla="*/ 2147483647 h 13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3"/>
              <a:gd name="T184" fmla="*/ 0 h 1364"/>
              <a:gd name="T185" fmla="*/ 1153 w 1153"/>
              <a:gd name="T186" fmla="*/ 1364 h 13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3" h="1364">
                <a:moveTo>
                  <a:pt x="1033" y="108"/>
                </a:moveTo>
                <a:lnTo>
                  <a:pt x="1055" y="130"/>
                </a:lnTo>
                <a:lnTo>
                  <a:pt x="1088" y="151"/>
                </a:lnTo>
                <a:lnTo>
                  <a:pt x="1109" y="162"/>
                </a:lnTo>
                <a:lnTo>
                  <a:pt x="1120" y="184"/>
                </a:lnTo>
                <a:lnTo>
                  <a:pt x="1131" y="195"/>
                </a:lnTo>
                <a:lnTo>
                  <a:pt x="1142" y="205"/>
                </a:lnTo>
                <a:lnTo>
                  <a:pt x="1153" y="216"/>
                </a:lnTo>
                <a:lnTo>
                  <a:pt x="1153" y="238"/>
                </a:lnTo>
                <a:lnTo>
                  <a:pt x="1142" y="260"/>
                </a:lnTo>
                <a:lnTo>
                  <a:pt x="1120" y="281"/>
                </a:lnTo>
                <a:lnTo>
                  <a:pt x="1098" y="292"/>
                </a:lnTo>
                <a:lnTo>
                  <a:pt x="1088" y="303"/>
                </a:lnTo>
                <a:lnTo>
                  <a:pt x="1077" y="314"/>
                </a:lnTo>
                <a:lnTo>
                  <a:pt x="1077" y="325"/>
                </a:lnTo>
                <a:lnTo>
                  <a:pt x="1066" y="346"/>
                </a:lnTo>
                <a:lnTo>
                  <a:pt x="1055" y="368"/>
                </a:lnTo>
                <a:lnTo>
                  <a:pt x="1044" y="389"/>
                </a:lnTo>
                <a:lnTo>
                  <a:pt x="1033" y="422"/>
                </a:lnTo>
                <a:lnTo>
                  <a:pt x="1022" y="454"/>
                </a:lnTo>
                <a:lnTo>
                  <a:pt x="1011" y="487"/>
                </a:lnTo>
                <a:lnTo>
                  <a:pt x="1001" y="530"/>
                </a:lnTo>
                <a:lnTo>
                  <a:pt x="990" y="573"/>
                </a:lnTo>
                <a:lnTo>
                  <a:pt x="979" y="628"/>
                </a:lnTo>
                <a:lnTo>
                  <a:pt x="957" y="671"/>
                </a:lnTo>
                <a:lnTo>
                  <a:pt x="946" y="725"/>
                </a:lnTo>
                <a:lnTo>
                  <a:pt x="935" y="790"/>
                </a:lnTo>
                <a:lnTo>
                  <a:pt x="924" y="855"/>
                </a:lnTo>
                <a:lnTo>
                  <a:pt x="903" y="909"/>
                </a:lnTo>
                <a:lnTo>
                  <a:pt x="892" y="974"/>
                </a:lnTo>
                <a:lnTo>
                  <a:pt x="881" y="1028"/>
                </a:lnTo>
                <a:lnTo>
                  <a:pt x="870" y="1071"/>
                </a:lnTo>
                <a:lnTo>
                  <a:pt x="859" y="1125"/>
                </a:lnTo>
                <a:lnTo>
                  <a:pt x="848" y="1169"/>
                </a:lnTo>
                <a:lnTo>
                  <a:pt x="837" y="1201"/>
                </a:lnTo>
                <a:lnTo>
                  <a:pt x="827" y="1234"/>
                </a:lnTo>
                <a:lnTo>
                  <a:pt x="816" y="1266"/>
                </a:lnTo>
                <a:lnTo>
                  <a:pt x="805" y="1299"/>
                </a:lnTo>
                <a:lnTo>
                  <a:pt x="794" y="1320"/>
                </a:lnTo>
                <a:lnTo>
                  <a:pt x="794" y="1331"/>
                </a:lnTo>
                <a:lnTo>
                  <a:pt x="783" y="1353"/>
                </a:lnTo>
                <a:lnTo>
                  <a:pt x="783" y="1364"/>
                </a:lnTo>
                <a:lnTo>
                  <a:pt x="772" y="1364"/>
                </a:lnTo>
                <a:lnTo>
                  <a:pt x="761" y="1364"/>
                </a:lnTo>
                <a:lnTo>
                  <a:pt x="751" y="1364"/>
                </a:lnTo>
                <a:lnTo>
                  <a:pt x="740" y="1364"/>
                </a:lnTo>
                <a:lnTo>
                  <a:pt x="729" y="1353"/>
                </a:lnTo>
                <a:lnTo>
                  <a:pt x="729" y="1342"/>
                </a:lnTo>
                <a:lnTo>
                  <a:pt x="729" y="1331"/>
                </a:lnTo>
                <a:lnTo>
                  <a:pt x="718" y="1320"/>
                </a:lnTo>
                <a:lnTo>
                  <a:pt x="729" y="1299"/>
                </a:lnTo>
                <a:lnTo>
                  <a:pt x="729" y="1288"/>
                </a:lnTo>
                <a:lnTo>
                  <a:pt x="729" y="1266"/>
                </a:lnTo>
                <a:lnTo>
                  <a:pt x="729" y="1245"/>
                </a:lnTo>
                <a:lnTo>
                  <a:pt x="740" y="1212"/>
                </a:lnTo>
                <a:lnTo>
                  <a:pt x="740" y="1180"/>
                </a:lnTo>
                <a:lnTo>
                  <a:pt x="751" y="1136"/>
                </a:lnTo>
                <a:lnTo>
                  <a:pt x="751" y="1093"/>
                </a:lnTo>
                <a:lnTo>
                  <a:pt x="761" y="1039"/>
                </a:lnTo>
                <a:lnTo>
                  <a:pt x="761" y="974"/>
                </a:lnTo>
                <a:lnTo>
                  <a:pt x="772" y="909"/>
                </a:lnTo>
                <a:lnTo>
                  <a:pt x="783" y="833"/>
                </a:lnTo>
                <a:lnTo>
                  <a:pt x="794" y="768"/>
                </a:lnTo>
                <a:lnTo>
                  <a:pt x="805" y="693"/>
                </a:lnTo>
                <a:lnTo>
                  <a:pt x="816" y="628"/>
                </a:lnTo>
                <a:lnTo>
                  <a:pt x="827" y="573"/>
                </a:lnTo>
                <a:lnTo>
                  <a:pt x="827" y="519"/>
                </a:lnTo>
                <a:lnTo>
                  <a:pt x="827" y="465"/>
                </a:lnTo>
                <a:lnTo>
                  <a:pt x="827" y="422"/>
                </a:lnTo>
                <a:lnTo>
                  <a:pt x="827" y="379"/>
                </a:lnTo>
                <a:lnTo>
                  <a:pt x="827" y="346"/>
                </a:lnTo>
                <a:lnTo>
                  <a:pt x="827" y="314"/>
                </a:lnTo>
                <a:lnTo>
                  <a:pt x="827" y="281"/>
                </a:lnTo>
                <a:lnTo>
                  <a:pt x="827" y="260"/>
                </a:lnTo>
                <a:lnTo>
                  <a:pt x="827" y="238"/>
                </a:lnTo>
                <a:lnTo>
                  <a:pt x="827" y="227"/>
                </a:lnTo>
                <a:lnTo>
                  <a:pt x="827" y="216"/>
                </a:lnTo>
                <a:lnTo>
                  <a:pt x="816" y="205"/>
                </a:lnTo>
                <a:lnTo>
                  <a:pt x="805" y="205"/>
                </a:lnTo>
                <a:lnTo>
                  <a:pt x="783" y="205"/>
                </a:lnTo>
                <a:lnTo>
                  <a:pt x="761" y="205"/>
                </a:lnTo>
                <a:lnTo>
                  <a:pt x="729" y="205"/>
                </a:lnTo>
                <a:lnTo>
                  <a:pt x="696" y="216"/>
                </a:lnTo>
                <a:lnTo>
                  <a:pt x="653" y="216"/>
                </a:lnTo>
                <a:lnTo>
                  <a:pt x="609" y="227"/>
                </a:lnTo>
                <a:lnTo>
                  <a:pt x="555" y="227"/>
                </a:lnTo>
                <a:lnTo>
                  <a:pt x="490" y="238"/>
                </a:lnTo>
                <a:lnTo>
                  <a:pt x="424" y="249"/>
                </a:lnTo>
                <a:lnTo>
                  <a:pt x="348" y="260"/>
                </a:lnTo>
                <a:lnTo>
                  <a:pt x="272" y="270"/>
                </a:lnTo>
                <a:lnTo>
                  <a:pt x="185" y="292"/>
                </a:lnTo>
                <a:lnTo>
                  <a:pt x="98" y="303"/>
                </a:lnTo>
                <a:lnTo>
                  <a:pt x="0" y="325"/>
                </a:lnTo>
                <a:lnTo>
                  <a:pt x="0" y="195"/>
                </a:lnTo>
                <a:lnTo>
                  <a:pt x="76" y="195"/>
                </a:lnTo>
                <a:lnTo>
                  <a:pt x="153" y="184"/>
                </a:lnTo>
                <a:lnTo>
                  <a:pt x="229" y="173"/>
                </a:lnTo>
                <a:lnTo>
                  <a:pt x="316" y="151"/>
                </a:lnTo>
                <a:lnTo>
                  <a:pt x="414" y="141"/>
                </a:lnTo>
                <a:lnTo>
                  <a:pt x="490" y="130"/>
                </a:lnTo>
                <a:lnTo>
                  <a:pt x="566" y="108"/>
                </a:lnTo>
                <a:lnTo>
                  <a:pt x="631" y="97"/>
                </a:lnTo>
                <a:lnTo>
                  <a:pt x="685" y="86"/>
                </a:lnTo>
                <a:lnTo>
                  <a:pt x="729" y="65"/>
                </a:lnTo>
                <a:lnTo>
                  <a:pt x="772" y="54"/>
                </a:lnTo>
                <a:lnTo>
                  <a:pt x="794" y="32"/>
                </a:lnTo>
                <a:lnTo>
                  <a:pt x="816" y="11"/>
                </a:lnTo>
                <a:lnTo>
                  <a:pt x="837" y="0"/>
                </a:lnTo>
                <a:lnTo>
                  <a:pt x="848" y="0"/>
                </a:lnTo>
                <a:lnTo>
                  <a:pt x="859" y="0"/>
                </a:lnTo>
                <a:lnTo>
                  <a:pt x="881" y="0"/>
                </a:lnTo>
                <a:lnTo>
                  <a:pt x="903" y="21"/>
                </a:lnTo>
                <a:lnTo>
                  <a:pt x="924" y="21"/>
                </a:lnTo>
                <a:lnTo>
                  <a:pt x="935" y="32"/>
                </a:lnTo>
                <a:lnTo>
                  <a:pt x="957" y="54"/>
                </a:lnTo>
                <a:lnTo>
                  <a:pt x="979" y="65"/>
                </a:lnTo>
                <a:lnTo>
                  <a:pt x="1001" y="86"/>
                </a:lnTo>
                <a:lnTo>
                  <a:pt x="1033" y="108"/>
                </a:lnTo>
              </a:path>
            </a:pathLst>
          </a:custGeom>
          <a:solidFill>
            <a:srgbClr val="FF0000"/>
          </a:solidFill>
          <a:ln w="12700">
            <a:solidFill>
              <a:srgbClr val="000000"/>
            </a:solidFill>
            <a:round/>
          </a:ln>
        </p:spPr>
        <p:txBody>
          <a:bodyPr/>
          <a:lstStyle/>
          <a:p>
            <a:endParaRPr lang="zh-CN" altLang="en-US"/>
          </a:p>
        </p:txBody>
      </p:sp>
      <p:sp>
        <p:nvSpPr>
          <p:cNvPr id="103456" name="Freeform 32"/>
          <p:cNvSpPr/>
          <p:nvPr/>
        </p:nvSpPr>
        <p:spPr bwMode="auto">
          <a:xfrm>
            <a:off x="6742113" y="3012018"/>
            <a:ext cx="373062" cy="173567"/>
          </a:xfrm>
          <a:custGeom>
            <a:avLst/>
            <a:gdLst>
              <a:gd name="T0" fmla="*/ 2147483647 w 587"/>
              <a:gd name="T1" fmla="*/ 2147483647 h 206"/>
              <a:gd name="T2" fmla="*/ 2147483647 w 587"/>
              <a:gd name="T3" fmla="*/ 2147483647 h 206"/>
              <a:gd name="T4" fmla="*/ 2147483647 w 587"/>
              <a:gd name="T5" fmla="*/ 2147483647 h 206"/>
              <a:gd name="T6" fmla="*/ 2147483647 w 587"/>
              <a:gd name="T7" fmla="*/ 2147483647 h 206"/>
              <a:gd name="T8" fmla="*/ 2147483647 w 587"/>
              <a:gd name="T9" fmla="*/ 2147483647 h 206"/>
              <a:gd name="T10" fmla="*/ 2147483647 w 587"/>
              <a:gd name="T11" fmla="*/ 2147483647 h 206"/>
              <a:gd name="T12" fmla="*/ 2147483647 w 587"/>
              <a:gd name="T13" fmla="*/ 0 h 206"/>
              <a:gd name="T14" fmla="*/ 2147483647 w 587"/>
              <a:gd name="T15" fmla="*/ 0 h 206"/>
              <a:gd name="T16" fmla="*/ 2147483647 w 587"/>
              <a:gd name="T17" fmla="*/ 0 h 206"/>
              <a:gd name="T18" fmla="*/ 2147483647 w 587"/>
              <a:gd name="T19" fmla="*/ 0 h 206"/>
              <a:gd name="T20" fmla="*/ 2147483647 w 587"/>
              <a:gd name="T21" fmla="*/ 0 h 206"/>
              <a:gd name="T22" fmla="*/ 2147483647 w 587"/>
              <a:gd name="T23" fmla="*/ 2147483647 h 206"/>
              <a:gd name="T24" fmla="*/ 2147483647 w 587"/>
              <a:gd name="T25" fmla="*/ 2147483647 h 206"/>
              <a:gd name="T26" fmla="*/ 2147483647 w 587"/>
              <a:gd name="T27" fmla="*/ 2147483647 h 206"/>
              <a:gd name="T28" fmla="*/ 2147483647 w 587"/>
              <a:gd name="T29" fmla="*/ 2147483647 h 206"/>
              <a:gd name="T30" fmla="*/ 2147483647 w 587"/>
              <a:gd name="T31" fmla="*/ 2147483647 h 206"/>
              <a:gd name="T32" fmla="*/ 2147483647 w 587"/>
              <a:gd name="T33" fmla="*/ 2147483647 h 206"/>
              <a:gd name="T34" fmla="*/ 2147483647 w 587"/>
              <a:gd name="T35" fmla="*/ 2147483647 h 206"/>
              <a:gd name="T36" fmla="*/ 2147483647 w 587"/>
              <a:gd name="T37" fmla="*/ 2147483647 h 206"/>
              <a:gd name="T38" fmla="*/ 2147483647 w 587"/>
              <a:gd name="T39" fmla="*/ 2147483647 h 206"/>
              <a:gd name="T40" fmla="*/ 2147483647 w 587"/>
              <a:gd name="T41" fmla="*/ 2147483647 h 206"/>
              <a:gd name="T42" fmla="*/ 2147483647 w 587"/>
              <a:gd name="T43" fmla="*/ 2147483647 h 206"/>
              <a:gd name="T44" fmla="*/ 2147483647 w 587"/>
              <a:gd name="T45" fmla="*/ 2147483647 h 206"/>
              <a:gd name="T46" fmla="*/ 2147483647 w 587"/>
              <a:gd name="T47" fmla="*/ 2147483647 h 206"/>
              <a:gd name="T48" fmla="*/ 2147483647 w 587"/>
              <a:gd name="T49" fmla="*/ 2147483647 h 206"/>
              <a:gd name="T50" fmla="*/ 2147483647 w 587"/>
              <a:gd name="T51" fmla="*/ 2147483647 h 206"/>
              <a:gd name="T52" fmla="*/ 2147483647 w 587"/>
              <a:gd name="T53" fmla="*/ 2147483647 h 206"/>
              <a:gd name="T54" fmla="*/ 2147483647 w 587"/>
              <a:gd name="T55" fmla="*/ 2147483647 h 206"/>
              <a:gd name="T56" fmla="*/ 2147483647 w 587"/>
              <a:gd name="T57" fmla="*/ 2147483647 h 206"/>
              <a:gd name="T58" fmla="*/ 2147483647 w 587"/>
              <a:gd name="T59" fmla="*/ 2147483647 h 206"/>
              <a:gd name="T60" fmla="*/ 2147483647 w 587"/>
              <a:gd name="T61" fmla="*/ 2147483647 h 206"/>
              <a:gd name="T62" fmla="*/ 2147483647 w 587"/>
              <a:gd name="T63" fmla="*/ 2147483647 h 206"/>
              <a:gd name="T64" fmla="*/ 2147483647 w 587"/>
              <a:gd name="T65" fmla="*/ 2147483647 h 206"/>
              <a:gd name="T66" fmla="*/ 2147483647 w 587"/>
              <a:gd name="T67" fmla="*/ 2147483647 h 206"/>
              <a:gd name="T68" fmla="*/ 2147483647 w 587"/>
              <a:gd name="T69" fmla="*/ 2147483647 h 206"/>
              <a:gd name="T70" fmla="*/ 2147483647 w 587"/>
              <a:gd name="T71" fmla="*/ 2147483647 h 206"/>
              <a:gd name="T72" fmla="*/ 2147483647 w 587"/>
              <a:gd name="T73" fmla="*/ 2147483647 h 206"/>
              <a:gd name="T74" fmla="*/ 2147483647 w 587"/>
              <a:gd name="T75" fmla="*/ 2147483647 h 206"/>
              <a:gd name="T76" fmla="*/ 2147483647 w 587"/>
              <a:gd name="T77" fmla="*/ 2147483647 h 206"/>
              <a:gd name="T78" fmla="*/ 2147483647 w 587"/>
              <a:gd name="T79" fmla="*/ 2147483647 h 206"/>
              <a:gd name="T80" fmla="*/ 2147483647 w 587"/>
              <a:gd name="T81" fmla="*/ 2147483647 h 206"/>
              <a:gd name="T82" fmla="*/ 2147483647 w 587"/>
              <a:gd name="T83" fmla="*/ 2147483647 h 206"/>
              <a:gd name="T84" fmla="*/ 2147483647 w 587"/>
              <a:gd name="T85" fmla="*/ 2147483647 h 206"/>
              <a:gd name="T86" fmla="*/ 2147483647 w 587"/>
              <a:gd name="T87" fmla="*/ 2147483647 h 206"/>
              <a:gd name="T88" fmla="*/ 0 w 587"/>
              <a:gd name="T89" fmla="*/ 2147483647 h 206"/>
              <a:gd name="T90" fmla="*/ 2147483647 w 587"/>
              <a:gd name="T91" fmla="*/ 2147483647 h 206"/>
              <a:gd name="T92" fmla="*/ 2147483647 w 587"/>
              <a:gd name="T93" fmla="*/ 2147483647 h 206"/>
              <a:gd name="T94" fmla="*/ 2147483647 w 587"/>
              <a:gd name="T95" fmla="*/ 2147483647 h 206"/>
              <a:gd name="T96" fmla="*/ 2147483647 w 587"/>
              <a:gd name="T97" fmla="*/ 2147483647 h 206"/>
              <a:gd name="T98" fmla="*/ 2147483647 w 587"/>
              <a:gd name="T99" fmla="*/ 2147483647 h 206"/>
              <a:gd name="T100" fmla="*/ 2147483647 w 587"/>
              <a:gd name="T101" fmla="*/ 2147483647 h 206"/>
              <a:gd name="T102" fmla="*/ 2147483647 w 587"/>
              <a:gd name="T103" fmla="*/ 2147483647 h 206"/>
              <a:gd name="T104" fmla="*/ 2147483647 w 587"/>
              <a:gd name="T105" fmla="*/ 2147483647 h 206"/>
              <a:gd name="T106" fmla="*/ 2147483647 w 587"/>
              <a:gd name="T107" fmla="*/ 2147483647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7"/>
              <a:gd name="T163" fmla="*/ 0 h 206"/>
              <a:gd name="T164" fmla="*/ 587 w 587"/>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7" h="206">
                <a:moveTo>
                  <a:pt x="240" y="54"/>
                </a:moveTo>
                <a:lnTo>
                  <a:pt x="294" y="43"/>
                </a:lnTo>
                <a:lnTo>
                  <a:pt x="337" y="33"/>
                </a:lnTo>
                <a:lnTo>
                  <a:pt x="370" y="22"/>
                </a:lnTo>
                <a:lnTo>
                  <a:pt x="403" y="11"/>
                </a:lnTo>
                <a:lnTo>
                  <a:pt x="424" y="11"/>
                </a:lnTo>
                <a:lnTo>
                  <a:pt x="446" y="0"/>
                </a:lnTo>
                <a:lnTo>
                  <a:pt x="468" y="0"/>
                </a:lnTo>
                <a:lnTo>
                  <a:pt x="479" y="0"/>
                </a:lnTo>
                <a:lnTo>
                  <a:pt x="490" y="0"/>
                </a:lnTo>
                <a:lnTo>
                  <a:pt x="500" y="0"/>
                </a:lnTo>
                <a:lnTo>
                  <a:pt x="522" y="11"/>
                </a:lnTo>
                <a:lnTo>
                  <a:pt x="544" y="11"/>
                </a:lnTo>
                <a:lnTo>
                  <a:pt x="566" y="22"/>
                </a:lnTo>
                <a:lnTo>
                  <a:pt x="577" y="43"/>
                </a:lnTo>
                <a:lnTo>
                  <a:pt x="587" y="54"/>
                </a:lnTo>
                <a:lnTo>
                  <a:pt x="587" y="65"/>
                </a:lnTo>
                <a:lnTo>
                  <a:pt x="587" y="87"/>
                </a:lnTo>
                <a:lnTo>
                  <a:pt x="577" y="98"/>
                </a:lnTo>
                <a:lnTo>
                  <a:pt x="566" y="119"/>
                </a:lnTo>
                <a:lnTo>
                  <a:pt x="544" y="130"/>
                </a:lnTo>
                <a:lnTo>
                  <a:pt x="522" y="141"/>
                </a:lnTo>
                <a:lnTo>
                  <a:pt x="500" y="162"/>
                </a:lnTo>
                <a:lnTo>
                  <a:pt x="490" y="162"/>
                </a:lnTo>
                <a:lnTo>
                  <a:pt x="479" y="162"/>
                </a:lnTo>
                <a:lnTo>
                  <a:pt x="468" y="162"/>
                </a:lnTo>
                <a:lnTo>
                  <a:pt x="457" y="162"/>
                </a:lnTo>
                <a:lnTo>
                  <a:pt x="446" y="162"/>
                </a:lnTo>
                <a:lnTo>
                  <a:pt x="424" y="173"/>
                </a:lnTo>
                <a:lnTo>
                  <a:pt x="403" y="173"/>
                </a:lnTo>
                <a:lnTo>
                  <a:pt x="381" y="173"/>
                </a:lnTo>
                <a:lnTo>
                  <a:pt x="359" y="173"/>
                </a:lnTo>
                <a:lnTo>
                  <a:pt x="337" y="184"/>
                </a:lnTo>
                <a:lnTo>
                  <a:pt x="283" y="184"/>
                </a:lnTo>
                <a:lnTo>
                  <a:pt x="229" y="195"/>
                </a:lnTo>
                <a:lnTo>
                  <a:pt x="196" y="206"/>
                </a:lnTo>
                <a:lnTo>
                  <a:pt x="163" y="206"/>
                </a:lnTo>
                <a:lnTo>
                  <a:pt x="153" y="206"/>
                </a:lnTo>
                <a:lnTo>
                  <a:pt x="142" y="195"/>
                </a:lnTo>
                <a:lnTo>
                  <a:pt x="120" y="195"/>
                </a:lnTo>
                <a:lnTo>
                  <a:pt x="98" y="173"/>
                </a:lnTo>
                <a:lnTo>
                  <a:pt x="76" y="162"/>
                </a:lnTo>
                <a:lnTo>
                  <a:pt x="55" y="152"/>
                </a:lnTo>
                <a:lnTo>
                  <a:pt x="33" y="130"/>
                </a:lnTo>
                <a:lnTo>
                  <a:pt x="0" y="108"/>
                </a:lnTo>
                <a:lnTo>
                  <a:pt x="11" y="108"/>
                </a:lnTo>
                <a:lnTo>
                  <a:pt x="33" y="98"/>
                </a:lnTo>
                <a:lnTo>
                  <a:pt x="55" y="98"/>
                </a:lnTo>
                <a:lnTo>
                  <a:pt x="87" y="98"/>
                </a:lnTo>
                <a:lnTo>
                  <a:pt x="120" y="87"/>
                </a:lnTo>
                <a:lnTo>
                  <a:pt x="163" y="76"/>
                </a:lnTo>
                <a:lnTo>
                  <a:pt x="196" y="65"/>
                </a:lnTo>
                <a:lnTo>
                  <a:pt x="240" y="54"/>
                </a:lnTo>
              </a:path>
            </a:pathLst>
          </a:custGeom>
          <a:solidFill>
            <a:srgbClr val="FF0000"/>
          </a:solidFill>
          <a:ln w="12700">
            <a:solidFill>
              <a:srgbClr val="000000"/>
            </a:solidFill>
            <a:round/>
          </a:ln>
        </p:spPr>
        <p:txBody>
          <a:bodyPr/>
          <a:lstStyle/>
          <a:p>
            <a:endParaRPr lang="zh-CN" altLang="en-US"/>
          </a:p>
        </p:txBody>
      </p:sp>
      <p:sp>
        <p:nvSpPr>
          <p:cNvPr id="103457" name="Freeform 33"/>
          <p:cNvSpPr/>
          <p:nvPr/>
        </p:nvSpPr>
        <p:spPr bwMode="auto">
          <a:xfrm>
            <a:off x="6762750" y="3488267"/>
            <a:ext cx="414338" cy="154517"/>
          </a:xfrm>
          <a:custGeom>
            <a:avLst/>
            <a:gdLst>
              <a:gd name="T0" fmla="*/ 0 w 652"/>
              <a:gd name="T1" fmla="*/ 2147483647 h 184"/>
              <a:gd name="T2" fmla="*/ 2147483647 w 652"/>
              <a:gd name="T3" fmla="*/ 2147483647 h 184"/>
              <a:gd name="T4" fmla="*/ 2147483647 w 652"/>
              <a:gd name="T5" fmla="*/ 0 h 184"/>
              <a:gd name="T6" fmla="*/ 2147483647 w 652"/>
              <a:gd name="T7" fmla="*/ 2147483647 h 184"/>
              <a:gd name="T8" fmla="*/ 0 w 652"/>
              <a:gd name="T9" fmla="*/ 2147483647 h 184"/>
              <a:gd name="T10" fmla="*/ 0 w 652"/>
              <a:gd name="T11" fmla="*/ 2147483647 h 184"/>
              <a:gd name="T12" fmla="*/ 0 w 652"/>
              <a:gd name="T13" fmla="*/ 2147483647 h 184"/>
              <a:gd name="T14" fmla="*/ 0 60000 65536"/>
              <a:gd name="T15" fmla="*/ 0 60000 65536"/>
              <a:gd name="T16" fmla="*/ 0 60000 65536"/>
              <a:gd name="T17" fmla="*/ 0 60000 65536"/>
              <a:gd name="T18" fmla="*/ 0 60000 65536"/>
              <a:gd name="T19" fmla="*/ 0 60000 65536"/>
              <a:gd name="T20" fmla="*/ 0 60000 65536"/>
              <a:gd name="T21" fmla="*/ 0 w 652"/>
              <a:gd name="T22" fmla="*/ 0 h 184"/>
              <a:gd name="T23" fmla="*/ 652 w 65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2" h="184">
                <a:moveTo>
                  <a:pt x="0" y="76"/>
                </a:moveTo>
                <a:lnTo>
                  <a:pt x="326" y="32"/>
                </a:lnTo>
                <a:lnTo>
                  <a:pt x="652" y="0"/>
                </a:lnTo>
                <a:lnTo>
                  <a:pt x="652" y="130"/>
                </a:lnTo>
                <a:lnTo>
                  <a:pt x="0" y="184"/>
                </a:lnTo>
                <a:lnTo>
                  <a:pt x="0" y="76"/>
                </a:lnTo>
              </a:path>
            </a:pathLst>
          </a:custGeom>
          <a:solidFill>
            <a:srgbClr val="FF0000"/>
          </a:solidFill>
          <a:ln w="12700">
            <a:solidFill>
              <a:srgbClr val="000000"/>
            </a:solidFill>
            <a:round/>
          </a:ln>
        </p:spPr>
        <p:txBody>
          <a:bodyPr/>
          <a:lstStyle/>
          <a:p>
            <a:endParaRPr lang="zh-CN" altLang="en-US"/>
          </a:p>
        </p:txBody>
      </p:sp>
      <p:sp>
        <p:nvSpPr>
          <p:cNvPr id="103459" name="Freeform 35"/>
          <p:cNvSpPr/>
          <p:nvPr/>
        </p:nvSpPr>
        <p:spPr bwMode="auto">
          <a:xfrm>
            <a:off x="6369050" y="3901018"/>
            <a:ext cx="1201738" cy="292100"/>
          </a:xfrm>
          <a:custGeom>
            <a:avLst/>
            <a:gdLst>
              <a:gd name="T0" fmla="*/ 2147483647 w 1892"/>
              <a:gd name="T1" fmla="*/ 2147483647 h 346"/>
              <a:gd name="T2" fmla="*/ 2147483647 w 1892"/>
              <a:gd name="T3" fmla="*/ 2147483647 h 346"/>
              <a:gd name="T4" fmla="*/ 2147483647 w 1892"/>
              <a:gd name="T5" fmla="*/ 2147483647 h 346"/>
              <a:gd name="T6" fmla="*/ 2147483647 w 1892"/>
              <a:gd name="T7" fmla="*/ 2147483647 h 346"/>
              <a:gd name="T8" fmla="*/ 2147483647 w 1892"/>
              <a:gd name="T9" fmla="*/ 2147483647 h 346"/>
              <a:gd name="T10" fmla="*/ 2147483647 w 1892"/>
              <a:gd name="T11" fmla="*/ 2147483647 h 346"/>
              <a:gd name="T12" fmla="*/ 2147483647 w 1892"/>
              <a:gd name="T13" fmla="*/ 2147483647 h 346"/>
              <a:gd name="T14" fmla="*/ 2147483647 w 1892"/>
              <a:gd name="T15" fmla="*/ 2147483647 h 346"/>
              <a:gd name="T16" fmla="*/ 2147483647 w 1892"/>
              <a:gd name="T17" fmla="*/ 2147483647 h 346"/>
              <a:gd name="T18" fmla="*/ 2147483647 w 1892"/>
              <a:gd name="T19" fmla="*/ 2147483647 h 346"/>
              <a:gd name="T20" fmla="*/ 2147483647 w 1892"/>
              <a:gd name="T21" fmla="*/ 2147483647 h 346"/>
              <a:gd name="T22" fmla="*/ 2147483647 w 1892"/>
              <a:gd name="T23" fmla="*/ 2147483647 h 346"/>
              <a:gd name="T24" fmla="*/ 2147483647 w 1892"/>
              <a:gd name="T25" fmla="*/ 2147483647 h 346"/>
              <a:gd name="T26" fmla="*/ 2147483647 w 1892"/>
              <a:gd name="T27" fmla="*/ 2147483647 h 346"/>
              <a:gd name="T28" fmla="*/ 2147483647 w 1892"/>
              <a:gd name="T29" fmla="*/ 2147483647 h 346"/>
              <a:gd name="T30" fmla="*/ 2147483647 w 1892"/>
              <a:gd name="T31" fmla="*/ 2147483647 h 346"/>
              <a:gd name="T32" fmla="*/ 2147483647 w 1892"/>
              <a:gd name="T33" fmla="*/ 2147483647 h 346"/>
              <a:gd name="T34" fmla="*/ 2147483647 w 1892"/>
              <a:gd name="T35" fmla="*/ 2147483647 h 346"/>
              <a:gd name="T36" fmla="*/ 2147483647 w 1892"/>
              <a:gd name="T37" fmla="*/ 2147483647 h 346"/>
              <a:gd name="T38" fmla="*/ 2147483647 w 1892"/>
              <a:gd name="T39" fmla="*/ 2147483647 h 346"/>
              <a:gd name="T40" fmla="*/ 2147483647 w 1892"/>
              <a:gd name="T41" fmla="*/ 2147483647 h 346"/>
              <a:gd name="T42" fmla="*/ 2147483647 w 1892"/>
              <a:gd name="T43" fmla="*/ 2147483647 h 346"/>
              <a:gd name="T44" fmla="*/ 2147483647 w 1892"/>
              <a:gd name="T45" fmla="*/ 2147483647 h 346"/>
              <a:gd name="T46" fmla="*/ 0 w 1892"/>
              <a:gd name="T47" fmla="*/ 2147483647 h 346"/>
              <a:gd name="T48" fmla="*/ 2147483647 w 1892"/>
              <a:gd name="T49" fmla="*/ 2147483647 h 346"/>
              <a:gd name="T50" fmla="*/ 2147483647 w 1892"/>
              <a:gd name="T51" fmla="*/ 2147483647 h 346"/>
              <a:gd name="T52" fmla="*/ 2147483647 w 1892"/>
              <a:gd name="T53" fmla="*/ 2147483647 h 346"/>
              <a:gd name="T54" fmla="*/ 2147483647 w 1892"/>
              <a:gd name="T55" fmla="*/ 2147483647 h 346"/>
              <a:gd name="T56" fmla="*/ 2147483647 w 1892"/>
              <a:gd name="T57" fmla="*/ 2147483647 h 346"/>
              <a:gd name="T58" fmla="*/ 2147483647 w 1892"/>
              <a:gd name="T59" fmla="*/ 2147483647 h 346"/>
              <a:gd name="T60" fmla="*/ 2147483647 w 1892"/>
              <a:gd name="T61" fmla="*/ 2147483647 h 346"/>
              <a:gd name="T62" fmla="*/ 2147483647 w 1892"/>
              <a:gd name="T63" fmla="*/ 2147483647 h 346"/>
              <a:gd name="T64" fmla="*/ 2147483647 w 1892"/>
              <a:gd name="T65" fmla="*/ 2147483647 h 346"/>
              <a:gd name="T66" fmla="*/ 2147483647 w 1892"/>
              <a:gd name="T67" fmla="*/ 2147483647 h 346"/>
              <a:gd name="T68" fmla="*/ 2147483647 w 1892"/>
              <a:gd name="T69" fmla="*/ 2147483647 h 346"/>
              <a:gd name="T70" fmla="*/ 2147483647 w 1892"/>
              <a:gd name="T71" fmla="*/ 2147483647 h 346"/>
              <a:gd name="T72" fmla="*/ 2147483647 w 1892"/>
              <a:gd name="T73" fmla="*/ 2147483647 h 346"/>
              <a:gd name="T74" fmla="*/ 2147483647 w 1892"/>
              <a:gd name="T75" fmla="*/ 2147483647 h 346"/>
              <a:gd name="T76" fmla="*/ 2147483647 w 1892"/>
              <a:gd name="T77" fmla="*/ 0 h 346"/>
              <a:gd name="T78" fmla="*/ 2147483647 w 1892"/>
              <a:gd name="T79" fmla="*/ 0 h 346"/>
              <a:gd name="T80" fmla="*/ 2147483647 w 1892"/>
              <a:gd name="T81" fmla="*/ 0 h 346"/>
              <a:gd name="T82" fmla="*/ 2147483647 w 1892"/>
              <a:gd name="T83" fmla="*/ 2147483647 h 346"/>
              <a:gd name="T84" fmla="*/ 2147483647 w 1892"/>
              <a:gd name="T85" fmla="*/ 2147483647 h 346"/>
              <a:gd name="T86" fmla="*/ 2147483647 w 1892"/>
              <a:gd name="T87" fmla="*/ 2147483647 h 346"/>
              <a:gd name="T88" fmla="*/ 2147483647 w 1892"/>
              <a:gd name="T89" fmla="*/ 2147483647 h 346"/>
              <a:gd name="T90" fmla="*/ 2147483647 w 1892"/>
              <a:gd name="T91" fmla="*/ 2147483647 h 346"/>
              <a:gd name="T92" fmla="*/ 2147483647 w 1892"/>
              <a:gd name="T93" fmla="*/ 2147483647 h 346"/>
              <a:gd name="T94" fmla="*/ 2147483647 w 1892"/>
              <a:gd name="T95" fmla="*/ 2147483647 h 346"/>
              <a:gd name="T96" fmla="*/ 2147483647 w 1892"/>
              <a:gd name="T97" fmla="*/ 2147483647 h 346"/>
              <a:gd name="T98" fmla="*/ 2147483647 w 1892"/>
              <a:gd name="T99" fmla="*/ 2147483647 h 3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92"/>
              <a:gd name="T151" fmla="*/ 0 h 346"/>
              <a:gd name="T152" fmla="*/ 1892 w 1892"/>
              <a:gd name="T153" fmla="*/ 346 h 3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92" h="346">
                <a:moveTo>
                  <a:pt x="1892" y="249"/>
                </a:moveTo>
                <a:lnTo>
                  <a:pt x="1881" y="260"/>
                </a:lnTo>
                <a:lnTo>
                  <a:pt x="1859" y="260"/>
                </a:lnTo>
                <a:lnTo>
                  <a:pt x="1838" y="260"/>
                </a:lnTo>
                <a:lnTo>
                  <a:pt x="1816" y="249"/>
                </a:lnTo>
                <a:lnTo>
                  <a:pt x="1772" y="249"/>
                </a:lnTo>
                <a:lnTo>
                  <a:pt x="1740" y="249"/>
                </a:lnTo>
                <a:lnTo>
                  <a:pt x="1685" y="238"/>
                </a:lnTo>
                <a:lnTo>
                  <a:pt x="1631" y="227"/>
                </a:lnTo>
                <a:lnTo>
                  <a:pt x="1577" y="227"/>
                </a:lnTo>
                <a:lnTo>
                  <a:pt x="1522" y="216"/>
                </a:lnTo>
                <a:lnTo>
                  <a:pt x="1468" y="216"/>
                </a:lnTo>
                <a:lnTo>
                  <a:pt x="1435" y="206"/>
                </a:lnTo>
                <a:lnTo>
                  <a:pt x="1392" y="206"/>
                </a:lnTo>
                <a:lnTo>
                  <a:pt x="1370" y="206"/>
                </a:lnTo>
                <a:lnTo>
                  <a:pt x="1348" y="206"/>
                </a:lnTo>
                <a:lnTo>
                  <a:pt x="1327" y="206"/>
                </a:lnTo>
                <a:lnTo>
                  <a:pt x="1316" y="206"/>
                </a:lnTo>
                <a:lnTo>
                  <a:pt x="1294" y="206"/>
                </a:lnTo>
                <a:lnTo>
                  <a:pt x="1272" y="206"/>
                </a:lnTo>
                <a:lnTo>
                  <a:pt x="1251" y="206"/>
                </a:lnTo>
                <a:lnTo>
                  <a:pt x="1218" y="206"/>
                </a:lnTo>
                <a:lnTo>
                  <a:pt x="1185" y="206"/>
                </a:lnTo>
                <a:lnTo>
                  <a:pt x="1142" y="206"/>
                </a:lnTo>
                <a:lnTo>
                  <a:pt x="1098" y="216"/>
                </a:lnTo>
                <a:lnTo>
                  <a:pt x="1011" y="227"/>
                </a:lnTo>
                <a:lnTo>
                  <a:pt x="924" y="238"/>
                </a:lnTo>
                <a:lnTo>
                  <a:pt x="837" y="249"/>
                </a:lnTo>
                <a:lnTo>
                  <a:pt x="740" y="260"/>
                </a:lnTo>
                <a:lnTo>
                  <a:pt x="653" y="281"/>
                </a:lnTo>
                <a:lnTo>
                  <a:pt x="566" y="303"/>
                </a:lnTo>
                <a:lnTo>
                  <a:pt x="479" y="314"/>
                </a:lnTo>
                <a:lnTo>
                  <a:pt x="403" y="325"/>
                </a:lnTo>
                <a:lnTo>
                  <a:pt x="359" y="336"/>
                </a:lnTo>
                <a:lnTo>
                  <a:pt x="316" y="336"/>
                </a:lnTo>
                <a:lnTo>
                  <a:pt x="283" y="346"/>
                </a:lnTo>
                <a:lnTo>
                  <a:pt x="250" y="336"/>
                </a:lnTo>
                <a:lnTo>
                  <a:pt x="218" y="336"/>
                </a:lnTo>
                <a:lnTo>
                  <a:pt x="185" y="325"/>
                </a:lnTo>
                <a:lnTo>
                  <a:pt x="152" y="314"/>
                </a:lnTo>
                <a:lnTo>
                  <a:pt x="120" y="303"/>
                </a:lnTo>
                <a:lnTo>
                  <a:pt x="98" y="292"/>
                </a:lnTo>
                <a:lnTo>
                  <a:pt x="66" y="271"/>
                </a:lnTo>
                <a:lnTo>
                  <a:pt x="44" y="260"/>
                </a:lnTo>
                <a:lnTo>
                  <a:pt x="33" y="249"/>
                </a:lnTo>
                <a:lnTo>
                  <a:pt x="22" y="238"/>
                </a:lnTo>
                <a:lnTo>
                  <a:pt x="11" y="227"/>
                </a:lnTo>
                <a:lnTo>
                  <a:pt x="0" y="216"/>
                </a:lnTo>
                <a:lnTo>
                  <a:pt x="0" y="206"/>
                </a:lnTo>
                <a:lnTo>
                  <a:pt x="22" y="206"/>
                </a:lnTo>
                <a:lnTo>
                  <a:pt x="55" y="195"/>
                </a:lnTo>
                <a:lnTo>
                  <a:pt x="87" y="195"/>
                </a:lnTo>
                <a:lnTo>
                  <a:pt x="120" y="195"/>
                </a:lnTo>
                <a:lnTo>
                  <a:pt x="163" y="195"/>
                </a:lnTo>
                <a:lnTo>
                  <a:pt x="207" y="184"/>
                </a:lnTo>
                <a:lnTo>
                  <a:pt x="250" y="184"/>
                </a:lnTo>
                <a:lnTo>
                  <a:pt x="305" y="173"/>
                </a:lnTo>
                <a:lnTo>
                  <a:pt x="359" y="173"/>
                </a:lnTo>
                <a:lnTo>
                  <a:pt x="413" y="162"/>
                </a:lnTo>
                <a:lnTo>
                  <a:pt x="479" y="152"/>
                </a:lnTo>
                <a:lnTo>
                  <a:pt x="544" y="141"/>
                </a:lnTo>
                <a:lnTo>
                  <a:pt x="609" y="130"/>
                </a:lnTo>
                <a:lnTo>
                  <a:pt x="685" y="119"/>
                </a:lnTo>
                <a:lnTo>
                  <a:pt x="761" y="108"/>
                </a:lnTo>
                <a:lnTo>
                  <a:pt x="837" y="97"/>
                </a:lnTo>
                <a:lnTo>
                  <a:pt x="924" y="87"/>
                </a:lnTo>
                <a:lnTo>
                  <a:pt x="1000" y="76"/>
                </a:lnTo>
                <a:lnTo>
                  <a:pt x="1066" y="65"/>
                </a:lnTo>
                <a:lnTo>
                  <a:pt x="1142" y="54"/>
                </a:lnTo>
                <a:lnTo>
                  <a:pt x="1196" y="54"/>
                </a:lnTo>
                <a:lnTo>
                  <a:pt x="1251" y="43"/>
                </a:lnTo>
                <a:lnTo>
                  <a:pt x="1305" y="32"/>
                </a:lnTo>
                <a:lnTo>
                  <a:pt x="1348" y="22"/>
                </a:lnTo>
                <a:lnTo>
                  <a:pt x="1392" y="22"/>
                </a:lnTo>
                <a:lnTo>
                  <a:pt x="1435" y="11"/>
                </a:lnTo>
                <a:lnTo>
                  <a:pt x="1468" y="11"/>
                </a:lnTo>
                <a:lnTo>
                  <a:pt x="1490" y="11"/>
                </a:lnTo>
                <a:lnTo>
                  <a:pt x="1511" y="0"/>
                </a:lnTo>
                <a:lnTo>
                  <a:pt x="1533" y="0"/>
                </a:lnTo>
                <a:lnTo>
                  <a:pt x="1544" y="0"/>
                </a:lnTo>
                <a:lnTo>
                  <a:pt x="1555" y="0"/>
                </a:lnTo>
                <a:lnTo>
                  <a:pt x="1577" y="0"/>
                </a:lnTo>
                <a:lnTo>
                  <a:pt x="1620" y="11"/>
                </a:lnTo>
                <a:lnTo>
                  <a:pt x="1631" y="22"/>
                </a:lnTo>
                <a:lnTo>
                  <a:pt x="1653" y="22"/>
                </a:lnTo>
                <a:lnTo>
                  <a:pt x="1685" y="32"/>
                </a:lnTo>
                <a:lnTo>
                  <a:pt x="1707" y="54"/>
                </a:lnTo>
                <a:lnTo>
                  <a:pt x="1740" y="65"/>
                </a:lnTo>
                <a:lnTo>
                  <a:pt x="1761" y="76"/>
                </a:lnTo>
                <a:lnTo>
                  <a:pt x="1783" y="97"/>
                </a:lnTo>
                <a:lnTo>
                  <a:pt x="1805" y="108"/>
                </a:lnTo>
                <a:lnTo>
                  <a:pt x="1838" y="141"/>
                </a:lnTo>
                <a:lnTo>
                  <a:pt x="1859" y="162"/>
                </a:lnTo>
                <a:lnTo>
                  <a:pt x="1870" y="173"/>
                </a:lnTo>
                <a:lnTo>
                  <a:pt x="1881" y="195"/>
                </a:lnTo>
                <a:lnTo>
                  <a:pt x="1892" y="206"/>
                </a:lnTo>
                <a:lnTo>
                  <a:pt x="1892" y="216"/>
                </a:lnTo>
                <a:lnTo>
                  <a:pt x="1892" y="238"/>
                </a:lnTo>
                <a:lnTo>
                  <a:pt x="1892" y="249"/>
                </a:lnTo>
              </a:path>
            </a:pathLst>
          </a:custGeom>
          <a:solidFill>
            <a:srgbClr val="FF0000"/>
          </a:solidFill>
          <a:ln w="12700">
            <a:solidFill>
              <a:srgbClr val="000000"/>
            </a:solidFill>
            <a:round/>
          </a:ln>
        </p:spPr>
        <p:txBody>
          <a:bodyPr/>
          <a:lstStyle/>
          <a:p>
            <a:endParaRPr lang="zh-CN" altLang="en-US"/>
          </a:p>
        </p:txBody>
      </p:sp>
      <p:sp>
        <p:nvSpPr>
          <p:cNvPr id="103452" name="Freeform 28"/>
          <p:cNvSpPr/>
          <p:nvPr/>
        </p:nvSpPr>
        <p:spPr bwMode="auto">
          <a:xfrm>
            <a:off x="6218238" y="2296584"/>
            <a:ext cx="165100" cy="1538816"/>
          </a:xfrm>
          <a:custGeom>
            <a:avLst/>
            <a:gdLst>
              <a:gd name="T0" fmla="*/ 2147483647 w 261"/>
              <a:gd name="T1" fmla="*/ 2147483647 h 1818"/>
              <a:gd name="T2" fmla="*/ 2147483647 w 261"/>
              <a:gd name="T3" fmla="*/ 2147483647 h 1818"/>
              <a:gd name="T4" fmla="*/ 2147483647 w 261"/>
              <a:gd name="T5" fmla="*/ 2147483647 h 1818"/>
              <a:gd name="T6" fmla="*/ 2147483647 w 261"/>
              <a:gd name="T7" fmla="*/ 2147483647 h 1818"/>
              <a:gd name="T8" fmla="*/ 2147483647 w 261"/>
              <a:gd name="T9" fmla="*/ 2147483647 h 1818"/>
              <a:gd name="T10" fmla="*/ 2147483647 w 261"/>
              <a:gd name="T11" fmla="*/ 2147483647 h 1818"/>
              <a:gd name="T12" fmla="*/ 2147483647 w 261"/>
              <a:gd name="T13" fmla="*/ 2147483647 h 1818"/>
              <a:gd name="T14" fmla="*/ 2147483647 w 261"/>
              <a:gd name="T15" fmla="*/ 2147483647 h 1818"/>
              <a:gd name="T16" fmla="*/ 2147483647 w 261"/>
              <a:gd name="T17" fmla="*/ 2147483647 h 1818"/>
              <a:gd name="T18" fmla="*/ 2147483647 w 261"/>
              <a:gd name="T19" fmla="*/ 2147483647 h 1818"/>
              <a:gd name="T20" fmla="*/ 2147483647 w 261"/>
              <a:gd name="T21" fmla="*/ 2147483647 h 1818"/>
              <a:gd name="T22" fmla="*/ 2147483647 w 261"/>
              <a:gd name="T23" fmla="*/ 2147483647 h 1818"/>
              <a:gd name="T24" fmla="*/ 2147483647 w 261"/>
              <a:gd name="T25" fmla="*/ 2147483647 h 1818"/>
              <a:gd name="T26" fmla="*/ 2147483647 w 261"/>
              <a:gd name="T27" fmla="*/ 2147483647 h 1818"/>
              <a:gd name="T28" fmla="*/ 2147483647 w 261"/>
              <a:gd name="T29" fmla="*/ 2147483647 h 1818"/>
              <a:gd name="T30" fmla="*/ 2147483647 w 261"/>
              <a:gd name="T31" fmla="*/ 2147483647 h 1818"/>
              <a:gd name="T32" fmla="*/ 2147483647 w 261"/>
              <a:gd name="T33" fmla="*/ 2147483647 h 1818"/>
              <a:gd name="T34" fmla="*/ 2147483647 w 261"/>
              <a:gd name="T35" fmla="*/ 2147483647 h 1818"/>
              <a:gd name="T36" fmla="*/ 2147483647 w 261"/>
              <a:gd name="T37" fmla="*/ 2147483647 h 1818"/>
              <a:gd name="T38" fmla="*/ 2147483647 w 261"/>
              <a:gd name="T39" fmla="*/ 2147483647 h 1818"/>
              <a:gd name="T40" fmla="*/ 2147483647 w 261"/>
              <a:gd name="T41" fmla="*/ 2147483647 h 1818"/>
              <a:gd name="T42" fmla="*/ 2147483647 w 261"/>
              <a:gd name="T43" fmla="*/ 2147483647 h 1818"/>
              <a:gd name="T44" fmla="*/ 2147483647 w 261"/>
              <a:gd name="T45" fmla="*/ 2147483647 h 1818"/>
              <a:gd name="T46" fmla="*/ 2147483647 w 261"/>
              <a:gd name="T47" fmla="*/ 2147483647 h 1818"/>
              <a:gd name="T48" fmla="*/ 2147483647 w 261"/>
              <a:gd name="T49" fmla="*/ 2147483647 h 1818"/>
              <a:gd name="T50" fmla="*/ 2147483647 w 261"/>
              <a:gd name="T51" fmla="*/ 2147483647 h 1818"/>
              <a:gd name="T52" fmla="*/ 2147483647 w 261"/>
              <a:gd name="T53" fmla="*/ 2147483647 h 1818"/>
              <a:gd name="T54" fmla="*/ 2147483647 w 261"/>
              <a:gd name="T55" fmla="*/ 2147483647 h 1818"/>
              <a:gd name="T56" fmla="*/ 2147483647 w 261"/>
              <a:gd name="T57" fmla="*/ 2147483647 h 1818"/>
              <a:gd name="T58" fmla="*/ 0 w 261"/>
              <a:gd name="T59" fmla="*/ 2147483647 h 1818"/>
              <a:gd name="T60" fmla="*/ 2147483647 w 261"/>
              <a:gd name="T61" fmla="*/ 0 h 1818"/>
              <a:gd name="T62" fmla="*/ 2147483647 w 261"/>
              <a:gd name="T63" fmla="*/ 0 h 1818"/>
              <a:gd name="T64" fmla="*/ 2147483647 w 261"/>
              <a:gd name="T65" fmla="*/ 0 h 1818"/>
              <a:gd name="T66" fmla="*/ 2147483647 w 261"/>
              <a:gd name="T67" fmla="*/ 2147483647 h 1818"/>
              <a:gd name="T68" fmla="*/ 2147483647 w 261"/>
              <a:gd name="T69" fmla="*/ 2147483647 h 1818"/>
              <a:gd name="T70" fmla="*/ 2147483647 w 261"/>
              <a:gd name="T71" fmla="*/ 2147483647 h 1818"/>
              <a:gd name="T72" fmla="*/ 2147483647 w 261"/>
              <a:gd name="T73" fmla="*/ 2147483647 h 1818"/>
              <a:gd name="T74" fmla="*/ 2147483647 w 261"/>
              <a:gd name="T75" fmla="*/ 2147483647 h 1818"/>
              <a:gd name="T76" fmla="*/ 2147483647 w 261"/>
              <a:gd name="T77" fmla="*/ 2147483647 h 1818"/>
              <a:gd name="T78" fmla="*/ 2147483647 w 261"/>
              <a:gd name="T79" fmla="*/ 2147483647 h 1818"/>
              <a:gd name="T80" fmla="*/ 2147483647 w 261"/>
              <a:gd name="T81" fmla="*/ 2147483647 h 1818"/>
              <a:gd name="T82" fmla="*/ 2147483647 w 261"/>
              <a:gd name="T83" fmla="*/ 2147483647 h 1818"/>
              <a:gd name="T84" fmla="*/ 2147483647 w 261"/>
              <a:gd name="T85" fmla="*/ 2147483647 h 1818"/>
              <a:gd name="T86" fmla="*/ 2147483647 w 261"/>
              <a:gd name="T87" fmla="*/ 2147483647 h 1818"/>
              <a:gd name="T88" fmla="*/ 2147483647 w 261"/>
              <a:gd name="T89" fmla="*/ 2147483647 h 18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1"/>
              <a:gd name="T136" fmla="*/ 0 h 1818"/>
              <a:gd name="T137" fmla="*/ 261 w 261"/>
              <a:gd name="T138" fmla="*/ 1818 h 18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1" h="1818">
                <a:moveTo>
                  <a:pt x="218" y="519"/>
                </a:moveTo>
                <a:lnTo>
                  <a:pt x="218" y="552"/>
                </a:lnTo>
                <a:lnTo>
                  <a:pt x="218" y="584"/>
                </a:lnTo>
                <a:lnTo>
                  <a:pt x="218" y="628"/>
                </a:lnTo>
                <a:lnTo>
                  <a:pt x="218" y="682"/>
                </a:lnTo>
                <a:lnTo>
                  <a:pt x="218" y="736"/>
                </a:lnTo>
                <a:lnTo>
                  <a:pt x="218" y="801"/>
                </a:lnTo>
                <a:lnTo>
                  <a:pt x="218" y="866"/>
                </a:lnTo>
                <a:lnTo>
                  <a:pt x="218" y="942"/>
                </a:lnTo>
                <a:lnTo>
                  <a:pt x="218" y="1028"/>
                </a:lnTo>
                <a:lnTo>
                  <a:pt x="218" y="1115"/>
                </a:lnTo>
                <a:lnTo>
                  <a:pt x="218" y="1201"/>
                </a:lnTo>
                <a:lnTo>
                  <a:pt x="218" y="1299"/>
                </a:lnTo>
                <a:lnTo>
                  <a:pt x="218" y="1407"/>
                </a:lnTo>
                <a:lnTo>
                  <a:pt x="218" y="1515"/>
                </a:lnTo>
                <a:lnTo>
                  <a:pt x="218" y="1634"/>
                </a:lnTo>
                <a:lnTo>
                  <a:pt x="218" y="1753"/>
                </a:lnTo>
                <a:lnTo>
                  <a:pt x="87" y="1818"/>
                </a:lnTo>
                <a:lnTo>
                  <a:pt x="87" y="1732"/>
                </a:lnTo>
                <a:lnTo>
                  <a:pt x="87" y="1645"/>
                </a:lnTo>
                <a:lnTo>
                  <a:pt x="87" y="1558"/>
                </a:lnTo>
                <a:lnTo>
                  <a:pt x="87" y="1483"/>
                </a:lnTo>
                <a:lnTo>
                  <a:pt x="87" y="1407"/>
                </a:lnTo>
                <a:lnTo>
                  <a:pt x="87" y="1331"/>
                </a:lnTo>
                <a:lnTo>
                  <a:pt x="87" y="1255"/>
                </a:lnTo>
                <a:lnTo>
                  <a:pt x="87" y="1190"/>
                </a:lnTo>
                <a:lnTo>
                  <a:pt x="87" y="1126"/>
                </a:lnTo>
                <a:lnTo>
                  <a:pt x="76" y="1061"/>
                </a:lnTo>
                <a:lnTo>
                  <a:pt x="76" y="996"/>
                </a:lnTo>
                <a:lnTo>
                  <a:pt x="76" y="931"/>
                </a:lnTo>
                <a:lnTo>
                  <a:pt x="76" y="877"/>
                </a:lnTo>
                <a:lnTo>
                  <a:pt x="76" y="822"/>
                </a:lnTo>
                <a:lnTo>
                  <a:pt x="76" y="768"/>
                </a:lnTo>
                <a:lnTo>
                  <a:pt x="76" y="714"/>
                </a:lnTo>
                <a:lnTo>
                  <a:pt x="76" y="671"/>
                </a:lnTo>
                <a:lnTo>
                  <a:pt x="76" y="628"/>
                </a:lnTo>
                <a:lnTo>
                  <a:pt x="76" y="584"/>
                </a:lnTo>
                <a:lnTo>
                  <a:pt x="76" y="541"/>
                </a:lnTo>
                <a:lnTo>
                  <a:pt x="76" y="509"/>
                </a:lnTo>
                <a:lnTo>
                  <a:pt x="76" y="476"/>
                </a:lnTo>
                <a:lnTo>
                  <a:pt x="76" y="433"/>
                </a:lnTo>
                <a:lnTo>
                  <a:pt x="76" y="411"/>
                </a:lnTo>
                <a:lnTo>
                  <a:pt x="76" y="379"/>
                </a:lnTo>
                <a:lnTo>
                  <a:pt x="76" y="357"/>
                </a:lnTo>
                <a:lnTo>
                  <a:pt x="76" y="335"/>
                </a:lnTo>
                <a:lnTo>
                  <a:pt x="76" y="314"/>
                </a:lnTo>
                <a:lnTo>
                  <a:pt x="76" y="292"/>
                </a:lnTo>
                <a:lnTo>
                  <a:pt x="76" y="281"/>
                </a:lnTo>
                <a:lnTo>
                  <a:pt x="76" y="260"/>
                </a:lnTo>
                <a:lnTo>
                  <a:pt x="76" y="249"/>
                </a:lnTo>
                <a:lnTo>
                  <a:pt x="65" y="216"/>
                </a:lnTo>
                <a:lnTo>
                  <a:pt x="65" y="184"/>
                </a:lnTo>
                <a:lnTo>
                  <a:pt x="54" y="151"/>
                </a:lnTo>
                <a:lnTo>
                  <a:pt x="44" y="130"/>
                </a:lnTo>
                <a:lnTo>
                  <a:pt x="44" y="108"/>
                </a:lnTo>
                <a:lnTo>
                  <a:pt x="33" y="86"/>
                </a:lnTo>
                <a:lnTo>
                  <a:pt x="22" y="76"/>
                </a:lnTo>
                <a:lnTo>
                  <a:pt x="11" y="65"/>
                </a:lnTo>
                <a:lnTo>
                  <a:pt x="0" y="43"/>
                </a:lnTo>
                <a:lnTo>
                  <a:pt x="0" y="32"/>
                </a:lnTo>
                <a:lnTo>
                  <a:pt x="0" y="11"/>
                </a:lnTo>
                <a:lnTo>
                  <a:pt x="11" y="0"/>
                </a:lnTo>
                <a:lnTo>
                  <a:pt x="22" y="0"/>
                </a:lnTo>
                <a:lnTo>
                  <a:pt x="33" y="0"/>
                </a:lnTo>
                <a:lnTo>
                  <a:pt x="44" y="0"/>
                </a:lnTo>
                <a:lnTo>
                  <a:pt x="54" y="0"/>
                </a:lnTo>
                <a:lnTo>
                  <a:pt x="76" y="0"/>
                </a:lnTo>
                <a:lnTo>
                  <a:pt x="98" y="11"/>
                </a:lnTo>
                <a:lnTo>
                  <a:pt x="120" y="22"/>
                </a:lnTo>
                <a:lnTo>
                  <a:pt x="152" y="22"/>
                </a:lnTo>
                <a:lnTo>
                  <a:pt x="174" y="43"/>
                </a:lnTo>
                <a:lnTo>
                  <a:pt x="196" y="54"/>
                </a:lnTo>
                <a:lnTo>
                  <a:pt x="207" y="65"/>
                </a:lnTo>
                <a:lnTo>
                  <a:pt x="228" y="76"/>
                </a:lnTo>
                <a:lnTo>
                  <a:pt x="239" y="86"/>
                </a:lnTo>
                <a:lnTo>
                  <a:pt x="250" y="97"/>
                </a:lnTo>
                <a:lnTo>
                  <a:pt x="250" y="108"/>
                </a:lnTo>
                <a:lnTo>
                  <a:pt x="261" y="119"/>
                </a:lnTo>
                <a:lnTo>
                  <a:pt x="261" y="141"/>
                </a:lnTo>
                <a:lnTo>
                  <a:pt x="261" y="162"/>
                </a:lnTo>
                <a:lnTo>
                  <a:pt x="261" y="195"/>
                </a:lnTo>
                <a:lnTo>
                  <a:pt x="250" y="216"/>
                </a:lnTo>
                <a:lnTo>
                  <a:pt x="239" y="238"/>
                </a:lnTo>
                <a:lnTo>
                  <a:pt x="239" y="260"/>
                </a:lnTo>
                <a:lnTo>
                  <a:pt x="239" y="281"/>
                </a:lnTo>
                <a:lnTo>
                  <a:pt x="228" y="325"/>
                </a:lnTo>
                <a:lnTo>
                  <a:pt x="228" y="357"/>
                </a:lnTo>
                <a:lnTo>
                  <a:pt x="228" y="411"/>
                </a:lnTo>
                <a:lnTo>
                  <a:pt x="218" y="465"/>
                </a:lnTo>
                <a:lnTo>
                  <a:pt x="218" y="519"/>
                </a:lnTo>
              </a:path>
            </a:pathLst>
          </a:custGeom>
          <a:solidFill>
            <a:srgbClr val="FF0000"/>
          </a:solidFill>
          <a:ln w="12700">
            <a:solidFill>
              <a:srgbClr val="000000"/>
            </a:solidFill>
            <a:round/>
          </a:ln>
        </p:spPr>
        <p:txBody>
          <a:bodyPr/>
          <a:lstStyle/>
          <a:p>
            <a:endParaRPr lang="zh-CN" altLang="en-US"/>
          </a:p>
        </p:txBody>
      </p:sp>
      <p:sp>
        <p:nvSpPr>
          <p:cNvPr id="103458" name="Freeform 34"/>
          <p:cNvSpPr/>
          <p:nvPr/>
        </p:nvSpPr>
        <p:spPr bwMode="auto">
          <a:xfrm>
            <a:off x="5962651" y="3587751"/>
            <a:ext cx="600075" cy="533400"/>
          </a:xfrm>
          <a:custGeom>
            <a:avLst/>
            <a:gdLst>
              <a:gd name="T0" fmla="*/ 2147483647 w 946"/>
              <a:gd name="T1" fmla="*/ 2147483647 h 628"/>
              <a:gd name="T2" fmla="*/ 2147483647 w 946"/>
              <a:gd name="T3" fmla="*/ 2147483647 h 628"/>
              <a:gd name="T4" fmla="*/ 2147483647 w 946"/>
              <a:gd name="T5" fmla="*/ 2147483647 h 628"/>
              <a:gd name="T6" fmla="*/ 2147483647 w 946"/>
              <a:gd name="T7" fmla="*/ 2147483647 h 628"/>
              <a:gd name="T8" fmla="*/ 2147483647 w 946"/>
              <a:gd name="T9" fmla="*/ 2147483647 h 628"/>
              <a:gd name="T10" fmla="*/ 2147483647 w 946"/>
              <a:gd name="T11" fmla="*/ 2147483647 h 628"/>
              <a:gd name="T12" fmla="*/ 2147483647 w 946"/>
              <a:gd name="T13" fmla="*/ 2147483647 h 628"/>
              <a:gd name="T14" fmla="*/ 2147483647 w 946"/>
              <a:gd name="T15" fmla="*/ 0 h 628"/>
              <a:gd name="T16" fmla="*/ 2147483647 w 946"/>
              <a:gd name="T17" fmla="*/ 0 h 628"/>
              <a:gd name="T18" fmla="*/ 2147483647 w 946"/>
              <a:gd name="T19" fmla="*/ 2147483647 h 628"/>
              <a:gd name="T20" fmla="*/ 2147483647 w 946"/>
              <a:gd name="T21" fmla="*/ 2147483647 h 628"/>
              <a:gd name="T22" fmla="*/ 2147483647 w 946"/>
              <a:gd name="T23" fmla="*/ 2147483647 h 628"/>
              <a:gd name="T24" fmla="*/ 2147483647 w 946"/>
              <a:gd name="T25" fmla="*/ 2147483647 h 628"/>
              <a:gd name="T26" fmla="*/ 2147483647 w 946"/>
              <a:gd name="T27" fmla="*/ 2147483647 h 628"/>
              <a:gd name="T28" fmla="*/ 2147483647 w 946"/>
              <a:gd name="T29" fmla="*/ 2147483647 h 628"/>
              <a:gd name="T30" fmla="*/ 2147483647 w 946"/>
              <a:gd name="T31" fmla="*/ 2147483647 h 628"/>
              <a:gd name="T32" fmla="*/ 2147483647 w 946"/>
              <a:gd name="T33" fmla="*/ 2147483647 h 628"/>
              <a:gd name="T34" fmla="*/ 2147483647 w 946"/>
              <a:gd name="T35" fmla="*/ 2147483647 h 628"/>
              <a:gd name="T36" fmla="*/ 2147483647 w 946"/>
              <a:gd name="T37" fmla="*/ 2147483647 h 628"/>
              <a:gd name="T38" fmla="*/ 2147483647 w 946"/>
              <a:gd name="T39" fmla="*/ 2147483647 h 628"/>
              <a:gd name="T40" fmla="*/ 2147483647 w 946"/>
              <a:gd name="T41" fmla="*/ 2147483647 h 628"/>
              <a:gd name="T42" fmla="*/ 2147483647 w 946"/>
              <a:gd name="T43" fmla="*/ 2147483647 h 628"/>
              <a:gd name="T44" fmla="*/ 2147483647 w 946"/>
              <a:gd name="T45" fmla="*/ 2147483647 h 628"/>
              <a:gd name="T46" fmla="*/ 2147483647 w 946"/>
              <a:gd name="T47" fmla="*/ 2147483647 h 628"/>
              <a:gd name="T48" fmla="*/ 2147483647 w 946"/>
              <a:gd name="T49" fmla="*/ 2147483647 h 628"/>
              <a:gd name="T50" fmla="*/ 2147483647 w 946"/>
              <a:gd name="T51" fmla="*/ 2147483647 h 628"/>
              <a:gd name="T52" fmla="*/ 2147483647 w 946"/>
              <a:gd name="T53" fmla="*/ 2147483647 h 628"/>
              <a:gd name="T54" fmla="*/ 0 w 946"/>
              <a:gd name="T55" fmla="*/ 2147483647 h 628"/>
              <a:gd name="T56" fmla="*/ 0 w 946"/>
              <a:gd name="T57" fmla="*/ 2147483647 h 628"/>
              <a:gd name="T58" fmla="*/ 2147483647 w 946"/>
              <a:gd name="T59" fmla="*/ 2147483647 h 628"/>
              <a:gd name="T60" fmla="*/ 2147483647 w 946"/>
              <a:gd name="T61" fmla="*/ 2147483647 h 628"/>
              <a:gd name="T62" fmla="*/ 2147483647 w 946"/>
              <a:gd name="T63" fmla="*/ 2147483647 h 628"/>
              <a:gd name="T64" fmla="*/ 2147483647 w 946"/>
              <a:gd name="T65" fmla="*/ 2147483647 h 628"/>
              <a:gd name="T66" fmla="*/ 2147483647 w 946"/>
              <a:gd name="T67" fmla="*/ 2147483647 h 628"/>
              <a:gd name="T68" fmla="*/ 2147483647 w 946"/>
              <a:gd name="T69" fmla="*/ 2147483647 h 6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6"/>
              <a:gd name="T106" fmla="*/ 0 h 628"/>
              <a:gd name="T107" fmla="*/ 946 w 946"/>
              <a:gd name="T108" fmla="*/ 628 h 6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6" h="628">
                <a:moveTo>
                  <a:pt x="185" y="400"/>
                </a:moveTo>
                <a:lnTo>
                  <a:pt x="206" y="390"/>
                </a:lnTo>
                <a:lnTo>
                  <a:pt x="239" y="368"/>
                </a:lnTo>
                <a:lnTo>
                  <a:pt x="283" y="346"/>
                </a:lnTo>
                <a:lnTo>
                  <a:pt x="326" y="325"/>
                </a:lnTo>
                <a:lnTo>
                  <a:pt x="380" y="292"/>
                </a:lnTo>
                <a:lnTo>
                  <a:pt x="446" y="249"/>
                </a:lnTo>
                <a:lnTo>
                  <a:pt x="511" y="216"/>
                </a:lnTo>
                <a:lnTo>
                  <a:pt x="587" y="162"/>
                </a:lnTo>
                <a:lnTo>
                  <a:pt x="663" y="130"/>
                </a:lnTo>
                <a:lnTo>
                  <a:pt x="728" y="87"/>
                </a:lnTo>
                <a:lnTo>
                  <a:pt x="783" y="65"/>
                </a:lnTo>
                <a:lnTo>
                  <a:pt x="837" y="32"/>
                </a:lnTo>
                <a:lnTo>
                  <a:pt x="870" y="22"/>
                </a:lnTo>
                <a:lnTo>
                  <a:pt x="902" y="11"/>
                </a:lnTo>
                <a:lnTo>
                  <a:pt x="913" y="0"/>
                </a:lnTo>
                <a:lnTo>
                  <a:pt x="924" y="0"/>
                </a:lnTo>
                <a:lnTo>
                  <a:pt x="935" y="0"/>
                </a:lnTo>
                <a:lnTo>
                  <a:pt x="946" y="11"/>
                </a:lnTo>
                <a:lnTo>
                  <a:pt x="946" y="22"/>
                </a:lnTo>
                <a:lnTo>
                  <a:pt x="935" y="43"/>
                </a:lnTo>
                <a:lnTo>
                  <a:pt x="924" y="54"/>
                </a:lnTo>
                <a:lnTo>
                  <a:pt x="913" y="65"/>
                </a:lnTo>
                <a:lnTo>
                  <a:pt x="891" y="87"/>
                </a:lnTo>
                <a:lnTo>
                  <a:pt x="859" y="108"/>
                </a:lnTo>
                <a:lnTo>
                  <a:pt x="826" y="130"/>
                </a:lnTo>
                <a:lnTo>
                  <a:pt x="793" y="162"/>
                </a:lnTo>
                <a:lnTo>
                  <a:pt x="750" y="195"/>
                </a:lnTo>
                <a:lnTo>
                  <a:pt x="707" y="227"/>
                </a:lnTo>
                <a:lnTo>
                  <a:pt x="663" y="260"/>
                </a:lnTo>
                <a:lnTo>
                  <a:pt x="609" y="303"/>
                </a:lnTo>
                <a:lnTo>
                  <a:pt x="543" y="357"/>
                </a:lnTo>
                <a:lnTo>
                  <a:pt x="489" y="400"/>
                </a:lnTo>
                <a:lnTo>
                  <a:pt x="424" y="455"/>
                </a:lnTo>
                <a:lnTo>
                  <a:pt x="370" y="509"/>
                </a:lnTo>
                <a:lnTo>
                  <a:pt x="315" y="541"/>
                </a:lnTo>
                <a:lnTo>
                  <a:pt x="272" y="574"/>
                </a:lnTo>
                <a:lnTo>
                  <a:pt x="239" y="606"/>
                </a:lnTo>
                <a:lnTo>
                  <a:pt x="206" y="617"/>
                </a:lnTo>
                <a:lnTo>
                  <a:pt x="185" y="628"/>
                </a:lnTo>
                <a:lnTo>
                  <a:pt x="174" y="628"/>
                </a:lnTo>
                <a:lnTo>
                  <a:pt x="163" y="628"/>
                </a:lnTo>
                <a:lnTo>
                  <a:pt x="152" y="628"/>
                </a:lnTo>
                <a:lnTo>
                  <a:pt x="130" y="617"/>
                </a:lnTo>
                <a:lnTo>
                  <a:pt x="119" y="617"/>
                </a:lnTo>
                <a:lnTo>
                  <a:pt x="109" y="595"/>
                </a:lnTo>
                <a:lnTo>
                  <a:pt x="98" y="584"/>
                </a:lnTo>
                <a:lnTo>
                  <a:pt x="76" y="563"/>
                </a:lnTo>
                <a:lnTo>
                  <a:pt x="65" y="541"/>
                </a:lnTo>
                <a:lnTo>
                  <a:pt x="43" y="530"/>
                </a:lnTo>
                <a:lnTo>
                  <a:pt x="32" y="509"/>
                </a:lnTo>
                <a:lnTo>
                  <a:pt x="22" y="498"/>
                </a:lnTo>
                <a:lnTo>
                  <a:pt x="11" y="476"/>
                </a:lnTo>
                <a:lnTo>
                  <a:pt x="0" y="465"/>
                </a:lnTo>
                <a:lnTo>
                  <a:pt x="0" y="455"/>
                </a:lnTo>
                <a:lnTo>
                  <a:pt x="0" y="444"/>
                </a:lnTo>
                <a:lnTo>
                  <a:pt x="11" y="433"/>
                </a:lnTo>
                <a:lnTo>
                  <a:pt x="11" y="422"/>
                </a:lnTo>
                <a:lnTo>
                  <a:pt x="11" y="411"/>
                </a:lnTo>
                <a:lnTo>
                  <a:pt x="22" y="411"/>
                </a:lnTo>
                <a:lnTo>
                  <a:pt x="43" y="411"/>
                </a:lnTo>
                <a:lnTo>
                  <a:pt x="65" y="422"/>
                </a:lnTo>
                <a:lnTo>
                  <a:pt x="87" y="422"/>
                </a:lnTo>
                <a:lnTo>
                  <a:pt x="119" y="422"/>
                </a:lnTo>
                <a:lnTo>
                  <a:pt x="141" y="422"/>
                </a:lnTo>
                <a:lnTo>
                  <a:pt x="163" y="411"/>
                </a:lnTo>
                <a:lnTo>
                  <a:pt x="185" y="400"/>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3" name="圆角矩形 22"/>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4"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3822"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坦</a:t>
            </a:r>
            <a:r>
              <a:rPr lang="zh-CN" altLang="en-US" sz="6000">
                <a:latin typeface="楷体" panose="02010609060101010101" pitchFamily="49" charset="-122"/>
                <a:ea typeface="楷体" panose="02010609060101010101" pitchFamily="49" charset="-122"/>
              </a:rPr>
              <a:t>克</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3453"/>
                                        </p:tgtEl>
                                        <p:attrNameLst>
                                          <p:attrName>style.visibility</p:attrName>
                                        </p:attrNameLst>
                                      </p:cBhvr>
                                      <p:to>
                                        <p:strVal val="visible"/>
                                      </p:to>
                                    </p:set>
                                    <p:animEffect transition="in" filter="wipe(left)">
                                      <p:cBhvr>
                                        <p:cTn id="13" dur="500"/>
                                        <p:tgtEl>
                                          <p:spTgt spid="1034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3452"/>
                                        </p:tgtEl>
                                        <p:attrNameLst>
                                          <p:attrName>style.visibility</p:attrName>
                                        </p:attrNameLst>
                                      </p:cBhvr>
                                      <p:to>
                                        <p:strVal val="visible"/>
                                      </p:to>
                                    </p:set>
                                    <p:animEffect transition="in" filter="wipe(up)">
                                      <p:cBhvr>
                                        <p:cTn id="18" dur="500"/>
                                        <p:tgtEl>
                                          <p:spTgt spid="1034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3458"/>
                                        </p:tgtEl>
                                        <p:attrNameLst>
                                          <p:attrName>style.visibility</p:attrName>
                                        </p:attrNameLst>
                                      </p:cBhvr>
                                      <p:to>
                                        <p:strVal val="visible"/>
                                      </p:to>
                                    </p:set>
                                    <p:animEffect transition="in" filter="wipe(left)">
                                      <p:cBhvr>
                                        <p:cTn id="23" dur="500"/>
                                        <p:tgtEl>
                                          <p:spTgt spid="1034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3454"/>
                                        </p:tgtEl>
                                        <p:attrNameLst>
                                          <p:attrName>style.visibility</p:attrName>
                                        </p:attrNameLst>
                                      </p:cBhvr>
                                      <p:to>
                                        <p:strVal val="visible"/>
                                      </p:to>
                                    </p:set>
                                    <p:animEffect transition="in" filter="wipe(up)">
                                      <p:cBhvr>
                                        <p:cTn id="28" dur="500"/>
                                        <p:tgtEl>
                                          <p:spTgt spid="1034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3455"/>
                                        </p:tgtEl>
                                        <p:attrNameLst>
                                          <p:attrName>style.visibility</p:attrName>
                                        </p:attrNameLst>
                                      </p:cBhvr>
                                      <p:to>
                                        <p:strVal val="visible"/>
                                      </p:to>
                                    </p:set>
                                    <p:animEffect transition="in" filter="wipe(left)">
                                      <p:cBhvr>
                                        <p:cTn id="33" dur="500"/>
                                        <p:tgtEl>
                                          <p:spTgt spid="1034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3456"/>
                                        </p:tgtEl>
                                        <p:attrNameLst>
                                          <p:attrName>style.visibility</p:attrName>
                                        </p:attrNameLst>
                                      </p:cBhvr>
                                      <p:to>
                                        <p:strVal val="visible"/>
                                      </p:to>
                                    </p:set>
                                    <p:animEffect transition="in" filter="wipe(left)">
                                      <p:cBhvr>
                                        <p:cTn id="38" dur="500"/>
                                        <p:tgtEl>
                                          <p:spTgt spid="10345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3457"/>
                                        </p:tgtEl>
                                        <p:attrNameLst>
                                          <p:attrName>style.visibility</p:attrName>
                                        </p:attrNameLst>
                                      </p:cBhvr>
                                      <p:to>
                                        <p:strVal val="visible"/>
                                      </p:to>
                                    </p:set>
                                    <p:animEffect transition="in" filter="wipe(left)">
                                      <p:cBhvr>
                                        <p:cTn id="43" dur="500"/>
                                        <p:tgtEl>
                                          <p:spTgt spid="1034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3459"/>
                                        </p:tgtEl>
                                        <p:attrNameLst>
                                          <p:attrName>style.visibility</p:attrName>
                                        </p:attrNameLst>
                                      </p:cBhvr>
                                      <p:to>
                                        <p:strVal val="visible"/>
                                      </p:to>
                                    </p:set>
                                    <p:animEffect transition="in" filter="wipe(left)">
                                      <p:cBhvr>
                                        <p:cTn id="48" dur="500"/>
                                        <p:tgtEl>
                                          <p:spTgt spid="10345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103453" grpId="0" animBg="1"/>
      <p:bldP spid="103454" grpId="0" animBg="1"/>
      <p:bldP spid="103455" grpId="0" animBg="1"/>
      <p:bldP spid="103456" grpId="0" animBg="1"/>
      <p:bldP spid="103457" grpId="0" animBg="1"/>
      <p:bldP spid="103459" grpId="0" animBg="1"/>
      <p:bldP spid="103452" grpId="0" animBg="1"/>
      <p:bldP spid="10345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886326" y="4891618"/>
            <a:ext cx="3922713"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a:solidFill>
                  <a:srgbClr val="0000FF"/>
                </a:solidFill>
                <a:latin typeface="+mj-ea"/>
                <a:ea typeface="+mj-ea"/>
              </a:rPr>
              <a:t>：</a:t>
            </a:r>
            <a:r>
              <a:rPr lang="zh-CN" altLang="en-US" sz="2200" b="1" dirty="0">
                <a:latin typeface="+mj-ea"/>
                <a:ea typeface="+mj-ea"/>
              </a:rPr>
              <a:t>左右宽窄要匀称，巨字要窄、先写中间扁框、再写竖折，扁框要居中。</a:t>
            </a:r>
            <a:endParaRPr lang="zh-CN" altLang="en-US" sz="2200" b="1" dirty="0" smtClean="0">
              <a:latin typeface="+mj-ea"/>
              <a:ea typeface="+mj-ea"/>
            </a:endParaRPr>
          </a:p>
        </p:txBody>
      </p:sp>
      <p:sp>
        <p:nvSpPr>
          <p:cNvPr id="17" name="TextBox 16"/>
          <p:cNvSpPr txBox="1">
            <a:spLocks noChangeArrowheads="1"/>
          </p:cNvSpPr>
          <p:nvPr/>
        </p:nvSpPr>
        <p:spPr bwMode="auto">
          <a:xfrm>
            <a:off x="766763" y="392853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66764" y="4980517"/>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smtClean="0">
                <a:latin typeface="+mj-ea"/>
                <a:ea typeface="+mj-ea"/>
              </a:rPr>
              <a:t>相距  </a:t>
            </a:r>
            <a:r>
              <a:rPr lang="zh-CN" altLang="en-US" sz="2200" b="1" dirty="0">
                <a:latin typeface="+mj-ea"/>
                <a:ea typeface="+mj-ea"/>
              </a:rPr>
              <a:t>距今</a:t>
            </a:r>
            <a:endParaRPr lang="zh-CN" altLang="en-US" sz="2200" b="1" dirty="0" smtClean="0">
              <a:latin typeface="+mj-ea"/>
              <a:ea typeface="+mj-ea"/>
            </a:endParaRPr>
          </a:p>
        </p:txBody>
      </p:sp>
      <p:sp>
        <p:nvSpPr>
          <p:cNvPr id="20" name="TextBox 19"/>
          <p:cNvSpPr txBox="1">
            <a:spLocks noChangeArrowheads="1"/>
          </p:cNvSpPr>
          <p:nvPr/>
        </p:nvSpPr>
        <p:spPr bwMode="auto">
          <a:xfrm>
            <a:off x="766763" y="5505451"/>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我们家距离学校有三里路。 </a:t>
            </a:r>
            <a:endParaRPr lang="zh-CN" altLang="en-US" sz="2200" b="1" dirty="0" smtClean="0">
              <a:latin typeface="+mj-ea"/>
              <a:ea typeface="+mj-ea"/>
            </a:endParaRPr>
          </a:p>
        </p:txBody>
      </p:sp>
      <p:sp>
        <p:nvSpPr>
          <p:cNvPr id="21" name="TextBox 20"/>
          <p:cNvSpPr txBox="1">
            <a:spLocks noChangeArrowheads="1"/>
          </p:cNvSpPr>
          <p:nvPr/>
        </p:nvSpPr>
        <p:spPr bwMode="auto">
          <a:xfrm>
            <a:off x="766764" y="4455584"/>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J  </a:t>
            </a:r>
            <a:r>
              <a:rPr lang="zh-CN" altLang="en-US" sz="2200" b="1" dirty="0" smtClean="0">
                <a:solidFill>
                  <a:srgbClr val="0000FF"/>
                </a:solidFill>
                <a:latin typeface="+mj-ea"/>
                <a:ea typeface="+mj-ea"/>
              </a:rPr>
              <a:t>部首：</a:t>
            </a:r>
            <a:r>
              <a:rPr lang="zh-CN" altLang="en-US" sz="2200" b="1" dirty="0" smtClean="0">
                <a:latin typeface="+mj-ea"/>
                <a:ea typeface="+mj-ea"/>
              </a:rPr>
              <a:t>足</a:t>
            </a:r>
            <a:endParaRPr lang="zh-CN" altLang="en-US" sz="2200" b="1" dirty="0" smtClean="0">
              <a:latin typeface="+mj-ea"/>
              <a:ea typeface="+mj-ea"/>
            </a:endParaRPr>
          </a:p>
        </p:txBody>
      </p:sp>
      <p:sp>
        <p:nvSpPr>
          <p:cNvPr id="34823"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距</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473450" y="1528234"/>
            <a:ext cx="82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jù</a:t>
            </a:r>
            <a:endParaRPr lang="en-US" altLang="zh-CN" sz="4800" b="1">
              <a:solidFill>
                <a:srgbClr val="FF0000"/>
              </a:solidFill>
              <a:latin typeface="方正姚体" pitchFamily="2" charset="-122"/>
              <a:ea typeface="方正姚体" pitchFamily="2" charset="-122"/>
            </a:endParaRPr>
          </a:p>
        </p:txBody>
      </p:sp>
      <p:sp>
        <p:nvSpPr>
          <p:cNvPr id="105509" name="Freeform 37"/>
          <p:cNvSpPr/>
          <p:nvPr/>
        </p:nvSpPr>
        <p:spPr bwMode="auto">
          <a:xfrm>
            <a:off x="6003925" y="3297767"/>
            <a:ext cx="146050" cy="808567"/>
          </a:xfrm>
          <a:custGeom>
            <a:avLst/>
            <a:gdLst>
              <a:gd name="T0" fmla="*/ 2147483647 w 228"/>
              <a:gd name="T1" fmla="*/ 2147483647 h 953"/>
              <a:gd name="T2" fmla="*/ 2147483647 w 228"/>
              <a:gd name="T3" fmla="*/ 2147483647 h 953"/>
              <a:gd name="T4" fmla="*/ 2147483647 w 228"/>
              <a:gd name="T5" fmla="*/ 2147483647 h 953"/>
              <a:gd name="T6" fmla="*/ 2147483647 w 228"/>
              <a:gd name="T7" fmla="*/ 2147483647 h 953"/>
              <a:gd name="T8" fmla="*/ 2147483647 w 228"/>
              <a:gd name="T9" fmla="*/ 2147483647 h 953"/>
              <a:gd name="T10" fmla="*/ 2147483647 w 228"/>
              <a:gd name="T11" fmla="*/ 2147483647 h 953"/>
              <a:gd name="T12" fmla="*/ 2147483647 w 228"/>
              <a:gd name="T13" fmla="*/ 2147483647 h 953"/>
              <a:gd name="T14" fmla="*/ 2147483647 w 228"/>
              <a:gd name="T15" fmla="*/ 2147483647 h 953"/>
              <a:gd name="T16" fmla="*/ 2147483647 w 228"/>
              <a:gd name="T17" fmla="*/ 2147483647 h 953"/>
              <a:gd name="T18" fmla="*/ 2147483647 w 228"/>
              <a:gd name="T19" fmla="*/ 2147483647 h 953"/>
              <a:gd name="T20" fmla="*/ 0 w 228"/>
              <a:gd name="T21" fmla="*/ 2147483647 h 953"/>
              <a:gd name="T22" fmla="*/ 0 w 228"/>
              <a:gd name="T23" fmla="*/ 2147483647 h 953"/>
              <a:gd name="T24" fmla="*/ 0 w 228"/>
              <a:gd name="T25" fmla="*/ 2147483647 h 953"/>
              <a:gd name="T26" fmla="*/ 0 w 228"/>
              <a:gd name="T27" fmla="*/ 2147483647 h 953"/>
              <a:gd name="T28" fmla="*/ 2147483647 w 228"/>
              <a:gd name="T29" fmla="*/ 2147483647 h 953"/>
              <a:gd name="T30" fmla="*/ 2147483647 w 228"/>
              <a:gd name="T31" fmla="*/ 0 h 953"/>
              <a:gd name="T32" fmla="*/ 2147483647 w 228"/>
              <a:gd name="T33" fmla="*/ 0 h 953"/>
              <a:gd name="T34" fmla="*/ 2147483647 w 228"/>
              <a:gd name="T35" fmla="*/ 0 h 953"/>
              <a:gd name="T36" fmla="*/ 2147483647 w 228"/>
              <a:gd name="T37" fmla="*/ 2147483647 h 953"/>
              <a:gd name="T38" fmla="*/ 2147483647 w 228"/>
              <a:gd name="T39" fmla="*/ 2147483647 h 953"/>
              <a:gd name="T40" fmla="*/ 2147483647 w 228"/>
              <a:gd name="T41" fmla="*/ 2147483647 h 953"/>
              <a:gd name="T42" fmla="*/ 2147483647 w 228"/>
              <a:gd name="T43" fmla="*/ 2147483647 h 953"/>
              <a:gd name="T44" fmla="*/ 2147483647 w 228"/>
              <a:gd name="T45" fmla="*/ 2147483647 h 953"/>
              <a:gd name="T46" fmla="*/ 2147483647 w 228"/>
              <a:gd name="T47" fmla="*/ 2147483647 h 953"/>
              <a:gd name="T48" fmla="*/ 2147483647 w 228"/>
              <a:gd name="T49" fmla="*/ 2147483647 h 953"/>
              <a:gd name="T50" fmla="*/ 2147483647 w 228"/>
              <a:gd name="T51" fmla="*/ 2147483647 h 953"/>
              <a:gd name="T52" fmla="*/ 2147483647 w 228"/>
              <a:gd name="T53" fmla="*/ 2147483647 h 953"/>
              <a:gd name="T54" fmla="*/ 2147483647 w 228"/>
              <a:gd name="T55" fmla="*/ 2147483647 h 953"/>
              <a:gd name="T56" fmla="*/ 2147483647 w 228"/>
              <a:gd name="T57" fmla="*/ 2147483647 h 953"/>
              <a:gd name="T58" fmla="*/ 2147483647 w 228"/>
              <a:gd name="T59" fmla="*/ 2147483647 h 953"/>
              <a:gd name="T60" fmla="*/ 2147483647 w 228"/>
              <a:gd name="T61" fmla="*/ 2147483647 h 953"/>
              <a:gd name="T62" fmla="*/ 2147483647 w 228"/>
              <a:gd name="T63" fmla="*/ 2147483647 h 953"/>
              <a:gd name="T64" fmla="*/ 2147483647 w 228"/>
              <a:gd name="T65" fmla="*/ 2147483647 h 953"/>
              <a:gd name="T66" fmla="*/ 2147483647 w 228"/>
              <a:gd name="T67" fmla="*/ 2147483647 h 953"/>
              <a:gd name="T68" fmla="*/ 2147483647 w 228"/>
              <a:gd name="T69" fmla="*/ 2147483647 h 953"/>
              <a:gd name="T70" fmla="*/ 2147483647 w 228"/>
              <a:gd name="T71" fmla="*/ 2147483647 h 953"/>
              <a:gd name="T72" fmla="*/ 2147483647 w 228"/>
              <a:gd name="T73" fmla="*/ 2147483647 h 953"/>
              <a:gd name="T74" fmla="*/ 2147483647 w 228"/>
              <a:gd name="T75" fmla="*/ 2147483647 h 953"/>
              <a:gd name="T76" fmla="*/ 2147483647 w 228"/>
              <a:gd name="T77" fmla="*/ 2147483647 h 953"/>
              <a:gd name="T78" fmla="*/ 2147483647 w 228"/>
              <a:gd name="T79" fmla="*/ 2147483647 h 953"/>
              <a:gd name="T80" fmla="*/ 2147483647 w 228"/>
              <a:gd name="T81" fmla="*/ 2147483647 h 953"/>
              <a:gd name="T82" fmla="*/ 2147483647 w 228"/>
              <a:gd name="T83" fmla="*/ 2147483647 h 953"/>
              <a:gd name="T84" fmla="*/ 2147483647 w 228"/>
              <a:gd name="T85" fmla="*/ 2147483647 h 953"/>
              <a:gd name="T86" fmla="*/ 2147483647 w 228"/>
              <a:gd name="T87" fmla="*/ 2147483647 h 953"/>
              <a:gd name="T88" fmla="*/ 2147483647 w 228"/>
              <a:gd name="T89" fmla="*/ 2147483647 h 953"/>
              <a:gd name="T90" fmla="*/ 2147483647 w 228"/>
              <a:gd name="T91" fmla="*/ 2147483647 h 953"/>
              <a:gd name="T92" fmla="*/ 2147483647 w 228"/>
              <a:gd name="T93" fmla="*/ 2147483647 h 953"/>
              <a:gd name="T94" fmla="*/ 2147483647 w 228"/>
              <a:gd name="T95" fmla="*/ 2147483647 h 953"/>
              <a:gd name="T96" fmla="*/ 2147483647 w 228"/>
              <a:gd name="T97" fmla="*/ 2147483647 h 953"/>
              <a:gd name="T98" fmla="*/ 2147483647 w 228"/>
              <a:gd name="T99" fmla="*/ 2147483647 h 953"/>
              <a:gd name="T100" fmla="*/ 2147483647 w 228"/>
              <a:gd name="T101" fmla="*/ 2147483647 h 953"/>
              <a:gd name="T102" fmla="*/ 2147483647 w 228"/>
              <a:gd name="T103" fmla="*/ 2147483647 h 953"/>
              <a:gd name="T104" fmla="*/ 2147483647 w 228"/>
              <a:gd name="T105" fmla="*/ 2147483647 h 953"/>
              <a:gd name="T106" fmla="*/ 2147483647 w 228"/>
              <a:gd name="T107" fmla="*/ 2147483647 h 953"/>
              <a:gd name="T108" fmla="*/ 2147483647 w 228"/>
              <a:gd name="T109" fmla="*/ 2147483647 h 953"/>
              <a:gd name="T110" fmla="*/ 2147483647 w 228"/>
              <a:gd name="T111" fmla="*/ 2147483647 h 953"/>
              <a:gd name="T112" fmla="*/ 2147483647 w 228"/>
              <a:gd name="T113" fmla="*/ 2147483647 h 953"/>
              <a:gd name="T114" fmla="*/ 2147483647 w 228"/>
              <a:gd name="T115" fmla="*/ 2147483647 h 953"/>
              <a:gd name="T116" fmla="*/ 2147483647 w 228"/>
              <a:gd name="T117" fmla="*/ 2147483647 h 953"/>
              <a:gd name="T118" fmla="*/ 2147483647 w 228"/>
              <a:gd name="T119" fmla="*/ 2147483647 h 953"/>
              <a:gd name="T120" fmla="*/ 2147483647 w 228"/>
              <a:gd name="T121" fmla="*/ 2147483647 h 953"/>
              <a:gd name="T122" fmla="*/ 2147483647 w 228"/>
              <a:gd name="T123" fmla="*/ 2147483647 h 9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
              <a:gd name="T187" fmla="*/ 0 h 953"/>
              <a:gd name="T188" fmla="*/ 228 w 228"/>
              <a:gd name="T189" fmla="*/ 953 h 9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 h="953">
                <a:moveTo>
                  <a:pt x="76" y="292"/>
                </a:moveTo>
                <a:lnTo>
                  <a:pt x="76" y="249"/>
                </a:lnTo>
                <a:lnTo>
                  <a:pt x="65" y="217"/>
                </a:lnTo>
                <a:lnTo>
                  <a:pt x="65" y="195"/>
                </a:lnTo>
                <a:lnTo>
                  <a:pt x="54" y="163"/>
                </a:lnTo>
                <a:lnTo>
                  <a:pt x="54" y="141"/>
                </a:lnTo>
                <a:lnTo>
                  <a:pt x="43" y="119"/>
                </a:lnTo>
                <a:lnTo>
                  <a:pt x="32" y="108"/>
                </a:lnTo>
                <a:lnTo>
                  <a:pt x="21" y="98"/>
                </a:lnTo>
                <a:lnTo>
                  <a:pt x="11" y="76"/>
                </a:lnTo>
                <a:lnTo>
                  <a:pt x="0" y="65"/>
                </a:lnTo>
                <a:lnTo>
                  <a:pt x="0" y="44"/>
                </a:lnTo>
                <a:lnTo>
                  <a:pt x="0" y="22"/>
                </a:lnTo>
                <a:lnTo>
                  <a:pt x="0" y="11"/>
                </a:lnTo>
                <a:lnTo>
                  <a:pt x="11" y="11"/>
                </a:lnTo>
                <a:lnTo>
                  <a:pt x="21" y="0"/>
                </a:lnTo>
                <a:lnTo>
                  <a:pt x="32" y="0"/>
                </a:lnTo>
                <a:lnTo>
                  <a:pt x="43" y="0"/>
                </a:lnTo>
                <a:lnTo>
                  <a:pt x="65" y="11"/>
                </a:lnTo>
                <a:lnTo>
                  <a:pt x="87" y="11"/>
                </a:lnTo>
                <a:lnTo>
                  <a:pt x="108" y="22"/>
                </a:lnTo>
                <a:lnTo>
                  <a:pt x="141" y="33"/>
                </a:lnTo>
                <a:lnTo>
                  <a:pt x="163" y="54"/>
                </a:lnTo>
                <a:lnTo>
                  <a:pt x="174" y="65"/>
                </a:lnTo>
                <a:lnTo>
                  <a:pt x="185" y="76"/>
                </a:lnTo>
                <a:lnTo>
                  <a:pt x="206" y="87"/>
                </a:lnTo>
                <a:lnTo>
                  <a:pt x="217" y="87"/>
                </a:lnTo>
                <a:lnTo>
                  <a:pt x="217" y="98"/>
                </a:lnTo>
                <a:lnTo>
                  <a:pt x="228" y="108"/>
                </a:lnTo>
                <a:lnTo>
                  <a:pt x="228" y="119"/>
                </a:lnTo>
                <a:lnTo>
                  <a:pt x="228" y="130"/>
                </a:lnTo>
                <a:lnTo>
                  <a:pt x="228" y="152"/>
                </a:lnTo>
                <a:lnTo>
                  <a:pt x="228" y="173"/>
                </a:lnTo>
                <a:lnTo>
                  <a:pt x="228" y="206"/>
                </a:lnTo>
                <a:lnTo>
                  <a:pt x="228" y="249"/>
                </a:lnTo>
                <a:lnTo>
                  <a:pt x="228" y="292"/>
                </a:lnTo>
                <a:lnTo>
                  <a:pt x="228" y="336"/>
                </a:lnTo>
                <a:lnTo>
                  <a:pt x="228" y="390"/>
                </a:lnTo>
                <a:lnTo>
                  <a:pt x="228" y="455"/>
                </a:lnTo>
                <a:lnTo>
                  <a:pt x="228" y="520"/>
                </a:lnTo>
                <a:lnTo>
                  <a:pt x="228" y="596"/>
                </a:lnTo>
                <a:lnTo>
                  <a:pt x="228" y="682"/>
                </a:lnTo>
                <a:lnTo>
                  <a:pt x="228" y="769"/>
                </a:lnTo>
                <a:lnTo>
                  <a:pt x="228" y="855"/>
                </a:lnTo>
                <a:lnTo>
                  <a:pt x="228" y="953"/>
                </a:lnTo>
                <a:lnTo>
                  <a:pt x="141" y="953"/>
                </a:lnTo>
                <a:lnTo>
                  <a:pt x="130" y="931"/>
                </a:lnTo>
                <a:lnTo>
                  <a:pt x="130" y="899"/>
                </a:lnTo>
                <a:lnTo>
                  <a:pt x="130" y="866"/>
                </a:lnTo>
                <a:lnTo>
                  <a:pt x="119" y="823"/>
                </a:lnTo>
                <a:lnTo>
                  <a:pt x="119" y="780"/>
                </a:lnTo>
                <a:lnTo>
                  <a:pt x="119" y="736"/>
                </a:lnTo>
                <a:lnTo>
                  <a:pt x="119" y="693"/>
                </a:lnTo>
                <a:lnTo>
                  <a:pt x="108" y="639"/>
                </a:lnTo>
                <a:lnTo>
                  <a:pt x="108" y="541"/>
                </a:lnTo>
                <a:lnTo>
                  <a:pt x="98" y="487"/>
                </a:lnTo>
                <a:lnTo>
                  <a:pt x="98" y="444"/>
                </a:lnTo>
                <a:lnTo>
                  <a:pt x="98" y="401"/>
                </a:lnTo>
                <a:lnTo>
                  <a:pt x="87" y="357"/>
                </a:lnTo>
                <a:lnTo>
                  <a:pt x="87" y="325"/>
                </a:lnTo>
                <a:lnTo>
                  <a:pt x="76" y="292"/>
                </a:lnTo>
              </a:path>
            </a:pathLst>
          </a:custGeom>
          <a:solidFill>
            <a:srgbClr val="FF0000"/>
          </a:solidFill>
          <a:ln w="12700">
            <a:solidFill>
              <a:srgbClr val="000000"/>
            </a:solidFill>
            <a:round/>
          </a:ln>
        </p:spPr>
        <p:txBody>
          <a:bodyPr/>
          <a:lstStyle/>
          <a:p>
            <a:endParaRPr lang="zh-CN" altLang="en-US"/>
          </a:p>
        </p:txBody>
      </p:sp>
      <p:sp>
        <p:nvSpPr>
          <p:cNvPr id="105511" name="Freeform 39"/>
          <p:cNvSpPr/>
          <p:nvPr/>
        </p:nvSpPr>
        <p:spPr bwMode="auto">
          <a:xfrm>
            <a:off x="6053138" y="2455334"/>
            <a:ext cx="150812" cy="596900"/>
          </a:xfrm>
          <a:custGeom>
            <a:avLst/>
            <a:gdLst>
              <a:gd name="T0" fmla="*/ 0 w 239"/>
              <a:gd name="T1" fmla="*/ 2147483647 h 704"/>
              <a:gd name="T2" fmla="*/ 2147483647 w 239"/>
              <a:gd name="T3" fmla="*/ 2147483647 h 704"/>
              <a:gd name="T4" fmla="*/ 2147483647 w 239"/>
              <a:gd name="T5" fmla="*/ 2147483647 h 704"/>
              <a:gd name="T6" fmla="*/ 2147483647 w 239"/>
              <a:gd name="T7" fmla="*/ 0 h 704"/>
              <a:gd name="T8" fmla="*/ 2147483647 w 239"/>
              <a:gd name="T9" fmla="*/ 0 h 704"/>
              <a:gd name="T10" fmla="*/ 2147483647 w 239"/>
              <a:gd name="T11" fmla="*/ 2147483647 h 704"/>
              <a:gd name="T12" fmla="*/ 2147483647 w 239"/>
              <a:gd name="T13" fmla="*/ 2147483647 h 704"/>
              <a:gd name="T14" fmla="*/ 2147483647 w 239"/>
              <a:gd name="T15" fmla="*/ 2147483647 h 704"/>
              <a:gd name="T16" fmla="*/ 2147483647 w 239"/>
              <a:gd name="T17" fmla="*/ 2147483647 h 704"/>
              <a:gd name="T18" fmla="*/ 2147483647 w 239"/>
              <a:gd name="T19" fmla="*/ 2147483647 h 704"/>
              <a:gd name="T20" fmla="*/ 2147483647 w 239"/>
              <a:gd name="T21" fmla="*/ 2147483647 h 704"/>
              <a:gd name="T22" fmla="*/ 2147483647 w 239"/>
              <a:gd name="T23" fmla="*/ 2147483647 h 704"/>
              <a:gd name="T24" fmla="*/ 2147483647 w 239"/>
              <a:gd name="T25" fmla="*/ 2147483647 h 704"/>
              <a:gd name="T26" fmla="*/ 2147483647 w 239"/>
              <a:gd name="T27" fmla="*/ 2147483647 h 704"/>
              <a:gd name="T28" fmla="*/ 2147483647 w 239"/>
              <a:gd name="T29" fmla="*/ 2147483647 h 704"/>
              <a:gd name="T30" fmla="*/ 2147483647 w 239"/>
              <a:gd name="T31" fmla="*/ 2147483647 h 704"/>
              <a:gd name="T32" fmla="*/ 2147483647 w 239"/>
              <a:gd name="T33" fmla="*/ 2147483647 h 704"/>
              <a:gd name="T34" fmla="*/ 2147483647 w 239"/>
              <a:gd name="T35" fmla="*/ 2147483647 h 704"/>
              <a:gd name="T36" fmla="*/ 2147483647 w 239"/>
              <a:gd name="T37" fmla="*/ 2147483647 h 704"/>
              <a:gd name="T38" fmla="*/ 2147483647 w 239"/>
              <a:gd name="T39" fmla="*/ 2147483647 h 704"/>
              <a:gd name="T40" fmla="*/ 2147483647 w 239"/>
              <a:gd name="T41" fmla="*/ 2147483647 h 704"/>
              <a:gd name="T42" fmla="*/ 2147483647 w 239"/>
              <a:gd name="T43" fmla="*/ 2147483647 h 704"/>
              <a:gd name="T44" fmla="*/ 2147483647 w 239"/>
              <a:gd name="T45" fmla="*/ 2147483647 h 704"/>
              <a:gd name="T46" fmla="*/ 2147483647 w 239"/>
              <a:gd name="T47" fmla="*/ 2147483647 h 704"/>
              <a:gd name="T48" fmla="*/ 2147483647 w 239"/>
              <a:gd name="T49" fmla="*/ 2147483647 h 704"/>
              <a:gd name="T50" fmla="*/ 2147483647 w 239"/>
              <a:gd name="T51" fmla="*/ 2147483647 h 704"/>
              <a:gd name="T52" fmla="*/ 2147483647 w 239"/>
              <a:gd name="T53" fmla="*/ 2147483647 h 704"/>
              <a:gd name="T54" fmla="*/ 2147483647 w 239"/>
              <a:gd name="T55" fmla="*/ 2147483647 h 704"/>
              <a:gd name="T56" fmla="*/ 2147483647 w 239"/>
              <a:gd name="T57" fmla="*/ 2147483647 h 704"/>
              <a:gd name="T58" fmla="*/ 2147483647 w 239"/>
              <a:gd name="T59" fmla="*/ 2147483647 h 704"/>
              <a:gd name="T60" fmla="*/ 2147483647 w 239"/>
              <a:gd name="T61" fmla="*/ 2147483647 h 704"/>
              <a:gd name="T62" fmla="*/ 2147483647 w 239"/>
              <a:gd name="T63" fmla="*/ 2147483647 h 704"/>
              <a:gd name="T64" fmla="*/ 2147483647 w 239"/>
              <a:gd name="T65" fmla="*/ 2147483647 h 704"/>
              <a:gd name="T66" fmla="*/ 2147483647 w 239"/>
              <a:gd name="T67" fmla="*/ 2147483647 h 704"/>
              <a:gd name="T68" fmla="*/ 2147483647 w 239"/>
              <a:gd name="T69" fmla="*/ 2147483647 h 704"/>
              <a:gd name="T70" fmla="*/ 2147483647 w 239"/>
              <a:gd name="T71" fmla="*/ 2147483647 h 704"/>
              <a:gd name="T72" fmla="*/ 2147483647 w 239"/>
              <a:gd name="T73" fmla="*/ 2147483647 h 704"/>
              <a:gd name="T74" fmla="*/ 2147483647 w 239"/>
              <a:gd name="T75" fmla="*/ 2147483647 h 704"/>
              <a:gd name="T76" fmla="*/ 2147483647 w 239"/>
              <a:gd name="T77" fmla="*/ 2147483647 h 704"/>
              <a:gd name="T78" fmla="*/ 2147483647 w 239"/>
              <a:gd name="T79" fmla="*/ 2147483647 h 704"/>
              <a:gd name="T80" fmla="*/ 2147483647 w 239"/>
              <a:gd name="T81" fmla="*/ 2147483647 h 704"/>
              <a:gd name="T82" fmla="*/ 2147483647 w 239"/>
              <a:gd name="T83" fmla="*/ 2147483647 h 704"/>
              <a:gd name="T84" fmla="*/ 2147483647 w 239"/>
              <a:gd name="T85" fmla="*/ 2147483647 h 704"/>
              <a:gd name="T86" fmla="*/ 2147483647 w 239"/>
              <a:gd name="T87" fmla="*/ 2147483647 h 704"/>
              <a:gd name="T88" fmla="*/ 2147483647 w 239"/>
              <a:gd name="T89" fmla="*/ 2147483647 h 704"/>
              <a:gd name="T90" fmla="*/ 2147483647 w 239"/>
              <a:gd name="T91" fmla="*/ 2147483647 h 704"/>
              <a:gd name="T92" fmla="*/ 2147483647 w 239"/>
              <a:gd name="T93" fmla="*/ 2147483647 h 704"/>
              <a:gd name="T94" fmla="*/ 2147483647 w 239"/>
              <a:gd name="T95" fmla="*/ 2147483647 h 704"/>
              <a:gd name="T96" fmla="*/ 0 w 239"/>
              <a:gd name="T97" fmla="*/ 2147483647 h 704"/>
              <a:gd name="T98" fmla="*/ 0 w 239"/>
              <a:gd name="T99" fmla="*/ 2147483647 h 704"/>
              <a:gd name="T100" fmla="*/ 0 w 239"/>
              <a:gd name="T101" fmla="*/ 2147483647 h 704"/>
              <a:gd name="T102" fmla="*/ 0 w 239"/>
              <a:gd name="T103" fmla="*/ 2147483647 h 704"/>
              <a:gd name="T104" fmla="*/ 0 w 239"/>
              <a:gd name="T105" fmla="*/ 2147483647 h 7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9"/>
              <a:gd name="T160" fmla="*/ 0 h 704"/>
              <a:gd name="T161" fmla="*/ 239 w 239"/>
              <a:gd name="T162" fmla="*/ 704 h 7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9" h="704">
                <a:moveTo>
                  <a:pt x="0" y="22"/>
                </a:moveTo>
                <a:lnTo>
                  <a:pt x="11" y="11"/>
                </a:lnTo>
                <a:lnTo>
                  <a:pt x="32" y="11"/>
                </a:lnTo>
                <a:lnTo>
                  <a:pt x="43" y="0"/>
                </a:lnTo>
                <a:lnTo>
                  <a:pt x="65" y="0"/>
                </a:lnTo>
                <a:lnTo>
                  <a:pt x="98" y="11"/>
                </a:lnTo>
                <a:lnTo>
                  <a:pt x="119" y="11"/>
                </a:lnTo>
                <a:lnTo>
                  <a:pt x="152" y="22"/>
                </a:lnTo>
                <a:lnTo>
                  <a:pt x="195" y="33"/>
                </a:lnTo>
                <a:lnTo>
                  <a:pt x="195" y="120"/>
                </a:lnTo>
                <a:lnTo>
                  <a:pt x="206" y="184"/>
                </a:lnTo>
                <a:lnTo>
                  <a:pt x="217" y="260"/>
                </a:lnTo>
                <a:lnTo>
                  <a:pt x="217" y="325"/>
                </a:lnTo>
                <a:lnTo>
                  <a:pt x="228" y="390"/>
                </a:lnTo>
                <a:lnTo>
                  <a:pt x="228" y="444"/>
                </a:lnTo>
                <a:lnTo>
                  <a:pt x="228" y="488"/>
                </a:lnTo>
                <a:lnTo>
                  <a:pt x="228" y="531"/>
                </a:lnTo>
                <a:lnTo>
                  <a:pt x="239" y="574"/>
                </a:lnTo>
                <a:lnTo>
                  <a:pt x="239" y="607"/>
                </a:lnTo>
                <a:lnTo>
                  <a:pt x="239" y="639"/>
                </a:lnTo>
                <a:lnTo>
                  <a:pt x="228" y="661"/>
                </a:lnTo>
                <a:lnTo>
                  <a:pt x="228" y="682"/>
                </a:lnTo>
                <a:lnTo>
                  <a:pt x="228" y="693"/>
                </a:lnTo>
                <a:lnTo>
                  <a:pt x="217" y="704"/>
                </a:lnTo>
                <a:lnTo>
                  <a:pt x="206" y="704"/>
                </a:lnTo>
                <a:lnTo>
                  <a:pt x="195" y="693"/>
                </a:lnTo>
                <a:lnTo>
                  <a:pt x="185" y="693"/>
                </a:lnTo>
                <a:lnTo>
                  <a:pt x="174" y="672"/>
                </a:lnTo>
                <a:lnTo>
                  <a:pt x="163" y="661"/>
                </a:lnTo>
                <a:lnTo>
                  <a:pt x="163" y="650"/>
                </a:lnTo>
                <a:lnTo>
                  <a:pt x="152" y="628"/>
                </a:lnTo>
                <a:lnTo>
                  <a:pt x="152" y="607"/>
                </a:lnTo>
                <a:lnTo>
                  <a:pt x="141" y="574"/>
                </a:lnTo>
                <a:lnTo>
                  <a:pt x="141" y="552"/>
                </a:lnTo>
                <a:lnTo>
                  <a:pt x="130" y="520"/>
                </a:lnTo>
                <a:lnTo>
                  <a:pt x="130" y="488"/>
                </a:lnTo>
                <a:lnTo>
                  <a:pt x="119" y="444"/>
                </a:lnTo>
                <a:lnTo>
                  <a:pt x="109" y="412"/>
                </a:lnTo>
                <a:lnTo>
                  <a:pt x="98" y="325"/>
                </a:lnTo>
                <a:lnTo>
                  <a:pt x="76" y="282"/>
                </a:lnTo>
                <a:lnTo>
                  <a:pt x="65" y="249"/>
                </a:lnTo>
                <a:lnTo>
                  <a:pt x="65" y="217"/>
                </a:lnTo>
                <a:lnTo>
                  <a:pt x="54" y="184"/>
                </a:lnTo>
                <a:lnTo>
                  <a:pt x="43" y="152"/>
                </a:lnTo>
                <a:lnTo>
                  <a:pt x="32" y="130"/>
                </a:lnTo>
                <a:lnTo>
                  <a:pt x="22" y="109"/>
                </a:lnTo>
                <a:lnTo>
                  <a:pt x="11" y="98"/>
                </a:lnTo>
                <a:lnTo>
                  <a:pt x="0" y="76"/>
                </a:lnTo>
                <a:lnTo>
                  <a:pt x="0" y="55"/>
                </a:lnTo>
                <a:lnTo>
                  <a:pt x="0" y="33"/>
                </a:lnTo>
                <a:lnTo>
                  <a:pt x="0" y="22"/>
                </a:lnTo>
              </a:path>
            </a:pathLst>
          </a:custGeom>
          <a:solidFill>
            <a:srgbClr val="FF0000"/>
          </a:solidFill>
          <a:ln w="12700">
            <a:solidFill>
              <a:srgbClr val="000000"/>
            </a:solidFill>
            <a:round/>
          </a:ln>
        </p:spPr>
        <p:txBody>
          <a:bodyPr/>
          <a:lstStyle/>
          <a:p>
            <a:endParaRPr lang="zh-CN" altLang="en-US"/>
          </a:p>
        </p:txBody>
      </p:sp>
      <p:sp>
        <p:nvSpPr>
          <p:cNvPr id="105512" name="Freeform 40"/>
          <p:cNvSpPr/>
          <p:nvPr/>
        </p:nvSpPr>
        <p:spPr bwMode="auto">
          <a:xfrm>
            <a:off x="6115050" y="2345267"/>
            <a:ext cx="503238" cy="577851"/>
          </a:xfrm>
          <a:custGeom>
            <a:avLst/>
            <a:gdLst>
              <a:gd name="T0" fmla="*/ 2147483647 w 793"/>
              <a:gd name="T1" fmla="*/ 2147483647 h 681"/>
              <a:gd name="T2" fmla="*/ 2147483647 w 793"/>
              <a:gd name="T3" fmla="*/ 0 h 681"/>
              <a:gd name="T4" fmla="*/ 2147483647 w 793"/>
              <a:gd name="T5" fmla="*/ 0 h 681"/>
              <a:gd name="T6" fmla="*/ 2147483647 w 793"/>
              <a:gd name="T7" fmla="*/ 2147483647 h 681"/>
              <a:gd name="T8" fmla="*/ 2147483647 w 793"/>
              <a:gd name="T9" fmla="*/ 2147483647 h 681"/>
              <a:gd name="T10" fmla="*/ 2147483647 w 793"/>
              <a:gd name="T11" fmla="*/ 2147483647 h 681"/>
              <a:gd name="T12" fmla="*/ 2147483647 w 793"/>
              <a:gd name="T13" fmla="*/ 2147483647 h 681"/>
              <a:gd name="T14" fmla="*/ 2147483647 w 793"/>
              <a:gd name="T15" fmla="*/ 2147483647 h 681"/>
              <a:gd name="T16" fmla="*/ 2147483647 w 793"/>
              <a:gd name="T17" fmla="*/ 2147483647 h 681"/>
              <a:gd name="T18" fmla="*/ 2147483647 w 793"/>
              <a:gd name="T19" fmla="*/ 2147483647 h 681"/>
              <a:gd name="T20" fmla="*/ 2147483647 w 793"/>
              <a:gd name="T21" fmla="*/ 2147483647 h 681"/>
              <a:gd name="T22" fmla="*/ 2147483647 w 793"/>
              <a:gd name="T23" fmla="*/ 2147483647 h 681"/>
              <a:gd name="T24" fmla="*/ 2147483647 w 793"/>
              <a:gd name="T25" fmla="*/ 2147483647 h 681"/>
              <a:gd name="T26" fmla="*/ 2147483647 w 793"/>
              <a:gd name="T27" fmla="*/ 2147483647 h 681"/>
              <a:gd name="T28" fmla="*/ 2147483647 w 793"/>
              <a:gd name="T29" fmla="*/ 2147483647 h 681"/>
              <a:gd name="T30" fmla="*/ 2147483647 w 793"/>
              <a:gd name="T31" fmla="*/ 2147483647 h 681"/>
              <a:gd name="T32" fmla="*/ 2147483647 w 793"/>
              <a:gd name="T33" fmla="*/ 2147483647 h 681"/>
              <a:gd name="T34" fmla="*/ 2147483647 w 793"/>
              <a:gd name="T35" fmla="*/ 2147483647 h 681"/>
              <a:gd name="T36" fmla="*/ 2147483647 w 793"/>
              <a:gd name="T37" fmla="*/ 2147483647 h 681"/>
              <a:gd name="T38" fmla="*/ 2147483647 w 793"/>
              <a:gd name="T39" fmla="*/ 2147483647 h 681"/>
              <a:gd name="T40" fmla="*/ 2147483647 w 793"/>
              <a:gd name="T41" fmla="*/ 2147483647 h 681"/>
              <a:gd name="T42" fmla="*/ 2147483647 w 793"/>
              <a:gd name="T43" fmla="*/ 2147483647 h 681"/>
              <a:gd name="T44" fmla="*/ 2147483647 w 793"/>
              <a:gd name="T45" fmla="*/ 2147483647 h 681"/>
              <a:gd name="T46" fmla="*/ 2147483647 w 793"/>
              <a:gd name="T47" fmla="*/ 2147483647 h 681"/>
              <a:gd name="T48" fmla="*/ 2147483647 w 793"/>
              <a:gd name="T49" fmla="*/ 2147483647 h 681"/>
              <a:gd name="T50" fmla="*/ 2147483647 w 793"/>
              <a:gd name="T51" fmla="*/ 2147483647 h 681"/>
              <a:gd name="T52" fmla="*/ 2147483647 w 793"/>
              <a:gd name="T53" fmla="*/ 2147483647 h 681"/>
              <a:gd name="T54" fmla="*/ 2147483647 w 793"/>
              <a:gd name="T55" fmla="*/ 2147483647 h 681"/>
              <a:gd name="T56" fmla="*/ 2147483647 w 793"/>
              <a:gd name="T57" fmla="*/ 2147483647 h 681"/>
              <a:gd name="T58" fmla="*/ 2147483647 w 793"/>
              <a:gd name="T59" fmla="*/ 2147483647 h 681"/>
              <a:gd name="T60" fmla="*/ 2147483647 w 793"/>
              <a:gd name="T61" fmla="*/ 2147483647 h 681"/>
              <a:gd name="T62" fmla="*/ 2147483647 w 793"/>
              <a:gd name="T63" fmla="*/ 2147483647 h 681"/>
              <a:gd name="T64" fmla="*/ 2147483647 w 793"/>
              <a:gd name="T65" fmla="*/ 2147483647 h 681"/>
              <a:gd name="T66" fmla="*/ 2147483647 w 793"/>
              <a:gd name="T67" fmla="*/ 2147483647 h 681"/>
              <a:gd name="T68" fmla="*/ 0 w 793"/>
              <a:gd name="T69" fmla="*/ 2147483647 h 681"/>
              <a:gd name="T70" fmla="*/ 2147483647 w 793"/>
              <a:gd name="T71" fmla="*/ 2147483647 h 681"/>
              <a:gd name="T72" fmla="*/ 2147483647 w 793"/>
              <a:gd name="T73" fmla="*/ 2147483647 h 681"/>
              <a:gd name="T74" fmla="*/ 2147483647 w 793"/>
              <a:gd name="T75" fmla="*/ 2147483647 h 681"/>
              <a:gd name="T76" fmla="*/ 2147483647 w 793"/>
              <a:gd name="T77" fmla="*/ 2147483647 h 681"/>
              <a:gd name="T78" fmla="*/ 2147483647 w 793"/>
              <a:gd name="T79" fmla="*/ 2147483647 h 681"/>
              <a:gd name="T80" fmla="*/ 2147483647 w 793"/>
              <a:gd name="T81" fmla="*/ 2147483647 h 681"/>
              <a:gd name="T82" fmla="*/ 2147483647 w 793"/>
              <a:gd name="T83" fmla="*/ 2147483647 h 6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3"/>
              <a:gd name="T127" fmla="*/ 0 h 681"/>
              <a:gd name="T128" fmla="*/ 793 w 793"/>
              <a:gd name="T129" fmla="*/ 681 h 6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3" h="681">
                <a:moveTo>
                  <a:pt x="456" y="32"/>
                </a:moveTo>
                <a:lnTo>
                  <a:pt x="478" y="21"/>
                </a:lnTo>
                <a:lnTo>
                  <a:pt x="500" y="10"/>
                </a:lnTo>
                <a:lnTo>
                  <a:pt x="521" y="0"/>
                </a:lnTo>
                <a:lnTo>
                  <a:pt x="543" y="0"/>
                </a:lnTo>
                <a:lnTo>
                  <a:pt x="554" y="0"/>
                </a:lnTo>
                <a:lnTo>
                  <a:pt x="565" y="10"/>
                </a:lnTo>
                <a:lnTo>
                  <a:pt x="576" y="21"/>
                </a:lnTo>
                <a:lnTo>
                  <a:pt x="587" y="32"/>
                </a:lnTo>
                <a:lnTo>
                  <a:pt x="608" y="43"/>
                </a:lnTo>
                <a:lnTo>
                  <a:pt x="630" y="54"/>
                </a:lnTo>
                <a:lnTo>
                  <a:pt x="652" y="65"/>
                </a:lnTo>
                <a:lnTo>
                  <a:pt x="685" y="75"/>
                </a:lnTo>
                <a:lnTo>
                  <a:pt x="706" y="86"/>
                </a:lnTo>
                <a:lnTo>
                  <a:pt x="739" y="108"/>
                </a:lnTo>
                <a:lnTo>
                  <a:pt x="750" y="119"/>
                </a:lnTo>
                <a:lnTo>
                  <a:pt x="772" y="129"/>
                </a:lnTo>
                <a:lnTo>
                  <a:pt x="782" y="140"/>
                </a:lnTo>
                <a:lnTo>
                  <a:pt x="793" y="151"/>
                </a:lnTo>
                <a:lnTo>
                  <a:pt x="793" y="162"/>
                </a:lnTo>
                <a:lnTo>
                  <a:pt x="793" y="184"/>
                </a:lnTo>
                <a:lnTo>
                  <a:pt x="782" y="194"/>
                </a:lnTo>
                <a:lnTo>
                  <a:pt x="772" y="216"/>
                </a:lnTo>
                <a:lnTo>
                  <a:pt x="761" y="227"/>
                </a:lnTo>
                <a:lnTo>
                  <a:pt x="750" y="227"/>
                </a:lnTo>
                <a:lnTo>
                  <a:pt x="750" y="238"/>
                </a:lnTo>
                <a:lnTo>
                  <a:pt x="739" y="249"/>
                </a:lnTo>
                <a:lnTo>
                  <a:pt x="728" y="259"/>
                </a:lnTo>
                <a:lnTo>
                  <a:pt x="728" y="270"/>
                </a:lnTo>
                <a:lnTo>
                  <a:pt x="717" y="292"/>
                </a:lnTo>
                <a:lnTo>
                  <a:pt x="706" y="313"/>
                </a:lnTo>
                <a:lnTo>
                  <a:pt x="695" y="335"/>
                </a:lnTo>
                <a:lnTo>
                  <a:pt x="685" y="368"/>
                </a:lnTo>
                <a:lnTo>
                  <a:pt x="674" y="400"/>
                </a:lnTo>
                <a:lnTo>
                  <a:pt x="652" y="433"/>
                </a:lnTo>
                <a:lnTo>
                  <a:pt x="641" y="465"/>
                </a:lnTo>
                <a:lnTo>
                  <a:pt x="630" y="508"/>
                </a:lnTo>
                <a:lnTo>
                  <a:pt x="619" y="552"/>
                </a:lnTo>
                <a:lnTo>
                  <a:pt x="598" y="595"/>
                </a:lnTo>
                <a:lnTo>
                  <a:pt x="587" y="638"/>
                </a:lnTo>
                <a:lnTo>
                  <a:pt x="478" y="681"/>
                </a:lnTo>
                <a:lnTo>
                  <a:pt x="489" y="617"/>
                </a:lnTo>
                <a:lnTo>
                  <a:pt x="500" y="562"/>
                </a:lnTo>
                <a:lnTo>
                  <a:pt x="500" y="519"/>
                </a:lnTo>
                <a:lnTo>
                  <a:pt x="511" y="465"/>
                </a:lnTo>
                <a:lnTo>
                  <a:pt x="521" y="422"/>
                </a:lnTo>
                <a:lnTo>
                  <a:pt x="521" y="389"/>
                </a:lnTo>
                <a:lnTo>
                  <a:pt x="532" y="346"/>
                </a:lnTo>
                <a:lnTo>
                  <a:pt x="532" y="313"/>
                </a:lnTo>
                <a:lnTo>
                  <a:pt x="532" y="292"/>
                </a:lnTo>
                <a:lnTo>
                  <a:pt x="532" y="259"/>
                </a:lnTo>
                <a:lnTo>
                  <a:pt x="532" y="238"/>
                </a:lnTo>
                <a:lnTo>
                  <a:pt x="521" y="227"/>
                </a:lnTo>
                <a:lnTo>
                  <a:pt x="521" y="205"/>
                </a:lnTo>
                <a:lnTo>
                  <a:pt x="521" y="194"/>
                </a:lnTo>
                <a:lnTo>
                  <a:pt x="521" y="184"/>
                </a:lnTo>
                <a:lnTo>
                  <a:pt x="521" y="173"/>
                </a:lnTo>
                <a:lnTo>
                  <a:pt x="511" y="173"/>
                </a:lnTo>
                <a:lnTo>
                  <a:pt x="500" y="173"/>
                </a:lnTo>
                <a:lnTo>
                  <a:pt x="478" y="173"/>
                </a:lnTo>
                <a:lnTo>
                  <a:pt x="456" y="173"/>
                </a:lnTo>
                <a:lnTo>
                  <a:pt x="435" y="184"/>
                </a:lnTo>
                <a:lnTo>
                  <a:pt x="413" y="184"/>
                </a:lnTo>
                <a:lnTo>
                  <a:pt x="380" y="194"/>
                </a:lnTo>
                <a:lnTo>
                  <a:pt x="337" y="205"/>
                </a:lnTo>
                <a:lnTo>
                  <a:pt x="261" y="216"/>
                </a:lnTo>
                <a:lnTo>
                  <a:pt x="174" y="227"/>
                </a:lnTo>
                <a:lnTo>
                  <a:pt x="87" y="238"/>
                </a:lnTo>
                <a:lnTo>
                  <a:pt x="0" y="238"/>
                </a:lnTo>
                <a:lnTo>
                  <a:pt x="0" y="162"/>
                </a:lnTo>
                <a:lnTo>
                  <a:pt x="54" y="162"/>
                </a:lnTo>
                <a:lnTo>
                  <a:pt x="130" y="151"/>
                </a:lnTo>
                <a:lnTo>
                  <a:pt x="206" y="140"/>
                </a:lnTo>
                <a:lnTo>
                  <a:pt x="239" y="129"/>
                </a:lnTo>
                <a:lnTo>
                  <a:pt x="282" y="108"/>
                </a:lnTo>
                <a:lnTo>
                  <a:pt x="315" y="108"/>
                </a:lnTo>
                <a:lnTo>
                  <a:pt x="348" y="97"/>
                </a:lnTo>
                <a:lnTo>
                  <a:pt x="380" y="86"/>
                </a:lnTo>
                <a:lnTo>
                  <a:pt x="402" y="75"/>
                </a:lnTo>
                <a:lnTo>
                  <a:pt x="424" y="65"/>
                </a:lnTo>
                <a:lnTo>
                  <a:pt x="445" y="54"/>
                </a:lnTo>
                <a:lnTo>
                  <a:pt x="456" y="43"/>
                </a:lnTo>
                <a:lnTo>
                  <a:pt x="456" y="32"/>
                </a:lnTo>
              </a:path>
            </a:pathLst>
          </a:custGeom>
          <a:solidFill>
            <a:srgbClr val="FF0000"/>
          </a:solidFill>
          <a:ln w="12700">
            <a:solidFill>
              <a:srgbClr val="000000"/>
            </a:solidFill>
            <a:round/>
          </a:ln>
        </p:spPr>
        <p:txBody>
          <a:bodyPr/>
          <a:lstStyle/>
          <a:p>
            <a:endParaRPr lang="zh-CN" altLang="en-US"/>
          </a:p>
        </p:txBody>
      </p:sp>
      <p:sp>
        <p:nvSpPr>
          <p:cNvPr id="105513" name="Freeform 41"/>
          <p:cNvSpPr/>
          <p:nvPr/>
        </p:nvSpPr>
        <p:spPr bwMode="auto">
          <a:xfrm>
            <a:off x="6176964" y="2849034"/>
            <a:ext cx="358775" cy="148167"/>
          </a:xfrm>
          <a:custGeom>
            <a:avLst/>
            <a:gdLst>
              <a:gd name="T0" fmla="*/ 0 w 566"/>
              <a:gd name="T1" fmla="*/ 2147483647 h 173"/>
              <a:gd name="T2" fmla="*/ 2147483647 w 566"/>
              <a:gd name="T3" fmla="*/ 2147483647 h 173"/>
              <a:gd name="T4" fmla="*/ 2147483647 w 566"/>
              <a:gd name="T5" fmla="*/ 2147483647 h 173"/>
              <a:gd name="T6" fmla="*/ 2147483647 w 566"/>
              <a:gd name="T7" fmla="*/ 2147483647 h 173"/>
              <a:gd name="T8" fmla="*/ 2147483647 w 566"/>
              <a:gd name="T9" fmla="*/ 2147483647 h 173"/>
              <a:gd name="T10" fmla="*/ 2147483647 w 566"/>
              <a:gd name="T11" fmla="*/ 2147483647 h 173"/>
              <a:gd name="T12" fmla="*/ 2147483647 w 566"/>
              <a:gd name="T13" fmla="*/ 2147483647 h 173"/>
              <a:gd name="T14" fmla="*/ 2147483647 w 566"/>
              <a:gd name="T15" fmla="*/ 2147483647 h 173"/>
              <a:gd name="T16" fmla="*/ 2147483647 w 566"/>
              <a:gd name="T17" fmla="*/ 2147483647 h 173"/>
              <a:gd name="T18" fmla="*/ 2147483647 w 566"/>
              <a:gd name="T19" fmla="*/ 0 h 173"/>
              <a:gd name="T20" fmla="*/ 2147483647 w 566"/>
              <a:gd name="T21" fmla="*/ 0 h 173"/>
              <a:gd name="T22" fmla="*/ 2147483647 w 566"/>
              <a:gd name="T23" fmla="*/ 0 h 173"/>
              <a:gd name="T24" fmla="*/ 2147483647 w 566"/>
              <a:gd name="T25" fmla="*/ 0 h 173"/>
              <a:gd name="T26" fmla="*/ 2147483647 w 566"/>
              <a:gd name="T27" fmla="*/ 0 h 173"/>
              <a:gd name="T28" fmla="*/ 2147483647 w 566"/>
              <a:gd name="T29" fmla="*/ 0 h 173"/>
              <a:gd name="T30" fmla="*/ 2147483647 w 566"/>
              <a:gd name="T31" fmla="*/ 2147483647 h 173"/>
              <a:gd name="T32" fmla="*/ 2147483647 w 566"/>
              <a:gd name="T33" fmla="*/ 2147483647 h 173"/>
              <a:gd name="T34" fmla="*/ 2147483647 w 566"/>
              <a:gd name="T35" fmla="*/ 2147483647 h 173"/>
              <a:gd name="T36" fmla="*/ 2147483647 w 566"/>
              <a:gd name="T37" fmla="*/ 2147483647 h 173"/>
              <a:gd name="T38" fmla="*/ 2147483647 w 566"/>
              <a:gd name="T39" fmla="*/ 2147483647 h 173"/>
              <a:gd name="T40" fmla="*/ 2147483647 w 566"/>
              <a:gd name="T41" fmla="*/ 2147483647 h 173"/>
              <a:gd name="T42" fmla="*/ 2147483647 w 566"/>
              <a:gd name="T43" fmla="*/ 2147483647 h 173"/>
              <a:gd name="T44" fmla="*/ 2147483647 w 566"/>
              <a:gd name="T45" fmla="*/ 2147483647 h 173"/>
              <a:gd name="T46" fmla="*/ 2147483647 w 566"/>
              <a:gd name="T47" fmla="*/ 2147483647 h 173"/>
              <a:gd name="T48" fmla="*/ 2147483647 w 566"/>
              <a:gd name="T49" fmla="*/ 2147483647 h 173"/>
              <a:gd name="T50" fmla="*/ 2147483647 w 566"/>
              <a:gd name="T51" fmla="*/ 2147483647 h 173"/>
              <a:gd name="T52" fmla="*/ 2147483647 w 566"/>
              <a:gd name="T53" fmla="*/ 2147483647 h 173"/>
              <a:gd name="T54" fmla="*/ 2147483647 w 566"/>
              <a:gd name="T55" fmla="*/ 2147483647 h 173"/>
              <a:gd name="T56" fmla="*/ 2147483647 w 566"/>
              <a:gd name="T57" fmla="*/ 2147483647 h 173"/>
              <a:gd name="T58" fmla="*/ 2147483647 w 566"/>
              <a:gd name="T59" fmla="*/ 2147483647 h 173"/>
              <a:gd name="T60" fmla="*/ 2147483647 w 566"/>
              <a:gd name="T61" fmla="*/ 2147483647 h 173"/>
              <a:gd name="T62" fmla="*/ 2147483647 w 566"/>
              <a:gd name="T63" fmla="*/ 2147483647 h 173"/>
              <a:gd name="T64" fmla="*/ 2147483647 w 566"/>
              <a:gd name="T65" fmla="*/ 2147483647 h 173"/>
              <a:gd name="T66" fmla="*/ 2147483647 w 566"/>
              <a:gd name="T67" fmla="*/ 2147483647 h 173"/>
              <a:gd name="T68" fmla="*/ 2147483647 w 566"/>
              <a:gd name="T69" fmla="*/ 2147483647 h 173"/>
              <a:gd name="T70" fmla="*/ 2147483647 w 566"/>
              <a:gd name="T71" fmla="*/ 2147483647 h 173"/>
              <a:gd name="T72" fmla="*/ 2147483647 w 566"/>
              <a:gd name="T73" fmla="*/ 2147483647 h 173"/>
              <a:gd name="T74" fmla="*/ 2147483647 w 566"/>
              <a:gd name="T75" fmla="*/ 2147483647 h 173"/>
              <a:gd name="T76" fmla="*/ 2147483647 w 566"/>
              <a:gd name="T77" fmla="*/ 2147483647 h 173"/>
              <a:gd name="T78" fmla="*/ 2147483647 w 566"/>
              <a:gd name="T79" fmla="*/ 2147483647 h 173"/>
              <a:gd name="T80" fmla="*/ 0 w 566"/>
              <a:gd name="T81" fmla="*/ 2147483647 h 173"/>
              <a:gd name="T82" fmla="*/ 0 w 566"/>
              <a:gd name="T83" fmla="*/ 2147483647 h 173"/>
              <a:gd name="T84" fmla="*/ 0 w 566"/>
              <a:gd name="T85" fmla="*/ 2147483647 h 1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6"/>
              <a:gd name="T130" fmla="*/ 0 h 173"/>
              <a:gd name="T131" fmla="*/ 566 w 566"/>
              <a:gd name="T132" fmla="*/ 173 h 17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6" h="173">
                <a:moveTo>
                  <a:pt x="0" y="76"/>
                </a:moveTo>
                <a:lnTo>
                  <a:pt x="66" y="65"/>
                </a:lnTo>
                <a:lnTo>
                  <a:pt x="120" y="54"/>
                </a:lnTo>
                <a:lnTo>
                  <a:pt x="174" y="43"/>
                </a:lnTo>
                <a:lnTo>
                  <a:pt x="229" y="32"/>
                </a:lnTo>
                <a:lnTo>
                  <a:pt x="272" y="22"/>
                </a:lnTo>
                <a:lnTo>
                  <a:pt x="316" y="22"/>
                </a:lnTo>
                <a:lnTo>
                  <a:pt x="359" y="11"/>
                </a:lnTo>
                <a:lnTo>
                  <a:pt x="392" y="11"/>
                </a:lnTo>
                <a:lnTo>
                  <a:pt x="424" y="0"/>
                </a:lnTo>
                <a:lnTo>
                  <a:pt x="457" y="0"/>
                </a:lnTo>
                <a:lnTo>
                  <a:pt x="479" y="0"/>
                </a:lnTo>
                <a:lnTo>
                  <a:pt x="501" y="0"/>
                </a:lnTo>
                <a:lnTo>
                  <a:pt x="522" y="0"/>
                </a:lnTo>
                <a:lnTo>
                  <a:pt x="533" y="0"/>
                </a:lnTo>
                <a:lnTo>
                  <a:pt x="544" y="11"/>
                </a:lnTo>
                <a:lnTo>
                  <a:pt x="555" y="11"/>
                </a:lnTo>
                <a:lnTo>
                  <a:pt x="566" y="22"/>
                </a:lnTo>
                <a:lnTo>
                  <a:pt x="566" y="32"/>
                </a:lnTo>
                <a:lnTo>
                  <a:pt x="566" y="43"/>
                </a:lnTo>
                <a:lnTo>
                  <a:pt x="566" y="54"/>
                </a:lnTo>
                <a:lnTo>
                  <a:pt x="566" y="65"/>
                </a:lnTo>
                <a:lnTo>
                  <a:pt x="555" y="65"/>
                </a:lnTo>
                <a:lnTo>
                  <a:pt x="544" y="76"/>
                </a:lnTo>
                <a:lnTo>
                  <a:pt x="533" y="76"/>
                </a:lnTo>
                <a:lnTo>
                  <a:pt x="522" y="86"/>
                </a:lnTo>
                <a:lnTo>
                  <a:pt x="511" y="86"/>
                </a:lnTo>
                <a:lnTo>
                  <a:pt x="490" y="97"/>
                </a:lnTo>
                <a:lnTo>
                  <a:pt x="468" y="97"/>
                </a:lnTo>
                <a:lnTo>
                  <a:pt x="446" y="108"/>
                </a:lnTo>
                <a:lnTo>
                  <a:pt x="414" y="108"/>
                </a:lnTo>
                <a:lnTo>
                  <a:pt x="381" y="119"/>
                </a:lnTo>
                <a:lnTo>
                  <a:pt x="348" y="130"/>
                </a:lnTo>
                <a:lnTo>
                  <a:pt x="305" y="130"/>
                </a:lnTo>
                <a:lnTo>
                  <a:pt x="261" y="141"/>
                </a:lnTo>
                <a:lnTo>
                  <a:pt x="218" y="141"/>
                </a:lnTo>
                <a:lnTo>
                  <a:pt x="174" y="151"/>
                </a:lnTo>
                <a:lnTo>
                  <a:pt x="120" y="162"/>
                </a:lnTo>
                <a:lnTo>
                  <a:pt x="55" y="162"/>
                </a:lnTo>
                <a:lnTo>
                  <a:pt x="0" y="173"/>
                </a:lnTo>
                <a:lnTo>
                  <a:pt x="0" y="76"/>
                </a:lnTo>
              </a:path>
            </a:pathLst>
          </a:custGeom>
          <a:solidFill>
            <a:srgbClr val="FF0000"/>
          </a:solidFill>
          <a:ln w="12700">
            <a:solidFill>
              <a:srgbClr val="000000"/>
            </a:solidFill>
            <a:round/>
          </a:ln>
        </p:spPr>
        <p:txBody>
          <a:bodyPr/>
          <a:lstStyle/>
          <a:p>
            <a:endParaRPr lang="zh-CN" altLang="en-US"/>
          </a:p>
        </p:txBody>
      </p:sp>
      <p:sp>
        <p:nvSpPr>
          <p:cNvPr id="105514" name="Freeform 42"/>
          <p:cNvSpPr/>
          <p:nvPr/>
        </p:nvSpPr>
        <p:spPr bwMode="auto">
          <a:xfrm>
            <a:off x="6791326" y="2290234"/>
            <a:ext cx="600075" cy="258233"/>
          </a:xfrm>
          <a:custGeom>
            <a:avLst/>
            <a:gdLst>
              <a:gd name="T0" fmla="*/ 2147483647 w 946"/>
              <a:gd name="T1" fmla="*/ 2147483647 h 303"/>
              <a:gd name="T2" fmla="*/ 2147483647 w 946"/>
              <a:gd name="T3" fmla="*/ 2147483647 h 303"/>
              <a:gd name="T4" fmla="*/ 2147483647 w 946"/>
              <a:gd name="T5" fmla="*/ 2147483647 h 303"/>
              <a:gd name="T6" fmla="*/ 2147483647 w 946"/>
              <a:gd name="T7" fmla="*/ 2147483647 h 303"/>
              <a:gd name="T8" fmla="*/ 2147483647 w 946"/>
              <a:gd name="T9" fmla="*/ 2147483647 h 303"/>
              <a:gd name="T10" fmla="*/ 2147483647 w 946"/>
              <a:gd name="T11" fmla="*/ 2147483647 h 303"/>
              <a:gd name="T12" fmla="*/ 2147483647 w 946"/>
              <a:gd name="T13" fmla="*/ 2147483647 h 303"/>
              <a:gd name="T14" fmla="*/ 2147483647 w 946"/>
              <a:gd name="T15" fmla="*/ 0 h 303"/>
              <a:gd name="T16" fmla="*/ 2147483647 w 946"/>
              <a:gd name="T17" fmla="*/ 0 h 303"/>
              <a:gd name="T18" fmla="*/ 2147483647 w 946"/>
              <a:gd name="T19" fmla="*/ 0 h 303"/>
              <a:gd name="T20" fmla="*/ 2147483647 w 946"/>
              <a:gd name="T21" fmla="*/ 0 h 303"/>
              <a:gd name="T22" fmla="*/ 2147483647 w 946"/>
              <a:gd name="T23" fmla="*/ 2147483647 h 303"/>
              <a:gd name="T24" fmla="*/ 2147483647 w 946"/>
              <a:gd name="T25" fmla="*/ 2147483647 h 303"/>
              <a:gd name="T26" fmla="*/ 2147483647 w 946"/>
              <a:gd name="T27" fmla="*/ 2147483647 h 303"/>
              <a:gd name="T28" fmla="*/ 2147483647 w 946"/>
              <a:gd name="T29" fmla="*/ 2147483647 h 303"/>
              <a:gd name="T30" fmla="*/ 2147483647 w 946"/>
              <a:gd name="T31" fmla="*/ 2147483647 h 303"/>
              <a:gd name="T32" fmla="*/ 2147483647 w 946"/>
              <a:gd name="T33" fmla="*/ 2147483647 h 303"/>
              <a:gd name="T34" fmla="*/ 2147483647 w 946"/>
              <a:gd name="T35" fmla="*/ 2147483647 h 303"/>
              <a:gd name="T36" fmla="*/ 2147483647 w 946"/>
              <a:gd name="T37" fmla="*/ 2147483647 h 303"/>
              <a:gd name="T38" fmla="*/ 2147483647 w 946"/>
              <a:gd name="T39" fmla="*/ 2147483647 h 303"/>
              <a:gd name="T40" fmla="*/ 2147483647 w 946"/>
              <a:gd name="T41" fmla="*/ 2147483647 h 303"/>
              <a:gd name="T42" fmla="*/ 2147483647 w 946"/>
              <a:gd name="T43" fmla="*/ 2147483647 h 303"/>
              <a:gd name="T44" fmla="*/ 2147483647 w 946"/>
              <a:gd name="T45" fmla="*/ 2147483647 h 303"/>
              <a:gd name="T46" fmla="*/ 2147483647 w 946"/>
              <a:gd name="T47" fmla="*/ 2147483647 h 303"/>
              <a:gd name="T48" fmla="*/ 2147483647 w 946"/>
              <a:gd name="T49" fmla="*/ 2147483647 h 303"/>
              <a:gd name="T50" fmla="*/ 2147483647 w 946"/>
              <a:gd name="T51" fmla="*/ 2147483647 h 303"/>
              <a:gd name="T52" fmla="*/ 2147483647 w 946"/>
              <a:gd name="T53" fmla="*/ 2147483647 h 303"/>
              <a:gd name="T54" fmla="*/ 2147483647 w 946"/>
              <a:gd name="T55" fmla="*/ 2147483647 h 303"/>
              <a:gd name="T56" fmla="*/ 2147483647 w 946"/>
              <a:gd name="T57" fmla="*/ 2147483647 h 303"/>
              <a:gd name="T58" fmla="*/ 2147483647 w 946"/>
              <a:gd name="T59" fmla="*/ 2147483647 h 303"/>
              <a:gd name="T60" fmla="*/ 2147483647 w 946"/>
              <a:gd name="T61" fmla="*/ 2147483647 h 303"/>
              <a:gd name="T62" fmla="*/ 2147483647 w 946"/>
              <a:gd name="T63" fmla="*/ 2147483647 h 303"/>
              <a:gd name="T64" fmla="*/ 2147483647 w 946"/>
              <a:gd name="T65" fmla="*/ 2147483647 h 303"/>
              <a:gd name="T66" fmla="*/ 2147483647 w 946"/>
              <a:gd name="T67" fmla="*/ 2147483647 h 303"/>
              <a:gd name="T68" fmla="*/ 2147483647 w 946"/>
              <a:gd name="T69" fmla="*/ 2147483647 h 303"/>
              <a:gd name="T70" fmla="*/ 2147483647 w 946"/>
              <a:gd name="T71" fmla="*/ 2147483647 h 303"/>
              <a:gd name="T72" fmla="*/ 2147483647 w 946"/>
              <a:gd name="T73" fmla="*/ 2147483647 h 303"/>
              <a:gd name="T74" fmla="*/ 2147483647 w 946"/>
              <a:gd name="T75" fmla="*/ 2147483647 h 303"/>
              <a:gd name="T76" fmla="*/ 2147483647 w 946"/>
              <a:gd name="T77" fmla="*/ 2147483647 h 303"/>
              <a:gd name="T78" fmla="*/ 2147483647 w 946"/>
              <a:gd name="T79" fmla="*/ 2147483647 h 303"/>
              <a:gd name="T80" fmla="*/ 0 w 946"/>
              <a:gd name="T81" fmla="*/ 2147483647 h 303"/>
              <a:gd name="T82" fmla="*/ 0 w 946"/>
              <a:gd name="T83" fmla="*/ 2147483647 h 303"/>
              <a:gd name="T84" fmla="*/ 2147483647 w 946"/>
              <a:gd name="T85" fmla="*/ 2147483647 h 303"/>
              <a:gd name="T86" fmla="*/ 2147483647 w 946"/>
              <a:gd name="T87" fmla="*/ 2147483647 h 303"/>
              <a:gd name="T88" fmla="*/ 2147483647 w 946"/>
              <a:gd name="T89" fmla="*/ 2147483647 h 303"/>
              <a:gd name="T90" fmla="*/ 2147483647 w 946"/>
              <a:gd name="T91" fmla="*/ 2147483647 h 303"/>
              <a:gd name="T92" fmla="*/ 2147483647 w 946"/>
              <a:gd name="T93" fmla="*/ 2147483647 h 303"/>
              <a:gd name="T94" fmla="*/ 2147483647 w 946"/>
              <a:gd name="T95" fmla="*/ 2147483647 h 303"/>
              <a:gd name="T96" fmla="*/ 2147483647 w 946"/>
              <a:gd name="T97" fmla="*/ 2147483647 h 303"/>
              <a:gd name="T98" fmla="*/ 2147483647 w 946"/>
              <a:gd name="T99" fmla="*/ 2147483647 h 303"/>
              <a:gd name="T100" fmla="*/ 2147483647 w 946"/>
              <a:gd name="T101" fmla="*/ 2147483647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6"/>
              <a:gd name="T154" fmla="*/ 0 h 303"/>
              <a:gd name="T155" fmla="*/ 946 w 946"/>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6" h="303">
                <a:moveTo>
                  <a:pt x="402" y="97"/>
                </a:moveTo>
                <a:lnTo>
                  <a:pt x="478" y="75"/>
                </a:lnTo>
                <a:lnTo>
                  <a:pt x="544" y="65"/>
                </a:lnTo>
                <a:lnTo>
                  <a:pt x="598" y="43"/>
                </a:lnTo>
                <a:lnTo>
                  <a:pt x="652" y="32"/>
                </a:lnTo>
                <a:lnTo>
                  <a:pt x="696" y="21"/>
                </a:lnTo>
                <a:lnTo>
                  <a:pt x="728" y="10"/>
                </a:lnTo>
                <a:lnTo>
                  <a:pt x="761" y="0"/>
                </a:lnTo>
                <a:lnTo>
                  <a:pt x="783" y="0"/>
                </a:lnTo>
                <a:lnTo>
                  <a:pt x="815" y="0"/>
                </a:lnTo>
                <a:lnTo>
                  <a:pt x="848" y="0"/>
                </a:lnTo>
                <a:lnTo>
                  <a:pt x="870" y="10"/>
                </a:lnTo>
                <a:lnTo>
                  <a:pt x="892" y="10"/>
                </a:lnTo>
                <a:lnTo>
                  <a:pt x="913" y="21"/>
                </a:lnTo>
                <a:lnTo>
                  <a:pt x="935" y="43"/>
                </a:lnTo>
                <a:lnTo>
                  <a:pt x="935" y="54"/>
                </a:lnTo>
                <a:lnTo>
                  <a:pt x="946" y="65"/>
                </a:lnTo>
                <a:lnTo>
                  <a:pt x="935" y="65"/>
                </a:lnTo>
                <a:lnTo>
                  <a:pt x="935" y="75"/>
                </a:lnTo>
                <a:lnTo>
                  <a:pt x="924" y="86"/>
                </a:lnTo>
                <a:lnTo>
                  <a:pt x="913" y="86"/>
                </a:lnTo>
                <a:lnTo>
                  <a:pt x="902" y="97"/>
                </a:lnTo>
                <a:lnTo>
                  <a:pt x="892" y="108"/>
                </a:lnTo>
                <a:lnTo>
                  <a:pt x="870" y="108"/>
                </a:lnTo>
                <a:lnTo>
                  <a:pt x="848" y="119"/>
                </a:lnTo>
                <a:lnTo>
                  <a:pt x="826" y="130"/>
                </a:lnTo>
                <a:lnTo>
                  <a:pt x="794" y="140"/>
                </a:lnTo>
                <a:lnTo>
                  <a:pt x="772" y="151"/>
                </a:lnTo>
                <a:lnTo>
                  <a:pt x="739" y="162"/>
                </a:lnTo>
                <a:lnTo>
                  <a:pt x="696" y="173"/>
                </a:lnTo>
                <a:lnTo>
                  <a:pt x="663" y="184"/>
                </a:lnTo>
                <a:lnTo>
                  <a:pt x="620" y="194"/>
                </a:lnTo>
                <a:lnTo>
                  <a:pt x="576" y="205"/>
                </a:lnTo>
                <a:lnTo>
                  <a:pt x="489" y="227"/>
                </a:lnTo>
                <a:lnTo>
                  <a:pt x="402" y="249"/>
                </a:lnTo>
                <a:lnTo>
                  <a:pt x="326" y="259"/>
                </a:lnTo>
                <a:lnTo>
                  <a:pt x="250" y="281"/>
                </a:lnTo>
                <a:lnTo>
                  <a:pt x="174" y="292"/>
                </a:lnTo>
                <a:lnTo>
                  <a:pt x="109" y="303"/>
                </a:lnTo>
                <a:lnTo>
                  <a:pt x="54" y="303"/>
                </a:lnTo>
                <a:lnTo>
                  <a:pt x="0" y="303"/>
                </a:lnTo>
                <a:lnTo>
                  <a:pt x="0" y="205"/>
                </a:lnTo>
                <a:lnTo>
                  <a:pt x="33" y="205"/>
                </a:lnTo>
                <a:lnTo>
                  <a:pt x="65" y="194"/>
                </a:lnTo>
                <a:lnTo>
                  <a:pt x="109" y="184"/>
                </a:lnTo>
                <a:lnTo>
                  <a:pt x="163" y="173"/>
                </a:lnTo>
                <a:lnTo>
                  <a:pt x="217" y="162"/>
                </a:lnTo>
                <a:lnTo>
                  <a:pt x="272" y="140"/>
                </a:lnTo>
                <a:lnTo>
                  <a:pt x="337" y="130"/>
                </a:lnTo>
                <a:lnTo>
                  <a:pt x="402" y="97"/>
                </a:lnTo>
              </a:path>
            </a:pathLst>
          </a:custGeom>
          <a:solidFill>
            <a:srgbClr val="FF0000"/>
          </a:solidFill>
          <a:ln w="12700">
            <a:solidFill>
              <a:srgbClr val="000000"/>
            </a:solidFill>
            <a:round/>
          </a:ln>
        </p:spPr>
        <p:txBody>
          <a:bodyPr/>
          <a:lstStyle/>
          <a:p>
            <a:endParaRPr lang="zh-CN" altLang="en-US"/>
          </a:p>
        </p:txBody>
      </p:sp>
      <p:sp>
        <p:nvSpPr>
          <p:cNvPr id="105515" name="Freeform 43"/>
          <p:cNvSpPr/>
          <p:nvPr/>
        </p:nvSpPr>
        <p:spPr bwMode="auto">
          <a:xfrm>
            <a:off x="6811964" y="2859617"/>
            <a:ext cx="587375" cy="567267"/>
          </a:xfrm>
          <a:custGeom>
            <a:avLst/>
            <a:gdLst>
              <a:gd name="T0" fmla="*/ 2147483647 w 924"/>
              <a:gd name="T1" fmla="*/ 2147483647 h 671"/>
              <a:gd name="T2" fmla="*/ 2147483647 w 924"/>
              <a:gd name="T3" fmla="*/ 2147483647 h 671"/>
              <a:gd name="T4" fmla="*/ 2147483647 w 924"/>
              <a:gd name="T5" fmla="*/ 2147483647 h 671"/>
              <a:gd name="T6" fmla="*/ 2147483647 w 924"/>
              <a:gd name="T7" fmla="*/ 2147483647 h 671"/>
              <a:gd name="T8" fmla="*/ 2147483647 w 924"/>
              <a:gd name="T9" fmla="*/ 2147483647 h 671"/>
              <a:gd name="T10" fmla="*/ 2147483647 w 924"/>
              <a:gd name="T11" fmla="*/ 2147483647 h 671"/>
              <a:gd name="T12" fmla="*/ 2147483647 w 924"/>
              <a:gd name="T13" fmla="*/ 2147483647 h 671"/>
              <a:gd name="T14" fmla="*/ 2147483647 w 924"/>
              <a:gd name="T15" fmla="*/ 2147483647 h 671"/>
              <a:gd name="T16" fmla="*/ 2147483647 w 924"/>
              <a:gd name="T17" fmla="*/ 2147483647 h 671"/>
              <a:gd name="T18" fmla="*/ 2147483647 w 924"/>
              <a:gd name="T19" fmla="*/ 2147483647 h 671"/>
              <a:gd name="T20" fmla="*/ 2147483647 w 924"/>
              <a:gd name="T21" fmla="*/ 2147483647 h 671"/>
              <a:gd name="T22" fmla="*/ 2147483647 w 924"/>
              <a:gd name="T23" fmla="*/ 2147483647 h 671"/>
              <a:gd name="T24" fmla="*/ 2147483647 w 924"/>
              <a:gd name="T25" fmla="*/ 2147483647 h 671"/>
              <a:gd name="T26" fmla="*/ 2147483647 w 924"/>
              <a:gd name="T27" fmla="*/ 2147483647 h 671"/>
              <a:gd name="T28" fmla="*/ 2147483647 w 924"/>
              <a:gd name="T29" fmla="*/ 2147483647 h 671"/>
              <a:gd name="T30" fmla="*/ 0 w 924"/>
              <a:gd name="T31" fmla="*/ 2147483647 h 671"/>
              <a:gd name="T32" fmla="*/ 2147483647 w 924"/>
              <a:gd name="T33" fmla="*/ 2147483647 h 671"/>
              <a:gd name="T34" fmla="*/ 2147483647 w 924"/>
              <a:gd name="T35" fmla="*/ 2147483647 h 671"/>
              <a:gd name="T36" fmla="*/ 2147483647 w 924"/>
              <a:gd name="T37" fmla="*/ 2147483647 h 671"/>
              <a:gd name="T38" fmla="*/ 2147483647 w 924"/>
              <a:gd name="T39" fmla="*/ 2147483647 h 671"/>
              <a:gd name="T40" fmla="*/ 2147483647 w 924"/>
              <a:gd name="T41" fmla="*/ 2147483647 h 671"/>
              <a:gd name="T42" fmla="*/ 2147483647 w 924"/>
              <a:gd name="T43" fmla="*/ 2147483647 h 671"/>
              <a:gd name="T44" fmla="*/ 2147483647 w 924"/>
              <a:gd name="T45" fmla="*/ 2147483647 h 671"/>
              <a:gd name="T46" fmla="*/ 2147483647 w 924"/>
              <a:gd name="T47" fmla="*/ 0 h 671"/>
              <a:gd name="T48" fmla="*/ 2147483647 w 924"/>
              <a:gd name="T49" fmla="*/ 0 h 671"/>
              <a:gd name="T50" fmla="*/ 2147483647 w 924"/>
              <a:gd name="T51" fmla="*/ 2147483647 h 671"/>
              <a:gd name="T52" fmla="*/ 2147483647 w 924"/>
              <a:gd name="T53" fmla="*/ 2147483647 h 671"/>
              <a:gd name="T54" fmla="*/ 2147483647 w 924"/>
              <a:gd name="T55" fmla="*/ 2147483647 h 671"/>
              <a:gd name="T56" fmla="*/ 2147483647 w 924"/>
              <a:gd name="T57" fmla="*/ 2147483647 h 671"/>
              <a:gd name="T58" fmla="*/ 2147483647 w 924"/>
              <a:gd name="T59" fmla="*/ 2147483647 h 671"/>
              <a:gd name="T60" fmla="*/ 2147483647 w 924"/>
              <a:gd name="T61" fmla="*/ 2147483647 h 671"/>
              <a:gd name="T62" fmla="*/ 2147483647 w 924"/>
              <a:gd name="T63" fmla="*/ 2147483647 h 671"/>
              <a:gd name="T64" fmla="*/ 2147483647 w 924"/>
              <a:gd name="T65" fmla="*/ 2147483647 h 671"/>
              <a:gd name="T66" fmla="*/ 2147483647 w 924"/>
              <a:gd name="T67" fmla="*/ 2147483647 h 671"/>
              <a:gd name="T68" fmla="*/ 2147483647 w 924"/>
              <a:gd name="T69" fmla="*/ 2147483647 h 671"/>
              <a:gd name="T70" fmla="*/ 2147483647 w 924"/>
              <a:gd name="T71" fmla="*/ 2147483647 h 671"/>
              <a:gd name="T72" fmla="*/ 2147483647 w 924"/>
              <a:gd name="T73" fmla="*/ 2147483647 h 671"/>
              <a:gd name="T74" fmla="*/ 2147483647 w 924"/>
              <a:gd name="T75" fmla="*/ 2147483647 h 671"/>
              <a:gd name="T76" fmla="*/ 2147483647 w 924"/>
              <a:gd name="T77" fmla="*/ 2147483647 h 671"/>
              <a:gd name="T78" fmla="*/ 2147483647 w 924"/>
              <a:gd name="T79" fmla="*/ 2147483647 h 671"/>
              <a:gd name="T80" fmla="*/ 2147483647 w 924"/>
              <a:gd name="T81" fmla="*/ 2147483647 h 671"/>
              <a:gd name="T82" fmla="*/ 2147483647 w 924"/>
              <a:gd name="T83" fmla="*/ 2147483647 h 6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4"/>
              <a:gd name="T127" fmla="*/ 0 h 671"/>
              <a:gd name="T128" fmla="*/ 924 w 924"/>
              <a:gd name="T129" fmla="*/ 671 h 6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4" h="671">
                <a:moveTo>
                  <a:pt x="674" y="671"/>
                </a:moveTo>
                <a:lnTo>
                  <a:pt x="587" y="671"/>
                </a:lnTo>
                <a:lnTo>
                  <a:pt x="587" y="606"/>
                </a:lnTo>
                <a:lnTo>
                  <a:pt x="598" y="552"/>
                </a:lnTo>
                <a:lnTo>
                  <a:pt x="598" y="508"/>
                </a:lnTo>
                <a:lnTo>
                  <a:pt x="598" y="454"/>
                </a:lnTo>
                <a:lnTo>
                  <a:pt x="598" y="422"/>
                </a:lnTo>
                <a:lnTo>
                  <a:pt x="608" y="379"/>
                </a:lnTo>
                <a:lnTo>
                  <a:pt x="608" y="335"/>
                </a:lnTo>
                <a:lnTo>
                  <a:pt x="608" y="314"/>
                </a:lnTo>
                <a:lnTo>
                  <a:pt x="608" y="281"/>
                </a:lnTo>
                <a:lnTo>
                  <a:pt x="608" y="249"/>
                </a:lnTo>
                <a:lnTo>
                  <a:pt x="608" y="227"/>
                </a:lnTo>
                <a:lnTo>
                  <a:pt x="608" y="216"/>
                </a:lnTo>
                <a:lnTo>
                  <a:pt x="608" y="195"/>
                </a:lnTo>
                <a:lnTo>
                  <a:pt x="608" y="184"/>
                </a:lnTo>
                <a:lnTo>
                  <a:pt x="608" y="173"/>
                </a:lnTo>
                <a:lnTo>
                  <a:pt x="598" y="173"/>
                </a:lnTo>
                <a:lnTo>
                  <a:pt x="587" y="173"/>
                </a:lnTo>
                <a:lnTo>
                  <a:pt x="565" y="173"/>
                </a:lnTo>
                <a:lnTo>
                  <a:pt x="532" y="173"/>
                </a:lnTo>
                <a:lnTo>
                  <a:pt x="500" y="184"/>
                </a:lnTo>
                <a:lnTo>
                  <a:pt x="456" y="195"/>
                </a:lnTo>
                <a:lnTo>
                  <a:pt x="413" y="205"/>
                </a:lnTo>
                <a:lnTo>
                  <a:pt x="358" y="216"/>
                </a:lnTo>
                <a:lnTo>
                  <a:pt x="315" y="227"/>
                </a:lnTo>
                <a:lnTo>
                  <a:pt x="261" y="238"/>
                </a:lnTo>
                <a:lnTo>
                  <a:pt x="163" y="249"/>
                </a:lnTo>
                <a:lnTo>
                  <a:pt x="76" y="259"/>
                </a:lnTo>
                <a:lnTo>
                  <a:pt x="0" y="259"/>
                </a:lnTo>
                <a:lnTo>
                  <a:pt x="0" y="162"/>
                </a:lnTo>
                <a:lnTo>
                  <a:pt x="98" y="162"/>
                </a:lnTo>
                <a:lnTo>
                  <a:pt x="195" y="151"/>
                </a:lnTo>
                <a:lnTo>
                  <a:pt x="293" y="140"/>
                </a:lnTo>
                <a:lnTo>
                  <a:pt x="337" y="130"/>
                </a:lnTo>
                <a:lnTo>
                  <a:pt x="369" y="108"/>
                </a:lnTo>
                <a:lnTo>
                  <a:pt x="413" y="97"/>
                </a:lnTo>
                <a:lnTo>
                  <a:pt x="445" y="86"/>
                </a:lnTo>
                <a:lnTo>
                  <a:pt x="478" y="75"/>
                </a:lnTo>
                <a:lnTo>
                  <a:pt x="511" y="65"/>
                </a:lnTo>
                <a:lnTo>
                  <a:pt x="532" y="54"/>
                </a:lnTo>
                <a:lnTo>
                  <a:pt x="554" y="43"/>
                </a:lnTo>
                <a:lnTo>
                  <a:pt x="565" y="32"/>
                </a:lnTo>
                <a:lnTo>
                  <a:pt x="576" y="21"/>
                </a:lnTo>
                <a:lnTo>
                  <a:pt x="587" y="11"/>
                </a:lnTo>
                <a:lnTo>
                  <a:pt x="608" y="11"/>
                </a:lnTo>
                <a:lnTo>
                  <a:pt x="619" y="0"/>
                </a:lnTo>
                <a:lnTo>
                  <a:pt x="641" y="0"/>
                </a:lnTo>
                <a:lnTo>
                  <a:pt x="652" y="0"/>
                </a:lnTo>
                <a:lnTo>
                  <a:pt x="663" y="0"/>
                </a:lnTo>
                <a:lnTo>
                  <a:pt x="685" y="11"/>
                </a:lnTo>
                <a:lnTo>
                  <a:pt x="695" y="21"/>
                </a:lnTo>
                <a:lnTo>
                  <a:pt x="717" y="21"/>
                </a:lnTo>
                <a:lnTo>
                  <a:pt x="739" y="32"/>
                </a:lnTo>
                <a:lnTo>
                  <a:pt x="793" y="65"/>
                </a:lnTo>
                <a:lnTo>
                  <a:pt x="826" y="75"/>
                </a:lnTo>
                <a:lnTo>
                  <a:pt x="848" y="97"/>
                </a:lnTo>
                <a:lnTo>
                  <a:pt x="869" y="108"/>
                </a:lnTo>
                <a:lnTo>
                  <a:pt x="891" y="130"/>
                </a:lnTo>
                <a:lnTo>
                  <a:pt x="902" y="140"/>
                </a:lnTo>
                <a:lnTo>
                  <a:pt x="913" y="151"/>
                </a:lnTo>
                <a:lnTo>
                  <a:pt x="913" y="162"/>
                </a:lnTo>
                <a:lnTo>
                  <a:pt x="924" y="162"/>
                </a:lnTo>
                <a:lnTo>
                  <a:pt x="913" y="184"/>
                </a:lnTo>
                <a:lnTo>
                  <a:pt x="902" y="195"/>
                </a:lnTo>
                <a:lnTo>
                  <a:pt x="891" y="216"/>
                </a:lnTo>
                <a:lnTo>
                  <a:pt x="859" y="227"/>
                </a:lnTo>
                <a:lnTo>
                  <a:pt x="848" y="238"/>
                </a:lnTo>
                <a:lnTo>
                  <a:pt x="837" y="249"/>
                </a:lnTo>
                <a:lnTo>
                  <a:pt x="826" y="270"/>
                </a:lnTo>
                <a:lnTo>
                  <a:pt x="815" y="281"/>
                </a:lnTo>
                <a:lnTo>
                  <a:pt x="804" y="303"/>
                </a:lnTo>
                <a:lnTo>
                  <a:pt x="793" y="335"/>
                </a:lnTo>
                <a:lnTo>
                  <a:pt x="782" y="357"/>
                </a:lnTo>
                <a:lnTo>
                  <a:pt x="772" y="389"/>
                </a:lnTo>
                <a:lnTo>
                  <a:pt x="761" y="422"/>
                </a:lnTo>
                <a:lnTo>
                  <a:pt x="739" y="454"/>
                </a:lnTo>
                <a:lnTo>
                  <a:pt x="728" y="487"/>
                </a:lnTo>
                <a:lnTo>
                  <a:pt x="717" y="530"/>
                </a:lnTo>
                <a:lnTo>
                  <a:pt x="706" y="573"/>
                </a:lnTo>
                <a:lnTo>
                  <a:pt x="685" y="617"/>
                </a:lnTo>
                <a:lnTo>
                  <a:pt x="674" y="671"/>
                </a:lnTo>
              </a:path>
            </a:pathLst>
          </a:custGeom>
          <a:solidFill>
            <a:srgbClr val="FF0000"/>
          </a:solidFill>
          <a:ln w="12700">
            <a:solidFill>
              <a:srgbClr val="000000"/>
            </a:solidFill>
            <a:round/>
          </a:ln>
        </p:spPr>
        <p:txBody>
          <a:bodyPr/>
          <a:lstStyle/>
          <a:p>
            <a:endParaRPr lang="zh-CN" altLang="en-US"/>
          </a:p>
        </p:txBody>
      </p:sp>
      <p:sp>
        <p:nvSpPr>
          <p:cNvPr id="105516" name="Freeform 44"/>
          <p:cNvSpPr/>
          <p:nvPr/>
        </p:nvSpPr>
        <p:spPr bwMode="auto">
          <a:xfrm>
            <a:off x="6832600" y="3390901"/>
            <a:ext cx="482600" cy="182033"/>
          </a:xfrm>
          <a:custGeom>
            <a:avLst/>
            <a:gdLst>
              <a:gd name="T0" fmla="*/ 2147483647 w 761"/>
              <a:gd name="T1" fmla="*/ 2147483647 h 217"/>
              <a:gd name="T2" fmla="*/ 2147483647 w 761"/>
              <a:gd name="T3" fmla="*/ 2147483647 h 217"/>
              <a:gd name="T4" fmla="*/ 2147483647 w 761"/>
              <a:gd name="T5" fmla="*/ 2147483647 h 217"/>
              <a:gd name="T6" fmla="*/ 2147483647 w 761"/>
              <a:gd name="T7" fmla="*/ 2147483647 h 217"/>
              <a:gd name="T8" fmla="*/ 2147483647 w 761"/>
              <a:gd name="T9" fmla="*/ 2147483647 h 217"/>
              <a:gd name="T10" fmla="*/ 2147483647 w 761"/>
              <a:gd name="T11" fmla="*/ 2147483647 h 217"/>
              <a:gd name="T12" fmla="*/ 2147483647 w 761"/>
              <a:gd name="T13" fmla="*/ 2147483647 h 217"/>
              <a:gd name="T14" fmla="*/ 2147483647 w 761"/>
              <a:gd name="T15" fmla="*/ 2147483647 h 217"/>
              <a:gd name="T16" fmla="*/ 2147483647 w 761"/>
              <a:gd name="T17" fmla="*/ 2147483647 h 217"/>
              <a:gd name="T18" fmla="*/ 2147483647 w 761"/>
              <a:gd name="T19" fmla="*/ 2147483647 h 217"/>
              <a:gd name="T20" fmla="*/ 2147483647 w 761"/>
              <a:gd name="T21" fmla="*/ 2147483647 h 217"/>
              <a:gd name="T22" fmla="*/ 2147483647 w 761"/>
              <a:gd name="T23" fmla="*/ 2147483647 h 217"/>
              <a:gd name="T24" fmla="*/ 2147483647 w 761"/>
              <a:gd name="T25" fmla="*/ 2147483647 h 217"/>
              <a:gd name="T26" fmla="*/ 2147483647 w 761"/>
              <a:gd name="T27" fmla="*/ 2147483647 h 217"/>
              <a:gd name="T28" fmla="*/ 2147483647 w 761"/>
              <a:gd name="T29" fmla="*/ 2147483647 h 217"/>
              <a:gd name="T30" fmla="*/ 2147483647 w 761"/>
              <a:gd name="T31" fmla="*/ 2147483647 h 217"/>
              <a:gd name="T32" fmla="*/ 2147483647 w 761"/>
              <a:gd name="T33" fmla="*/ 2147483647 h 217"/>
              <a:gd name="T34" fmla="*/ 2147483647 w 761"/>
              <a:gd name="T35" fmla="*/ 2147483647 h 217"/>
              <a:gd name="T36" fmla="*/ 2147483647 w 761"/>
              <a:gd name="T37" fmla="*/ 2147483647 h 217"/>
              <a:gd name="T38" fmla="*/ 2147483647 w 761"/>
              <a:gd name="T39" fmla="*/ 2147483647 h 217"/>
              <a:gd name="T40" fmla="*/ 2147483647 w 761"/>
              <a:gd name="T41" fmla="*/ 2147483647 h 217"/>
              <a:gd name="T42" fmla="*/ 2147483647 w 761"/>
              <a:gd name="T43" fmla="*/ 2147483647 h 217"/>
              <a:gd name="T44" fmla="*/ 2147483647 w 761"/>
              <a:gd name="T45" fmla="*/ 2147483647 h 217"/>
              <a:gd name="T46" fmla="*/ 0 w 761"/>
              <a:gd name="T47" fmla="*/ 2147483647 h 217"/>
              <a:gd name="T48" fmla="*/ 0 w 761"/>
              <a:gd name="T49" fmla="*/ 2147483647 h 217"/>
              <a:gd name="T50" fmla="*/ 2147483647 w 761"/>
              <a:gd name="T51" fmla="*/ 2147483647 h 217"/>
              <a:gd name="T52" fmla="*/ 2147483647 w 761"/>
              <a:gd name="T53" fmla="*/ 2147483647 h 217"/>
              <a:gd name="T54" fmla="*/ 2147483647 w 761"/>
              <a:gd name="T55" fmla="*/ 2147483647 h 217"/>
              <a:gd name="T56" fmla="*/ 2147483647 w 761"/>
              <a:gd name="T57" fmla="*/ 2147483647 h 217"/>
              <a:gd name="T58" fmla="*/ 2147483647 w 761"/>
              <a:gd name="T59" fmla="*/ 2147483647 h 217"/>
              <a:gd name="T60" fmla="*/ 2147483647 w 761"/>
              <a:gd name="T61" fmla="*/ 2147483647 h 217"/>
              <a:gd name="T62" fmla="*/ 2147483647 w 761"/>
              <a:gd name="T63" fmla="*/ 2147483647 h 217"/>
              <a:gd name="T64" fmla="*/ 2147483647 w 761"/>
              <a:gd name="T65" fmla="*/ 2147483647 h 217"/>
              <a:gd name="T66" fmla="*/ 2147483647 w 761"/>
              <a:gd name="T67" fmla="*/ 2147483647 h 217"/>
              <a:gd name="T68" fmla="*/ 2147483647 w 761"/>
              <a:gd name="T69" fmla="*/ 2147483647 h 217"/>
              <a:gd name="T70" fmla="*/ 2147483647 w 761"/>
              <a:gd name="T71" fmla="*/ 0 h 217"/>
              <a:gd name="T72" fmla="*/ 2147483647 w 761"/>
              <a:gd name="T73" fmla="*/ 0 h 217"/>
              <a:gd name="T74" fmla="*/ 2147483647 w 761"/>
              <a:gd name="T75" fmla="*/ 0 h 217"/>
              <a:gd name="T76" fmla="*/ 2147483647 w 761"/>
              <a:gd name="T77" fmla="*/ 2147483647 h 217"/>
              <a:gd name="T78" fmla="*/ 2147483647 w 761"/>
              <a:gd name="T79" fmla="*/ 2147483647 h 217"/>
              <a:gd name="T80" fmla="*/ 2147483647 w 761"/>
              <a:gd name="T81" fmla="*/ 2147483647 h 217"/>
              <a:gd name="T82" fmla="*/ 2147483647 w 761"/>
              <a:gd name="T83" fmla="*/ 2147483647 h 2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1"/>
              <a:gd name="T127" fmla="*/ 0 h 217"/>
              <a:gd name="T128" fmla="*/ 761 w 761"/>
              <a:gd name="T129" fmla="*/ 217 h 2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1" h="217">
                <a:moveTo>
                  <a:pt x="729" y="33"/>
                </a:moveTo>
                <a:lnTo>
                  <a:pt x="740" y="44"/>
                </a:lnTo>
                <a:lnTo>
                  <a:pt x="750" y="55"/>
                </a:lnTo>
                <a:lnTo>
                  <a:pt x="750" y="65"/>
                </a:lnTo>
                <a:lnTo>
                  <a:pt x="761" y="76"/>
                </a:lnTo>
                <a:lnTo>
                  <a:pt x="750" y="87"/>
                </a:lnTo>
                <a:lnTo>
                  <a:pt x="750" y="98"/>
                </a:lnTo>
                <a:lnTo>
                  <a:pt x="729" y="98"/>
                </a:lnTo>
                <a:lnTo>
                  <a:pt x="707" y="109"/>
                </a:lnTo>
                <a:lnTo>
                  <a:pt x="663" y="120"/>
                </a:lnTo>
                <a:lnTo>
                  <a:pt x="631" y="130"/>
                </a:lnTo>
                <a:lnTo>
                  <a:pt x="576" y="141"/>
                </a:lnTo>
                <a:lnTo>
                  <a:pt x="544" y="152"/>
                </a:lnTo>
                <a:lnTo>
                  <a:pt x="511" y="152"/>
                </a:lnTo>
                <a:lnTo>
                  <a:pt x="479" y="163"/>
                </a:lnTo>
                <a:lnTo>
                  <a:pt x="446" y="163"/>
                </a:lnTo>
                <a:lnTo>
                  <a:pt x="370" y="184"/>
                </a:lnTo>
                <a:lnTo>
                  <a:pt x="305" y="195"/>
                </a:lnTo>
                <a:lnTo>
                  <a:pt x="239" y="195"/>
                </a:lnTo>
                <a:lnTo>
                  <a:pt x="185" y="206"/>
                </a:lnTo>
                <a:lnTo>
                  <a:pt x="131" y="206"/>
                </a:lnTo>
                <a:lnTo>
                  <a:pt x="76" y="217"/>
                </a:lnTo>
                <a:lnTo>
                  <a:pt x="33" y="217"/>
                </a:lnTo>
                <a:lnTo>
                  <a:pt x="0" y="217"/>
                </a:lnTo>
                <a:lnTo>
                  <a:pt x="0" y="109"/>
                </a:lnTo>
                <a:lnTo>
                  <a:pt x="33" y="98"/>
                </a:lnTo>
                <a:lnTo>
                  <a:pt x="76" y="98"/>
                </a:lnTo>
                <a:lnTo>
                  <a:pt x="131" y="98"/>
                </a:lnTo>
                <a:lnTo>
                  <a:pt x="185" y="87"/>
                </a:lnTo>
                <a:lnTo>
                  <a:pt x="239" y="76"/>
                </a:lnTo>
                <a:lnTo>
                  <a:pt x="294" y="65"/>
                </a:lnTo>
                <a:lnTo>
                  <a:pt x="359" y="44"/>
                </a:lnTo>
                <a:lnTo>
                  <a:pt x="435" y="33"/>
                </a:lnTo>
                <a:lnTo>
                  <a:pt x="500" y="11"/>
                </a:lnTo>
                <a:lnTo>
                  <a:pt x="555" y="11"/>
                </a:lnTo>
                <a:lnTo>
                  <a:pt x="609" y="0"/>
                </a:lnTo>
                <a:lnTo>
                  <a:pt x="653" y="0"/>
                </a:lnTo>
                <a:lnTo>
                  <a:pt x="685" y="0"/>
                </a:lnTo>
                <a:lnTo>
                  <a:pt x="707" y="11"/>
                </a:lnTo>
                <a:lnTo>
                  <a:pt x="718" y="11"/>
                </a:lnTo>
                <a:lnTo>
                  <a:pt x="729" y="33"/>
                </a:lnTo>
              </a:path>
            </a:pathLst>
          </a:custGeom>
          <a:solidFill>
            <a:srgbClr val="FF0000"/>
          </a:solidFill>
          <a:ln w="12700">
            <a:solidFill>
              <a:srgbClr val="000000"/>
            </a:solidFill>
            <a:round/>
          </a:ln>
        </p:spPr>
        <p:txBody>
          <a:bodyPr/>
          <a:lstStyle/>
          <a:p>
            <a:endParaRPr lang="zh-CN" altLang="en-US"/>
          </a:p>
        </p:txBody>
      </p:sp>
      <p:sp>
        <p:nvSpPr>
          <p:cNvPr id="105517" name="Freeform 45"/>
          <p:cNvSpPr/>
          <p:nvPr/>
        </p:nvSpPr>
        <p:spPr bwMode="auto">
          <a:xfrm>
            <a:off x="6708775" y="2419351"/>
            <a:ext cx="876300" cy="1888067"/>
          </a:xfrm>
          <a:custGeom>
            <a:avLst/>
            <a:gdLst>
              <a:gd name="T0" fmla="*/ 2147483647 w 1380"/>
              <a:gd name="T1" fmla="*/ 2147483647 h 2230"/>
              <a:gd name="T2" fmla="*/ 2147483647 w 1380"/>
              <a:gd name="T3" fmla="*/ 2147483647 h 2230"/>
              <a:gd name="T4" fmla="*/ 2147483647 w 1380"/>
              <a:gd name="T5" fmla="*/ 0 h 2230"/>
              <a:gd name="T6" fmla="*/ 2147483647 w 1380"/>
              <a:gd name="T7" fmla="*/ 2147483647 h 2230"/>
              <a:gd name="T8" fmla="*/ 2147483647 w 1380"/>
              <a:gd name="T9" fmla="*/ 2147483647 h 2230"/>
              <a:gd name="T10" fmla="*/ 2147483647 w 1380"/>
              <a:gd name="T11" fmla="*/ 2147483647 h 2230"/>
              <a:gd name="T12" fmla="*/ 2147483647 w 1380"/>
              <a:gd name="T13" fmla="*/ 2147483647 h 2230"/>
              <a:gd name="T14" fmla="*/ 2147483647 w 1380"/>
              <a:gd name="T15" fmla="*/ 2147483647 h 2230"/>
              <a:gd name="T16" fmla="*/ 2147483647 w 1380"/>
              <a:gd name="T17" fmla="*/ 2147483647 h 2230"/>
              <a:gd name="T18" fmla="*/ 2147483647 w 1380"/>
              <a:gd name="T19" fmla="*/ 2147483647 h 2230"/>
              <a:gd name="T20" fmla="*/ 2147483647 w 1380"/>
              <a:gd name="T21" fmla="*/ 2147483647 h 2230"/>
              <a:gd name="T22" fmla="*/ 2147483647 w 1380"/>
              <a:gd name="T23" fmla="*/ 2147483647 h 2230"/>
              <a:gd name="T24" fmla="*/ 2147483647 w 1380"/>
              <a:gd name="T25" fmla="*/ 2147483647 h 2230"/>
              <a:gd name="T26" fmla="*/ 2147483647 w 1380"/>
              <a:gd name="T27" fmla="*/ 2147483647 h 2230"/>
              <a:gd name="T28" fmla="*/ 2147483647 w 1380"/>
              <a:gd name="T29" fmla="*/ 2147483647 h 2230"/>
              <a:gd name="T30" fmla="*/ 2147483647 w 1380"/>
              <a:gd name="T31" fmla="*/ 2147483647 h 2230"/>
              <a:gd name="T32" fmla="*/ 2147483647 w 1380"/>
              <a:gd name="T33" fmla="*/ 2147483647 h 2230"/>
              <a:gd name="T34" fmla="*/ 2147483647 w 1380"/>
              <a:gd name="T35" fmla="*/ 2147483647 h 2230"/>
              <a:gd name="T36" fmla="*/ 2147483647 w 1380"/>
              <a:gd name="T37" fmla="*/ 2147483647 h 2230"/>
              <a:gd name="T38" fmla="*/ 2147483647 w 1380"/>
              <a:gd name="T39" fmla="*/ 2147483647 h 2230"/>
              <a:gd name="T40" fmla="*/ 2147483647 w 1380"/>
              <a:gd name="T41" fmla="*/ 2147483647 h 2230"/>
              <a:gd name="T42" fmla="*/ 2147483647 w 1380"/>
              <a:gd name="T43" fmla="*/ 2147483647 h 2230"/>
              <a:gd name="T44" fmla="*/ 2147483647 w 1380"/>
              <a:gd name="T45" fmla="*/ 2147483647 h 2230"/>
              <a:gd name="T46" fmla="*/ 2147483647 w 1380"/>
              <a:gd name="T47" fmla="*/ 2147483647 h 2230"/>
              <a:gd name="T48" fmla="*/ 2147483647 w 1380"/>
              <a:gd name="T49" fmla="*/ 2147483647 h 2230"/>
              <a:gd name="T50" fmla="*/ 2147483647 w 1380"/>
              <a:gd name="T51" fmla="*/ 2147483647 h 2230"/>
              <a:gd name="T52" fmla="*/ 2147483647 w 1380"/>
              <a:gd name="T53" fmla="*/ 2147483647 h 2230"/>
              <a:gd name="T54" fmla="*/ 2147483647 w 1380"/>
              <a:gd name="T55" fmla="*/ 2147483647 h 2230"/>
              <a:gd name="T56" fmla="*/ 2147483647 w 1380"/>
              <a:gd name="T57" fmla="*/ 2147483647 h 2230"/>
              <a:gd name="T58" fmla="*/ 2147483647 w 1380"/>
              <a:gd name="T59" fmla="*/ 2147483647 h 2230"/>
              <a:gd name="T60" fmla="*/ 2147483647 w 1380"/>
              <a:gd name="T61" fmla="*/ 2147483647 h 2230"/>
              <a:gd name="T62" fmla="*/ 2147483647 w 1380"/>
              <a:gd name="T63" fmla="*/ 2147483647 h 2230"/>
              <a:gd name="T64" fmla="*/ 2147483647 w 1380"/>
              <a:gd name="T65" fmla="*/ 2147483647 h 2230"/>
              <a:gd name="T66" fmla="*/ 2147483647 w 1380"/>
              <a:gd name="T67" fmla="*/ 2147483647 h 2230"/>
              <a:gd name="T68" fmla="*/ 2147483647 w 1380"/>
              <a:gd name="T69" fmla="*/ 2147483647 h 2230"/>
              <a:gd name="T70" fmla="*/ 2147483647 w 1380"/>
              <a:gd name="T71" fmla="*/ 2147483647 h 2230"/>
              <a:gd name="T72" fmla="*/ 2147483647 w 1380"/>
              <a:gd name="T73" fmla="*/ 2147483647 h 2230"/>
              <a:gd name="T74" fmla="*/ 2147483647 w 1380"/>
              <a:gd name="T75" fmla="*/ 2147483647 h 2230"/>
              <a:gd name="T76" fmla="*/ 0 w 1380"/>
              <a:gd name="T77" fmla="*/ 2147483647 h 2230"/>
              <a:gd name="T78" fmla="*/ 2147483647 w 1380"/>
              <a:gd name="T79" fmla="*/ 2147483647 h 2230"/>
              <a:gd name="T80" fmla="*/ 2147483647 w 1380"/>
              <a:gd name="T81" fmla="*/ 2147483647 h 2230"/>
              <a:gd name="T82" fmla="*/ 2147483647 w 1380"/>
              <a:gd name="T83" fmla="*/ 2147483647 h 2230"/>
              <a:gd name="T84" fmla="*/ 2147483647 w 1380"/>
              <a:gd name="T85" fmla="*/ 2147483647 h 2230"/>
              <a:gd name="T86" fmla="*/ 2147483647 w 1380"/>
              <a:gd name="T87" fmla="*/ 2147483647 h 2230"/>
              <a:gd name="T88" fmla="*/ 2147483647 w 1380"/>
              <a:gd name="T89" fmla="*/ 2147483647 h 2230"/>
              <a:gd name="T90" fmla="*/ 2147483647 w 1380"/>
              <a:gd name="T91" fmla="*/ 2147483647 h 2230"/>
              <a:gd name="T92" fmla="*/ 2147483647 w 1380"/>
              <a:gd name="T93" fmla="*/ 2147483647 h 2230"/>
              <a:gd name="T94" fmla="*/ 2147483647 w 1380"/>
              <a:gd name="T95" fmla="*/ 2147483647 h 2230"/>
              <a:gd name="T96" fmla="*/ 2147483647 w 1380"/>
              <a:gd name="T97" fmla="*/ 2147483647 h 2230"/>
              <a:gd name="T98" fmla="*/ 2147483647 w 1380"/>
              <a:gd name="T99" fmla="*/ 2147483647 h 2230"/>
              <a:gd name="T100" fmla="*/ 2147483647 w 1380"/>
              <a:gd name="T101" fmla="*/ 2147483647 h 22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0"/>
              <a:gd name="T154" fmla="*/ 0 h 2230"/>
              <a:gd name="T155" fmla="*/ 1380 w 1380"/>
              <a:gd name="T156" fmla="*/ 2230 h 22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0" h="2230">
                <a:moveTo>
                  <a:pt x="65" y="130"/>
                </a:moveTo>
                <a:lnTo>
                  <a:pt x="43" y="98"/>
                </a:lnTo>
                <a:lnTo>
                  <a:pt x="32" y="76"/>
                </a:lnTo>
                <a:lnTo>
                  <a:pt x="32" y="43"/>
                </a:lnTo>
                <a:lnTo>
                  <a:pt x="21" y="22"/>
                </a:lnTo>
                <a:lnTo>
                  <a:pt x="32" y="11"/>
                </a:lnTo>
                <a:lnTo>
                  <a:pt x="43" y="0"/>
                </a:lnTo>
                <a:lnTo>
                  <a:pt x="65" y="0"/>
                </a:lnTo>
                <a:lnTo>
                  <a:pt x="76" y="0"/>
                </a:lnTo>
                <a:lnTo>
                  <a:pt x="97" y="0"/>
                </a:lnTo>
                <a:lnTo>
                  <a:pt x="130" y="11"/>
                </a:lnTo>
                <a:lnTo>
                  <a:pt x="163" y="22"/>
                </a:lnTo>
                <a:lnTo>
                  <a:pt x="206" y="33"/>
                </a:lnTo>
                <a:lnTo>
                  <a:pt x="250" y="54"/>
                </a:lnTo>
                <a:lnTo>
                  <a:pt x="250" y="141"/>
                </a:lnTo>
                <a:lnTo>
                  <a:pt x="250" y="238"/>
                </a:lnTo>
                <a:lnTo>
                  <a:pt x="250" y="325"/>
                </a:lnTo>
                <a:lnTo>
                  <a:pt x="250" y="411"/>
                </a:lnTo>
                <a:lnTo>
                  <a:pt x="250" y="498"/>
                </a:lnTo>
                <a:lnTo>
                  <a:pt x="250" y="574"/>
                </a:lnTo>
                <a:lnTo>
                  <a:pt x="250" y="650"/>
                </a:lnTo>
                <a:lnTo>
                  <a:pt x="250" y="725"/>
                </a:lnTo>
                <a:lnTo>
                  <a:pt x="250" y="801"/>
                </a:lnTo>
                <a:lnTo>
                  <a:pt x="250" y="866"/>
                </a:lnTo>
                <a:lnTo>
                  <a:pt x="250" y="931"/>
                </a:lnTo>
                <a:lnTo>
                  <a:pt x="250" y="996"/>
                </a:lnTo>
                <a:lnTo>
                  <a:pt x="250" y="1061"/>
                </a:lnTo>
                <a:lnTo>
                  <a:pt x="250" y="1126"/>
                </a:lnTo>
                <a:lnTo>
                  <a:pt x="250" y="1180"/>
                </a:lnTo>
                <a:lnTo>
                  <a:pt x="250" y="1234"/>
                </a:lnTo>
                <a:lnTo>
                  <a:pt x="250" y="1288"/>
                </a:lnTo>
                <a:lnTo>
                  <a:pt x="250" y="1331"/>
                </a:lnTo>
                <a:lnTo>
                  <a:pt x="250" y="1386"/>
                </a:lnTo>
                <a:lnTo>
                  <a:pt x="250" y="1429"/>
                </a:lnTo>
                <a:lnTo>
                  <a:pt x="250" y="1461"/>
                </a:lnTo>
                <a:lnTo>
                  <a:pt x="250" y="1505"/>
                </a:lnTo>
                <a:lnTo>
                  <a:pt x="239" y="1537"/>
                </a:lnTo>
                <a:lnTo>
                  <a:pt x="239" y="1570"/>
                </a:lnTo>
                <a:lnTo>
                  <a:pt x="239" y="1602"/>
                </a:lnTo>
                <a:lnTo>
                  <a:pt x="239" y="1635"/>
                </a:lnTo>
                <a:lnTo>
                  <a:pt x="239" y="1656"/>
                </a:lnTo>
                <a:lnTo>
                  <a:pt x="239" y="1678"/>
                </a:lnTo>
                <a:lnTo>
                  <a:pt x="239" y="1699"/>
                </a:lnTo>
                <a:lnTo>
                  <a:pt x="239" y="1721"/>
                </a:lnTo>
                <a:lnTo>
                  <a:pt x="239" y="1732"/>
                </a:lnTo>
                <a:lnTo>
                  <a:pt x="239" y="1743"/>
                </a:lnTo>
                <a:lnTo>
                  <a:pt x="239" y="1786"/>
                </a:lnTo>
                <a:lnTo>
                  <a:pt x="228" y="1829"/>
                </a:lnTo>
                <a:lnTo>
                  <a:pt x="228" y="1862"/>
                </a:lnTo>
                <a:lnTo>
                  <a:pt x="228" y="1883"/>
                </a:lnTo>
                <a:lnTo>
                  <a:pt x="228" y="1905"/>
                </a:lnTo>
                <a:lnTo>
                  <a:pt x="228" y="1927"/>
                </a:lnTo>
                <a:lnTo>
                  <a:pt x="239" y="1938"/>
                </a:lnTo>
                <a:lnTo>
                  <a:pt x="239" y="1948"/>
                </a:lnTo>
                <a:lnTo>
                  <a:pt x="250" y="1948"/>
                </a:lnTo>
                <a:lnTo>
                  <a:pt x="261" y="1948"/>
                </a:lnTo>
                <a:lnTo>
                  <a:pt x="282" y="1948"/>
                </a:lnTo>
                <a:lnTo>
                  <a:pt x="326" y="1948"/>
                </a:lnTo>
                <a:lnTo>
                  <a:pt x="358" y="1948"/>
                </a:lnTo>
                <a:lnTo>
                  <a:pt x="413" y="1938"/>
                </a:lnTo>
                <a:lnTo>
                  <a:pt x="467" y="1927"/>
                </a:lnTo>
                <a:lnTo>
                  <a:pt x="532" y="1916"/>
                </a:lnTo>
                <a:lnTo>
                  <a:pt x="608" y="1905"/>
                </a:lnTo>
                <a:lnTo>
                  <a:pt x="674" y="1894"/>
                </a:lnTo>
                <a:lnTo>
                  <a:pt x="728" y="1883"/>
                </a:lnTo>
                <a:lnTo>
                  <a:pt x="782" y="1873"/>
                </a:lnTo>
                <a:lnTo>
                  <a:pt x="837" y="1862"/>
                </a:lnTo>
                <a:lnTo>
                  <a:pt x="891" y="1851"/>
                </a:lnTo>
                <a:lnTo>
                  <a:pt x="935" y="1840"/>
                </a:lnTo>
                <a:lnTo>
                  <a:pt x="967" y="1829"/>
                </a:lnTo>
                <a:lnTo>
                  <a:pt x="1011" y="1819"/>
                </a:lnTo>
                <a:lnTo>
                  <a:pt x="1043" y="1819"/>
                </a:lnTo>
                <a:lnTo>
                  <a:pt x="1109" y="1808"/>
                </a:lnTo>
                <a:lnTo>
                  <a:pt x="1163" y="1808"/>
                </a:lnTo>
                <a:lnTo>
                  <a:pt x="1206" y="1819"/>
                </a:lnTo>
                <a:lnTo>
                  <a:pt x="1239" y="1840"/>
                </a:lnTo>
                <a:lnTo>
                  <a:pt x="1282" y="1862"/>
                </a:lnTo>
                <a:lnTo>
                  <a:pt x="1315" y="1873"/>
                </a:lnTo>
                <a:lnTo>
                  <a:pt x="1337" y="1894"/>
                </a:lnTo>
                <a:lnTo>
                  <a:pt x="1359" y="1916"/>
                </a:lnTo>
                <a:lnTo>
                  <a:pt x="1369" y="1927"/>
                </a:lnTo>
                <a:lnTo>
                  <a:pt x="1380" y="1948"/>
                </a:lnTo>
                <a:lnTo>
                  <a:pt x="1380" y="1959"/>
                </a:lnTo>
                <a:lnTo>
                  <a:pt x="1380" y="1970"/>
                </a:lnTo>
                <a:lnTo>
                  <a:pt x="1369" y="1970"/>
                </a:lnTo>
                <a:lnTo>
                  <a:pt x="1348" y="1981"/>
                </a:lnTo>
                <a:lnTo>
                  <a:pt x="1326" y="1981"/>
                </a:lnTo>
                <a:lnTo>
                  <a:pt x="1293" y="1992"/>
                </a:lnTo>
                <a:lnTo>
                  <a:pt x="1250" y="1992"/>
                </a:lnTo>
                <a:lnTo>
                  <a:pt x="1206" y="1992"/>
                </a:lnTo>
                <a:lnTo>
                  <a:pt x="1152" y="1992"/>
                </a:lnTo>
                <a:lnTo>
                  <a:pt x="1022" y="2003"/>
                </a:lnTo>
                <a:lnTo>
                  <a:pt x="891" y="2003"/>
                </a:lnTo>
                <a:lnTo>
                  <a:pt x="750" y="2013"/>
                </a:lnTo>
                <a:lnTo>
                  <a:pt x="619" y="2035"/>
                </a:lnTo>
                <a:lnTo>
                  <a:pt x="543" y="2046"/>
                </a:lnTo>
                <a:lnTo>
                  <a:pt x="478" y="2057"/>
                </a:lnTo>
                <a:lnTo>
                  <a:pt x="424" y="2067"/>
                </a:lnTo>
                <a:lnTo>
                  <a:pt x="369" y="2078"/>
                </a:lnTo>
                <a:lnTo>
                  <a:pt x="326" y="2100"/>
                </a:lnTo>
                <a:lnTo>
                  <a:pt x="293" y="2111"/>
                </a:lnTo>
                <a:lnTo>
                  <a:pt x="271" y="2132"/>
                </a:lnTo>
                <a:lnTo>
                  <a:pt x="250" y="2143"/>
                </a:lnTo>
                <a:lnTo>
                  <a:pt x="228" y="2165"/>
                </a:lnTo>
                <a:lnTo>
                  <a:pt x="206" y="2176"/>
                </a:lnTo>
                <a:lnTo>
                  <a:pt x="184" y="2208"/>
                </a:lnTo>
                <a:lnTo>
                  <a:pt x="163" y="2219"/>
                </a:lnTo>
                <a:lnTo>
                  <a:pt x="152" y="2230"/>
                </a:lnTo>
                <a:lnTo>
                  <a:pt x="141" y="2230"/>
                </a:lnTo>
                <a:lnTo>
                  <a:pt x="130" y="2230"/>
                </a:lnTo>
                <a:lnTo>
                  <a:pt x="108" y="2219"/>
                </a:lnTo>
                <a:lnTo>
                  <a:pt x="87" y="2197"/>
                </a:lnTo>
                <a:lnTo>
                  <a:pt x="65" y="2176"/>
                </a:lnTo>
                <a:lnTo>
                  <a:pt x="32" y="2143"/>
                </a:lnTo>
                <a:lnTo>
                  <a:pt x="21" y="2122"/>
                </a:lnTo>
                <a:lnTo>
                  <a:pt x="10" y="2089"/>
                </a:lnTo>
                <a:lnTo>
                  <a:pt x="0" y="2067"/>
                </a:lnTo>
                <a:lnTo>
                  <a:pt x="10" y="2057"/>
                </a:lnTo>
                <a:lnTo>
                  <a:pt x="21" y="2035"/>
                </a:lnTo>
                <a:lnTo>
                  <a:pt x="32" y="2013"/>
                </a:lnTo>
                <a:lnTo>
                  <a:pt x="65" y="1981"/>
                </a:lnTo>
                <a:lnTo>
                  <a:pt x="65" y="1970"/>
                </a:lnTo>
                <a:lnTo>
                  <a:pt x="76" y="1959"/>
                </a:lnTo>
                <a:lnTo>
                  <a:pt x="76" y="1938"/>
                </a:lnTo>
                <a:lnTo>
                  <a:pt x="87" y="1905"/>
                </a:lnTo>
                <a:lnTo>
                  <a:pt x="87" y="1873"/>
                </a:lnTo>
                <a:lnTo>
                  <a:pt x="87" y="1829"/>
                </a:lnTo>
                <a:lnTo>
                  <a:pt x="97" y="1775"/>
                </a:lnTo>
                <a:lnTo>
                  <a:pt x="97" y="1721"/>
                </a:lnTo>
                <a:lnTo>
                  <a:pt x="108" y="1667"/>
                </a:lnTo>
                <a:lnTo>
                  <a:pt x="108" y="1591"/>
                </a:lnTo>
                <a:lnTo>
                  <a:pt x="108" y="1515"/>
                </a:lnTo>
                <a:lnTo>
                  <a:pt x="108" y="1440"/>
                </a:lnTo>
                <a:lnTo>
                  <a:pt x="108" y="1353"/>
                </a:lnTo>
                <a:lnTo>
                  <a:pt x="119" y="1256"/>
                </a:lnTo>
                <a:lnTo>
                  <a:pt x="119" y="1158"/>
                </a:lnTo>
                <a:lnTo>
                  <a:pt x="119" y="1050"/>
                </a:lnTo>
                <a:lnTo>
                  <a:pt x="108" y="942"/>
                </a:lnTo>
                <a:lnTo>
                  <a:pt x="108" y="844"/>
                </a:lnTo>
                <a:lnTo>
                  <a:pt x="108" y="747"/>
                </a:lnTo>
                <a:lnTo>
                  <a:pt x="108" y="660"/>
                </a:lnTo>
                <a:lnTo>
                  <a:pt x="108" y="585"/>
                </a:lnTo>
                <a:lnTo>
                  <a:pt x="97" y="509"/>
                </a:lnTo>
                <a:lnTo>
                  <a:pt x="97" y="444"/>
                </a:lnTo>
                <a:lnTo>
                  <a:pt x="97" y="390"/>
                </a:lnTo>
                <a:lnTo>
                  <a:pt x="97" y="336"/>
                </a:lnTo>
                <a:lnTo>
                  <a:pt x="87" y="282"/>
                </a:lnTo>
                <a:lnTo>
                  <a:pt x="87" y="238"/>
                </a:lnTo>
                <a:lnTo>
                  <a:pt x="76" y="206"/>
                </a:lnTo>
                <a:lnTo>
                  <a:pt x="76" y="173"/>
                </a:lnTo>
                <a:lnTo>
                  <a:pt x="76" y="152"/>
                </a:lnTo>
                <a:lnTo>
                  <a:pt x="65" y="141"/>
                </a:lnTo>
                <a:lnTo>
                  <a:pt x="65" y="130"/>
                </a:lnTo>
              </a:path>
            </a:pathLst>
          </a:custGeom>
          <a:solidFill>
            <a:srgbClr val="FF0000"/>
          </a:solidFill>
          <a:ln w="12700">
            <a:solidFill>
              <a:srgbClr val="000000"/>
            </a:solidFill>
            <a:round/>
          </a:ln>
        </p:spPr>
        <p:txBody>
          <a:bodyPr/>
          <a:lstStyle/>
          <a:p>
            <a:endParaRPr lang="zh-CN" altLang="en-US"/>
          </a:p>
        </p:txBody>
      </p:sp>
      <p:sp>
        <p:nvSpPr>
          <p:cNvPr id="105508" name="Freeform 36"/>
          <p:cNvSpPr/>
          <p:nvPr/>
        </p:nvSpPr>
        <p:spPr bwMode="auto">
          <a:xfrm>
            <a:off x="6294439" y="2914651"/>
            <a:ext cx="96837" cy="1026583"/>
          </a:xfrm>
          <a:custGeom>
            <a:avLst/>
            <a:gdLst>
              <a:gd name="T0" fmla="*/ 2147483647 w 153"/>
              <a:gd name="T1" fmla="*/ 2147483647 h 1212"/>
              <a:gd name="T2" fmla="*/ 2147483647 w 153"/>
              <a:gd name="T3" fmla="*/ 2147483647 h 1212"/>
              <a:gd name="T4" fmla="*/ 2147483647 w 153"/>
              <a:gd name="T5" fmla="*/ 2147483647 h 1212"/>
              <a:gd name="T6" fmla="*/ 2147483647 w 153"/>
              <a:gd name="T7" fmla="*/ 2147483647 h 1212"/>
              <a:gd name="T8" fmla="*/ 2147483647 w 153"/>
              <a:gd name="T9" fmla="*/ 2147483647 h 1212"/>
              <a:gd name="T10" fmla="*/ 2147483647 w 153"/>
              <a:gd name="T11" fmla="*/ 2147483647 h 1212"/>
              <a:gd name="T12" fmla="*/ 2147483647 w 153"/>
              <a:gd name="T13" fmla="*/ 2147483647 h 1212"/>
              <a:gd name="T14" fmla="*/ 2147483647 w 153"/>
              <a:gd name="T15" fmla="*/ 2147483647 h 1212"/>
              <a:gd name="T16" fmla="*/ 2147483647 w 153"/>
              <a:gd name="T17" fmla="*/ 2147483647 h 1212"/>
              <a:gd name="T18" fmla="*/ 2147483647 w 153"/>
              <a:gd name="T19" fmla="*/ 2147483647 h 1212"/>
              <a:gd name="T20" fmla="*/ 2147483647 w 153"/>
              <a:gd name="T21" fmla="*/ 2147483647 h 1212"/>
              <a:gd name="T22" fmla="*/ 2147483647 w 153"/>
              <a:gd name="T23" fmla="*/ 2147483647 h 1212"/>
              <a:gd name="T24" fmla="*/ 2147483647 w 153"/>
              <a:gd name="T25" fmla="*/ 2147483647 h 1212"/>
              <a:gd name="T26" fmla="*/ 2147483647 w 153"/>
              <a:gd name="T27" fmla="*/ 2147483647 h 1212"/>
              <a:gd name="T28" fmla="*/ 2147483647 w 153"/>
              <a:gd name="T29" fmla="*/ 2147483647 h 1212"/>
              <a:gd name="T30" fmla="*/ 0 w 153"/>
              <a:gd name="T31" fmla="*/ 2147483647 h 1212"/>
              <a:gd name="T32" fmla="*/ 0 w 153"/>
              <a:gd name="T33" fmla="*/ 0 h 1212"/>
              <a:gd name="T34" fmla="*/ 2147483647 w 153"/>
              <a:gd name="T35" fmla="*/ 2147483647 h 1212"/>
              <a:gd name="T36" fmla="*/ 2147483647 w 153"/>
              <a:gd name="T37" fmla="*/ 2147483647 h 1212"/>
              <a:gd name="T38" fmla="*/ 2147483647 w 153"/>
              <a:gd name="T39" fmla="*/ 2147483647 h 1212"/>
              <a:gd name="T40" fmla="*/ 2147483647 w 153"/>
              <a:gd name="T41" fmla="*/ 2147483647 h 1212"/>
              <a:gd name="T42" fmla="*/ 2147483647 w 153"/>
              <a:gd name="T43" fmla="*/ 2147483647 h 1212"/>
              <a:gd name="T44" fmla="*/ 2147483647 w 153"/>
              <a:gd name="T45" fmla="*/ 2147483647 h 1212"/>
              <a:gd name="T46" fmla="*/ 2147483647 w 153"/>
              <a:gd name="T47" fmla="*/ 2147483647 h 1212"/>
              <a:gd name="T48" fmla="*/ 2147483647 w 153"/>
              <a:gd name="T49" fmla="*/ 2147483647 h 1212"/>
              <a:gd name="T50" fmla="*/ 2147483647 w 153"/>
              <a:gd name="T51" fmla="*/ 2147483647 h 1212"/>
              <a:gd name="T52" fmla="*/ 2147483647 w 153"/>
              <a:gd name="T53" fmla="*/ 2147483647 h 1212"/>
              <a:gd name="T54" fmla="*/ 2147483647 w 153"/>
              <a:gd name="T55" fmla="*/ 2147483647 h 1212"/>
              <a:gd name="T56" fmla="*/ 2147483647 w 153"/>
              <a:gd name="T57" fmla="*/ 2147483647 h 1212"/>
              <a:gd name="T58" fmla="*/ 2147483647 w 153"/>
              <a:gd name="T59" fmla="*/ 2147483647 h 1212"/>
              <a:gd name="T60" fmla="*/ 2147483647 w 153"/>
              <a:gd name="T61" fmla="*/ 2147483647 h 1212"/>
              <a:gd name="T62" fmla="*/ 2147483647 w 153"/>
              <a:gd name="T63" fmla="*/ 2147483647 h 1212"/>
              <a:gd name="T64" fmla="*/ 2147483647 w 153"/>
              <a:gd name="T65" fmla="*/ 2147483647 h 1212"/>
              <a:gd name="T66" fmla="*/ 2147483647 w 153"/>
              <a:gd name="T67" fmla="*/ 2147483647 h 1212"/>
              <a:gd name="T68" fmla="*/ 2147483647 w 153"/>
              <a:gd name="T69" fmla="*/ 2147483647 h 1212"/>
              <a:gd name="T70" fmla="*/ 2147483647 w 153"/>
              <a:gd name="T71" fmla="*/ 2147483647 h 1212"/>
              <a:gd name="T72" fmla="*/ 2147483647 w 153"/>
              <a:gd name="T73" fmla="*/ 2147483647 h 1212"/>
              <a:gd name="T74" fmla="*/ 2147483647 w 153"/>
              <a:gd name="T75" fmla="*/ 2147483647 h 1212"/>
              <a:gd name="T76" fmla="*/ 2147483647 w 153"/>
              <a:gd name="T77" fmla="*/ 2147483647 h 1212"/>
              <a:gd name="T78" fmla="*/ 2147483647 w 153"/>
              <a:gd name="T79" fmla="*/ 2147483647 h 1212"/>
              <a:gd name="T80" fmla="*/ 2147483647 w 153"/>
              <a:gd name="T81" fmla="*/ 2147483647 h 1212"/>
              <a:gd name="T82" fmla="*/ 2147483647 w 153"/>
              <a:gd name="T83" fmla="*/ 2147483647 h 1212"/>
              <a:gd name="T84" fmla="*/ 2147483647 w 153"/>
              <a:gd name="T85" fmla="*/ 2147483647 h 1212"/>
              <a:gd name="T86" fmla="*/ 2147483647 w 153"/>
              <a:gd name="T87" fmla="*/ 2147483647 h 1212"/>
              <a:gd name="T88" fmla="*/ 2147483647 w 153"/>
              <a:gd name="T89" fmla="*/ 2147483647 h 1212"/>
              <a:gd name="T90" fmla="*/ 2147483647 w 153"/>
              <a:gd name="T91" fmla="*/ 2147483647 h 1212"/>
              <a:gd name="T92" fmla="*/ 2147483647 w 153"/>
              <a:gd name="T93" fmla="*/ 2147483647 h 1212"/>
              <a:gd name="T94" fmla="*/ 2147483647 w 153"/>
              <a:gd name="T95" fmla="*/ 2147483647 h 1212"/>
              <a:gd name="T96" fmla="*/ 2147483647 w 153"/>
              <a:gd name="T97" fmla="*/ 2147483647 h 1212"/>
              <a:gd name="T98" fmla="*/ 2147483647 w 153"/>
              <a:gd name="T99" fmla="*/ 2147483647 h 1212"/>
              <a:gd name="T100" fmla="*/ 2147483647 w 153"/>
              <a:gd name="T101" fmla="*/ 2147483647 h 12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12"/>
              <a:gd name="T155" fmla="*/ 153 w 153"/>
              <a:gd name="T156" fmla="*/ 1212 h 12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12">
                <a:moveTo>
                  <a:pt x="33" y="1212"/>
                </a:moveTo>
                <a:lnTo>
                  <a:pt x="33" y="1114"/>
                </a:lnTo>
                <a:lnTo>
                  <a:pt x="33" y="1017"/>
                </a:lnTo>
                <a:lnTo>
                  <a:pt x="33" y="930"/>
                </a:lnTo>
                <a:lnTo>
                  <a:pt x="33" y="844"/>
                </a:lnTo>
                <a:lnTo>
                  <a:pt x="33" y="757"/>
                </a:lnTo>
                <a:lnTo>
                  <a:pt x="33" y="671"/>
                </a:lnTo>
                <a:lnTo>
                  <a:pt x="33" y="595"/>
                </a:lnTo>
                <a:lnTo>
                  <a:pt x="22" y="519"/>
                </a:lnTo>
                <a:lnTo>
                  <a:pt x="22" y="443"/>
                </a:lnTo>
                <a:lnTo>
                  <a:pt x="22" y="368"/>
                </a:lnTo>
                <a:lnTo>
                  <a:pt x="22" y="303"/>
                </a:lnTo>
                <a:lnTo>
                  <a:pt x="11" y="238"/>
                </a:lnTo>
                <a:lnTo>
                  <a:pt x="11" y="173"/>
                </a:lnTo>
                <a:lnTo>
                  <a:pt x="11" y="108"/>
                </a:lnTo>
                <a:lnTo>
                  <a:pt x="0" y="54"/>
                </a:lnTo>
                <a:lnTo>
                  <a:pt x="0" y="0"/>
                </a:lnTo>
                <a:lnTo>
                  <a:pt x="33" y="32"/>
                </a:lnTo>
                <a:lnTo>
                  <a:pt x="66" y="54"/>
                </a:lnTo>
                <a:lnTo>
                  <a:pt x="98" y="86"/>
                </a:lnTo>
                <a:lnTo>
                  <a:pt x="120" y="108"/>
                </a:lnTo>
                <a:lnTo>
                  <a:pt x="131" y="130"/>
                </a:lnTo>
                <a:lnTo>
                  <a:pt x="153" y="151"/>
                </a:lnTo>
                <a:lnTo>
                  <a:pt x="153" y="162"/>
                </a:lnTo>
                <a:lnTo>
                  <a:pt x="153" y="173"/>
                </a:lnTo>
                <a:lnTo>
                  <a:pt x="153" y="184"/>
                </a:lnTo>
                <a:lnTo>
                  <a:pt x="153" y="194"/>
                </a:lnTo>
                <a:lnTo>
                  <a:pt x="153" y="216"/>
                </a:lnTo>
                <a:lnTo>
                  <a:pt x="153" y="238"/>
                </a:lnTo>
                <a:lnTo>
                  <a:pt x="153" y="259"/>
                </a:lnTo>
                <a:lnTo>
                  <a:pt x="153" y="292"/>
                </a:lnTo>
                <a:lnTo>
                  <a:pt x="153" y="314"/>
                </a:lnTo>
                <a:lnTo>
                  <a:pt x="153" y="346"/>
                </a:lnTo>
                <a:lnTo>
                  <a:pt x="153" y="368"/>
                </a:lnTo>
                <a:lnTo>
                  <a:pt x="153" y="400"/>
                </a:lnTo>
                <a:lnTo>
                  <a:pt x="153" y="422"/>
                </a:lnTo>
                <a:lnTo>
                  <a:pt x="153" y="454"/>
                </a:lnTo>
                <a:lnTo>
                  <a:pt x="153" y="498"/>
                </a:lnTo>
                <a:lnTo>
                  <a:pt x="153" y="541"/>
                </a:lnTo>
                <a:lnTo>
                  <a:pt x="153" y="584"/>
                </a:lnTo>
                <a:lnTo>
                  <a:pt x="153" y="638"/>
                </a:lnTo>
                <a:lnTo>
                  <a:pt x="153" y="692"/>
                </a:lnTo>
                <a:lnTo>
                  <a:pt x="153" y="746"/>
                </a:lnTo>
                <a:lnTo>
                  <a:pt x="153" y="811"/>
                </a:lnTo>
                <a:lnTo>
                  <a:pt x="153" y="876"/>
                </a:lnTo>
                <a:lnTo>
                  <a:pt x="153" y="952"/>
                </a:lnTo>
                <a:lnTo>
                  <a:pt x="153" y="1028"/>
                </a:lnTo>
                <a:lnTo>
                  <a:pt x="153" y="1114"/>
                </a:lnTo>
                <a:lnTo>
                  <a:pt x="142" y="1190"/>
                </a:lnTo>
                <a:lnTo>
                  <a:pt x="33" y="1212"/>
                </a:lnTo>
              </a:path>
            </a:pathLst>
          </a:custGeom>
          <a:solidFill>
            <a:srgbClr val="FF0000"/>
          </a:solidFill>
          <a:ln w="12700">
            <a:solidFill>
              <a:srgbClr val="000000"/>
            </a:solidFill>
            <a:round/>
          </a:ln>
        </p:spPr>
        <p:txBody>
          <a:bodyPr/>
          <a:lstStyle/>
          <a:p>
            <a:endParaRPr lang="zh-CN" altLang="en-US"/>
          </a:p>
        </p:txBody>
      </p:sp>
      <p:sp>
        <p:nvSpPr>
          <p:cNvPr id="105510" name="Freeform 38"/>
          <p:cNvSpPr/>
          <p:nvPr/>
        </p:nvSpPr>
        <p:spPr bwMode="auto">
          <a:xfrm>
            <a:off x="6356350" y="3253318"/>
            <a:ext cx="261938" cy="137583"/>
          </a:xfrm>
          <a:custGeom>
            <a:avLst/>
            <a:gdLst>
              <a:gd name="T0" fmla="*/ 2147483647 w 413"/>
              <a:gd name="T1" fmla="*/ 2147483647 h 162"/>
              <a:gd name="T2" fmla="*/ 2147483647 w 413"/>
              <a:gd name="T3" fmla="*/ 2147483647 h 162"/>
              <a:gd name="T4" fmla="*/ 2147483647 w 413"/>
              <a:gd name="T5" fmla="*/ 2147483647 h 162"/>
              <a:gd name="T6" fmla="*/ 2147483647 w 413"/>
              <a:gd name="T7" fmla="*/ 0 h 162"/>
              <a:gd name="T8" fmla="*/ 2147483647 w 413"/>
              <a:gd name="T9" fmla="*/ 0 h 162"/>
              <a:gd name="T10" fmla="*/ 2147483647 w 413"/>
              <a:gd name="T11" fmla="*/ 0 h 162"/>
              <a:gd name="T12" fmla="*/ 2147483647 w 413"/>
              <a:gd name="T13" fmla="*/ 0 h 162"/>
              <a:gd name="T14" fmla="*/ 2147483647 w 413"/>
              <a:gd name="T15" fmla="*/ 2147483647 h 162"/>
              <a:gd name="T16" fmla="*/ 2147483647 w 413"/>
              <a:gd name="T17" fmla="*/ 2147483647 h 162"/>
              <a:gd name="T18" fmla="*/ 2147483647 w 413"/>
              <a:gd name="T19" fmla="*/ 2147483647 h 162"/>
              <a:gd name="T20" fmla="*/ 2147483647 w 413"/>
              <a:gd name="T21" fmla="*/ 2147483647 h 162"/>
              <a:gd name="T22" fmla="*/ 2147483647 w 413"/>
              <a:gd name="T23" fmla="*/ 2147483647 h 162"/>
              <a:gd name="T24" fmla="*/ 2147483647 w 413"/>
              <a:gd name="T25" fmla="*/ 2147483647 h 162"/>
              <a:gd name="T26" fmla="*/ 2147483647 w 413"/>
              <a:gd name="T27" fmla="*/ 2147483647 h 162"/>
              <a:gd name="T28" fmla="*/ 2147483647 w 413"/>
              <a:gd name="T29" fmla="*/ 2147483647 h 162"/>
              <a:gd name="T30" fmla="*/ 2147483647 w 413"/>
              <a:gd name="T31" fmla="*/ 2147483647 h 162"/>
              <a:gd name="T32" fmla="*/ 2147483647 w 413"/>
              <a:gd name="T33" fmla="*/ 2147483647 h 162"/>
              <a:gd name="T34" fmla="*/ 2147483647 w 413"/>
              <a:gd name="T35" fmla="*/ 2147483647 h 162"/>
              <a:gd name="T36" fmla="*/ 2147483647 w 413"/>
              <a:gd name="T37" fmla="*/ 2147483647 h 162"/>
              <a:gd name="T38" fmla="*/ 2147483647 w 413"/>
              <a:gd name="T39" fmla="*/ 2147483647 h 162"/>
              <a:gd name="T40" fmla="*/ 2147483647 w 413"/>
              <a:gd name="T41" fmla="*/ 2147483647 h 162"/>
              <a:gd name="T42" fmla="*/ 2147483647 w 413"/>
              <a:gd name="T43" fmla="*/ 2147483647 h 162"/>
              <a:gd name="T44" fmla="*/ 2147483647 w 413"/>
              <a:gd name="T45" fmla="*/ 2147483647 h 162"/>
              <a:gd name="T46" fmla="*/ 2147483647 w 413"/>
              <a:gd name="T47" fmla="*/ 2147483647 h 162"/>
              <a:gd name="T48" fmla="*/ 0 w 413"/>
              <a:gd name="T49" fmla="*/ 2147483647 h 162"/>
              <a:gd name="T50" fmla="*/ 0 w 413"/>
              <a:gd name="T51" fmla="*/ 2147483647 h 162"/>
              <a:gd name="T52" fmla="*/ 2147483647 w 413"/>
              <a:gd name="T53" fmla="*/ 2147483647 h 162"/>
              <a:gd name="T54" fmla="*/ 2147483647 w 413"/>
              <a:gd name="T55" fmla="*/ 2147483647 h 162"/>
              <a:gd name="T56" fmla="*/ 2147483647 w 413"/>
              <a:gd name="T57" fmla="*/ 2147483647 h 162"/>
              <a:gd name="T58" fmla="*/ 2147483647 w 413"/>
              <a:gd name="T59" fmla="*/ 2147483647 h 162"/>
              <a:gd name="T60" fmla="*/ 2147483647 w 413"/>
              <a:gd name="T61" fmla="*/ 2147483647 h 162"/>
              <a:gd name="T62" fmla="*/ 2147483647 w 413"/>
              <a:gd name="T63" fmla="*/ 2147483647 h 162"/>
              <a:gd name="T64" fmla="*/ 2147483647 w 413"/>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3"/>
              <a:gd name="T100" fmla="*/ 0 h 162"/>
              <a:gd name="T101" fmla="*/ 413 w 413"/>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3" h="162">
                <a:moveTo>
                  <a:pt x="185" y="43"/>
                </a:moveTo>
                <a:lnTo>
                  <a:pt x="207" y="22"/>
                </a:lnTo>
                <a:lnTo>
                  <a:pt x="228" y="11"/>
                </a:lnTo>
                <a:lnTo>
                  <a:pt x="261" y="0"/>
                </a:lnTo>
                <a:lnTo>
                  <a:pt x="283" y="0"/>
                </a:lnTo>
                <a:lnTo>
                  <a:pt x="305" y="0"/>
                </a:lnTo>
                <a:lnTo>
                  <a:pt x="326" y="0"/>
                </a:lnTo>
                <a:lnTo>
                  <a:pt x="348" y="11"/>
                </a:lnTo>
                <a:lnTo>
                  <a:pt x="370" y="11"/>
                </a:lnTo>
                <a:lnTo>
                  <a:pt x="392" y="22"/>
                </a:lnTo>
                <a:lnTo>
                  <a:pt x="402" y="43"/>
                </a:lnTo>
                <a:lnTo>
                  <a:pt x="413" y="54"/>
                </a:lnTo>
                <a:lnTo>
                  <a:pt x="413" y="65"/>
                </a:lnTo>
                <a:lnTo>
                  <a:pt x="413" y="76"/>
                </a:lnTo>
                <a:lnTo>
                  <a:pt x="402" y="87"/>
                </a:lnTo>
                <a:lnTo>
                  <a:pt x="392" y="87"/>
                </a:lnTo>
                <a:lnTo>
                  <a:pt x="381" y="98"/>
                </a:lnTo>
                <a:lnTo>
                  <a:pt x="359" y="108"/>
                </a:lnTo>
                <a:lnTo>
                  <a:pt x="337" y="119"/>
                </a:lnTo>
                <a:lnTo>
                  <a:pt x="305" y="119"/>
                </a:lnTo>
                <a:lnTo>
                  <a:pt x="272" y="130"/>
                </a:lnTo>
                <a:lnTo>
                  <a:pt x="196" y="141"/>
                </a:lnTo>
                <a:lnTo>
                  <a:pt x="131" y="152"/>
                </a:lnTo>
                <a:lnTo>
                  <a:pt x="65" y="162"/>
                </a:lnTo>
                <a:lnTo>
                  <a:pt x="0" y="162"/>
                </a:lnTo>
                <a:lnTo>
                  <a:pt x="0" y="65"/>
                </a:lnTo>
                <a:lnTo>
                  <a:pt x="55" y="65"/>
                </a:lnTo>
                <a:lnTo>
                  <a:pt x="109" y="54"/>
                </a:lnTo>
                <a:lnTo>
                  <a:pt x="131" y="54"/>
                </a:lnTo>
                <a:lnTo>
                  <a:pt x="152" y="43"/>
                </a:lnTo>
                <a:lnTo>
                  <a:pt x="163" y="43"/>
                </a:lnTo>
                <a:lnTo>
                  <a:pt x="185" y="43"/>
                </a:lnTo>
              </a:path>
            </a:pathLst>
          </a:custGeom>
          <a:solidFill>
            <a:srgbClr val="FF0000"/>
          </a:solidFill>
          <a:ln w="12700">
            <a:solidFill>
              <a:srgbClr val="000000"/>
            </a:solidFill>
            <a:round/>
          </a:ln>
        </p:spPr>
        <p:txBody>
          <a:bodyPr/>
          <a:lstStyle/>
          <a:p>
            <a:endParaRPr lang="zh-CN" altLang="en-US"/>
          </a:p>
        </p:txBody>
      </p:sp>
      <p:sp>
        <p:nvSpPr>
          <p:cNvPr id="105518" name="Freeform 46"/>
          <p:cNvSpPr/>
          <p:nvPr/>
        </p:nvSpPr>
        <p:spPr bwMode="auto">
          <a:xfrm>
            <a:off x="5880101" y="3721100"/>
            <a:ext cx="758825" cy="558800"/>
          </a:xfrm>
          <a:custGeom>
            <a:avLst/>
            <a:gdLst>
              <a:gd name="T0" fmla="*/ 2147483647 w 1196"/>
              <a:gd name="T1" fmla="*/ 2147483647 h 660"/>
              <a:gd name="T2" fmla="*/ 2147483647 w 1196"/>
              <a:gd name="T3" fmla="*/ 2147483647 h 660"/>
              <a:gd name="T4" fmla="*/ 2147483647 w 1196"/>
              <a:gd name="T5" fmla="*/ 2147483647 h 660"/>
              <a:gd name="T6" fmla="*/ 2147483647 w 1196"/>
              <a:gd name="T7" fmla="*/ 2147483647 h 660"/>
              <a:gd name="T8" fmla="*/ 2147483647 w 1196"/>
              <a:gd name="T9" fmla="*/ 2147483647 h 660"/>
              <a:gd name="T10" fmla="*/ 2147483647 w 1196"/>
              <a:gd name="T11" fmla="*/ 2147483647 h 660"/>
              <a:gd name="T12" fmla="*/ 0 w 1196"/>
              <a:gd name="T13" fmla="*/ 2147483647 h 660"/>
              <a:gd name="T14" fmla="*/ 0 w 1196"/>
              <a:gd name="T15" fmla="*/ 2147483647 h 660"/>
              <a:gd name="T16" fmla="*/ 0 w 1196"/>
              <a:gd name="T17" fmla="*/ 2147483647 h 660"/>
              <a:gd name="T18" fmla="*/ 2147483647 w 1196"/>
              <a:gd name="T19" fmla="*/ 2147483647 h 660"/>
              <a:gd name="T20" fmla="*/ 2147483647 w 1196"/>
              <a:gd name="T21" fmla="*/ 2147483647 h 660"/>
              <a:gd name="T22" fmla="*/ 2147483647 w 1196"/>
              <a:gd name="T23" fmla="*/ 2147483647 h 660"/>
              <a:gd name="T24" fmla="*/ 2147483647 w 1196"/>
              <a:gd name="T25" fmla="*/ 2147483647 h 660"/>
              <a:gd name="T26" fmla="*/ 2147483647 w 1196"/>
              <a:gd name="T27" fmla="*/ 2147483647 h 660"/>
              <a:gd name="T28" fmla="*/ 2147483647 w 1196"/>
              <a:gd name="T29" fmla="*/ 2147483647 h 660"/>
              <a:gd name="T30" fmla="*/ 2147483647 w 1196"/>
              <a:gd name="T31" fmla="*/ 2147483647 h 660"/>
              <a:gd name="T32" fmla="*/ 2147483647 w 1196"/>
              <a:gd name="T33" fmla="*/ 2147483647 h 660"/>
              <a:gd name="T34" fmla="*/ 2147483647 w 1196"/>
              <a:gd name="T35" fmla="*/ 2147483647 h 660"/>
              <a:gd name="T36" fmla="*/ 2147483647 w 1196"/>
              <a:gd name="T37" fmla="*/ 2147483647 h 660"/>
              <a:gd name="T38" fmla="*/ 2147483647 w 1196"/>
              <a:gd name="T39" fmla="*/ 2147483647 h 660"/>
              <a:gd name="T40" fmla="*/ 2147483647 w 1196"/>
              <a:gd name="T41" fmla="*/ 2147483647 h 660"/>
              <a:gd name="T42" fmla="*/ 2147483647 w 1196"/>
              <a:gd name="T43" fmla="*/ 2147483647 h 660"/>
              <a:gd name="T44" fmla="*/ 2147483647 w 1196"/>
              <a:gd name="T45" fmla="*/ 2147483647 h 660"/>
              <a:gd name="T46" fmla="*/ 2147483647 w 1196"/>
              <a:gd name="T47" fmla="*/ 2147483647 h 660"/>
              <a:gd name="T48" fmla="*/ 2147483647 w 1196"/>
              <a:gd name="T49" fmla="*/ 2147483647 h 660"/>
              <a:gd name="T50" fmla="*/ 2147483647 w 1196"/>
              <a:gd name="T51" fmla="*/ 2147483647 h 660"/>
              <a:gd name="T52" fmla="*/ 2147483647 w 1196"/>
              <a:gd name="T53" fmla="*/ 0 h 660"/>
              <a:gd name="T54" fmla="*/ 2147483647 w 1196"/>
              <a:gd name="T55" fmla="*/ 0 h 660"/>
              <a:gd name="T56" fmla="*/ 2147483647 w 1196"/>
              <a:gd name="T57" fmla="*/ 2147483647 h 660"/>
              <a:gd name="T58" fmla="*/ 2147483647 w 1196"/>
              <a:gd name="T59" fmla="*/ 2147483647 h 660"/>
              <a:gd name="T60" fmla="*/ 2147483647 w 1196"/>
              <a:gd name="T61" fmla="*/ 2147483647 h 660"/>
              <a:gd name="T62" fmla="*/ 2147483647 w 1196"/>
              <a:gd name="T63" fmla="*/ 2147483647 h 660"/>
              <a:gd name="T64" fmla="*/ 2147483647 w 1196"/>
              <a:gd name="T65" fmla="*/ 2147483647 h 660"/>
              <a:gd name="T66" fmla="*/ 2147483647 w 1196"/>
              <a:gd name="T67" fmla="*/ 2147483647 h 660"/>
              <a:gd name="T68" fmla="*/ 2147483647 w 1196"/>
              <a:gd name="T69" fmla="*/ 2147483647 h 660"/>
              <a:gd name="T70" fmla="*/ 2147483647 w 1196"/>
              <a:gd name="T71" fmla="*/ 2147483647 h 660"/>
              <a:gd name="T72" fmla="*/ 2147483647 w 1196"/>
              <a:gd name="T73" fmla="*/ 2147483647 h 660"/>
              <a:gd name="T74" fmla="*/ 2147483647 w 1196"/>
              <a:gd name="T75" fmla="*/ 2147483647 h 660"/>
              <a:gd name="T76" fmla="*/ 2147483647 w 1196"/>
              <a:gd name="T77" fmla="*/ 2147483647 h 660"/>
              <a:gd name="T78" fmla="*/ 2147483647 w 1196"/>
              <a:gd name="T79" fmla="*/ 2147483647 h 660"/>
              <a:gd name="T80" fmla="*/ 2147483647 w 1196"/>
              <a:gd name="T81" fmla="*/ 2147483647 h 660"/>
              <a:gd name="T82" fmla="*/ 2147483647 w 1196"/>
              <a:gd name="T83" fmla="*/ 2147483647 h 660"/>
              <a:gd name="T84" fmla="*/ 2147483647 w 1196"/>
              <a:gd name="T85" fmla="*/ 2147483647 h 660"/>
              <a:gd name="T86" fmla="*/ 2147483647 w 1196"/>
              <a:gd name="T87" fmla="*/ 2147483647 h 660"/>
              <a:gd name="T88" fmla="*/ 2147483647 w 119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6"/>
              <a:gd name="T136" fmla="*/ 0 h 660"/>
              <a:gd name="T137" fmla="*/ 1196 w 119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6" h="660">
                <a:moveTo>
                  <a:pt x="185" y="660"/>
                </a:moveTo>
                <a:lnTo>
                  <a:pt x="174" y="660"/>
                </a:lnTo>
                <a:lnTo>
                  <a:pt x="163" y="660"/>
                </a:lnTo>
                <a:lnTo>
                  <a:pt x="152" y="650"/>
                </a:lnTo>
                <a:lnTo>
                  <a:pt x="141" y="639"/>
                </a:lnTo>
                <a:lnTo>
                  <a:pt x="130" y="628"/>
                </a:lnTo>
                <a:lnTo>
                  <a:pt x="109" y="617"/>
                </a:lnTo>
                <a:lnTo>
                  <a:pt x="98" y="595"/>
                </a:lnTo>
                <a:lnTo>
                  <a:pt x="76" y="574"/>
                </a:lnTo>
                <a:lnTo>
                  <a:pt x="54" y="552"/>
                </a:lnTo>
                <a:lnTo>
                  <a:pt x="44" y="541"/>
                </a:lnTo>
                <a:lnTo>
                  <a:pt x="22" y="520"/>
                </a:lnTo>
                <a:lnTo>
                  <a:pt x="11" y="509"/>
                </a:lnTo>
                <a:lnTo>
                  <a:pt x="0" y="487"/>
                </a:lnTo>
                <a:lnTo>
                  <a:pt x="0" y="476"/>
                </a:lnTo>
                <a:lnTo>
                  <a:pt x="0" y="466"/>
                </a:lnTo>
                <a:lnTo>
                  <a:pt x="0" y="455"/>
                </a:lnTo>
                <a:lnTo>
                  <a:pt x="0" y="444"/>
                </a:lnTo>
                <a:lnTo>
                  <a:pt x="11" y="444"/>
                </a:lnTo>
                <a:lnTo>
                  <a:pt x="33" y="433"/>
                </a:lnTo>
                <a:lnTo>
                  <a:pt x="54" y="433"/>
                </a:lnTo>
                <a:lnTo>
                  <a:pt x="76" y="444"/>
                </a:lnTo>
                <a:lnTo>
                  <a:pt x="109" y="444"/>
                </a:lnTo>
                <a:lnTo>
                  <a:pt x="130" y="444"/>
                </a:lnTo>
                <a:lnTo>
                  <a:pt x="152" y="433"/>
                </a:lnTo>
                <a:lnTo>
                  <a:pt x="163" y="433"/>
                </a:lnTo>
                <a:lnTo>
                  <a:pt x="174" y="433"/>
                </a:lnTo>
                <a:lnTo>
                  <a:pt x="185" y="422"/>
                </a:lnTo>
                <a:lnTo>
                  <a:pt x="196" y="422"/>
                </a:lnTo>
                <a:lnTo>
                  <a:pt x="217" y="411"/>
                </a:lnTo>
                <a:lnTo>
                  <a:pt x="250" y="401"/>
                </a:lnTo>
                <a:lnTo>
                  <a:pt x="272" y="390"/>
                </a:lnTo>
                <a:lnTo>
                  <a:pt x="304" y="379"/>
                </a:lnTo>
                <a:lnTo>
                  <a:pt x="337" y="357"/>
                </a:lnTo>
                <a:lnTo>
                  <a:pt x="381" y="346"/>
                </a:lnTo>
                <a:lnTo>
                  <a:pt x="424" y="325"/>
                </a:lnTo>
                <a:lnTo>
                  <a:pt x="467" y="303"/>
                </a:lnTo>
                <a:lnTo>
                  <a:pt x="522" y="282"/>
                </a:lnTo>
                <a:lnTo>
                  <a:pt x="565" y="260"/>
                </a:lnTo>
                <a:lnTo>
                  <a:pt x="631" y="238"/>
                </a:lnTo>
                <a:lnTo>
                  <a:pt x="685" y="206"/>
                </a:lnTo>
                <a:lnTo>
                  <a:pt x="750" y="173"/>
                </a:lnTo>
                <a:lnTo>
                  <a:pt x="805" y="152"/>
                </a:lnTo>
                <a:lnTo>
                  <a:pt x="848" y="130"/>
                </a:lnTo>
                <a:lnTo>
                  <a:pt x="902" y="108"/>
                </a:lnTo>
                <a:lnTo>
                  <a:pt x="946" y="87"/>
                </a:lnTo>
                <a:lnTo>
                  <a:pt x="989" y="76"/>
                </a:lnTo>
                <a:lnTo>
                  <a:pt x="1022" y="54"/>
                </a:lnTo>
                <a:lnTo>
                  <a:pt x="1055" y="43"/>
                </a:lnTo>
                <a:lnTo>
                  <a:pt x="1087" y="33"/>
                </a:lnTo>
                <a:lnTo>
                  <a:pt x="1120" y="22"/>
                </a:lnTo>
                <a:lnTo>
                  <a:pt x="1142" y="11"/>
                </a:lnTo>
                <a:lnTo>
                  <a:pt x="1163" y="11"/>
                </a:lnTo>
                <a:lnTo>
                  <a:pt x="1174" y="0"/>
                </a:lnTo>
                <a:lnTo>
                  <a:pt x="1185" y="0"/>
                </a:lnTo>
                <a:lnTo>
                  <a:pt x="1196" y="0"/>
                </a:lnTo>
                <a:lnTo>
                  <a:pt x="1196" y="11"/>
                </a:lnTo>
                <a:lnTo>
                  <a:pt x="1196" y="22"/>
                </a:lnTo>
                <a:lnTo>
                  <a:pt x="1185" y="33"/>
                </a:lnTo>
                <a:lnTo>
                  <a:pt x="1174" y="43"/>
                </a:lnTo>
                <a:lnTo>
                  <a:pt x="1152" y="54"/>
                </a:lnTo>
                <a:lnTo>
                  <a:pt x="1142" y="65"/>
                </a:lnTo>
                <a:lnTo>
                  <a:pt x="1109" y="87"/>
                </a:lnTo>
                <a:lnTo>
                  <a:pt x="1087" y="108"/>
                </a:lnTo>
                <a:lnTo>
                  <a:pt x="1055" y="130"/>
                </a:lnTo>
                <a:lnTo>
                  <a:pt x="1011" y="152"/>
                </a:lnTo>
                <a:lnTo>
                  <a:pt x="978" y="184"/>
                </a:lnTo>
                <a:lnTo>
                  <a:pt x="935" y="206"/>
                </a:lnTo>
                <a:lnTo>
                  <a:pt x="881" y="238"/>
                </a:lnTo>
                <a:lnTo>
                  <a:pt x="837" y="271"/>
                </a:lnTo>
                <a:lnTo>
                  <a:pt x="783" y="303"/>
                </a:lnTo>
                <a:lnTo>
                  <a:pt x="718" y="346"/>
                </a:lnTo>
                <a:lnTo>
                  <a:pt x="663" y="379"/>
                </a:lnTo>
                <a:lnTo>
                  <a:pt x="609" y="411"/>
                </a:lnTo>
                <a:lnTo>
                  <a:pt x="554" y="444"/>
                </a:lnTo>
                <a:lnTo>
                  <a:pt x="511" y="476"/>
                </a:lnTo>
                <a:lnTo>
                  <a:pt x="457" y="509"/>
                </a:lnTo>
                <a:lnTo>
                  <a:pt x="424" y="530"/>
                </a:lnTo>
                <a:lnTo>
                  <a:pt x="381" y="552"/>
                </a:lnTo>
                <a:lnTo>
                  <a:pt x="348" y="574"/>
                </a:lnTo>
                <a:lnTo>
                  <a:pt x="315" y="595"/>
                </a:lnTo>
                <a:lnTo>
                  <a:pt x="283" y="606"/>
                </a:lnTo>
                <a:lnTo>
                  <a:pt x="261" y="628"/>
                </a:lnTo>
                <a:lnTo>
                  <a:pt x="239" y="639"/>
                </a:lnTo>
                <a:lnTo>
                  <a:pt x="217" y="639"/>
                </a:lnTo>
                <a:lnTo>
                  <a:pt x="207" y="650"/>
                </a:lnTo>
                <a:lnTo>
                  <a:pt x="196" y="660"/>
                </a:lnTo>
                <a:lnTo>
                  <a:pt x="185" y="660"/>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4" name="圆角矩形 23"/>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5"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4848" name="TextBox 2"/>
          <p:cNvSpPr txBox="1">
            <a:spLocks noChangeArrowheads="1"/>
          </p:cNvSpPr>
          <p:nvPr/>
        </p:nvSpPr>
        <p:spPr bwMode="auto">
          <a:xfrm>
            <a:off x="604838" y="2336800"/>
            <a:ext cx="20431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a:solidFill>
                  <a:srgbClr val="FF0000"/>
                </a:solidFill>
                <a:latin typeface="楷体" panose="02010609060101010101" pitchFamily="49" charset="-122"/>
                <a:ea typeface="楷体" panose="02010609060101010101" pitchFamily="49" charset="-122"/>
              </a:rPr>
              <a:t>距</a:t>
            </a:r>
            <a:r>
              <a:rPr lang="zh-CN" altLang="en-US" sz="6000">
                <a:latin typeface="楷体" panose="02010609060101010101" pitchFamily="49" charset="-122"/>
                <a:ea typeface="楷体" panose="02010609060101010101" pitchFamily="49" charset="-122"/>
              </a:rPr>
              <a:t>离</a:t>
            </a:r>
            <a:endParaRPr lang="zh-CN" altLang="en-US" sz="60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5511"/>
                                        </p:tgtEl>
                                        <p:attrNameLst>
                                          <p:attrName>style.visibility</p:attrName>
                                        </p:attrNameLst>
                                      </p:cBhvr>
                                      <p:to>
                                        <p:strVal val="visible"/>
                                      </p:to>
                                    </p:set>
                                    <p:animEffect transition="in" filter="wipe(up)">
                                      <p:cBhvr>
                                        <p:cTn id="13" dur="500"/>
                                        <p:tgtEl>
                                          <p:spTgt spid="1055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5512"/>
                                        </p:tgtEl>
                                        <p:attrNameLst>
                                          <p:attrName>style.visibility</p:attrName>
                                        </p:attrNameLst>
                                      </p:cBhvr>
                                      <p:to>
                                        <p:strVal val="visible"/>
                                      </p:to>
                                    </p:set>
                                    <p:animEffect transition="in" filter="wipe(left)">
                                      <p:cBhvr>
                                        <p:cTn id="18" dur="500"/>
                                        <p:tgtEl>
                                          <p:spTgt spid="1055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5513"/>
                                        </p:tgtEl>
                                        <p:attrNameLst>
                                          <p:attrName>style.visibility</p:attrName>
                                        </p:attrNameLst>
                                      </p:cBhvr>
                                      <p:to>
                                        <p:strVal val="visible"/>
                                      </p:to>
                                    </p:set>
                                    <p:animEffect transition="in" filter="wipe(left)">
                                      <p:cBhvr>
                                        <p:cTn id="23" dur="500"/>
                                        <p:tgtEl>
                                          <p:spTgt spid="1055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5508"/>
                                        </p:tgtEl>
                                        <p:attrNameLst>
                                          <p:attrName>style.visibility</p:attrName>
                                        </p:attrNameLst>
                                      </p:cBhvr>
                                      <p:to>
                                        <p:strVal val="visible"/>
                                      </p:to>
                                    </p:set>
                                    <p:animEffect transition="in" filter="wipe(up)">
                                      <p:cBhvr>
                                        <p:cTn id="28" dur="500"/>
                                        <p:tgtEl>
                                          <p:spTgt spid="10550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5510"/>
                                        </p:tgtEl>
                                        <p:attrNameLst>
                                          <p:attrName>style.visibility</p:attrName>
                                        </p:attrNameLst>
                                      </p:cBhvr>
                                      <p:to>
                                        <p:strVal val="visible"/>
                                      </p:to>
                                    </p:set>
                                    <p:animEffect transition="in" filter="wipe(left)">
                                      <p:cBhvr>
                                        <p:cTn id="33" dur="500"/>
                                        <p:tgtEl>
                                          <p:spTgt spid="1055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5509"/>
                                        </p:tgtEl>
                                        <p:attrNameLst>
                                          <p:attrName>style.visibility</p:attrName>
                                        </p:attrNameLst>
                                      </p:cBhvr>
                                      <p:to>
                                        <p:strVal val="visible"/>
                                      </p:to>
                                    </p:set>
                                    <p:animEffect transition="in" filter="wipe(up)">
                                      <p:cBhvr>
                                        <p:cTn id="38" dur="500"/>
                                        <p:tgtEl>
                                          <p:spTgt spid="1055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5518"/>
                                        </p:tgtEl>
                                        <p:attrNameLst>
                                          <p:attrName>style.visibility</p:attrName>
                                        </p:attrNameLst>
                                      </p:cBhvr>
                                      <p:to>
                                        <p:strVal val="visible"/>
                                      </p:to>
                                    </p:set>
                                    <p:animEffect transition="in" filter="wipe(left)">
                                      <p:cBhvr>
                                        <p:cTn id="43" dur="500"/>
                                        <p:tgtEl>
                                          <p:spTgt spid="1055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5514"/>
                                        </p:tgtEl>
                                        <p:attrNameLst>
                                          <p:attrName>style.visibility</p:attrName>
                                        </p:attrNameLst>
                                      </p:cBhvr>
                                      <p:to>
                                        <p:strVal val="visible"/>
                                      </p:to>
                                    </p:set>
                                    <p:animEffect transition="in" filter="wipe(left)">
                                      <p:cBhvr>
                                        <p:cTn id="48" dur="500"/>
                                        <p:tgtEl>
                                          <p:spTgt spid="1055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5515"/>
                                        </p:tgtEl>
                                        <p:attrNameLst>
                                          <p:attrName>style.visibility</p:attrName>
                                        </p:attrNameLst>
                                      </p:cBhvr>
                                      <p:to>
                                        <p:strVal val="visible"/>
                                      </p:to>
                                    </p:set>
                                    <p:animEffect transition="in" filter="wipe(left)">
                                      <p:cBhvr>
                                        <p:cTn id="53" dur="500"/>
                                        <p:tgtEl>
                                          <p:spTgt spid="1055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5516"/>
                                        </p:tgtEl>
                                        <p:attrNameLst>
                                          <p:attrName>style.visibility</p:attrName>
                                        </p:attrNameLst>
                                      </p:cBhvr>
                                      <p:to>
                                        <p:strVal val="visible"/>
                                      </p:to>
                                    </p:set>
                                    <p:animEffect transition="in" filter="wipe(left)">
                                      <p:cBhvr>
                                        <p:cTn id="58" dur="500"/>
                                        <p:tgtEl>
                                          <p:spTgt spid="1055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5517"/>
                                        </p:tgtEl>
                                        <p:attrNameLst>
                                          <p:attrName>style.visibility</p:attrName>
                                        </p:attrNameLst>
                                      </p:cBhvr>
                                      <p:to>
                                        <p:strVal val="visible"/>
                                      </p:to>
                                    </p:set>
                                    <p:animEffect transition="in" filter="wipe(up)">
                                      <p:cBhvr>
                                        <p:cTn id="63" dur="500"/>
                                        <p:tgtEl>
                                          <p:spTgt spid="10551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105509" grpId="0" animBg="1"/>
      <p:bldP spid="105511" grpId="0" animBg="1"/>
      <p:bldP spid="105512" grpId="0" animBg="1"/>
      <p:bldP spid="105513" grpId="0" animBg="1"/>
      <p:bldP spid="105514" grpId="0" animBg="1"/>
      <p:bldP spid="105515" grpId="0" animBg="1"/>
      <p:bldP spid="105516" grpId="0" animBg="1"/>
      <p:bldP spid="105517" grpId="0" animBg="1"/>
      <p:bldP spid="105508" grpId="0" animBg="1"/>
      <p:bldP spid="105510" grpId="0" animBg="1"/>
      <p:bldP spid="1055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4914901" y="4891618"/>
            <a:ext cx="4056063" cy="1107996"/>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书写指导：</a:t>
            </a:r>
            <a:r>
              <a:rPr lang="zh-CN" altLang="en-US" sz="2200" b="1" dirty="0" smtClean="0">
                <a:latin typeface="+mj-ea"/>
                <a:ea typeface="+mj-ea"/>
              </a:rPr>
              <a:t>阝</a:t>
            </a:r>
            <a:r>
              <a:rPr lang="zh-CN" altLang="en-US" sz="2200" b="1" dirty="0">
                <a:latin typeface="+mj-ea"/>
                <a:ea typeface="+mj-ea"/>
              </a:rPr>
              <a:t>要窄长，夂要宽扁、下边撇和捺交叉舒展，中间有短横，生字下横要长。</a:t>
            </a:r>
            <a:endParaRPr lang="zh-CN" altLang="en-US" sz="2200" b="1" dirty="0" smtClean="0">
              <a:latin typeface="+mj-ea"/>
              <a:ea typeface="+mj-ea"/>
            </a:endParaRPr>
          </a:p>
        </p:txBody>
      </p:sp>
      <p:sp>
        <p:nvSpPr>
          <p:cNvPr id="17" name="TextBox 16"/>
          <p:cNvSpPr txBox="1">
            <a:spLocks noChangeArrowheads="1"/>
          </p:cNvSpPr>
          <p:nvPr/>
        </p:nvSpPr>
        <p:spPr bwMode="auto">
          <a:xfrm>
            <a:off x="766763" y="3947584"/>
            <a:ext cx="2286000"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结构：</a:t>
            </a:r>
            <a:r>
              <a:rPr lang="zh-CN" altLang="en-US" sz="2200" b="1" dirty="0" smtClean="0">
                <a:latin typeface="+mj-ea"/>
                <a:ea typeface="+mj-ea"/>
              </a:rPr>
              <a:t>左右</a:t>
            </a:r>
            <a:endParaRPr lang="zh-CN" altLang="en-US" sz="2200" b="1" dirty="0">
              <a:latin typeface="+mj-ea"/>
              <a:ea typeface="+mj-ea"/>
            </a:endParaRPr>
          </a:p>
        </p:txBody>
      </p:sp>
      <p:sp>
        <p:nvSpPr>
          <p:cNvPr id="19" name="TextBox 18"/>
          <p:cNvSpPr txBox="1">
            <a:spLocks noChangeArrowheads="1"/>
          </p:cNvSpPr>
          <p:nvPr/>
        </p:nvSpPr>
        <p:spPr bwMode="auto">
          <a:xfrm>
            <a:off x="766764" y="4999568"/>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组词：</a:t>
            </a:r>
            <a:r>
              <a:rPr lang="zh-CN" altLang="en-US" sz="2200" b="1" dirty="0">
                <a:latin typeface="+mj-ea"/>
                <a:ea typeface="+mj-ea"/>
              </a:rPr>
              <a:t>隆重 </a:t>
            </a:r>
            <a:r>
              <a:rPr lang="zh-CN" altLang="en-US" sz="2200" b="1" dirty="0" smtClean="0">
                <a:latin typeface="+mj-ea"/>
                <a:ea typeface="+mj-ea"/>
              </a:rPr>
              <a:t> 隆冬</a:t>
            </a:r>
            <a:endParaRPr lang="zh-CN" altLang="en-US" sz="2200" b="1" dirty="0" smtClean="0">
              <a:latin typeface="+mj-ea"/>
              <a:ea typeface="+mj-ea"/>
            </a:endParaRPr>
          </a:p>
        </p:txBody>
      </p:sp>
      <p:sp>
        <p:nvSpPr>
          <p:cNvPr id="20" name="TextBox 19"/>
          <p:cNvSpPr txBox="1">
            <a:spLocks noChangeArrowheads="1"/>
          </p:cNvSpPr>
          <p:nvPr/>
        </p:nvSpPr>
        <p:spPr bwMode="auto">
          <a:xfrm>
            <a:off x="766763" y="5524500"/>
            <a:ext cx="3638550" cy="769441"/>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造句：</a:t>
            </a:r>
            <a:r>
              <a:rPr lang="zh-CN" altLang="en-US" sz="2200" b="1" dirty="0">
                <a:latin typeface="+mj-ea"/>
                <a:ea typeface="+mj-ea"/>
              </a:rPr>
              <a:t>乌云中传来阵阵打雷的隆隆声。 </a:t>
            </a:r>
            <a:r>
              <a:rPr lang="zh-CN" altLang="en-US" sz="2200" b="1" dirty="0" smtClean="0">
                <a:latin typeface="+mj-ea"/>
                <a:ea typeface="+mj-ea"/>
              </a:rPr>
              <a:t> </a:t>
            </a:r>
            <a:endParaRPr lang="zh-CN" altLang="en-US" sz="2200" b="1" dirty="0" smtClean="0">
              <a:latin typeface="+mj-ea"/>
              <a:ea typeface="+mj-ea"/>
            </a:endParaRPr>
          </a:p>
        </p:txBody>
      </p:sp>
      <p:sp>
        <p:nvSpPr>
          <p:cNvPr id="21" name="TextBox 20"/>
          <p:cNvSpPr txBox="1">
            <a:spLocks noChangeArrowheads="1"/>
          </p:cNvSpPr>
          <p:nvPr/>
        </p:nvSpPr>
        <p:spPr bwMode="auto">
          <a:xfrm>
            <a:off x="766764" y="4474634"/>
            <a:ext cx="3030537" cy="430887"/>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200" b="1" dirty="0" smtClean="0">
                <a:solidFill>
                  <a:srgbClr val="0000FF"/>
                </a:solidFill>
                <a:latin typeface="+mj-ea"/>
                <a:ea typeface="+mj-ea"/>
              </a:rPr>
              <a:t>音序：</a:t>
            </a:r>
            <a:r>
              <a:rPr lang="en-US" altLang="zh-CN" sz="2200" b="1" dirty="0" smtClean="0">
                <a:latin typeface="+mj-ea"/>
                <a:ea typeface="+mj-ea"/>
              </a:rPr>
              <a:t>L  </a:t>
            </a:r>
            <a:r>
              <a:rPr lang="zh-CN" altLang="en-US" sz="2200" b="1" dirty="0" smtClean="0">
                <a:solidFill>
                  <a:srgbClr val="0000FF"/>
                </a:solidFill>
                <a:latin typeface="+mj-ea"/>
                <a:ea typeface="+mj-ea"/>
              </a:rPr>
              <a:t>部首：</a:t>
            </a:r>
            <a:r>
              <a:rPr lang="zh-CN" altLang="en-US" sz="2200" b="1" dirty="0">
                <a:latin typeface="+mj-ea"/>
                <a:ea typeface="+mj-ea"/>
              </a:rPr>
              <a:t>阝</a:t>
            </a:r>
            <a:endParaRPr lang="zh-CN" altLang="en-US" sz="2200" b="1" dirty="0" smtClean="0">
              <a:latin typeface="+mj-ea"/>
              <a:ea typeface="+mj-ea"/>
            </a:endParaRPr>
          </a:p>
        </p:txBody>
      </p:sp>
      <p:sp>
        <p:nvSpPr>
          <p:cNvPr id="35847" name="矩形 4"/>
          <p:cNvSpPr>
            <a:spLocks noChangeArrowheads="1"/>
          </p:cNvSpPr>
          <p:nvPr/>
        </p:nvSpPr>
        <p:spPr bwMode="auto">
          <a:xfrm>
            <a:off x="3279776" y="2345267"/>
            <a:ext cx="12153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8000" b="1">
                <a:solidFill>
                  <a:srgbClr val="000000"/>
                </a:solidFill>
                <a:latin typeface="楷体" panose="02010609060101010101" pitchFamily="49" charset="-122"/>
                <a:ea typeface="楷体" panose="02010609060101010101" pitchFamily="49" charset="-122"/>
              </a:rPr>
              <a:t>隆</a:t>
            </a:r>
            <a:endParaRPr lang="zh-CN" altLang="en-US" sz="8000" b="1">
              <a:solidFill>
                <a:srgbClr val="000000"/>
              </a:solidFill>
              <a:latin typeface="楷体" panose="02010609060101010101" pitchFamily="49" charset="-122"/>
              <a:ea typeface="楷体" panose="02010609060101010101" pitchFamily="49" charset="-122"/>
            </a:endParaRPr>
          </a:p>
        </p:txBody>
      </p:sp>
      <p:graphicFrame>
        <p:nvGraphicFramePr>
          <p:cNvPr id="28" name="Group 47"/>
          <p:cNvGraphicFramePr>
            <a:graphicFrameLocks noGrp="1"/>
          </p:cNvGraphicFramePr>
          <p:nvPr/>
        </p:nvGraphicFramePr>
        <p:xfrm>
          <a:off x="5478463" y="1786467"/>
          <a:ext cx="2590800" cy="3039533"/>
        </p:xfrm>
        <a:graphic>
          <a:graphicData uri="http://schemas.openxmlformats.org/drawingml/2006/table">
            <a:tbl>
              <a:tblPr/>
              <a:tblGrid>
                <a:gridCol w="1284387"/>
                <a:gridCol w="1306413"/>
              </a:tblGrid>
              <a:tr h="1512624">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r>
              <a:tr h="1526909">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1900" b="0" i="0" u="none" strike="noStrike" cap="none" normalizeH="0" baseline="0" dirty="0" smtClean="0">
                        <a:ln>
                          <a:noFill/>
                        </a:ln>
                        <a:solidFill>
                          <a:srgbClr val="000000"/>
                        </a:solidFill>
                        <a:effectLst/>
                        <a:latin typeface="Calibri" panose="020F0502020204030204" pitchFamily="34" charset="0"/>
                        <a:ea typeface="宋体" panose="02010600030101010101" pitchFamily="2" charset="-122"/>
                      </a:endParaRPr>
                    </a:p>
                  </a:txBody>
                  <a:tcPr marL="91449" marR="91449" marT="45732" marB="45732" horzOverflow="overflow">
                    <a:lnL w="1905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 name="矩形 28"/>
          <p:cNvSpPr>
            <a:spLocks noChangeArrowheads="1"/>
          </p:cNvSpPr>
          <p:nvPr/>
        </p:nvSpPr>
        <p:spPr bwMode="auto">
          <a:xfrm>
            <a:off x="3279776" y="1528234"/>
            <a:ext cx="1528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800" b="1">
                <a:solidFill>
                  <a:srgbClr val="FF0000"/>
                </a:solidFill>
                <a:latin typeface="方正姚体" pitchFamily="2" charset="-122"/>
                <a:ea typeface="方正姚体" pitchFamily="2" charset="-122"/>
              </a:rPr>
              <a:t>lóng</a:t>
            </a:r>
            <a:endParaRPr lang="en-US" altLang="zh-CN" sz="4800" b="1">
              <a:solidFill>
                <a:srgbClr val="FF0000"/>
              </a:solidFill>
              <a:latin typeface="方正姚体" pitchFamily="2" charset="-122"/>
              <a:ea typeface="方正姚体" pitchFamily="2" charset="-122"/>
            </a:endParaRPr>
          </a:p>
        </p:txBody>
      </p:sp>
      <p:sp>
        <p:nvSpPr>
          <p:cNvPr id="107568" name="Freeform 48"/>
          <p:cNvSpPr/>
          <p:nvPr/>
        </p:nvSpPr>
        <p:spPr bwMode="auto">
          <a:xfrm>
            <a:off x="6115050" y="2311400"/>
            <a:ext cx="400050" cy="999067"/>
          </a:xfrm>
          <a:custGeom>
            <a:avLst/>
            <a:gdLst>
              <a:gd name="T0" fmla="*/ 2147483647 w 630"/>
              <a:gd name="T1" fmla="*/ 2147483647 h 1179"/>
              <a:gd name="T2" fmla="*/ 2147483647 w 630"/>
              <a:gd name="T3" fmla="*/ 2147483647 h 1179"/>
              <a:gd name="T4" fmla="*/ 2147483647 w 630"/>
              <a:gd name="T5" fmla="*/ 2147483647 h 1179"/>
              <a:gd name="T6" fmla="*/ 2147483647 w 630"/>
              <a:gd name="T7" fmla="*/ 2147483647 h 1179"/>
              <a:gd name="T8" fmla="*/ 2147483647 w 630"/>
              <a:gd name="T9" fmla="*/ 2147483647 h 1179"/>
              <a:gd name="T10" fmla="*/ 2147483647 w 630"/>
              <a:gd name="T11" fmla="*/ 2147483647 h 1179"/>
              <a:gd name="T12" fmla="*/ 2147483647 w 630"/>
              <a:gd name="T13" fmla="*/ 2147483647 h 1179"/>
              <a:gd name="T14" fmla="*/ 2147483647 w 630"/>
              <a:gd name="T15" fmla="*/ 2147483647 h 1179"/>
              <a:gd name="T16" fmla="*/ 2147483647 w 630"/>
              <a:gd name="T17" fmla="*/ 2147483647 h 1179"/>
              <a:gd name="T18" fmla="*/ 2147483647 w 630"/>
              <a:gd name="T19" fmla="*/ 2147483647 h 1179"/>
              <a:gd name="T20" fmla="*/ 2147483647 w 630"/>
              <a:gd name="T21" fmla="*/ 2147483647 h 1179"/>
              <a:gd name="T22" fmla="*/ 2147483647 w 630"/>
              <a:gd name="T23" fmla="*/ 2147483647 h 1179"/>
              <a:gd name="T24" fmla="*/ 2147483647 w 630"/>
              <a:gd name="T25" fmla="*/ 2147483647 h 1179"/>
              <a:gd name="T26" fmla="*/ 2147483647 w 630"/>
              <a:gd name="T27" fmla="*/ 2147483647 h 1179"/>
              <a:gd name="T28" fmla="*/ 2147483647 w 630"/>
              <a:gd name="T29" fmla="*/ 2147483647 h 1179"/>
              <a:gd name="T30" fmla="*/ 2147483647 w 630"/>
              <a:gd name="T31" fmla="*/ 2147483647 h 1179"/>
              <a:gd name="T32" fmla="*/ 2147483647 w 630"/>
              <a:gd name="T33" fmla="*/ 2147483647 h 1179"/>
              <a:gd name="T34" fmla="*/ 2147483647 w 630"/>
              <a:gd name="T35" fmla="*/ 2147483647 h 1179"/>
              <a:gd name="T36" fmla="*/ 2147483647 w 630"/>
              <a:gd name="T37" fmla="*/ 2147483647 h 1179"/>
              <a:gd name="T38" fmla="*/ 2147483647 w 630"/>
              <a:gd name="T39" fmla="*/ 2147483647 h 1179"/>
              <a:gd name="T40" fmla="*/ 2147483647 w 630"/>
              <a:gd name="T41" fmla="*/ 2147483647 h 1179"/>
              <a:gd name="T42" fmla="*/ 0 w 630"/>
              <a:gd name="T43" fmla="*/ 2147483647 h 1179"/>
              <a:gd name="T44" fmla="*/ 2147483647 w 630"/>
              <a:gd name="T45" fmla="*/ 2147483647 h 1179"/>
              <a:gd name="T46" fmla="*/ 2147483647 w 630"/>
              <a:gd name="T47" fmla="*/ 2147483647 h 1179"/>
              <a:gd name="T48" fmla="*/ 2147483647 w 630"/>
              <a:gd name="T49" fmla="*/ 2147483647 h 1179"/>
              <a:gd name="T50" fmla="*/ 2147483647 w 630"/>
              <a:gd name="T51" fmla="*/ 2147483647 h 1179"/>
              <a:gd name="T52" fmla="*/ 2147483647 w 630"/>
              <a:gd name="T53" fmla="*/ 2147483647 h 1179"/>
              <a:gd name="T54" fmla="*/ 2147483647 w 630"/>
              <a:gd name="T55" fmla="*/ 0 h 1179"/>
              <a:gd name="T56" fmla="*/ 2147483647 w 630"/>
              <a:gd name="T57" fmla="*/ 2147483647 h 1179"/>
              <a:gd name="T58" fmla="*/ 2147483647 w 630"/>
              <a:gd name="T59" fmla="*/ 2147483647 h 1179"/>
              <a:gd name="T60" fmla="*/ 2147483647 w 630"/>
              <a:gd name="T61" fmla="*/ 2147483647 h 1179"/>
              <a:gd name="T62" fmla="*/ 2147483647 w 630"/>
              <a:gd name="T63" fmla="*/ 2147483647 h 1179"/>
              <a:gd name="T64" fmla="*/ 2147483647 w 630"/>
              <a:gd name="T65" fmla="*/ 2147483647 h 1179"/>
              <a:gd name="T66" fmla="*/ 2147483647 w 630"/>
              <a:gd name="T67" fmla="*/ 2147483647 h 1179"/>
              <a:gd name="T68" fmla="*/ 2147483647 w 630"/>
              <a:gd name="T69" fmla="*/ 2147483647 h 1179"/>
              <a:gd name="T70" fmla="*/ 2147483647 w 630"/>
              <a:gd name="T71" fmla="*/ 2147483647 h 1179"/>
              <a:gd name="T72" fmla="*/ 2147483647 w 630"/>
              <a:gd name="T73" fmla="*/ 2147483647 h 1179"/>
              <a:gd name="T74" fmla="*/ 2147483647 w 630"/>
              <a:gd name="T75" fmla="*/ 2147483647 h 1179"/>
              <a:gd name="T76" fmla="*/ 2147483647 w 630"/>
              <a:gd name="T77" fmla="*/ 2147483647 h 1179"/>
              <a:gd name="T78" fmla="*/ 2147483647 w 630"/>
              <a:gd name="T79" fmla="*/ 2147483647 h 1179"/>
              <a:gd name="T80" fmla="*/ 2147483647 w 630"/>
              <a:gd name="T81" fmla="*/ 2147483647 h 1179"/>
              <a:gd name="T82" fmla="*/ 2147483647 w 630"/>
              <a:gd name="T83" fmla="*/ 2147483647 h 1179"/>
              <a:gd name="T84" fmla="*/ 2147483647 w 630"/>
              <a:gd name="T85" fmla="*/ 2147483647 h 1179"/>
              <a:gd name="T86" fmla="*/ 2147483647 w 630"/>
              <a:gd name="T87" fmla="*/ 2147483647 h 1179"/>
              <a:gd name="T88" fmla="*/ 2147483647 w 630"/>
              <a:gd name="T89" fmla="*/ 2147483647 h 1179"/>
              <a:gd name="T90" fmla="*/ 2147483647 w 630"/>
              <a:gd name="T91" fmla="*/ 2147483647 h 1179"/>
              <a:gd name="T92" fmla="*/ 2147483647 w 630"/>
              <a:gd name="T93" fmla="*/ 2147483647 h 1179"/>
              <a:gd name="T94" fmla="*/ 2147483647 w 630"/>
              <a:gd name="T95" fmla="*/ 2147483647 h 1179"/>
              <a:gd name="T96" fmla="*/ 2147483647 w 630"/>
              <a:gd name="T97" fmla="*/ 2147483647 h 1179"/>
              <a:gd name="T98" fmla="*/ 2147483647 w 630"/>
              <a:gd name="T99" fmla="*/ 2147483647 h 1179"/>
              <a:gd name="T100" fmla="*/ 2147483647 w 630"/>
              <a:gd name="T101" fmla="*/ 2147483647 h 1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0"/>
              <a:gd name="T154" fmla="*/ 0 h 1179"/>
              <a:gd name="T155" fmla="*/ 630 w 630"/>
              <a:gd name="T156" fmla="*/ 1179 h 1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0" h="1179">
                <a:moveTo>
                  <a:pt x="239" y="1017"/>
                </a:moveTo>
                <a:lnTo>
                  <a:pt x="228" y="1017"/>
                </a:lnTo>
                <a:lnTo>
                  <a:pt x="206" y="1006"/>
                </a:lnTo>
                <a:lnTo>
                  <a:pt x="195" y="995"/>
                </a:lnTo>
                <a:lnTo>
                  <a:pt x="185" y="985"/>
                </a:lnTo>
                <a:lnTo>
                  <a:pt x="174" y="974"/>
                </a:lnTo>
                <a:lnTo>
                  <a:pt x="163" y="963"/>
                </a:lnTo>
                <a:lnTo>
                  <a:pt x="152" y="952"/>
                </a:lnTo>
                <a:lnTo>
                  <a:pt x="152" y="941"/>
                </a:lnTo>
                <a:lnTo>
                  <a:pt x="152" y="930"/>
                </a:lnTo>
                <a:lnTo>
                  <a:pt x="163" y="930"/>
                </a:lnTo>
                <a:lnTo>
                  <a:pt x="174" y="920"/>
                </a:lnTo>
                <a:lnTo>
                  <a:pt x="185" y="920"/>
                </a:lnTo>
                <a:lnTo>
                  <a:pt x="195" y="920"/>
                </a:lnTo>
                <a:lnTo>
                  <a:pt x="206" y="920"/>
                </a:lnTo>
                <a:lnTo>
                  <a:pt x="239" y="930"/>
                </a:lnTo>
                <a:lnTo>
                  <a:pt x="261" y="930"/>
                </a:lnTo>
                <a:lnTo>
                  <a:pt x="282" y="930"/>
                </a:lnTo>
                <a:lnTo>
                  <a:pt x="315" y="920"/>
                </a:lnTo>
                <a:lnTo>
                  <a:pt x="326" y="920"/>
                </a:lnTo>
                <a:lnTo>
                  <a:pt x="337" y="909"/>
                </a:lnTo>
                <a:lnTo>
                  <a:pt x="337" y="898"/>
                </a:lnTo>
                <a:lnTo>
                  <a:pt x="348" y="887"/>
                </a:lnTo>
                <a:lnTo>
                  <a:pt x="348" y="876"/>
                </a:lnTo>
                <a:lnTo>
                  <a:pt x="348" y="865"/>
                </a:lnTo>
                <a:lnTo>
                  <a:pt x="359" y="844"/>
                </a:lnTo>
                <a:lnTo>
                  <a:pt x="359" y="801"/>
                </a:lnTo>
                <a:lnTo>
                  <a:pt x="348" y="757"/>
                </a:lnTo>
                <a:lnTo>
                  <a:pt x="337" y="714"/>
                </a:lnTo>
                <a:lnTo>
                  <a:pt x="337" y="660"/>
                </a:lnTo>
                <a:lnTo>
                  <a:pt x="315" y="606"/>
                </a:lnTo>
                <a:lnTo>
                  <a:pt x="304" y="573"/>
                </a:lnTo>
                <a:lnTo>
                  <a:pt x="304" y="541"/>
                </a:lnTo>
                <a:lnTo>
                  <a:pt x="304" y="530"/>
                </a:lnTo>
                <a:lnTo>
                  <a:pt x="304" y="519"/>
                </a:lnTo>
                <a:lnTo>
                  <a:pt x="304" y="508"/>
                </a:lnTo>
                <a:lnTo>
                  <a:pt x="304" y="497"/>
                </a:lnTo>
                <a:lnTo>
                  <a:pt x="304" y="487"/>
                </a:lnTo>
                <a:lnTo>
                  <a:pt x="315" y="465"/>
                </a:lnTo>
                <a:lnTo>
                  <a:pt x="315" y="433"/>
                </a:lnTo>
                <a:lnTo>
                  <a:pt x="326" y="411"/>
                </a:lnTo>
                <a:lnTo>
                  <a:pt x="337" y="378"/>
                </a:lnTo>
                <a:lnTo>
                  <a:pt x="348" y="335"/>
                </a:lnTo>
                <a:lnTo>
                  <a:pt x="359" y="303"/>
                </a:lnTo>
                <a:lnTo>
                  <a:pt x="369" y="281"/>
                </a:lnTo>
                <a:lnTo>
                  <a:pt x="369" y="249"/>
                </a:lnTo>
                <a:lnTo>
                  <a:pt x="380" y="227"/>
                </a:lnTo>
                <a:lnTo>
                  <a:pt x="380" y="205"/>
                </a:lnTo>
                <a:lnTo>
                  <a:pt x="380" y="194"/>
                </a:lnTo>
                <a:lnTo>
                  <a:pt x="380" y="184"/>
                </a:lnTo>
                <a:lnTo>
                  <a:pt x="380" y="173"/>
                </a:lnTo>
                <a:lnTo>
                  <a:pt x="369" y="173"/>
                </a:lnTo>
                <a:lnTo>
                  <a:pt x="359" y="173"/>
                </a:lnTo>
                <a:lnTo>
                  <a:pt x="348" y="162"/>
                </a:lnTo>
                <a:lnTo>
                  <a:pt x="337" y="162"/>
                </a:lnTo>
                <a:lnTo>
                  <a:pt x="326" y="162"/>
                </a:lnTo>
                <a:lnTo>
                  <a:pt x="304" y="173"/>
                </a:lnTo>
                <a:lnTo>
                  <a:pt x="282" y="173"/>
                </a:lnTo>
                <a:lnTo>
                  <a:pt x="261" y="173"/>
                </a:lnTo>
                <a:lnTo>
                  <a:pt x="195" y="184"/>
                </a:lnTo>
                <a:lnTo>
                  <a:pt x="141" y="194"/>
                </a:lnTo>
                <a:lnTo>
                  <a:pt x="76" y="194"/>
                </a:lnTo>
                <a:lnTo>
                  <a:pt x="0" y="205"/>
                </a:lnTo>
                <a:lnTo>
                  <a:pt x="0" y="108"/>
                </a:lnTo>
                <a:lnTo>
                  <a:pt x="65" y="108"/>
                </a:lnTo>
                <a:lnTo>
                  <a:pt x="119" y="108"/>
                </a:lnTo>
                <a:lnTo>
                  <a:pt x="185" y="108"/>
                </a:lnTo>
                <a:lnTo>
                  <a:pt x="239" y="97"/>
                </a:lnTo>
                <a:lnTo>
                  <a:pt x="272" y="97"/>
                </a:lnTo>
                <a:lnTo>
                  <a:pt x="293" y="86"/>
                </a:lnTo>
                <a:lnTo>
                  <a:pt x="326" y="86"/>
                </a:lnTo>
                <a:lnTo>
                  <a:pt x="348" y="75"/>
                </a:lnTo>
                <a:lnTo>
                  <a:pt x="359" y="75"/>
                </a:lnTo>
                <a:lnTo>
                  <a:pt x="380" y="65"/>
                </a:lnTo>
                <a:lnTo>
                  <a:pt x="391" y="54"/>
                </a:lnTo>
                <a:lnTo>
                  <a:pt x="402" y="32"/>
                </a:lnTo>
                <a:lnTo>
                  <a:pt x="413" y="21"/>
                </a:lnTo>
                <a:lnTo>
                  <a:pt x="424" y="10"/>
                </a:lnTo>
                <a:lnTo>
                  <a:pt x="435" y="0"/>
                </a:lnTo>
                <a:lnTo>
                  <a:pt x="446" y="0"/>
                </a:lnTo>
                <a:lnTo>
                  <a:pt x="456" y="0"/>
                </a:lnTo>
                <a:lnTo>
                  <a:pt x="467" y="10"/>
                </a:lnTo>
                <a:lnTo>
                  <a:pt x="478" y="21"/>
                </a:lnTo>
                <a:lnTo>
                  <a:pt x="522" y="32"/>
                </a:lnTo>
                <a:lnTo>
                  <a:pt x="554" y="65"/>
                </a:lnTo>
                <a:lnTo>
                  <a:pt x="576" y="75"/>
                </a:lnTo>
                <a:lnTo>
                  <a:pt x="587" y="86"/>
                </a:lnTo>
                <a:lnTo>
                  <a:pt x="609" y="108"/>
                </a:lnTo>
                <a:lnTo>
                  <a:pt x="619" y="119"/>
                </a:lnTo>
                <a:lnTo>
                  <a:pt x="619" y="129"/>
                </a:lnTo>
                <a:lnTo>
                  <a:pt x="630" y="140"/>
                </a:lnTo>
                <a:lnTo>
                  <a:pt x="630" y="151"/>
                </a:lnTo>
                <a:lnTo>
                  <a:pt x="630" y="173"/>
                </a:lnTo>
                <a:lnTo>
                  <a:pt x="619" y="184"/>
                </a:lnTo>
                <a:lnTo>
                  <a:pt x="609" y="194"/>
                </a:lnTo>
                <a:lnTo>
                  <a:pt x="587" y="205"/>
                </a:lnTo>
                <a:lnTo>
                  <a:pt x="576" y="205"/>
                </a:lnTo>
                <a:lnTo>
                  <a:pt x="565" y="216"/>
                </a:lnTo>
                <a:lnTo>
                  <a:pt x="554" y="238"/>
                </a:lnTo>
                <a:lnTo>
                  <a:pt x="532" y="259"/>
                </a:lnTo>
                <a:lnTo>
                  <a:pt x="522" y="281"/>
                </a:lnTo>
                <a:lnTo>
                  <a:pt x="511" y="303"/>
                </a:lnTo>
                <a:lnTo>
                  <a:pt x="489" y="335"/>
                </a:lnTo>
                <a:lnTo>
                  <a:pt x="478" y="368"/>
                </a:lnTo>
                <a:lnTo>
                  <a:pt x="456" y="400"/>
                </a:lnTo>
                <a:lnTo>
                  <a:pt x="446" y="422"/>
                </a:lnTo>
                <a:lnTo>
                  <a:pt x="424" y="454"/>
                </a:lnTo>
                <a:lnTo>
                  <a:pt x="413" y="476"/>
                </a:lnTo>
                <a:lnTo>
                  <a:pt x="402" y="497"/>
                </a:lnTo>
                <a:lnTo>
                  <a:pt x="402" y="508"/>
                </a:lnTo>
                <a:lnTo>
                  <a:pt x="391" y="519"/>
                </a:lnTo>
                <a:lnTo>
                  <a:pt x="391" y="530"/>
                </a:lnTo>
                <a:lnTo>
                  <a:pt x="391" y="541"/>
                </a:lnTo>
                <a:lnTo>
                  <a:pt x="391" y="552"/>
                </a:lnTo>
                <a:lnTo>
                  <a:pt x="391" y="562"/>
                </a:lnTo>
                <a:lnTo>
                  <a:pt x="391" y="573"/>
                </a:lnTo>
                <a:lnTo>
                  <a:pt x="413" y="606"/>
                </a:lnTo>
                <a:lnTo>
                  <a:pt x="435" y="638"/>
                </a:lnTo>
                <a:lnTo>
                  <a:pt x="456" y="692"/>
                </a:lnTo>
                <a:lnTo>
                  <a:pt x="478" y="736"/>
                </a:lnTo>
                <a:lnTo>
                  <a:pt x="489" y="801"/>
                </a:lnTo>
                <a:lnTo>
                  <a:pt x="500" y="822"/>
                </a:lnTo>
                <a:lnTo>
                  <a:pt x="500" y="855"/>
                </a:lnTo>
                <a:lnTo>
                  <a:pt x="500" y="920"/>
                </a:lnTo>
                <a:lnTo>
                  <a:pt x="500" y="985"/>
                </a:lnTo>
                <a:lnTo>
                  <a:pt x="489" y="1039"/>
                </a:lnTo>
                <a:lnTo>
                  <a:pt x="467" y="1082"/>
                </a:lnTo>
                <a:lnTo>
                  <a:pt x="456" y="1104"/>
                </a:lnTo>
                <a:lnTo>
                  <a:pt x="446" y="1125"/>
                </a:lnTo>
                <a:lnTo>
                  <a:pt x="435" y="1136"/>
                </a:lnTo>
                <a:lnTo>
                  <a:pt x="413" y="1147"/>
                </a:lnTo>
                <a:lnTo>
                  <a:pt x="402" y="1158"/>
                </a:lnTo>
                <a:lnTo>
                  <a:pt x="391" y="1169"/>
                </a:lnTo>
                <a:lnTo>
                  <a:pt x="380" y="1169"/>
                </a:lnTo>
                <a:lnTo>
                  <a:pt x="369" y="1179"/>
                </a:lnTo>
                <a:lnTo>
                  <a:pt x="359" y="1179"/>
                </a:lnTo>
                <a:lnTo>
                  <a:pt x="359" y="1169"/>
                </a:lnTo>
                <a:lnTo>
                  <a:pt x="348" y="1169"/>
                </a:lnTo>
                <a:lnTo>
                  <a:pt x="348" y="1158"/>
                </a:lnTo>
                <a:lnTo>
                  <a:pt x="348" y="1147"/>
                </a:lnTo>
                <a:lnTo>
                  <a:pt x="348" y="1125"/>
                </a:lnTo>
                <a:lnTo>
                  <a:pt x="348" y="1114"/>
                </a:lnTo>
                <a:lnTo>
                  <a:pt x="337" y="1082"/>
                </a:lnTo>
                <a:lnTo>
                  <a:pt x="315" y="1060"/>
                </a:lnTo>
                <a:lnTo>
                  <a:pt x="282" y="1039"/>
                </a:lnTo>
                <a:lnTo>
                  <a:pt x="261" y="1028"/>
                </a:lnTo>
                <a:lnTo>
                  <a:pt x="239" y="1017"/>
                </a:lnTo>
              </a:path>
            </a:pathLst>
          </a:custGeom>
          <a:solidFill>
            <a:srgbClr val="FF0000"/>
          </a:solidFill>
          <a:ln w="12700">
            <a:solidFill>
              <a:srgbClr val="000000"/>
            </a:solidFill>
            <a:round/>
          </a:ln>
        </p:spPr>
        <p:txBody>
          <a:bodyPr/>
          <a:lstStyle/>
          <a:p>
            <a:endParaRPr lang="zh-CN" altLang="en-US"/>
          </a:p>
        </p:txBody>
      </p:sp>
      <p:sp>
        <p:nvSpPr>
          <p:cNvPr id="107569" name="Freeform 49"/>
          <p:cNvSpPr/>
          <p:nvPr/>
        </p:nvSpPr>
        <p:spPr bwMode="auto">
          <a:xfrm>
            <a:off x="6535739" y="2091267"/>
            <a:ext cx="428625" cy="806451"/>
          </a:xfrm>
          <a:custGeom>
            <a:avLst/>
            <a:gdLst>
              <a:gd name="T0" fmla="*/ 2147483647 w 674"/>
              <a:gd name="T1" fmla="*/ 2147483647 h 952"/>
              <a:gd name="T2" fmla="*/ 2147483647 w 674"/>
              <a:gd name="T3" fmla="*/ 2147483647 h 952"/>
              <a:gd name="T4" fmla="*/ 2147483647 w 674"/>
              <a:gd name="T5" fmla="*/ 2147483647 h 952"/>
              <a:gd name="T6" fmla="*/ 2147483647 w 674"/>
              <a:gd name="T7" fmla="*/ 2147483647 h 952"/>
              <a:gd name="T8" fmla="*/ 2147483647 w 674"/>
              <a:gd name="T9" fmla="*/ 2147483647 h 952"/>
              <a:gd name="T10" fmla="*/ 2147483647 w 674"/>
              <a:gd name="T11" fmla="*/ 2147483647 h 952"/>
              <a:gd name="T12" fmla="*/ 2147483647 w 674"/>
              <a:gd name="T13" fmla="*/ 2147483647 h 952"/>
              <a:gd name="T14" fmla="*/ 2147483647 w 674"/>
              <a:gd name="T15" fmla="*/ 2147483647 h 952"/>
              <a:gd name="T16" fmla="*/ 2147483647 w 674"/>
              <a:gd name="T17" fmla="*/ 2147483647 h 952"/>
              <a:gd name="T18" fmla="*/ 2147483647 w 674"/>
              <a:gd name="T19" fmla="*/ 2147483647 h 952"/>
              <a:gd name="T20" fmla="*/ 2147483647 w 674"/>
              <a:gd name="T21" fmla="*/ 2147483647 h 952"/>
              <a:gd name="T22" fmla="*/ 2147483647 w 674"/>
              <a:gd name="T23" fmla="*/ 0 h 952"/>
              <a:gd name="T24" fmla="*/ 2147483647 w 674"/>
              <a:gd name="T25" fmla="*/ 2147483647 h 952"/>
              <a:gd name="T26" fmla="*/ 2147483647 w 674"/>
              <a:gd name="T27" fmla="*/ 2147483647 h 952"/>
              <a:gd name="T28" fmla="*/ 2147483647 w 674"/>
              <a:gd name="T29" fmla="*/ 2147483647 h 952"/>
              <a:gd name="T30" fmla="*/ 2147483647 w 674"/>
              <a:gd name="T31" fmla="*/ 2147483647 h 952"/>
              <a:gd name="T32" fmla="*/ 2147483647 w 674"/>
              <a:gd name="T33" fmla="*/ 2147483647 h 952"/>
              <a:gd name="T34" fmla="*/ 2147483647 w 674"/>
              <a:gd name="T35" fmla="*/ 2147483647 h 952"/>
              <a:gd name="T36" fmla="*/ 2147483647 w 674"/>
              <a:gd name="T37" fmla="*/ 2147483647 h 952"/>
              <a:gd name="T38" fmla="*/ 2147483647 w 674"/>
              <a:gd name="T39" fmla="*/ 2147483647 h 952"/>
              <a:gd name="T40" fmla="*/ 2147483647 w 674"/>
              <a:gd name="T41" fmla="*/ 2147483647 h 952"/>
              <a:gd name="T42" fmla="*/ 2147483647 w 674"/>
              <a:gd name="T43" fmla="*/ 2147483647 h 952"/>
              <a:gd name="T44" fmla="*/ 2147483647 w 674"/>
              <a:gd name="T45" fmla="*/ 2147483647 h 952"/>
              <a:gd name="T46" fmla="*/ 2147483647 w 674"/>
              <a:gd name="T47" fmla="*/ 2147483647 h 952"/>
              <a:gd name="T48" fmla="*/ 2147483647 w 674"/>
              <a:gd name="T49" fmla="*/ 2147483647 h 952"/>
              <a:gd name="T50" fmla="*/ 2147483647 w 674"/>
              <a:gd name="T51" fmla="*/ 2147483647 h 952"/>
              <a:gd name="T52" fmla="*/ 2147483647 w 674"/>
              <a:gd name="T53" fmla="*/ 2147483647 h 952"/>
              <a:gd name="T54" fmla="*/ 2147483647 w 674"/>
              <a:gd name="T55" fmla="*/ 2147483647 h 952"/>
              <a:gd name="T56" fmla="*/ 2147483647 w 674"/>
              <a:gd name="T57" fmla="*/ 2147483647 h 952"/>
              <a:gd name="T58" fmla="*/ 0 w 674"/>
              <a:gd name="T59" fmla="*/ 2147483647 h 952"/>
              <a:gd name="T60" fmla="*/ 2147483647 w 674"/>
              <a:gd name="T61" fmla="*/ 2147483647 h 952"/>
              <a:gd name="T62" fmla="*/ 2147483647 w 674"/>
              <a:gd name="T63" fmla="*/ 2147483647 h 952"/>
              <a:gd name="T64" fmla="*/ 2147483647 w 674"/>
              <a:gd name="T65" fmla="*/ 2147483647 h 952"/>
              <a:gd name="T66" fmla="*/ 2147483647 w 674"/>
              <a:gd name="T67" fmla="*/ 2147483647 h 9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4"/>
              <a:gd name="T103" fmla="*/ 0 h 952"/>
              <a:gd name="T104" fmla="*/ 674 w 674"/>
              <a:gd name="T105" fmla="*/ 952 h 9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4" h="952">
                <a:moveTo>
                  <a:pt x="65" y="812"/>
                </a:moveTo>
                <a:lnTo>
                  <a:pt x="120" y="757"/>
                </a:lnTo>
                <a:lnTo>
                  <a:pt x="174" y="693"/>
                </a:lnTo>
                <a:lnTo>
                  <a:pt x="228" y="617"/>
                </a:lnTo>
                <a:lnTo>
                  <a:pt x="250" y="573"/>
                </a:lnTo>
                <a:lnTo>
                  <a:pt x="283" y="541"/>
                </a:lnTo>
                <a:lnTo>
                  <a:pt x="304" y="498"/>
                </a:lnTo>
                <a:lnTo>
                  <a:pt x="326" y="454"/>
                </a:lnTo>
                <a:lnTo>
                  <a:pt x="370" y="379"/>
                </a:lnTo>
                <a:lnTo>
                  <a:pt x="402" y="314"/>
                </a:lnTo>
                <a:lnTo>
                  <a:pt x="424" y="249"/>
                </a:lnTo>
                <a:lnTo>
                  <a:pt x="435" y="216"/>
                </a:lnTo>
                <a:lnTo>
                  <a:pt x="446" y="184"/>
                </a:lnTo>
                <a:lnTo>
                  <a:pt x="446" y="162"/>
                </a:lnTo>
                <a:lnTo>
                  <a:pt x="457" y="141"/>
                </a:lnTo>
                <a:lnTo>
                  <a:pt x="457" y="119"/>
                </a:lnTo>
                <a:lnTo>
                  <a:pt x="457" y="97"/>
                </a:lnTo>
                <a:lnTo>
                  <a:pt x="446" y="65"/>
                </a:lnTo>
                <a:lnTo>
                  <a:pt x="435" y="54"/>
                </a:lnTo>
                <a:lnTo>
                  <a:pt x="435" y="32"/>
                </a:lnTo>
                <a:lnTo>
                  <a:pt x="435" y="21"/>
                </a:lnTo>
                <a:lnTo>
                  <a:pt x="446" y="11"/>
                </a:lnTo>
                <a:lnTo>
                  <a:pt x="457" y="0"/>
                </a:lnTo>
                <a:lnTo>
                  <a:pt x="467" y="0"/>
                </a:lnTo>
                <a:lnTo>
                  <a:pt x="478" y="11"/>
                </a:lnTo>
                <a:lnTo>
                  <a:pt x="489" y="11"/>
                </a:lnTo>
                <a:lnTo>
                  <a:pt x="500" y="21"/>
                </a:lnTo>
                <a:lnTo>
                  <a:pt x="522" y="32"/>
                </a:lnTo>
                <a:lnTo>
                  <a:pt x="544" y="43"/>
                </a:lnTo>
                <a:lnTo>
                  <a:pt x="565" y="54"/>
                </a:lnTo>
                <a:lnTo>
                  <a:pt x="598" y="76"/>
                </a:lnTo>
                <a:lnTo>
                  <a:pt x="609" y="97"/>
                </a:lnTo>
                <a:lnTo>
                  <a:pt x="630" y="108"/>
                </a:lnTo>
                <a:lnTo>
                  <a:pt x="641" y="119"/>
                </a:lnTo>
                <a:lnTo>
                  <a:pt x="652" y="141"/>
                </a:lnTo>
                <a:lnTo>
                  <a:pt x="663" y="151"/>
                </a:lnTo>
                <a:lnTo>
                  <a:pt x="663" y="162"/>
                </a:lnTo>
                <a:lnTo>
                  <a:pt x="674" y="173"/>
                </a:lnTo>
                <a:lnTo>
                  <a:pt x="663" y="184"/>
                </a:lnTo>
                <a:lnTo>
                  <a:pt x="652" y="205"/>
                </a:lnTo>
                <a:lnTo>
                  <a:pt x="641" y="227"/>
                </a:lnTo>
                <a:lnTo>
                  <a:pt x="630" y="260"/>
                </a:lnTo>
                <a:lnTo>
                  <a:pt x="609" y="292"/>
                </a:lnTo>
                <a:lnTo>
                  <a:pt x="587" y="335"/>
                </a:lnTo>
                <a:lnTo>
                  <a:pt x="554" y="379"/>
                </a:lnTo>
                <a:lnTo>
                  <a:pt x="522" y="422"/>
                </a:lnTo>
                <a:lnTo>
                  <a:pt x="489" y="476"/>
                </a:lnTo>
                <a:lnTo>
                  <a:pt x="457" y="530"/>
                </a:lnTo>
                <a:lnTo>
                  <a:pt x="380" y="617"/>
                </a:lnTo>
                <a:lnTo>
                  <a:pt x="293" y="714"/>
                </a:lnTo>
                <a:lnTo>
                  <a:pt x="206" y="801"/>
                </a:lnTo>
                <a:lnTo>
                  <a:pt x="163" y="844"/>
                </a:lnTo>
                <a:lnTo>
                  <a:pt x="120" y="877"/>
                </a:lnTo>
                <a:lnTo>
                  <a:pt x="87" y="898"/>
                </a:lnTo>
                <a:lnTo>
                  <a:pt x="65" y="931"/>
                </a:lnTo>
                <a:lnTo>
                  <a:pt x="43" y="941"/>
                </a:lnTo>
                <a:lnTo>
                  <a:pt x="22" y="952"/>
                </a:lnTo>
                <a:lnTo>
                  <a:pt x="11" y="952"/>
                </a:lnTo>
                <a:lnTo>
                  <a:pt x="0" y="952"/>
                </a:lnTo>
                <a:lnTo>
                  <a:pt x="0" y="941"/>
                </a:lnTo>
                <a:lnTo>
                  <a:pt x="11" y="920"/>
                </a:lnTo>
                <a:lnTo>
                  <a:pt x="11" y="909"/>
                </a:lnTo>
                <a:lnTo>
                  <a:pt x="22" y="887"/>
                </a:lnTo>
                <a:lnTo>
                  <a:pt x="33" y="866"/>
                </a:lnTo>
                <a:lnTo>
                  <a:pt x="54" y="844"/>
                </a:lnTo>
                <a:lnTo>
                  <a:pt x="65" y="812"/>
                </a:lnTo>
              </a:path>
            </a:pathLst>
          </a:custGeom>
          <a:solidFill>
            <a:srgbClr val="FF0000"/>
          </a:solidFill>
          <a:ln w="12700">
            <a:solidFill>
              <a:srgbClr val="000000"/>
            </a:solidFill>
            <a:round/>
          </a:ln>
        </p:spPr>
        <p:txBody>
          <a:bodyPr/>
          <a:lstStyle/>
          <a:p>
            <a:endParaRPr lang="zh-CN" altLang="en-US"/>
          </a:p>
        </p:txBody>
      </p:sp>
      <p:sp>
        <p:nvSpPr>
          <p:cNvPr id="107570" name="Freeform 50"/>
          <p:cNvSpPr/>
          <p:nvPr/>
        </p:nvSpPr>
        <p:spPr bwMode="auto">
          <a:xfrm>
            <a:off x="6370638" y="2338918"/>
            <a:ext cx="869950" cy="1045633"/>
          </a:xfrm>
          <a:custGeom>
            <a:avLst/>
            <a:gdLst>
              <a:gd name="T0" fmla="*/ 2147483647 w 1370"/>
              <a:gd name="T1" fmla="*/ 2147483647 h 1234"/>
              <a:gd name="T2" fmla="*/ 2147483647 w 1370"/>
              <a:gd name="T3" fmla="*/ 2147483647 h 1234"/>
              <a:gd name="T4" fmla="*/ 2147483647 w 1370"/>
              <a:gd name="T5" fmla="*/ 2147483647 h 1234"/>
              <a:gd name="T6" fmla="*/ 2147483647 w 1370"/>
              <a:gd name="T7" fmla="*/ 2147483647 h 1234"/>
              <a:gd name="T8" fmla="*/ 2147483647 w 1370"/>
              <a:gd name="T9" fmla="*/ 2147483647 h 1234"/>
              <a:gd name="T10" fmla="*/ 2147483647 w 1370"/>
              <a:gd name="T11" fmla="*/ 2147483647 h 1234"/>
              <a:gd name="T12" fmla="*/ 2147483647 w 1370"/>
              <a:gd name="T13" fmla="*/ 2147483647 h 1234"/>
              <a:gd name="T14" fmla="*/ 2147483647 w 1370"/>
              <a:gd name="T15" fmla="*/ 2147483647 h 1234"/>
              <a:gd name="T16" fmla="*/ 2147483647 w 1370"/>
              <a:gd name="T17" fmla="*/ 2147483647 h 1234"/>
              <a:gd name="T18" fmla="*/ 2147483647 w 1370"/>
              <a:gd name="T19" fmla="*/ 2147483647 h 1234"/>
              <a:gd name="T20" fmla="*/ 2147483647 w 1370"/>
              <a:gd name="T21" fmla="*/ 2147483647 h 1234"/>
              <a:gd name="T22" fmla="*/ 0 w 1370"/>
              <a:gd name="T23" fmla="*/ 2147483647 h 1234"/>
              <a:gd name="T24" fmla="*/ 0 w 1370"/>
              <a:gd name="T25" fmla="*/ 2147483647 h 1234"/>
              <a:gd name="T26" fmla="*/ 0 w 1370"/>
              <a:gd name="T27" fmla="*/ 2147483647 h 1234"/>
              <a:gd name="T28" fmla="*/ 2147483647 w 1370"/>
              <a:gd name="T29" fmla="*/ 2147483647 h 1234"/>
              <a:gd name="T30" fmla="*/ 2147483647 w 1370"/>
              <a:gd name="T31" fmla="*/ 2147483647 h 1234"/>
              <a:gd name="T32" fmla="*/ 2147483647 w 1370"/>
              <a:gd name="T33" fmla="*/ 2147483647 h 1234"/>
              <a:gd name="T34" fmla="*/ 2147483647 w 1370"/>
              <a:gd name="T35" fmla="*/ 2147483647 h 1234"/>
              <a:gd name="T36" fmla="*/ 2147483647 w 1370"/>
              <a:gd name="T37" fmla="*/ 2147483647 h 1234"/>
              <a:gd name="T38" fmla="*/ 2147483647 w 1370"/>
              <a:gd name="T39" fmla="*/ 2147483647 h 1234"/>
              <a:gd name="T40" fmla="*/ 2147483647 w 1370"/>
              <a:gd name="T41" fmla="*/ 2147483647 h 1234"/>
              <a:gd name="T42" fmla="*/ 2147483647 w 1370"/>
              <a:gd name="T43" fmla="*/ 2147483647 h 1234"/>
              <a:gd name="T44" fmla="*/ 2147483647 w 1370"/>
              <a:gd name="T45" fmla="*/ 2147483647 h 1234"/>
              <a:gd name="T46" fmla="*/ 2147483647 w 1370"/>
              <a:gd name="T47" fmla="*/ 2147483647 h 1234"/>
              <a:gd name="T48" fmla="*/ 2147483647 w 1370"/>
              <a:gd name="T49" fmla="*/ 2147483647 h 1234"/>
              <a:gd name="T50" fmla="*/ 2147483647 w 1370"/>
              <a:gd name="T51" fmla="*/ 2147483647 h 1234"/>
              <a:gd name="T52" fmla="*/ 2147483647 w 1370"/>
              <a:gd name="T53" fmla="*/ 2147483647 h 1234"/>
              <a:gd name="T54" fmla="*/ 2147483647 w 1370"/>
              <a:gd name="T55" fmla="*/ 2147483647 h 1234"/>
              <a:gd name="T56" fmla="*/ 2147483647 w 1370"/>
              <a:gd name="T57" fmla="*/ 2147483647 h 1234"/>
              <a:gd name="T58" fmla="*/ 2147483647 w 1370"/>
              <a:gd name="T59" fmla="*/ 2147483647 h 1234"/>
              <a:gd name="T60" fmla="*/ 2147483647 w 1370"/>
              <a:gd name="T61" fmla="*/ 2147483647 h 1234"/>
              <a:gd name="T62" fmla="*/ 2147483647 w 1370"/>
              <a:gd name="T63" fmla="*/ 2147483647 h 1234"/>
              <a:gd name="T64" fmla="*/ 2147483647 w 1370"/>
              <a:gd name="T65" fmla="*/ 2147483647 h 1234"/>
              <a:gd name="T66" fmla="*/ 2147483647 w 1370"/>
              <a:gd name="T67" fmla="*/ 2147483647 h 1234"/>
              <a:gd name="T68" fmla="*/ 2147483647 w 1370"/>
              <a:gd name="T69" fmla="*/ 2147483647 h 1234"/>
              <a:gd name="T70" fmla="*/ 2147483647 w 1370"/>
              <a:gd name="T71" fmla="*/ 2147483647 h 1234"/>
              <a:gd name="T72" fmla="*/ 2147483647 w 1370"/>
              <a:gd name="T73" fmla="*/ 2147483647 h 1234"/>
              <a:gd name="T74" fmla="*/ 2147483647 w 1370"/>
              <a:gd name="T75" fmla="*/ 2147483647 h 1234"/>
              <a:gd name="T76" fmla="*/ 2147483647 w 1370"/>
              <a:gd name="T77" fmla="*/ 2147483647 h 1234"/>
              <a:gd name="T78" fmla="*/ 2147483647 w 1370"/>
              <a:gd name="T79" fmla="*/ 2147483647 h 1234"/>
              <a:gd name="T80" fmla="*/ 2147483647 w 1370"/>
              <a:gd name="T81" fmla="*/ 2147483647 h 1234"/>
              <a:gd name="T82" fmla="*/ 2147483647 w 1370"/>
              <a:gd name="T83" fmla="*/ 2147483647 h 1234"/>
              <a:gd name="T84" fmla="*/ 2147483647 w 1370"/>
              <a:gd name="T85" fmla="*/ 2147483647 h 1234"/>
              <a:gd name="T86" fmla="*/ 2147483647 w 1370"/>
              <a:gd name="T87" fmla="*/ 2147483647 h 1234"/>
              <a:gd name="T88" fmla="*/ 2147483647 w 1370"/>
              <a:gd name="T89" fmla="*/ 2147483647 h 1234"/>
              <a:gd name="T90" fmla="*/ 2147483647 w 1370"/>
              <a:gd name="T91" fmla="*/ 2147483647 h 1234"/>
              <a:gd name="T92" fmla="*/ 2147483647 w 1370"/>
              <a:gd name="T93" fmla="*/ 2147483647 h 1234"/>
              <a:gd name="T94" fmla="*/ 2147483647 w 1370"/>
              <a:gd name="T95" fmla="*/ 2147483647 h 1234"/>
              <a:gd name="T96" fmla="*/ 2147483647 w 1370"/>
              <a:gd name="T97" fmla="*/ 2147483647 h 1234"/>
              <a:gd name="T98" fmla="*/ 2147483647 w 1370"/>
              <a:gd name="T99" fmla="*/ 2147483647 h 1234"/>
              <a:gd name="T100" fmla="*/ 2147483647 w 1370"/>
              <a:gd name="T101" fmla="*/ 2147483647 h 1234"/>
              <a:gd name="T102" fmla="*/ 2147483647 w 1370"/>
              <a:gd name="T103" fmla="*/ 2147483647 h 1234"/>
              <a:gd name="T104" fmla="*/ 2147483647 w 1370"/>
              <a:gd name="T105" fmla="*/ 2147483647 h 1234"/>
              <a:gd name="T106" fmla="*/ 2147483647 w 1370"/>
              <a:gd name="T107" fmla="*/ 2147483647 h 1234"/>
              <a:gd name="T108" fmla="*/ 2147483647 w 1370"/>
              <a:gd name="T109" fmla="*/ 2147483647 h 1234"/>
              <a:gd name="T110" fmla="*/ 2147483647 w 1370"/>
              <a:gd name="T111" fmla="*/ 2147483647 h 1234"/>
              <a:gd name="T112" fmla="*/ 2147483647 w 1370"/>
              <a:gd name="T113" fmla="*/ 2147483647 h 1234"/>
              <a:gd name="T114" fmla="*/ 2147483647 w 1370"/>
              <a:gd name="T115" fmla="*/ 2147483647 h 1234"/>
              <a:gd name="T116" fmla="*/ 2147483647 w 1370"/>
              <a:gd name="T117" fmla="*/ 2147483647 h 1234"/>
              <a:gd name="T118" fmla="*/ 2147483647 w 1370"/>
              <a:gd name="T119" fmla="*/ 2147483647 h 1234"/>
              <a:gd name="T120" fmla="*/ 2147483647 w 1370"/>
              <a:gd name="T121" fmla="*/ 2147483647 h 1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70"/>
              <a:gd name="T184" fmla="*/ 0 h 1234"/>
              <a:gd name="T185" fmla="*/ 1370 w 1370"/>
              <a:gd name="T186" fmla="*/ 1234 h 1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70" h="1234">
                <a:moveTo>
                  <a:pt x="881" y="758"/>
                </a:moveTo>
                <a:lnTo>
                  <a:pt x="826" y="801"/>
                </a:lnTo>
                <a:lnTo>
                  <a:pt x="772" y="844"/>
                </a:lnTo>
                <a:lnTo>
                  <a:pt x="718" y="888"/>
                </a:lnTo>
                <a:lnTo>
                  <a:pt x="652" y="931"/>
                </a:lnTo>
                <a:lnTo>
                  <a:pt x="587" y="974"/>
                </a:lnTo>
                <a:lnTo>
                  <a:pt x="511" y="1017"/>
                </a:lnTo>
                <a:lnTo>
                  <a:pt x="435" y="1061"/>
                </a:lnTo>
                <a:lnTo>
                  <a:pt x="359" y="1104"/>
                </a:lnTo>
                <a:lnTo>
                  <a:pt x="315" y="1126"/>
                </a:lnTo>
                <a:lnTo>
                  <a:pt x="272" y="1147"/>
                </a:lnTo>
                <a:lnTo>
                  <a:pt x="239" y="1158"/>
                </a:lnTo>
                <a:lnTo>
                  <a:pt x="207" y="1180"/>
                </a:lnTo>
                <a:lnTo>
                  <a:pt x="174" y="1191"/>
                </a:lnTo>
                <a:lnTo>
                  <a:pt x="141" y="1201"/>
                </a:lnTo>
                <a:lnTo>
                  <a:pt x="120" y="1212"/>
                </a:lnTo>
                <a:lnTo>
                  <a:pt x="98" y="1223"/>
                </a:lnTo>
                <a:lnTo>
                  <a:pt x="76" y="1223"/>
                </a:lnTo>
                <a:lnTo>
                  <a:pt x="54" y="1234"/>
                </a:lnTo>
                <a:lnTo>
                  <a:pt x="44" y="1234"/>
                </a:lnTo>
                <a:lnTo>
                  <a:pt x="22" y="1234"/>
                </a:lnTo>
                <a:lnTo>
                  <a:pt x="11" y="1234"/>
                </a:lnTo>
                <a:lnTo>
                  <a:pt x="0" y="1234"/>
                </a:lnTo>
                <a:lnTo>
                  <a:pt x="0" y="1223"/>
                </a:lnTo>
                <a:lnTo>
                  <a:pt x="0" y="1212"/>
                </a:lnTo>
                <a:lnTo>
                  <a:pt x="11" y="1201"/>
                </a:lnTo>
                <a:lnTo>
                  <a:pt x="22" y="1191"/>
                </a:lnTo>
                <a:lnTo>
                  <a:pt x="33" y="1180"/>
                </a:lnTo>
                <a:lnTo>
                  <a:pt x="44" y="1169"/>
                </a:lnTo>
                <a:lnTo>
                  <a:pt x="65" y="1158"/>
                </a:lnTo>
                <a:lnTo>
                  <a:pt x="87" y="1147"/>
                </a:lnTo>
                <a:lnTo>
                  <a:pt x="109" y="1137"/>
                </a:lnTo>
                <a:lnTo>
                  <a:pt x="130" y="1115"/>
                </a:lnTo>
                <a:lnTo>
                  <a:pt x="152" y="1104"/>
                </a:lnTo>
                <a:lnTo>
                  <a:pt x="185" y="1082"/>
                </a:lnTo>
                <a:lnTo>
                  <a:pt x="217" y="1072"/>
                </a:lnTo>
                <a:lnTo>
                  <a:pt x="250" y="1050"/>
                </a:lnTo>
                <a:lnTo>
                  <a:pt x="283" y="1028"/>
                </a:lnTo>
                <a:lnTo>
                  <a:pt x="424" y="942"/>
                </a:lnTo>
                <a:lnTo>
                  <a:pt x="489" y="898"/>
                </a:lnTo>
                <a:lnTo>
                  <a:pt x="554" y="855"/>
                </a:lnTo>
                <a:lnTo>
                  <a:pt x="609" y="812"/>
                </a:lnTo>
                <a:lnTo>
                  <a:pt x="674" y="769"/>
                </a:lnTo>
                <a:lnTo>
                  <a:pt x="728" y="714"/>
                </a:lnTo>
                <a:lnTo>
                  <a:pt x="772" y="660"/>
                </a:lnTo>
                <a:lnTo>
                  <a:pt x="815" y="606"/>
                </a:lnTo>
                <a:lnTo>
                  <a:pt x="859" y="563"/>
                </a:lnTo>
                <a:lnTo>
                  <a:pt x="902" y="520"/>
                </a:lnTo>
                <a:lnTo>
                  <a:pt x="935" y="476"/>
                </a:lnTo>
                <a:lnTo>
                  <a:pt x="968" y="444"/>
                </a:lnTo>
                <a:lnTo>
                  <a:pt x="989" y="401"/>
                </a:lnTo>
                <a:lnTo>
                  <a:pt x="1011" y="368"/>
                </a:lnTo>
                <a:lnTo>
                  <a:pt x="1033" y="336"/>
                </a:lnTo>
                <a:lnTo>
                  <a:pt x="1044" y="303"/>
                </a:lnTo>
                <a:lnTo>
                  <a:pt x="1055" y="271"/>
                </a:lnTo>
                <a:lnTo>
                  <a:pt x="1065" y="249"/>
                </a:lnTo>
                <a:lnTo>
                  <a:pt x="1065" y="227"/>
                </a:lnTo>
                <a:lnTo>
                  <a:pt x="1076" y="217"/>
                </a:lnTo>
                <a:lnTo>
                  <a:pt x="1076" y="195"/>
                </a:lnTo>
                <a:lnTo>
                  <a:pt x="1076" y="184"/>
                </a:lnTo>
                <a:lnTo>
                  <a:pt x="1065" y="173"/>
                </a:lnTo>
                <a:lnTo>
                  <a:pt x="1055" y="173"/>
                </a:lnTo>
                <a:lnTo>
                  <a:pt x="1033" y="173"/>
                </a:lnTo>
                <a:lnTo>
                  <a:pt x="1022" y="173"/>
                </a:lnTo>
                <a:lnTo>
                  <a:pt x="1000" y="173"/>
                </a:lnTo>
                <a:lnTo>
                  <a:pt x="978" y="173"/>
                </a:lnTo>
                <a:lnTo>
                  <a:pt x="957" y="184"/>
                </a:lnTo>
                <a:lnTo>
                  <a:pt x="891" y="195"/>
                </a:lnTo>
                <a:lnTo>
                  <a:pt x="826" y="195"/>
                </a:lnTo>
                <a:lnTo>
                  <a:pt x="794" y="206"/>
                </a:lnTo>
                <a:lnTo>
                  <a:pt x="750" y="206"/>
                </a:lnTo>
                <a:lnTo>
                  <a:pt x="707" y="206"/>
                </a:lnTo>
                <a:lnTo>
                  <a:pt x="663" y="206"/>
                </a:lnTo>
                <a:lnTo>
                  <a:pt x="663" y="130"/>
                </a:lnTo>
                <a:lnTo>
                  <a:pt x="739" y="130"/>
                </a:lnTo>
                <a:lnTo>
                  <a:pt x="815" y="119"/>
                </a:lnTo>
                <a:lnTo>
                  <a:pt x="902" y="108"/>
                </a:lnTo>
                <a:lnTo>
                  <a:pt x="978" y="97"/>
                </a:lnTo>
                <a:lnTo>
                  <a:pt x="1011" y="87"/>
                </a:lnTo>
                <a:lnTo>
                  <a:pt x="1044" y="76"/>
                </a:lnTo>
                <a:lnTo>
                  <a:pt x="1065" y="65"/>
                </a:lnTo>
                <a:lnTo>
                  <a:pt x="1098" y="54"/>
                </a:lnTo>
                <a:lnTo>
                  <a:pt x="1109" y="54"/>
                </a:lnTo>
                <a:lnTo>
                  <a:pt x="1131" y="43"/>
                </a:lnTo>
                <a:lnTo>
                  <a:pt x="1142" y="33"/>
                </a:lnTo>
                <a:lnTo>
                  <a:pt x="1152" y="33"/>
                </a:lnTo>
                <a:lnTo>
                  <a:pt x="1163" y="22"/>
                </a:lnTo>
                <a:lnTo>
                  <a:pt x="1174" y="11"/>
                </a:lnTo>
                <a:lnTo>
                  <a:pt x="1196" y="11"/>
                </a:lnTo>
                <a:lnTo>
                  <a:pt x="1207" y="0"/>
                </a:lnTo>
                <a:lnTo>
                  <a:pt x="1218" y="11"/>
                </a:lnTo>
                <a:lnTo>
                  <a:pt x="1239" y="22"/>
                </a:lnTo>
                <a:lnTo>
                  <a:pt x="1272" y="43"/>
                </a:lnTo>
                <a:lnTo>
                  <a:pt x="1305" y="65"/>
                </a:lnTo>
                <a:lnTo>
                  <a:pt x="1337" y="108"/>
                </a:lnTo>
                <a:lnTo>
                  <a:pt x="1359" y="130"/>
                </a:lnTo>
                <a:lnTo>
                  <a:pt x="1370" y="152"/>
                </a:lnTo>
                <a:lnTo>
                  <a:pt x="1370" y="162"/>
                </a:lnTo>
                <a:lnTo>
                  <a:pt x="1370" y="173"/>
                </a:lnTo>
                <a:lnTo>
                  <a:pt x="1370" y="184"/>
                </a:lnTo>
                <a:lnTo>
                  <a:pt x="1370" y="195"/>
                </a:lnTo>
                <a:lnTo>
                  <a:pt x="1348" y="206"/>
                </a:lnTo>
                <a:lnTo>
                  <a:pt x="1326" y="206"/>
                </a:lnTo>
                <a:lnTo>
                  <a:pt x="1315" y="217"/>
                </a:lnTo>
                <a:lnTo>
                  <a:pt x="1305" y="227"/>
                </a:lnTo>
                <a:lnTo>
                  <a:pt x="1283" y="238"/>
                </a:lnTo>
                <a:lnTo>
                  <a:pt x="1272" y="260"/>
                </a:lnTo>
                <a:lnTo>
                  <a:pt x="1250" y="292"/>
                </a:lnTo>
                <a:lnTo>
                  <a:pt x="1229" y="325"/>
                </a:lnTo>
                <a:lnTo>
                  <a:pt x="1207" y="357"/>
                </a:lnTo>
                <a:lnTo>
                  <a:pt x="1174" y="401"/>
                </a:lnTo>
                <a:lnTo>
                  <a:pt x="1142" y="444"/>
                </a:lnTo>
                <a:lnTo>
                  <a:pt x="1109" y="487"/>
                </a:lnTo>
                <a:lnTo>
                  <a:pt x="1044" y="574"/>
                </a:lnTo>
                <a:lnTo>
                  <a:pt x="968" y="671"/>
                </a:lnTo>
                <a:lnTo>
                  <a:pt x="881" y="758"/>
                </a:lnTo>
              </a:path>
            </a:pathLst>
          </a:custGeom>
          <a:solidFill>
            <a:srgbClr val="FF0000"/>
          </a:solidFill>
          <a:ln w="12700">
            <a:solidFill>
              <a:srgbClr val="000000"/>
            </a:solidFill>
            <a:round/>
          </a:ln>
        </p:spPr>
        <p:txBody>
          <a:bodyPr/>
          <a:lstStyle/>
          <a:p>
            <a:endParaRPr lang="zh-CN" altLang="en-US"/>
          </a:p>
        </p:txBody>
      </p:sp>
      <p:sp>
        <p:nvSpPr>
          <p:cNvPr id="107571" name="Freeform 51"/>
          <p:cNvSpPr/>
          <p:nvPr/>
        </p:nvSpPr>
        <p:spPr bwMode="auto">
          <a:xfrm>
            <a:off x="6702426" y="2624667"/>
            <a:ext cx="931863" cy="704851"/>
          </a:xfrm>
          <a:custGeom>
            <a:avLst/>
            <a:gdLst>
              <a:gd name="T0" fmla="*/ 2147483647 w 1468"/>
              <a:gd name="T1" fmla="*/ 2147483647 h 833"/>
              <a:gd name="T2" fmla="*/ 2147483647 w 1468"/>
              <a:gd name="T3" fmla="*/ 2147483647 h 833"/>
              <a:gd name="T4" fmla="*/ 2147483647 w 1468"/>
              <a:gd name="T5" fmla="*/ 2147483647 h 833"/>
              <a:gd name="T6" fmla="*/ 2147483647 w 1468"/>
              <a:gd name="T7" fmla="*/ 2147483647 h 833"/>
              <a:gd name="T8" fmla="*/ 2147483647 w 1468"/>
              <a:gd name="T9" fmla="*/ 2147483647 h 833"/>
              <a:gd name="T10" fmla="*/ 2147483647 w 1468"/>
              <a:gd name="T11" fmla="*/ 2147483647 h 833"/>
              <a:gd name="T12" fmla="*/ 2147483647 w 1468"/>
              <a:gd name="T13" fmla="*/ 2147483647 h 833"/>
              <a:gd name="T14" fmla="*/ 2147483647 w 1468"/>
              <a:gd name="T15" fmla="*/ 2147483647 h 833"/>
              <a:gd name="T16" fmla="*/ 2147483647 w 1468"/>
              <a:gd name="T17" fmla="*/ 2147483647 h 833"/>
              <a:gd name="T18" fmla="*/ 2147483647 w 1468"/>
              <a:gd name="T19" fmla="*/ 2147483647 h 833"/>
              <a:gd name="T20" fmla="*/ 2147483647 w 1468"/>
              <a:gd name="T21" fmla="*/ 2147483647 h 833"/>
              <a:gd name="T22" fmla="*/ 2147483647 w 1468"/>
              <a:gd name="T23" fmla="*/ 2147483647 h 833"/>
              <a:gd name="T24" fmla="*/ 2147483647 w 1468"/>
              <a:gd name="T25" fmla="*/ 2147483647 h 833"/>
              <a:gd name="T26" fmla="*/ 2147483647 w 1468"/>
              <a:gd name="T27" fmla="*/ 2147483647 h 833"/>
              <a:gd name="T28" fmla="*/ 2147483647 w 1468"/>
              <a:gd name="T29" fmla="*/ 2147483647 h 833"/>
              <a:gd name="T30" fmla="*/ 2147483647 w 1468"/>
              <a:gd name="T31" fmla="*/ 2147483647 h 833"/>
              <a:gd name="T32" fmla="*/ 2147483647 w 1468"/>
              <a:gd name="T33" fmla="*/ 2147483647 h 833"/>
              <a:gd name="T34" fmla="*/ 2147483647 w 1468"/>
              <a:gd name="T35" fmla="*/ 2147483647 h 833"/>
              <a:gd name="T36" fmla="*/ 2147483647 w 1468"/>
              <a:gd name="T37" fmla="*/ 0 h 833"/>
              <a:gd name="T38" fmla="*/ 2147483647 w 1468"/>
              <a:gd name="T39" fmla="*/ 2147483647 h 833"/>
              <a:gd name="T40" fmla="*/ 2147483647 w 1468"/>
              <a:gd name="T41" fmla="*/ 2147483647 h 833"/>
              <a:gd name="T42" fmla="*/ 2147483647 w 1468"/>
              <a:gd name="T43" fmla="*/ 2147483647 h 833"/>
              <a:gd name="T44" fmla="*/ 2147483647 w 1468"/>
              <a:gd name="T45" fmla="*/ 2147483647 h 833"/>
              <a:gd name="T46" fmla="*/ 2147483647 w 1468"/>
              <a:gd name="T47" fmla="*/ 2147483647 h 833"/>
              <a:gd name="T48" fmla="*/ 2147483647 w 1468"/>
              <a:gd name="T49" fmla="*/ 2147483647 h 833"/>
              <a:gd name="T50" fmla="*/ 2147483647 w 1468"/>
              <a:gd name="T51" fmla="*/ 2147483647 h 833"/>
              <a:gd name="T52" fmla="*/ 2147483647 w 1468"/>
              <a:gd name="T53" fmla="*/ 2147483647 h 833"/>
              <a:gd name="T54" fmla="*/ 2147483647 w 1468"/>
              <a:gd name="T55" fmla="*/ 2147483647 h 833"/>
              <a:gd name="T56" fmla="*/ 2147483647 w 1468"/>
              <a:gd name="T57" fmla="*/ 2147483647 h 833"/>
              <a:gd name="T58" fmla="*/ 2147483647 w 1468"/>
              <a:gd name="T59" fmla="*/ 2147483647 h 833"/>
              <a:gd name="T60" fmla="*/ 2147483647 w 1468"/>
              <a:gd name="T61" fmla="*/ 2147483647 h 833"/>
              <a:gd name="T62" fmla="*/ 2147483647 w 1468"/>
              <a:gd name="T63" fmla="*/ 2147483647 h 833"/>
              <a:gd name="T64" fmla="*/ 2147483647 w 1468"/>
              <a:gd name="T65" fmla="*/ 2147483647 h 833"/>
              <a:gd name="T66" fmla="*/ 2147483647 w 1468"/>
              <a:gd name="T67" fmla="*/ 2147483647 h 833"/>
              <a:gd name="T68" fmla="*/ 2147483647 w 1468"/>
              <a:gd name="T69" fmla="*/ 2147483647 h 8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8"/>
              <a:gd name="T106" fmla="*/ 0 h 833"/>
              <a:gd name="T107" fmla="*/ 1468 w 1468"/>
              <a:gd name="T108" fmla="*/ 833 h 8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8" h="833">
                <a:moveTo>
                  <a:pt x="1468" y="692"/>
                </a:moveTo>
                <a:lnTo>
                  <a:pt x="1468" y="692"/>
                </a:lnTo>
                <a:lnTo>
                  <a:pt x="1468" y="703"/>
                </a:lnTo>
                <a:lnTo>
                  <a:pt x="1468" y="714"/>
                </a:lnTo>
                <a:lnTo>
                  <a:pt x="1457" y="714"/>
                </a:lnTo>
                <a:lnTo>
                  <a:pt x="1446" y="725"/>
                </a:lnTo>
                <a:lnTo>
                  <a:pt x="1435" y="725"/>
                </a:lnTo>
                <a:lnTo>
                  <a:pt x="1424" y="736"/>
                </a:lnTo>
                <a:lnTo>
                  <a:pt x="1413" y="746"/>
                </a:lnTo>
                <a:lnTo>
                  <a:pt x="1370" y="757"/>
                </a:lnTo>
                <a:lnTo>
                  <a:pt x="1315" y="779"/>
                </a:lnTo>
                <a:lnTo>
                  <a:pt x="1261" y="790"/>
                </a:lnTo>
                <a:lnTo>
                  <a:pt x="1196" y="801"/>
                </a:lnTo>
                <a:lnTo>
                  <a:pt x="1163" y="811"/>
                </a:lnTo>
                <a:lnTo>
                  <a:pt x="1130" y="822"/>
                </a:lnTo>
                <a:lnTo>
                  <a:pt x="1109" y="822"/>
                </a:lnTo>
                <a:lnTo>
                  <a:pt x="1087" y="833"/>
                </a:lnTo>
                <a:lnTo>
                  <a:pt x="1054" y="833"/>
                </a:lnTo>
                <a:lnTo>
                  <a:pt x="1044" y="833"/>
                </a:lnTo>
                <a:lnTo>
                  <a:pt x="1022" y="833"/>
                </a:lnTo>
                <a:lnTo>
                  <a:pt x="1011" y="833"/>
                </a:lnTo>
                <a:lnTo>
                  <a:pt x="989" y="822"/>
                </a:lnTo>
                <a:lnTo>
                  <a:pt x="957" y="811"/>
                </a:lnTo>
                <a:lnTo>
                  <a:pt x="924" y="790"/>
                </a:lnTo>
                <a:lnTo>
                  <a:pt x="880" y="768"/>
                </a:lnTo>
                <a:lnTo>
                  <a:pt x="837" y="725"/>
                </a:lnTo>
                <a:lnTo>
                  <a:pt x="783" y="692"/>
                </a:lnTo>
                <a:lnTo>
                  <a:pt x="717" y="649"/>
                </a:lnTo>
                <a:lnTo>
                  <a:pt x="652" y="595"/>
                </a:lnTo>
                <a:lnTo>
                  <a:pt x="576" y="541"/>
                </a:lnTo>
                <a:lnTo>
                  <a:pt x="500" y="476"/>
                </a:lnTo>
                <a:lnTo>
                  <a:pt x="424" y="411"/>
                </a:lnTo>
                <a:lnTo>
                  <a:pt x="337" y="346"/>
                </a:lnTo>
                <a:lnTo>
                  <a:pt x="250" y="281"/>
                </a:lnTo>
                <a:lnTo>
                  <a:pt x="174" y="205"/>
                </a:lnTo>
                <a:lnTo>
                  <a:pt x="87" y="129"/>
                </a:lnTo>
                <a:lnTo>
                  <a:pt x="0" y="43"/>
                </a:lnTo>
                <a:lnTo>
                  <a:pt x="43" y="0"/>
                </a:lnTo>
                <a:lnTo>
                  <a:pt x="76" y="21"/>
                </a:lnTo>
                <a:lnTo>
                  <a:pt x="109" y="43"/>
                </a:lnTo>
                <a:lnTo>
                  <a:pt x="152" y="75"/>
                </a:lnTo>
                <a:lnTo>
                  <a:pt x="206" y="108"/>
                </a:lnTo>
                <a:lnTo>
                  <a:pt x="261" y="151"/>
                </a:lnTo>
                <a:lnTo>
                  <a:pt x="326" y="194"/>
                </a:lnTo>
                <a:lnTo>
                  <a:pt x="402" y="249"/>
                </a:lnTo>
                <a:lnTo>
                  <a:pt x="489" y="303"/>
                </a:lnTo>
                <a:lnTo>
                  <a:pt x="576" y="357"/>
                </a:lnTo>
                <a:lnTo>
                  <a:pt x="663" y="411"/>
                </a:lnTo>
                <a:lnTo>
                  <a:pt x="739" y="454"/>
                </a:lnTo>
                <a:lnTo>
                  <a:pt x="826" y="497"/>
                </a:lnTo>
                <a:lnTo>
                  <a:pt x="913" y="530"/>
                </a:lnTo>
                <a:lnTo>
                  <a:pt x="989" y="562"/>
                </a:lnTo>
                <a:lnTo>
                  <a:pt x="1076" y="584"/>
                </a:lnTo>
                <a:lnTo>
                  <a:pt x="1152" y="606"/>
                </a:lnTo>
                <a:lnTo>
                  <a:pt x="1196" y="606"/>
                </a:lnTo>
                <a:lnTo>
                  <a:pt x="1228" y="617"/>
                </a:lnTo>
                <a:lnTo>
                  <a:pt x="1261" y="627"/>
                </a:lnTo>
                <a:lnTo>
                  <a:pt x="1294" y="627"/>
                </a:lnTo>
                <a:lnTo>
                  <a:pt x="1315" y="638"/>
                </a:lnTo>
                <a:lnTo>
                  <a:pt x="1348" y="649"/>
                </a:lnTo>
                <a:lnTo>
                  <a:pt x="1370" y="649"/>
                </a:lnTo>
                <a:lnTo>
                  <a:pt x="1391" y="660"/>
                </a:lnTo>
                <a:lnTo>
                  <a:pt x="1402" y="660"/>
                </a:lnTo>
                <a:lnTo>
                  <a:pt x="1424" y="671"/>
                </a:lnTo>
                <a:lnTo>
                  <a:pt x="1435" y="671"/>
                </a:lnTo>
                <a:lnTo>
                  <a:pt x="1446" y="681"/>
                </a:lnTo>
                <a:lnTo>
                  <a:pt x="1457" y="681"/>
                </a:lnTo>
                <a:lnTo>
                  <a:pt x="1468" y="692"/>
                </a:lnTo>
              </a:path>
            </a:pathLst>
          </a:custGeom>
          <a:solidFill>
            <a:srgbClr val="FF0000"/>
          </a:solidFill>
          <a:ln w="12700">
            <a:solidFill>
              <a:srgbClr val="000000"/>
            </a:solidFill>
            <a:round/>
          </a:ln>
        </p:spPr>
        <p:txBody>
          <a:bodyPr/>
          <a:lstStyle/>
          <a:p>
            <a:endParaRPr lang="zh-CN" altLang="en-US"/>
          </a:p>
        </p:txBody>
      </p:sp>
      <p:sp>
        <p:nvSpPr>
          <p:cNvPr id="107572" name="Freeform 52"/>
          <p:cNvSpPr/>
          <p:nvPr/>
        </p:nvSpPr>
        <p:spPr bwMode="auto">
          <a:xfrm>
            <a:off x="6688139" y="3219451"/>
            <a:ext cx="441325" cy="154516"/>
          </a:xfrm>
          <a:custGeom>
            <a:avLst/>
            <a:gdLst>
              <a:gd name="T0" fmla="*/ 2147483647 w 696"/>
              <a:gd name="T1" fmla="*/ 2147483647 h 184"/>
              <a:gd name="T2" fmla="*/ 0 w 696"/>
              <a:gd name="T3" fmla="*/ 2147483647 h 184"/>
              <a:gd name="T4" fmla="*/ 0 w 696"/>
              <a:gd name="T5" fmla="*/ 2147483647 h 184"/>
              <a:gd name="T6" fmla="*/ 2147483647 w 696"/>
              <a:gd name="T7" fmla="*/ 2147483647 h 184"/>
              <a:gd name="T8" fmla="*/ 2147483647 w 696"/>
              <a:gd name="T9" fmla="*/ 2147483647 h 184"/>
              <a:gd name="T10" fmla="*/ 2147483647 w 696"/>
              <a:gd name="T11" fmla="*/ 2147483647 h 184"/>
              <a:gd name="T12" fmla="*/ 2147483647 w 696"/>
              <a:gd name="T13" fmla="*/ 2147483647 h 184"/>
              <a:gd name="T14" fmla="*/ 2147483647 w 696"/>
              <a:gd name="T15" fmla="*/ 2147483647 h 184"/>
              <a:gd name="T16" fmla="*/ 2147483647 w 696"/>
              <a:gd name="T17" fmla="*/ 2147483647 h 184"/>
              <a:gd name="T18" fmla="*/ 2147483647 w 696"/>
              <a:gd name="T19" fmla="*/ 2147483647 h 184"/>
              <a:gd name="T20" fmla="*/ 2147483647 w 696"/>
              <a:gd name="T21" fmla="*/ 2147483647 h 184"/>
              <a:gd name="T22" fmla="*/ 2147483647 w 696"/>
              <a:gd name="T23" fmla="*/ 2147483647 h 184"/>
              <a:gd name="T24" fmla="*/ 2147483647 w 696"/>
              <a:gd name="T25" fmla="*/ 2147483647 h 184"/>
              <a:gd name="T26" fmla="*/ 2147483647 w 696"/>
              <a:gd name="T27" fmla="*/ 2147483647 h 184"/>
              <a:gd name="T28" fmla="*/ 2147483647 w 696"/>
              <a:gd name="T29" fmla="*/ 2147483647 h 184"/>
              <a:gd name="T30" fmla="*/ 2147483647 w 696"/>
              <a:gd name="T31" fmla="*/ 2147483647 h 184"/>
              <a:gd name="T32" fmla="*/ 2147483647 w 696"/>
              <a:gd name="T33" fmla="*/ 2147483647 h 184"/>
              <a:gd name="T34" fmla="*/ 2147483647 w 696"/>
              <a:gd name="T35" fmla="*/ 0 h 184"/>
              <a:gd name="T36" fmla="*/ 2147483647 w 696"/>
              <a:gd name="T37" fmla="*/ 0 h 184"/>
              <a:gd name="T38" fmla="*/ 2147483647 w 696"/>
              <a:gd name="T39" fmla="*/ 0 h 184"/>
              <a:gd name="T40" fmla="*/ 2147483647 w 696"/>
              <a:gd name="T41" fmla="*/ 0 h 184"/>
              <a:gd name="T42" fmla="*/ 2147483647 w 696"/>
              <a:gd name="T43" fmla="*/ 2147483647 h 184"/>
              <a:gd name="T44" fmla="*/ 2147483647 w 696"/>
              <a:gd name="T45" fmla="*/ 2147483647 h 184"/>
              <a:gd name="T46" fmla="*/ 2147483647 w 696"/>
              <a:gd name="T47" fmla="*/ 2147483647 h 184"/>
              <a:gd name="T48" fmla="*/ 2147483647 w 696"/>
              <a:gd name="T49" fmla="*/ 2147483647 h 184"/>
              <a:gd name="T50" fmla="*/ 2147483647 w 696"/>
              <a:gd name="T51" fmla="*/ 2147483647 h 184"/>
              <a:gd name="T52" fmla="*/ 2147483647 w 696"/>
              <a:gd name="T53" fmla="*/ 2147483647 h 184"/>
              <a:gd name="T54" fmla="*/ 2147483647 w 696"/>
              <a:gd name="T55" fmla="*/ 2147483647 h 184"/>
              <a:gd name="T56" fmla="*/ 2147483647 w 696"/>
              <a:gd name="T57" fmla="*/ 2147483647 h 184"/>
              <a:gd name="T58" fmla="*/ 2147483647 w 696"/>
              <a:gd name="T59" fmla="*/ 2147483647 h 184"/>
              <a:gd name="T60" fmla="*/ 2147483647 w 696"/>
              <a:gd name="T61" fmla="*/ 2147483647 h 184"/>
              <a:gd name="T62" fmla="*/ 2147483647 w 696"/>
              <a:gd name="T63" fmla="*/ 2147483647 h 184"/>
              <a:gd name="T64" fmla="*/ 2147483647 w 696"/>
              <a:gd name="T65" fmla="*/ 2147483647 h 184"/>
              <a:gd name="T66" fmla="*/ 2147483647 w 696"/>
              <a:gd name="T67" fmla="*/ 2147483647 h 184"/>
              <a:gd name="T68" fmla="*/ 2147483647 w 696"/>
              <a:gd name="T69" fmla="*/ 2147483647 h 184"/>
              <a:gd name="T70" fmla="*/ 2147483647 w 696"/>
              <a:gd name="T71" fmla="*/ 2147483647 h 184"/>
              <a:gd name="T72" fmla="*/ 2147483647 w 696"/>
              <a:gd name="T73" fmla="*/ 2147483647 h 184"/>
              <a:gd name="T74" fmla="*/ 2147483647 w 696"/>
              <a:gd name="T75" fmla="*/ 2147483647 h 184"/>
              <a:gd name="T76" fmla="*/ 2147483647 w 696"/>
              <a:gd name="T77" fmla="*/ 2147483647 h 184"/>
              <a:gd name="T78" fmla="*/ 2147483647 w 696"/>
              <a:gd name="T79" fmla="*/ 2147483647 h 184"/>
              <a:gd name="T80" fmla="*/ 2147483647 w 696"/>
              <a:gd name="T81" fmla="*/ 2147483647 h 184"/>
              <a:gd name="T82" fmla="*/ 2147483647 w 696"/>
              <a:gd name="T83" fmla="*/ 2147483647 h 184"/>
              <a:gd name="T84" fmla="*/ 2147483647 w 696"/>
              <a:gd name="T85" fmla="*/ 2147483647 h 184"/>
              <a:gd name="T86" fmla="*/ 2147483647 w 696"/>
              <a:gd name="T87" fmla="*/ 2147483647 h 184"/>
              <a:gd name="T88" fmla="*/ 2147483647 w 696"/>
              <a:gd name="T89" fmla="*/ 2147483647 h 184"/>
              <a:gd name="T90" fmla="*/ 2147483647 w 696"/>
              <a:gd name="T91" fmla="*/ 2147483647 h 184"/>
              <a:gd name="T92" fmla="*/ 2147483647 w 696"/>
              <a:gd name="T93" fmla="*/ 2147483647 h 184"/>
              <a:gd name="T94" fmla="*/ 2147483647 w 696"/>
              <a:gd name="T95" fmla="*/ 2147483647 h 184"/>
              <a:gd name="T96" fmla="*/ 2147483647 w 696"/>
              <a:gd name="T97" fmla="*/ 2147483647 h 184"/>
              <a:gd name="T98" fmla="*/ 2147483647 w 696"/>
              <a:gd name="T99" fmla="*/ 2147483647 h 184"/>
              <a:gd name="T100" fmla="*/ 2147483647 w 696"/>
              <a:gd name="T101" fmla="*/ 2147483647 h 184"/>
              <a:gd name="T102" fmla="*/ 2147483647 w 696"/>
              <a:gd name="T103" fmla="*/ 2147483647 h 1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6"/>
              <a:gd name="T157" fmla="*/ 0 h 184"/>
              <a:gd name="T158" fmla="*/ 696 w 696"/>
              <a:gd name="T159" fmla="*/ 184 h 1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6" h="184">
                <a:moveTo>
                  <a:pt x="11" y="141"/>
                </a:moveTo>
                <a:lnTo>
                  <a:pt x="0" y="119"/>
                </a:lnTo>
                <a:lnTo>
                  <a:pt x="0" y="108"/>
                </a:lnTo>
                <a:lnTo>
                  <a:pt x="11" y="98"/>
                </a:lnTo>
                <a:lnTo>
                  <a:pt x="22" y="87"/>
                </a:lnTo>
                <a:lnTo>
                  <a:pt x="44" y="76"/>
                </a:lnTo>
                <a:lnTo>
                  <a:pt x="54" y="76"/>
                </a:lnTo>
                <a:lnTo>
                  <a:pt x="76" y="65"/>
                </a:lnTo>
                <a:lnTo>
                  <a:pt x="109" y="65"/>
                </a:lnTo>
                <a:lnTo>
                  <a:pt x="141" y="54"/>
                </a:lnTo>
                <a:lnTo>
                  <a:pt x="174" y="43"/>
                </a:lnTo>
                <a:lnTo>
                  <a:pt x="218" y="43"/>
                </a:lnTo>
                <a:lnTo>
                  <a:pt x="261" y="33"/>
                </a:lnTo>
                <a:lnTo>
                  <a:pt x="305" y="22"/>
                </a:lnTo>
                <a:lnTo>
                  <a:pt x="348" y="11"/>
                </a:lnTo>
                <a:lnTo>
                  <a:pt x="381" y="11"/>
                </a:lnTo>
                <a:lnTo>
                  <a:pt x="446" y="0"/>
                </a:lnTo>
                <a:lnTo>
                  <a:pt x="511" y="0"/>
                </a:lnTo>
                <a:lnTo>
                  <a:pt x="555" y="0"/>
                </a:lnTo>
                <a:lnTo>
                  <a:pt x="598" y="0"/>
                </a:lnTo>
                <a:lnTo>
                  <a:pt x="631" y="11"/>
                </a:lnTo>
                <a:lnTo>
                  <a:pt x="652" y="11"/>
                </a:lnTo>
                <a:lnTo>
                  <a:pt x="674" y="22"/>
                </a:lnTo>
                <a:lnTo>
                  <a:pt x="685" y="33"/>
                </a:lnTo>
                <a:lnTo>
                  <a:pt x="696" y="43"/>
                </a:lnTo>
                <a:lnTo>
                  <a:pt x="696" y="54"/>
                </a:lnTo>
                <a:lnTo>
                  <a:pt x="696" y="65"/>
                </a:lnTo>
                <a:lnTo>
                  <a:pt x="685" y="65"/>
                </a:lnTo>
                <a:lnTo>
                  <a:pt x="674" y="76"/>
                </a:lnTo>
                <a:lnTo>
                  <a:pt x="652" y="87"/>
                </a:lnTo>
                <a:lnTo>
                  <a:pt x="642" y="98"/>
                </a:lnTo>
                <a:lnTo>
                  <a:pt x="620" y="98"/>
                </a:lnTo>
                <a:lnTo>
                  <a:pt x="587" y="108"/>
                </a:lnTo>
                <a:lnTo>
                  <a:pt x="555" y="119"/>
                </a:lnTo>
                <a:lnTo>
                  <a:pt x="511" y="119"/>
                </a:lnTo>
                <a:lnTo>
                  <a:pt x="468" y="130"/>
                </a:lnTo>
                <a:lnTo>
                  <a:pt x="413" y="141"/>
                </a:lnTo>
                <a:lnTo>
                  <a:pt x="348" y="152"/>
                </a:lnTo>
                <a:lnTo>
                  <a:pt x="294" y="162"/>
                </a:lnTo>
                <a:lnTo>
                  <a:pt x="239" y="173"/>
                </a:lnTo>
                <a:lnTo>
                  <a:pt x="196" y="173"/>
                </a:lnTo>
                <a:lnTo>
                  <a:pt x="152" y="184"/>
                </a:lnTo>
                <a:lnTo>
                  <a:pt x="120" y="184"/>
                </a:lnTo>
                <a:lnTo>
                  <a:pt x="98" y="184"/>
                </a:lnTo>
                <a:lnTo>
                  <a:pt x="87" y="184"/>
                </a:lnTo>
                <a:lnTo>
                  <a:pt x="76" y="173"/>
                </a:lnTo>
                <a:lnTo>
                  <a:pt x="54" y="173"/>
                </a:lnTo>
                <a:lnTo>
                  <a:pt x="44" y="173"/>
                </a:lnTo>
                <a:lnTo>
                  <a:pt x="22" y="152"/>
                </a:lnTo>
                <a:lnTo>
                  <a:pt x="11" y="141"/>
                </a:lnTo>
              </a:path>
            </a:pathLst>
          </a:custGeom>
          <a:solidFill>
            <a:srgbClr val="FF0000"/>
          </a:solidFill>
          <a:ln w="12700">
            <a:solidFill>
              <a:srgbClr val="000000"/>
            </a:solidFill>
            <a:round/>
          </a:ln>
        </p:spPr>
        <p:txBody>
          <a:bodyPr/>
          <a:lstStyle/>
          <a:p>
            <a:endParaRPr lang="zh-CN" altLang="en-US"/>
          </a:p>
        </p:txBody>
      </p:sp>
      <p:sp>
        <p:nvSpPr>
          <p:cNvPr id="107575" name="Freeform 55"/>
          <p:cNvSpPr/>
          <p:nvPr/>
        </p:nvSpPr>
        <p:spPr bwMode="auto">
          <a:xfrm>
            <a:off x="6653214" y="3852334"/>
            <a:ext cx="496887" cy="165100"/>
          </a:xfrm>
          <a:custGeom>
            <a:avLst/>
            <a:gdLst>
              <a:gd name="T0" fmla="*/ 2147483647 w 783"/>
              <a:gd name="T1" fmla="*/ 2147483647 h 195"/>
              <a:gd name="T2" fmla="*/ 2147483647 w 783"/>
              <a:gd name="T3" fmla="*/ 2147483647 h 195"/>
              <a:gd name="T4" fmla="*/ 2147483647 w 783"/>
              <a:gd name="T5" fmla="*/ 0 h 195"/>
              <a:gd name="T6" fmla="*/ 2147483647 w 783"/>
              <a:gd name="T7" fmla="*/ 0 h 195"/>
              <a:gd name="T8" fmla="*/ 2147483647 w 783"/>
              <a:gd name="T9" fmla="*/ 0 h 195"/>
              <a:gd name="T10" fmla="*/ 2147483647 w 783"/>
              <a:gd name="T11" fmla="*/ 0 h 195"/>
              <a:gd name="T12" fmla="*/ 2147483647 w 783"/>
              <a:gd name="T13" fmla="*/ 2147483647 h 195"/>
              <a:gd name="T14" fmla="*/ 2147483647 w 783"/>
              <a:gd name="T15" fmla="*/ 2147483647 h 195"/>
              <a:gd name="T16" fmla="*/ 2147483647 w 783"/>
              <a:gd name="T17" fmla="*/ 2147483647 h 195"/>
              <a:gd name="T18" fmla="*/ 2147483647 w 783"/>
              <a:gd name="T19" fmla="*/ 2147483647 h 195"/>
              <a:gd name="T20" fmla="*/ 2147483647 w 783"/>
              <a:gd name="T21" fmla="*/ 2147483647 h 195"/>
              <a:gd name="T22" fmla="*/ 2147483647 w 783"/>
              <a:gd name="T23" fmla="*/ 2147483647 h 195"/>
              <a:gd name="T24" fmla="*/ 2147483647 w 783"/>
              <a:gd name="T25" fmla="*/ 2147483647 h 195"/>
              <a:gd name="T26" fmla="*/ 2147483647 w 783"/>
              <a:gd name="T27" fmla="*/ 2147483647 h 195"/>
              <a:gd name="T28" fmla="*/ 2147483647 w 783"/>
              <a:gd name="T29" fmla="*/ 2147483647 h 195"/>
              <a:gd name="T30" fmla="*/ 2147483647 w 783"/>
              <a:gd name="T31" fmla="*/ 2147483647 h 195"/>
              <a:gd name="T32" fmla="*/ 2147483647 w 783"/>
              <a:gd name="T33" fmla="*/ 2147483647 h 195"/>
              <a:gd name="T34" fmla="*/ 2147483647 w 783"/>
              <a:gd name="T35" fmla="*/ 2147483647 h 195"/>
              <a:gd name="T36" fmla="*/ 2147483647 w 783"/>
              <a:gd name="T37" fmla="*/ 2147483647 h 195"/>
              <a:gd name="T38" fmla="*/ 2147483647 w 783"/>
              <a:gd name="T39" fmla="*/ 2147483647 h 195"/>
              <a:gd name="T40" fmla="*/ 2147483647 w 783"/>
              <a:gd name="T41" fmla="*/ 2147483647 h 195"/>
              <a:gd name="T42" fmla="*/ 2147483647 w 783"/>
              <a:gd name="T43" fmla="*/ 2147483647 h 195"/>
              <a:gd name="T44" fmla="*/ 2147483647 w 783"/>
              <a:gd name="T45" fmla="*/ 2147483647 h 195"/>
              <a:gd name="T46" fmla="*/ 2147483647 w 783"/>
              <a:gd name="T47" fmla="*/ 2147483647 h 195"/>
              <a:gd name="T48" fmla="*/ 0 w 783"/>
              <a:gd name="T49" fmla="*/ 2147483647 h 195"/>
              <a:gd name="T50" fmla="*/ 2147483647 w 783"/>
              <a:gd name="T51" fmla="*/ 2147483647 h 195"/>
              <a:gd name="T52" fmla="*/ 2147483647 w 783"/>
              <a:gd name="T53" fmla="*/ 2147483647 h 195"/>
              <a:gd name="T54" fmla="*/ 2147483647 w 783"/>
              <a:gd name="T55" fmla="*/ 2147483647 h 195"/>
              <a:gd name="T56" fmla="*/ 2147483647 w 783"/>
              <a:gd name="T57" fmla="*/ 2147483647 h 195"/>
              <a:gd name="T58" fmla="*/ 2147483647 w 783"/>
              <a:gd name="T59" fmla="*/ 2147483647 h 195"/>
              <a:gd name="T60" fmla="*/ 2147483647 w 783"/>
              <a:gd name="T61" fmla="*/ 2147483647 h 195"/>
              <a:gd name="T62" fmla="*/ 2147483647 w 783"/>
              <a:gd name="T63" fmla="*/ 2147483647 h 1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3"/>
              <a:gd name="T97" fmla="*/ 0 h 195"/>
              <a:gd name="T98" fmla="*/ 783 w 783"/>
              <a:gd name="T99" fmla="*/ 195 h 1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3" h="195">
                <a:moveTo>
                  <a:pt x="348" y="43"/>
                </a:moveTo>
                <a:lnTo>
                  <a:pt x="402" y="32"/>
                </a:lnTo>
                <a:lnTo>
                  <a:pt x="456" y="22"/>
                </a:lnTo>
                <a:lnTo>
                  <a:pt x="500" y="11"/>
                </a:lnTo>
                <a:lnTo>
                  <a:pt x="532" y="11"/>
                </a:lnTo>
                <a:lnTo>
                  <a:pt x="565" y="0"/>
                </a:lnTo>
                <a:lnTo>
                  <a:pt x="598" y="0"/>
                </a:lnTo>
                <a:lnTo>
                  <a:pt x="619" y="0"/>
                </a:lnTo>
                <a:lnTo>
                  <a:pt x="641" y="0"/>
                </a:lnTo>
                <a:lnTo>
                  <a:pt x="663" y="0"/>
                </a:lnTo>
                <a:lnTo>
                  <a:pt x="696" y="0"/>
                </a:lnTo>
                <a:lnTo>
                  <a:pt x="717" y="0"/>
                </a:lnTo>
                <a:lnTo>
                  <a:pt x="739" y="11"/>
                </a:lnTo>
                <a:lnTo>
                  <a:pt x="761" y="22"/>
                </a:lnTo>
                <a:lnTo>
                  <a:pt x="772" y="32"/>
                </a:lnTo>
                <a:lnTo>
                  <a:pt x="783" y="54"/>
                </a:lnTo>
                <a:lnTo>
                  <a:pt x="783" y="65"/>
                </a:lnTo>
                <a:lnTo>
                  <a:pt x="783" y="76"/>
                </a:lnTo>
                <a:lnTo>
                  <a:pt x="772" y="76"/>
                </a:lnTo>
                <a:lnTo>
                  <a:pt x="761" y="76"/>
                </a:lnTo>
                <a:lnTo>
                  <a:pt x="750" y="87"/>
                </a:lnTo>
                <a:lnTo>
                  <a:pt x="739" y="87"/>
                </a:lnTo>
                <a:lnTo>
                  <a:pt x="717" y="97"/>
                </a:lnTo>
                <a:lnTo>
                  <a:pt x="706" y="97"/>
                </a:lnTo>
                <a:lnTo>
                  <a:pt x="685" y="108"/>
                </a:lnTo>
                <a:lnTo>
                  <a:pt x="652" y="108"/>
                </a:lnTo>
                <a:lnTo>
                  <a:pt x="630" y="119"/>
                </a:lnTo>
                <a:lnTo>
                  <a:pt x="598" y="119"/>
                </a:lnTo>
                <a:lnTo>
                  <a:pt x="576" y="130"/>
                </a:lnTo>
                <a:lnTo>
                  <a:pt x="532" y="141"/>
                </a:lnTo>
                <a:lnTo>
                  <a:pt x="500" y="141"/>
                </a:lnTo>
                <a:lnTo>
                  <a:pt x="467" y="151"/>
                </a:lnTo>
                <a:lnTo>
                  <a:pt x="391" y="162"/>
                </a:lnTo>
                <a:lnTo>
                  <a:pt x="326" y="173"/>
                </a:lnTo>
                <a:lnTo>
                  <a:pt x="261" y="184"/>
                </a:lnTo>
                <a:lnTo>
                  <a:pt x="217" y="184"/>
                </a:lnTo>
                <a:lnTo>
                  <a:pt x="174" y="195"/>
                </a:lnTo>
                <a:lnTo>
                  <a:pt x="141" y="195"/>
                </a:lnTo>
                <a:lnTo>
                  <a:pt x="108" y="195"/>
                </a:lnTo>
                <a:lnTo>
                  <a:pt x="98" y="195"/>
                </a:lnTo>
                <a:lnTo>
                  <a:pt x="76" y="195"/>
                </a:lnTo>
                <a:lnTo>
                  <a:pt x="54" y="184"/>
                </a:lnTo>
                <a:lnTo>
                  <a:pt x="32" y="173"/>
                </a:lnTo>
                <a:lnTo>
                  <a:pt x="21" y="162"/>
                </a:lnTo>
                <a:lnTo>
                  <a:pt x="21" y="151"/>
                </a:lnTo>
                <a:lnTo>
                  <a:pt x="11" y="141"/>
                </a:lnTo>
                <a:lnTo>
                  <a:pt x="11" y="130"/>
                </a:lnTo>
                <a:lnTo>
                  <a:pt x="0" y="108"/>
                </a:lnTo>
                <a:lnTo>
                  <a:pt x="0" y="97"/>
                </a:lnTo>
                <a:lnTo>
                  <a:pt x="11" y="87"/>
                </a:lnTo>
                <a:lnTo>
                  <a:pt x="21" y="87"/>
                </a:lnTo>
                <a:lnTo>
                  <a:pt x="32" y="87"/>
                </a:lnTo>
                <a:lnTo>
                  <a:pt x="54" y="87"/>
                </a:lnTo>
                <a:lnTo>
                  <a:pt x="76" y="87"/>
                </a:lnTo>
                <a:lnTo>
                  <a:pt x="87" y="87"/>
                </a:lnTo>
                <a:lnTo>
                  <a:pt x="108" y="87"/>
                </a:lnTo>
                <a:lnTo>
                  <a:pt x="141" y="87"/>
                </a:lnTo>
                <a:lnTo>
                  <a:pt x="174" y="76"/>
                </a:lnTo>
                <a:lnTo>
                  <a:pt x="206" y="76"/>
                </a:lnTo>
                <a:lnTo>
                  <a:pt x="250" y="65"/>
                </a:lnTo>
                <a:lnTo>
                  <a:pt x="304" y="54"/>
                </a:lnTo>
                <a:lnTo>
                  <a:pt x="348" y="43"/>
                </a:lnTo>
              </a:path>
            </a:pathLst>
          </a:custGeom>
          <a:solidFill>
            <a:srgbClr val="FF0000"/>
          </a:solidFill>
          <a:ln w="12700">
            <a:solidFill>
              <a:srgbClr val="000000"/>
            </a:solidFill>
            <a:round/>
          </a:ln>
        </p:spPr>
        <p:txBody>
          <a:bodyPr/>
          <a:lstStyle/>
          <a:p>
            <a:endParaRPr lang="zh-CN" altLang="en-US"/>
          </a:p>
        </p:txBody>
      </p:sp>
      <p:sp>
        <p:nvSpPr>
          <p:cNvPr id="107577" name="Freeform 57"/>
          <p:cNvSpPr/>
          <p:nvPr/>
        </p:nvSpPr>
        <p:spPr bwMode="auto">
          <a:xfrm>
            <a:off x="6446839" y="3484033"/>
            <a:ext cx="255587" cy="431800"/>
          </a:xfrm>
          <a:custGeom>
            <a:avLst/>
            <a:gdLst>
              <a:gd name="T0" fmla="*/ 2147483647 w 402"/>
              <a:gd name="T1" fmla="*/ 2147483647 h 509"/>
              <a:gd name="T2" fmla="*/ 2147483647 w 402"/>
              <a:gd name="T3" fmla="*/ 2147483647 h 509"/>
              <a:gd name="T4" fmla="*/ 2147483647 w 402"/>
              <a:gd name="T5" fmla="*/ 2147483647 h 509"/>
              <a:gd name="T6" fmla="*/ 2147483647 w 402"/>
              <a:gd name="T7" fmla="*/ 2147483647 h 509"/>
              <a:gd name="T8" fmla="*/ 2147483647 w 402"/>
              <a:gd name="T9" fmla="*/ 2147483647 h 509"/>
              <a:gd name="T10" fmla="*/ 2147483647 w 402"/>
              <a:gd name="T11" fmla="*/ 2147483647 h 509"/>
              <a:gd name="T12" fmla="*/ 2147483647 w 402"/>
              <a:gd name="T13" fmla="*/ 2147483647 h 509"/>
              <a:gd name="T14" fmla="*/ 2147483647 w 402"/>
              <a:gd name="T15" fmla="*/ 2147483647 h 509"/>
              <a:gd name="T16" fmla="*/ 0 w 402"/>
              <a:gd name="T17" fmla="*/ 2147483647 h 509"/>
              <a:gd name="T18" fmla="*/ 0 w 402"/>
              <a:gd name="T19" fmla="*/ 2147483647 h 509"/>
              <a:gd name="T20" fmla="*/ 0 w 402"/>
              <a:gd name="T21" fmla="*/ 2147483647 h 509"/>
              <a:gd name="T22" fmla="*/ 0 w 402"/>
              <a:gd name="T23" fmla="*/ 2147483647 h 509"/>
              <a:gd name="T24" fmla="*/ 2147483647 w 402"/>
              <a:gd name="T25" fmla="*/ 2147483647 h 509"/>
              <a:gd name="T26" fmla="*/ 2147483647 w 402"/>
              <a:gd name="T27" fmla="*/ 2147483647 h 509"/>
              <a:gd name="T28" fmla="*/ 2147483647 w 402"/>
              <a:gd name="T29" fmla="*/ 2147483647 h 509"/>
              <a:gd name="T30" fmla="*/ 2147483647 w 402"/>
              <a:gd name="T31" fmla="*/ 2147483647 h 509"/>
              <a:gd name="T32" fmla="*/ 2147483647 w 402"/>
              <a:gd name="T33" fmla="*/ 2147483647 h 509"/>
              <a:gd name="T34" fmla="*/ 2147483647 w 402"/>
              <a:gd name="T35" fmla="*/ 2147483647 h 509"/>
              <a:gd name="T36" fmla="*/ 2147483647 w 402"/>
              <a:gd name="T37" fmla="*/ 2147483647 h 509"/>
              <a:gd name="T38" fmla="*/ 2147483647 w 402"/>
              <a:gd name="T39" fmla="*/ 2147483647 h 509"/>
              <a:gd name="T40" fmla="*/ 2147483647 w 402"/>
              <a:gd name="T41" fmla="*/ 2147483647 h 509"/>
              <a:gd name="T42" fmla="*/ 2147483647 w 402"/>
              <a:gd name="T43" fmla="*/ 2147483647 h 509"/>
              <a:gd name="T44" fmla="*/ 2147483647 w 402"/>
              <a:gd name="T45" fmla="*/ 2147483647 h 509"/>
              <a:gd name="T46" fmla="*/ 2147483647 w 402"/>
              <a:gd name="T47" fmla="*/ 2147483647 h 509"/>
              <a:gd name="T48" fmla="*/ 2147483647 w 402"/>
              <a:gd name="T49" fmla="*/ 2147483647 h 509"/>
              <a:gd name="T50" fmla="*/ 2147483647 w 402"/>
              <a:gd name="T51" fmla="*/ 2147483647 h 509"/>
              <a:gd name="T52" fmla="*/ 2147483647 w 402"/>
              <a:gd name="T53" fmla="*/ 2147483647 h 509"/>
              <a:gd name="T54" fmla="*/ 2147483647 w 402"/>
              <a:gd name="T55" fmla="*/ 2147483647 h 509"/>
              <a:gd name="T56" fmla="*/ 2147483647 w 402"/>
              <a:gd name="T57" fmla="*/ 2147483647 h 509"/>
              <a:gd name="T58" fmla="*/ 2147483647 w 402"/>
              <a:gd name="T59" fmla="*/ 0 h 509"/>
              <a:gd name="T60" fmla="*/ 2147483647 w 402"/>
              <a:gd name="T61" fmla="*/ 0 h 509"/>
              <a:gd name="T62" fmla="*/ 2147483647 w 402"/>
              <a:gd name="T63" fmla="*/ 0 h 509"/>
              <a:gd name="T64" fmla="*/ 2147483647 w 402"/>
              <a:gd name="T65" fmla="*/ 0 h 509"/>
              <a:gd name="T66" fmla="*/ 2147483647 w 402"/>
              <a:gd name="T67" fmla="*/ 2147483647 h 509"/>
              <a:gd name="T68" fmla="*/ 2147483647 w 402"/>
              <a:gd name="T69" fmla="*/ 2147483647 h 509"/>
              <a:gd name="T70" fmla="*/ 2147483647 w 402"/>
              <a:gd name="T71" fmla="*/ 2147483647 h 509"/>
              <a:gd name="T72" fmla="*/ 2147483647 w 402"/>
              <a:gd name="T73" fmla="*/ 2147483647 h 509"/>
              <a:gd name="T74" fmla="*/ 2147483647 w 402"/>
              <a:gd name="T75" fmla="*/ 2147483647 h 509"/>
              <a:gd name="T76" fmla="*/ 2147483647 w 402"/>
              <a:gd name="T77" fmla="*/ 2147483647 h 509"/>
              <a:gd name="T78" fmla="*/ 2147483647 w 402"/>
              <a:gd name="T79" fmla="*/ 2147483647 h 509"/>
              <a:gd name="T80" fmla="*/ 2147483647 w 402"/>
              <a:gd name="T81" fmla="*/ 2147483647 h 509"/>
              <a:gd name="T82" fmla="*/ 2147483647 w 402"/>
              <a:gd name="T83" fmla="*/ 2147483647 h 509"/>
              <a:gd name="T84" fmla="*/ 2147483647 w 402"/>
              <a:gd name="T85" fmla="*/ 2147483647 h 509"/>
              <a:gd name="T86" fmla="*/ 2147483647 w 402"/>
              <a:gd name="T87" fmla="*/ 2147483647 h 509"/>
              <a:gd name="T88" fmla="*/ 2147483647 w 402"/>
              <a:gd name="T89" fmla="*/ 2147483647 h 509"/>
              <a:gd name="T90" fmla="*/ 2147483647 w 402"/>
              <a:gd name="T91" fmla="*/ 2147483647 h 509"/>
              <a:gd name="T92" fmla="*/ 2147483647 w 402"/>
              <a:gd name="T93" fmla="*/ 2147483647 h 509"/>
              <a:gd name="T94" fmla="*/ 2147483647 w 402"/>
              <a:gd name="T95" fmla="*/ 2147483647 h 509"/>
              <a:gd name="T96" fmla="*/ 2147483647 w 402"/>
              <a:gd name="T97" fmla="*/ 2147483647 h 509"/>
              <a:gd name="T98" fmla="*/ 2147483647 w 402"/>
              <a:gd name="T99" fmla="*/ 2147483647 h 509"/>
              <a:gd name="T100" fmla="*/ 2147483647 w 402"/>
              <a:gd name="T101" fmla="*/ 2147483647 h 509"/>
              <a:gd name="T102" fmla="*/ 2147483647 w 402"/>
              <a:gd name="T103" fmla="*/ 2147483647 h 509"/>
              <a:gd name="T104" fmla="*/ 2147483647 w 402"/>
              <a:gd name="T105" fmla="*/ 2147483647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2"/>
              <a:gd name="T160" fmla="*/ 0 h 509"/>
              <a:gd name="T161" fmla="*/ 402 w 402"/>
              <a:gd name="T162" fmla="*/ 509 h 5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2" h="509">
                <a:moveTo>
                  <a:pt x="141" y="422"/>
                </a:moveTo>
                <a:lnTo>
                  <a:pt x="108" y="444"/>
                </a:lnTo>
                <a:lnTo>
                  <a:pt x="87" y="465"/>
                </a:lnTo>
                <a:lnTo>
                  <a:pt x="65" y="487"/>
                </a:lnTo>
                <a:lnTo>
                  <a:pt x="43" y="498"/>
                </a:lnTo>
                <a:lnTo>
                  <a:pt x="32" y="509"/>
                </a:lnTo>
                <a:lnTo>
                  <a:pt x="10" y="509"/>
                </a:lnTo>
                <a:lnTo>
                  <a:pt x="0" y="509"/>
                </a:lnTo>
                <a:lnTo>
                  <a:pt x="0" y="498"/>
                </a:lnTo>
                <a:lnTo>
                  <a:pt x="0" y="487"/>
                </a:lnTo>
                <a:lnTo>
                  <a:pt x="0" y="476"/>
                </a:lnTo>
                <a:lnTo>
                  <a:pt x="10" y="465"/>
                </a:lnTo>
                <a:lnTo>
                  <a:pt x="21" y="444"/>
                </a:lnTo>
                <a:lnTo>
                  <a:pt x="32" y="422"/>
                </a:lnTo>
                <a:lnTo>
                  <a:pt x="54" y="400"/>
                </a:lnTo>
                <a:lnTo>
                  <a:pt x="76" y="368"/>
                </a:lnTo>
                <a:lnTo>
                  <a:pt x="97" y="336"/>
                </a:lnTo>
                <a:lnTo>
                  <a:pt x="119" y="303"/>
                </a:lnTo>
                <a:lnTo>
                  <a:pt x="163" y="249"/>
                </a:lnTo>
                <a:lnTo>
                  <a:pt x="195" y="206"/>
                </a:lnTo>
                <a:lnTo>
                  <a:pt x="206" y="162"/>
                </a:lnTo>
                <a:lnTo>
                  <a:pt x="217" y="130"/>
                </a:lnTo>
                <a:lnTo>
                  <a:pt x="228" y="97"/>
                </a:lnTo>
                <a:lnTo>
                  <a:pt x="228" y="76"/>
                </a:lnTo>
                <a:lnTo>
                  <a:pt x="217" y="54"/>
                </a:lnTo>
                <a:lnTo>
                  <a:pt x="217" y="43"/>
                </a:lnTo>
                <a:lnTo>
                  <a:pt x="217" y="32"/>
                </a:lnTo>
                <a:lnTo>
                  <a:pt x="217" y="11"/>
                </a:lnTo>
                <a:lnTo>
                  <a:pt x="217" y="0"/>
                </a:lnTo>
                <a:lnTo>
                  <a:pt x="228" y="0"/>
                </a:lnTo>
                <a:lnTo>
                  <a:pt x="239" y="0"/>
                </a:lnTo>
                <a:lnTo>
                  <a:pt x="261" y="0"/>
                </a:lnTo>
                <a:lnTo>
                  <a:pt x="282" y="11"/>
                </a:lnTo>
                <a:lnTo>
                  <a:pt x="326" y="11"/>
                </a:lnTo>
                <a:lnTo>
                  <a:pt x="337" y="22"/>
                </a:lnTo>
                <a:lnTo>
                  <a:pt x="358" y="32"/>
                </a:lnTo>
                <a:lnTo>
                  <a:pt x="369" y="43"/>
                </a:lnTo>
                <a:lnTo>
                  <a:pt x="380" y="54"/>
                </a:lnTo>
                <a:lnTo>
                  <a:pt x="391" y="65"/>
                </a:lnTo>
                <a:lnTo>
                  <a:pt x="391" y="76"/>
                </a:lnTo>
                <a:lnTo>
                  <a:pt x="402" y="76"/>
                </a:lnTo>
                <a:lnTo>
                  <a:pt x="402" y="87"/>
                </a:lnTo>
                <a:lnTo>
                  <a:pt x="391" y="108"/>
                </a:lnTo>
                <a:lnTo>
                  <a:pt x="380" y="141"/>
                </a:lnTo>
                <a:lnTo>
                  <a:pt x="369" y="173"/>
                </a:lnTo>
                <a:lnTo>
                  <a:pt x="358" y="195"/>
                </a:lnTo>
                <a:lnTo>
                  <a:pt x="347" y="216"/>
                </a:lnTo>
                <a:lnTo>
                  <a:pt x="304" y="260"/>
                </a:lnTo>
                <a:lnTo>
                  <a:pt x="261" y="314"/>
                </a:lnTo>
                <a:lnTo>
                  <a:pt x="206" y="368"/>
                </a:lnTo>
                <a:lnTo>
                  <a:pt x="141" y="422"/>
                </a:lnTo>
              </a:path>
            </a:pathLst>
          </a:custGeom>
          <a:solidFill>
            <a:srgbClr val="FF0000"/>
          </a:solidFill>
          <a:ln w="12700">
            <a:solidFill>
              <a:srgbClr val="000000"/>
            </a:solidFill>
            <a:round/>
          </a:ln>
        </p:spPr>
        <p:txBody>
          <a:bodyPr/>
          <a:lstStyle/>
          <a:p>
            <a:endParaRPr lang="zh-CN" altLang="en-US"/>
          </a:p>
        </p:txBody>
      </p:sp>
      <p:sp>
        <p:nvSpPr>
          <p:cNvPr id="107567" name="Freeform 47"/>
          <p:cNvSpPr/>
          <p:nvPr/>
        </p:nvSpPr>
        <p:spPr bwMode="auto">
          <a:xfrm>
            <a:off x="6046789" y="2393951"/>
            <a:ext cx="123825" cy="1998133"/>
          </a:xfrm>
          <a:custGeom>
            <a:avLst/>
            <a:gdLst>
              <a:gd name="T0" fmla="*/ 2147483647 w 196"/>
              <a:gd name="T1" fmla="*/ 2147483647 h 2360"/>
              <a:gd name="T2" fmla="*/ 2147483647 w 196"/>
              <a:gd name="T3" fmla="*/ 2147483647 h 2360"/>
              <a:gd name="T4" fmla="*/ 2147483647 w 196"/>
              <a:gd name="T5" fmla="*/ 2147483647 h 2360"/>
              <a:gd name="T6" fmla="*/ 2147483647 w 196"/>
              <a:gd name="T7" fmla="*/ 0 h 2360"/>
              <a:gd name="T8" fmla="*/ 2147483647 w 196"/>
              <a:gd name="T9" fmla="*/ 2147483647 h 2360"/>
              <a:gd name="T10" fmla="*/ 2147483647 w 196"/>
              <a:gd name="T11" fmla="*/ 2147483647 h 2360"/>
              <a:gd name="T12" fmla="*/ 2147483647 w 196"/>
              <a:gd name="T13" fmla="*/ 2147483647 h 2360"/>
              <a:gd name="T14" fmla="*/ 2147483647 w 196"/>
              <a:gd name="T15" fmla="*/ 2147483647 h 2360"/>
              <a:gd name="T16" fmla="*/ 2147483647 w 196"/>
              <a:gd name="T17" fmla="*/ 2147483647 h 2360"/>
              <a:gd name="T18" fmla="*/ 2147483647 w 196"/>
              <a:gd name="T19" fmla="*/ 2147483647 h 2360"/>
              <a:gd name="T20" fmla="*/ 2147483647 w 196"/>
              <a:gd name="T21" fmla="*/ 2147483647 h 2360"/>
              <a:gd name="T22" fmla="*/ 2147483647 w 196"/>
              <a:gd name="T23" fmla="*/ 2147483647 h 2360"/>
              <a:gd name="T24" fmla="*/ 2147483647 w 196"/>
              <a:gd name="T25" fmla="*/ 2147483647 h 2360"/>
              <a:gd name="T26" fmla="*/ 2147483647 w 196"/>
              <a:gd name="T27" fmla="*/ 2147483647 h 2360"/>
              <a:gd name="T28" fmla="*/ 2147483647 w 196"/>
              <a:gd name="T29" fmla="*/ 2147483647 h 2360"/>
              <a:gd name="T30" fmla="*/ 2147483647 w 196"/>
              <a:gd name="T31" fmla="*/ 2147483647 h 2360"/>
              <a:gd name="T32" fmla="*/ 2147483647 w 196"/>
              <a:gd name="T33" fmla="*/ 2147483647 h 2360"/>
              <a:gd name="T34" fmla="*/ 2147483647 w 196"/>
              <a:gd name="T35" fmla="*/ 2147483647 h 2360"/>
              <a:gd name="T36" fmla="*/ 2147483647 w 196"/>
              <a:gd name="T37" fmla="*/ 2147483647 h 2360"/>
              <a:gd name="T38" fmla="*/ 2147483647 w 196"/>
              <a:gd name="T39" fmla="*/ 2147483647 h 2360"/>
              <a:gd name="T40" fmla="*/ 2147483647 w 196"/>
              <a:gd name="T41" fmla="*/ 2147483647 h 2360"/>
              <a:gd name="T42" fmla="*/ 2147483647 w 196"/>
              <a:gd name="T43" fmla="*/ 2147483647 h 2360"/>
              <a:gd name="T44" fmla="*/ 2147483647 w 196"/>
              <a:gd name="T45" fmla="*/ 2147483647 h 2360"/>
              <a:gd name="T46" fmla="*/ 2147483647 w 196"/>
              <a:gd name="T47" fmla="*/ 2147483647 h 2360"/>
              <a:gd name="T48" fmla="*/ 2147483647 w 196"/>
              <a:gd name="T49" fmla="*/ 2147483647 h 2360"/>
              <a:gd name="T50" fmla="*/ 2147483647 w 196"/>
              <a:gd name="T51" fmla="*/ 2147483647 h 2360"/>
              <a:gd name="T52" fmla="*/ 2147483647 w 196"/>
              <a:gd name="T53" fmla="*/ 2147483647 h 2360"/>
              <a:gd name="T54" fmla="*/ 2147483647 w 196"/>
              <a:gd name="T55" fmla="*/ 2147483647 h 2360"/>
              <a:gd name="T56" fmla="*/ 2147483647 w 196"/>
              <a:gd name="T57" fmla="*/ 2147483647 h 2360"/>
              <a:gd name="T58" fmla="*/ 2147483647 w 196"/>
              <a:gd name="T59" fmla="*/ 2147483647 h 2360"/>
              <a:gd name="T60" fmla="*/ 2147483647 w 196"/>
              <a:gd name="T61" fmla="*/ 2147483647 h 2360"/>
              <a:gd name="T62" fmla="*/ 2147483647 w 196"/>
              <a:gd name="T63" fmla="*/ 2147483647 h 2360"/>
              <a:gd name="T64" fmla="*/ 2147483647 w 196"/>
              <a:gd name="T65" fmla="*/ 2147483647 h 2360"/>
              <a:gd name="T66" fmla="*/ 2147483647 w 196"/>
              <a:gd name="T67" fmla="*/ 2147483647 h 2360"/>
              <a:gd name="T68" fmla="*/ 2147483647 w 196"/>
              <a:gd name="T69" fmla="*/ 2147483647 h 2360"/>
              <a:gd name="T70" fmla="*/ 2147483647 w 196"/>
              <a:gd name="T71" fmla="*/ 2147483647 h 2360"/>
              <a:gd name="T72" fmla="*/ 0 w 196"/>
              <a:gd name="T73" fmla="*/ 2147483647 h 2360"/>
              <a:gd name="T74" fmla="*/ 0 w 196"/>
              <a:gd name="T75" fmla="*/ 2147483647 h 2360"/>
              <a:gd name="T76" fmla="*/ 0 w 196"/>
              <a:gd name="T77" fmla="*/ 2147483647 h 2360"/>
              <a:gd name="T78" fmla="*/ 0 w 196"/>
              <a:gd name="T79" fmla="*/ 2147483647 h 2360"/>
              <a:gd name="T80" fmla="*/ 2147483647 w 196"/>
              <a:gd name="T81" fmla="*/ 2147483647 h 2360"/>
              <a:gd name="T82" fmla="*/ 2147483647 w 196"/>
              <a:gd name="T83" fmla="*/ 2147483647 h 2360"/>
              <a:gd name="T84" fmla="*/ 2147483647 w 196"/>
              <a:gd name="T85" fmla="*/ 2147483647 h 2360"/>
              <a:gd name="T86" fmla="*/ 2147483647 w 196"/>
              <a:gd name="T87" fmla="*/ 2147483647 h 2360"/>
              <a:gd name="T88" fmla="*/ 2147483647 w 196"/>
              <a:gd name="T89" fmla="*/ 2147483647 h 2360"/>
              <a:gd name="T90" fmla="*/ 2147483647 w 196"/>
              <a:gd name="T91" fmla="*/ 2147483647 h 2360"/>
              <a:gd name="T92" fmla="*/ 2147483647 w 196"/>
              <a:gd name="T93" fmla="*/ 2147483647 h 2360"/>
              <a:gd name="T94" fmla="*/ 2147483647 w 196"/>
              <a:gd name="T95" fmla="*/ 2147483647 h 2360"/>
              <a:gd name="T96" fmla="*/ 2147483647 w 196"/>
              <a:gd name="T97" fmla="*/ 2147483647 h 2360"/>
              <a:gd name="T98" fmla="*/ 2147483647 w 196"/>
              <a:gd name="T99" fmla="*/ 2147483647 h 2360"/>
              <a:gd name="T100" fmla="*/ 2147483647 w 196"/>
              <a:gd name="T101" fmla="*/ 2147483647 h 2360"/>
              <a:gd name="T102" fmla="*/ 2147483647 w 196"/>
              <a:gd name="T103" fmla="*/ 2147483647 h 2360"/>
              <a:gd name="T104" fmla="*/ 2147483647 w 196"/>
              <a:gd name="T105" fmla="*/ 2147483647 h 2360"/>
              <a:gd name="T106" fmla="*/ 2147483647 w 196"/>
              <a:gd name="T107" fmla="*/ 2147483647 h 2360"/>
              <a:gd name="T108" fmla="*/ 2147483647 w 196"/>
              <a:gd name="T109" fmla="*/ 2147483647 h 2360"/>
              <a:gd name="T110" fmla="*/ 2147483647 w 196"/>
              <a:gd name="T111" fmla="*/ 2147483647 h 2360"/>
              <a:gd name="T112" fmla="*/ 2147483647 w 196"/>
              <a:gd name="T113" fmla="*/ 2147483647 h 2360"/>
              <a:gd name="T114" fmla="*/ 2147483647 w 196"/>
              <a:gd name="T115" fmla="*/ 2147483647 h 2360"/>
              <a:gd name="T116" fmla="*/ 2147483647 w 196"/>
              <a:gd name="T117" fmla="*/ 2147483647 h 2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2360"/>
              <a:gd name="T179" fmla="*/ 196 w 196"/>
              <a:gd name="T180" fmla="*/ 2360 h 2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2360">
                <a:moveTo>
                  <a:pt x="54" y="87"/>
                </a:moveTo>
                <a:lnTo>
                  <a:pt x="44" y="65"/>
                </a:lnTo>
                <a:lnTo>
                  <a:pt x="44" y="54"/>
                </a:lnTo>
                <a:lnTo>
                  <a:pt x="44" y="32"/>
                </a:lnTo>
                <a:lnTo>
                  <a:pt x="44" y="22"/>
                </a:lnTo>
                <a:lnTo>
                  <a:pt x="44" y="11"/>
                </a:lnTo>
                <a:lnTo>
                  <a:pt x="54" y="0"/>
                </a:lnTo>
                <a:lnTo>
                  <a:pt x="65" y="0"/>
                </a:lnTo>
                <a:lnTo>
                  <a:pt x="87" y="11"/>
                </a:lnTo>
                <a:lnTo>
                  <a:pt x="120" y="11"/>
                </a:lnTo>
                <a:lnTo>
                  <a:pt x="163" y="22"/>
                </a:lnTo>
                <a:lnTo>
                  <a:pt x="196" y="43"/>
                </a:lnTo>
                <a:lnTo>
                  <a:pt x="196" y="152"/>
                </a:lnTo>
                <a:lnTo>
                  <a:pt x="196" y="249"/>
                </a:lnTo>
                <a:lnTo>
                  <a:pt x="196" y="346"/>
                </a:lnTo>
                <a:lnTo>
                  <a:pt x="196" y="455"/>
                </a:lnTo>
                <a:lnTo>
                  <a:pt x="196" y="541"/>
                </a:lnTo>
                <a:lnTo>
                  <a:pt x="196" y="639"/>
                </a:lnTo>
                <a:lnTo>
                  <a:pt x="196" y="725"/>
                </a:lnTo>
                <a:lnTo>
                  <a:pt x="196" y="812"/>
                </a:lnTo>
                <a:lnTo>
                  <a:pt x="196" y="898"/>
                </a:lnTo>
                <a:lnTo>
                  <a:pt x="196" y="974"/>
                </a:lnTo>
                <a:lnTo>
                  <a:pt x="196" y="1061"/>
                </a:lnTo>
                <a:lnTo>
                  <a:pt x="196" y="1136"/>
                </a:lnTo>
                <a:lnTo>
                  <a:pt x="196" y="1201"/>
                </a:lnTo>
                <a:lnTo>
                  <a:pt x="196" y="1277"/>
                </a:lnTo>
                <a:lnTo>
                  <a:pt x="196" y="1342"/>
                </a:lnTo>
                <a:lnTo>
                  <a:pt x="196" y="1407"/>
                </a:lnTo>
                <a:lnTo>
                  <a:pt x="185" y="1472"/>
                </a:lnTo>
                <a:lnTo>
                  <a:pt x="185" y="1526"/>
                </a:lnTo>
                <a:lnTo>
                  <a:pt x="185" y="1580"/>
                </a:lnTo>
                <a:lnTo>
                  <a:pt x="185" y="1634"/>
                </a:lnTo>
                <a:lnTo>
                  <a:pt x="185" y="1688"/>
                </a:lnTo>
                <a:lnTo>
                  <a:pt x="185" y="1732"/>
                </a:lnTo>
                <a:lnTo>
                  <a:pt x="185" y="1775"/>
                </a:lnTo>
                <a:lnTo>
                  <a:pt x="185" y="1818"/>
                </a:lnTo>
                <a:lnTo>
                  <a:pt x="185" y="1862"/>
                </a:lnTo>
                <a:lnTo>
                  <a:pt x="185" y="1894"/>
                </a:lnTo>
                <a:lnTo>
                  <a:pt x="185" y="1927"/>
                </a:lnTo>
                <a:lnTo>
                  <a:pt x="185" y="1959"/>
                </a:lnTo>
                <a:lnTo>
                  <a:pt x="174" y="1992"/>
                </a:lnTo>
                <a:lnTo>
                  <a:pt x="174" y="2013"/>
                </a:lnTo>
                <a:lnTo>
                  <a:pt x="174" y="2035"/>
                </a:lnTo>
                <a:lnTo>
                  <a:pt x="174" y="2056"/>
                </a:lnTo>
                <a:lnTo>
                  <a:pt x="174" y="2100"/>
                </a:lnTo>
                <a:lnTo>
                  <a:pt x="163" y="2132"/>
                </a:lnTo>
                <a:lnTo>
                  <a:pt x="163" y="2165"/>
                </a:lnTo>
                <a:lnTo>
                  <a:pt x="163" y="2197"/>
                </a:lnTo>
                <a:lnTo>
                  <a:pt x="152" y="2230"/>
                </a:lnTo>
                <a:lnTo>
                  <a:pt x="152" y="2251"/>
                </a:lnTo>
                <a:lnTo>
                  <a:pt x="141" y="2273"/>
                </a:lnTo>
                <a:lnTo>
                  <a:pt x="141" y="2295"/>
                </a:lnTo>
                <a:lnTo>
                  <a:pt x="141" y="2316"/>
                </a:lnTo>
                <a:lnTo>
                  <a:pt x="131" y="2327"/>
                </a:lnTo>
                <a:lnTo>
                  <a:pt x="131" y="2338"/>
                </a:lnTo>
                <a:lnTo>
                  <a:pt x="131" y="2349"/>
                </a:lnTo>
                <a:lnTo>
                  <a:pt x="120" y="2360"/>
                </a:lnTo>
                <a:lnTo>
                  <a:pt x="109" y="2360"/>
                </a:lnTo>
                <a:lnTo>
                  <a:pt x="98" y="2360"/>
                </a:lnTo>
                <a:lnTo>
                  <a:pt x="87" y="2349"/>
                </a:lnTo>
                <a:lnTo>
                  <a:pt x="87" y="2338"/>
                </a:lnTo>
                <a:lnTo>
                  <a:pt x="76" y="2327"/>
                </a:lnTo>
                <a:lnTo>
                  <a:pt x="65" y="2305"/>
                </a:lnTo>
                <a:lnTo>
                  <a:pt x="54" y="2284"/>
                </a:lnTo>
                <a:lnTo>
                  <a:pt x="54" y="2262"/>
                </a:lnTo>
                <a:lnTo>
                  <a:pt x="44" y="2240"/>
                </a:lnTo>
                <a:lnTo>
                  <a:pt x="33" y="2208"/>
                </a:lnTo>
                <a:lnTo>
                  <a:pt x="22" y="2186"/>
                </a:lnTo>
                <a:lnTo>
                  <a:pt x="11" y="2165"/>
                </a:lnTo>
                <a:lnTo>
                  <a:pt x="11" y="2143"/>
                </a:lnTo>
                <a:lnTo>
                  <a:pt x="0" y="2121"/>
                </a:lnTo>
                <a:lnTo>
                  <a:pt x="0" y="2111"/>
                </a:lnTo>
                <a:lnTo>
                  <a:pt x="0" y="2100"/>
                </a:lnTo>
                <a:lnTo>
                  <a:pt x="0" y="2089"/>
                </a:lnTo>
                <a:lnTo>
                  <a:pt x="0" y="2078"/>
                </a:lnTo>
                <a:lnTo>
                  <a:pt x="0" y="2067"/>
                </a:lnTo>
                <a:lnTo>
                  <a:pt x="0" y="2056"/>
                </a:lnTo>
                <a:lnTo>
                  <a:pt x="0" y="2035"/>
                </a:lnTo>
                <a:lnTo>
                  <a:pt x="11" y="2013"/>
                </a:lnTo>
                <a:lnTo>
                  <a:pt x="11" y="1992"/>
                </a:lnTo>
                <a:lnTo>
                  <a:pt x="11" y="1970"/>
                </a:lnTo>
                <a:lnTo>
                  <a:pt x="22" y="1937"/>
                </a:lnTo>
                <a:lnTo>
                  <a:pt x="22" y="1905"/>
                </a:lnTo>
                <a:lnTo>
                  <a:pt x="33" y="1862"/>
                </a:lnTo>
                <a:lnTo>
                  <a:pt x="33" y="1818"/>
                </a:lnTo>
                <a:lnTo>
                  <a:pt x="44" y="1764"/>
                </a:lnTo>
                <a:lnTo>
                  <a:pt x="44" y="1699"/>
                </a:lnTo>
                <a:lnTo>
                  <a:pt x="54" y="1634"/>
                </a:lnTo>
                <a:lnTo>
                  <a:pt x="54" y="1559"/>
                </a:lnTo>
                <a:lnTo>
                  <a:pt x="65" y="1483"/>
                </a:lnTo>
                <a:lnTo>
                  <a:pt x="65" y="1396"/>
                </a:lnTo>
                <a:lnTo>
                  <a:pt x="76" y="1299"/>
                </a:lnTo>
                <a:lnTo>
                  <a:pt x="76" y="1201"/>
                </a:lnTo>
                <a:lnTo>
                  <a:pt x="76" y="1104"/>
                </a:lnTo>
                <a:lnTo>
                  <a:pt x="87" y="996"/>
                </a:lnTo>
                <a:lnTo>
                  <a:pt x="87" y="888"/>
                </a:lnTo>
                <a:lnTo>
                  <a:pt x="87" y="779"/>
                </a:lnTo>
                <a:lnTo>
                  <a:pt x="87" y="660"/>
                </a:lnTo>
                <a:lnTo>
                  <a:pt x="87" y="606"/>
                </a:lnTo>
                <a:lnTo>
                  <a:pt x="87" y="552"/>
                </a:lnTo>
                <a:lnTo>
                  <a:pt x="87" y="498"/>
                </a:lnTo>
                <a:lnTo>
                  <a:pt x="87" y="444"/>
                </a:lnTo>
                <a:lnTo>
                  <a:pt x="87" y="400"/>
                </a:lnTo>
                <a:lnTo>
                  <a:pt x="87" y="357"/>
                </a:lnTo>
                <a:lnTo>
                  <a:pt x="76" y="314"/>
                </a:lnTo>
                <a:lnTo>
                  <a:pt x="76" y="281"/>
                </a:lnTo>
                <a:lnTo>
                  <a:pt x="76" y="249"/>
                </a:lnTo>
                <a:lnTo>
                  <a:pt x="76" y="216"/>
                </a:lnTo>
                <a:lnTo>
                  <a:pt x="76" y="184"/>
                </a:lnTo>
                <a:lnTo>
                  <a:pt x="65" y="162"/>
                </a:lnTo>
                <a:lnTo>
                  <a:pt x="65" y="141"/>
                </a:lnTo>
                <a:lnTo>
                  <a:pt x="65" y="119"/>
                </a:lnTo>
                <a:lnTo>
                  <a:pt x="54" y="108"/>
                </a:lnTo>
                <a:lnTo>
                  <a:pt x="54" y="87"/>
                </a:lnTo>
              </a:path>
            </a:pathLst>
          </a:custGeom>
          <a:solidFill>
            <a:srgbClr val="FF0000"/>
          </a:solidFill>
          <a:ln w="12700">
            <a:solidFill>
              <a:srgbClr val="000000"/>
            </a:solidFill>
            <a:round/>
          </a:ln>
        </p:spPr>
        <p:txBody>
          <a:bodyPr/>
          <a:lstStyle/>
          <a:p>
            <a:endParaRPr lang="zh-CN" altLang="en-US"/>
          </a:p>
        </p:txBody>
      </p:sp>
      <p:sp>
        <p:nvSpPr>
          <p:cNvPr id="107573" name="Freeform 53"/>
          <p:cNvSpPr/>
          <p:nvPr/>
        </p:nvSpPr>
        <p:spPr bwMode="auto">
          <a:xfrm>
            <a:off x="6626226" y="3511551"/>
            <a:ext cx="593725" cy="192616"/>
          </a:xfrm>
          <a:custGeom>
            <a:avLst/>
            <a:gdLst>
              <a:gd name="T0" fmla="*/ 2147483647 w 935"/>
              <a:gd name="T1" fmla="*/ 2147483647 h 228"/>
              <a:gd name="T2" fmla="*/ 2147483647 w 935"/>
              <a:gd name="T3" fmla="*/ 2147483647 h 228"/>
              <a:gd name="T4" fmla="*/ 2147483647 w 935"/>
              <a:gd name="T5" fmla="*/ 2147483647 h 228"/>
              <a:gd name="T6" fmla="*/ 2147483647 w 935"/>
              <a:gd name="T7" fmla="*/ 2147483647 h 228"/>
              <a:gd name="T8" fmla="*/ 2147483647 w 935"/>
              <a:gd name="T9" fmla="*/ 2147483647 h 228"/>
              <a:gd name="T10" fmla="*/ 2147483647 w 935"/>
              <a:gd name="T11" fmla="*/ 2147483647 h 228"/>
              <a:gd name="T12" fmla="*/ 2147483647 w 935"/>
              <a:gd name="T13" fmla="*/ 0 h 228"/>
              <a:gd name="T14" fmla="*/ 2147483647 w 935"/>
              <a:gd name="T15" fmla="*/ 0 h 228"/>
              <a:gd name="T16" fmla="*/ 2147483647 w 935"/>
              <a:gd name="T17" fmla="*/ 0 h 228"/>
              <a:gd name="T18" fmla="*/ 2147483647 w 935"/>
              <a:gd name="T19" fmla="*/ 0 h 228"/>
              <a:gd name="T20" fmla="*/ 2147483647 w 935"/>
              <a:gd name="T21" fmla="*/ 0 h 228"/>
              <a:gd name="T22" fmla="*/ 2147483647 w 935"/>
              <a:gd name="T23" fmla="*/ 2147483647 h 228"/>
              <a:gd name="T24" fmla="*/ 2147483647 w 935"/>
              <a:gd name="T25" fmla="*/ 2147483647 h 228"/>
              <a:gd name="T26" fmla="*/ 2147483647 w 935"/>
              <a:gd name="T27" fmla="*/ 2147483647 h 228"/>
              <a:gd name="T28" fmla="*/ 2147483647 w 935"/>
              <a:gd name="T29" fmla="*/ 2147483647 h 228"/>
              <a:gd name="T30" fmla="*/ 2147483647 w 935"/>
              <a:gd name="T31" fmla="*/ 2147483647 h 228"/>
              <a:gd name="T32" fmla="*/ 2147483647 w 935"/>
              <a:gd name="T33" fmla="*/ 2147483647 h 228"/>
              <a:gd name="T34" fmla="*/ 2147483647 w 935"/>
              <a:gd name="T35" fmla="*/ 2147483647 h 228"/>
              <a:gd name="T36" fmla="*/ 2147483647 w 935"/>
              <a:gd name="T37" fmla="*/ 2147483647 h 228"/>
              <a:gd name="T38" fmla="*/ 2147483647 w 935"/>
              <a:gd name="T39" fmla="*/ 2147483647 h 228"/>
              <a:gd name="T40" fmla="*/ 2147483647 w 935"/>
              <a:gd name="T41" fmla="*/ 2147483647 h 228"/>
              <a:gd name="T42" fmla="*/ 2147483647 w 935"/>
              <a:gd name="T43" fmla="*/ 2147483647 h 228"/>
              <a:gd name="T44" fmla="*/ 2147483647 w 935"/>
              <a:gd name="T45" fmla="*/ 2147483647 h 228"/>
              <a:gd name="T46" fmla="*/ 2147483647 w 935"/>
              <a:gd name="T47" fmla="*/ 2147483647 h 228"/>
              <a:gd name="T48" fmla="*/ 2147483647 w 935"/>
              <a:gd name="T49" fmla="*/ 2147483647 h 228"/>
              <a:gd name="T50" fmla="*/ 2147483647 w 935"/>
              <a:gd name="T51" fmla="*/ 2147483647 h 228"/>
              <a:gd name="T52" fmla="*/ 2147483647 w 935"/>
              <a:gd name="T53" fmla="*/ 2147483647 h 228"/>
              <a:gd name="T54" fmla="*/ 2147483647 w 935"/>
              <a:gd name="T55" fmla="*/ 2147483647 h 228"/>
              <a:gd name="T56" fmla="*/ 2147483647 w 935"/>
              <a:gd name="T57" fmla="*/ 2147483647 h 228"/>
              <a:gd name="T58" fmla="*/ 2147483647 w 935"/>
              <a:gd name="T59" fmla="*/ 2147483647 h 228"/>
              <a:gd name="T60" fmla="*/ 2147483647 w 935"/>
              <a:gd name="T61" fmla="*/ 2147483647 h 228"/>
              <a:gd name="T62" fmla="*/ 2147483647 w 935"/>
              <a:gd name="T63" fmla="*/ 2147483647 h 228"/>
              <a:gd name="T64" fmla="*/ 2147483647 w 935"/>
              <a:gd name="T65" fmla="*/ 2147483647 h 228"/>
              <a:gd name="T66" fmla="*/ 2147483647 w 935"/>
              <a:gd name="T67" fmla="*/ 2147483647 h 228"/>
              <a:gd name="T68" fmla="*/ 2147483647 w 935"/>
              <a:gd name="T69" fmla="*/ 2147483647 h 228"/>
              <a:gd name="T70" fmla="*/ 2147483647 w 935"/>
              <a:gd name="T71" fmla="*/ 2147483647 h 228"/>
              <a:gd name="T72" fmla="*/ 2147483647 w 935"/>
              <a:gd name="T73" fmla="*/ 2147483647 h 228"/>
              <a:gd name="T74" fmla="*/ 2147483647 w 935"/>
              <a:gd name="T75" fmla="*/ 2147483647 h 228"/>
              <a:gd name="T76" fmla="*/ 2147483647 w 935"/>
              <a:gd name="T77" fmla="*/ 2147483647 h 228"/>
              <a:gd name="T78" fmla="*/ 2147483647 w 935"/>
              <a:gd name="T79" fmla="*/ 2147483647 h 228"/>
              <a:gd name="T80" fmla="*/ 2147483647 w 935"/>
              <a:gd name="T81" fmla="*/ 2147483647 h 228"/>
              <a:gd name="T82" fmla="*/ 2147483647 w 935"/>
              <a:gd name="T83" fmla="*/ 2147483647 h 228"/>
              <a:gd name="T84" fmla="*/ 2147483647 w 935"/>
              <a:gd name="T85" fmla="*/ 2147483647 h 228"/>
              <a:gd name="T86" fmla="*/ 2147483647 w 935"/>
              <a:gd name="T87" fmla="*/ 2147483647 h 228"/>
              <a:gd name="T88" fmla="*/ 2147483647 w 935"/>
              <a:gd name="T89" fmla="*/ 2147483647 h 228"/>
              <a:gd name="T90" fmla="*/ 2147483647 w 935"/>
              <a:gd name="T91" fmla="*/ 2147483647 h 228"/>
              <a:gd name="T92" fmla="*/ 2147483647 w 935"/>
              <a:gd name="T93" fmla="*/ 2147483647 h 228"/>
              <a:gd name="T94" fmla="*/ 2147483647 w 935"/>
              <a:gd name="T95" fmla="*/ 2147483647 h 228"/>
              <a:gd name="T96" fmla="*/ 2147483647 w 935"/>
              <a:gd name="T97" fmla="*/ 2147483647 h 228"/>
              <a:gd name="T98" fmla="*/ 2147483647 w 935"/>
              <a:gd name="T99" fmla="*/ 2147483647 h 228"/>
              <a:gd name="T100" fmla="*/ 2147483647 w 935"/>
              <a:gd name="T101" fmla="*/ 2147483647 h 228"/>
              <a:gd name="T102" fmla="*/ 2147483647 w 935"/>
              <a:gd name="T103" fmla="*/ 2147483647 h 228"/>
              <a:gd name="T104" fmla="*/ 2147483647 w 935"/>
              <a:gd name="T105" fmla="*/ 2147483647 h 228"/>
              <a:gd name="T106" fmla="*/ 2147483647 w 935"/>
              <a:gd name="T107" fmla="*/ 2147483647 h 228"/>
              <a:gd name="T108" fmla="*/ 0 w 935"/>
              <a:gd name="T109" fmla="*/ 2147483647 h 228"/>
              <a:gd name="T110" fmla="*/ 2147483647 w 935"/>
              <a:gd name="T111" fmla="*/ 2147483647 h 228"/>
              <a:gd name="T112" fmla="*/ 2147483647 w 935"/>
              <a:gd name="T113" fmla="*/ 2147483647 h 228"/>
              <a:gd name="T114" fmla="*/ 2147483647 w 935"/>
              <a:gd name="T115" fmla="*/ 2147483647 h 228"/>
              <a:gd name="T116" fmla="*/ 2147483647 w 935"/>
              <a:gd name="T117" fmla="*/ 2147483647 h 228"/>
              <a:gd name="T118" fmla="*/ 2147483647 w 935"/>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5"/>
              <a:gd name="T181" fmla="*/ 0 h 228"/>
              <a:gd name="T182" fmla="*/ 935 w 935"/>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5" h="228">
                <a:moveTo>
                  <a:pt x="500" y="76"/>
                </a:moveTo>
                <a:lnTo>
                  <a:pt x="555" y="55"/>
                </a:lnTo>
                <a:lnTo>
                  <a:pt x="609" y="33"/>
                </a:lnTo>
                <a:lnTo>
                  <a:pt x="663" y="22"/>
                </a:lnTo>
                <a:lnTo>
                  <a:pt x="707" y="11"/>
                </a:lnTo>
                <a:lnTo>
                  <a:pt x="740" y="11"/>
                </a:lnTo>
                <a:lnTo>
                  <a:pt x="761" y="0"/>
                </a:lnTo>
                <a:lnTo>
                  <a:pt x="783" y="0"/>
                </a:lnTo>
                <a:lnTo>
                  <a:pt x="794" y="0"/>
                </a:lnTo>
                <a:lnTo>
                  <a:pt x="816" y="0"/>
                </a:lnTo>
                <a:lnTo>
                  <a:pt x="837" y="0"/>
                </a:lnTo>
                <a:lnTo>
                  <a:pt x="859" y="11"/>
                </a:lnTo>
                <a:lnTo>
                  <a:pt x="881" y="22"/>
                </a:lnTo>
                <a:lnTo>
                  <a:pt x="903" y="33"/>
                </a:lnTo>
                <a:lnTo>
                  <a:pt x="924" y="55"/>
                </a:lnTo>
                <a:lnTo>
                  <a:pt x="935" y="65"/>
                </a:lnTo>
                <a:lnTo>
                  <a:pt x="935" y="76"/>
                </a:lnTo>
                <a:lnTo>
                  <a:pt x="924" y="87"/>
                </a:lnTo>
                <a:lnTo>
                  <a:pt x="903" y="98"/>
                </a:lnTo>
                <a:lnTo>
                  <a:pt x="881" y="109"/>
                </a:lnTo>
                <a:lnTo>
                  <a:pt x="870" y="120"/>
                </a:lnTo>
                <a:lnTo>
                  <a:pt x="859" y="120"/>
                </a:lnTo>
                <a:lnTo>
                  <a:pt x="837" y="120"/>
                </a:lnTo>
                <a:lnTo>
                  <a:pt x="827" y="120"/>
                </a:lnTo>
                <a:lnTo>
                  <a:pt x="805" y="130"/>
                </a:lnTo>
                <a:lnTo>
                  <a:pt x="783" y="130"/>
                </a:lnTo>
                <a:lnTo>
                  <a:pt x="750" y="141"/>
                </a:lnTo>
                <a:lnTo>
                  <a:pt x="729" y="141"/>
                </a:lnTo>
                <a:lnTo>
                  <a:pt x="696" y="152"/>
                </a:lnTo>
                <a:lnTo>
                  <a:pt x="631" y="163"/>
                </a:lnTo>
                <a:lnTo>
                  <a:pt x="555" y="174"/>
                </a:lnTo>
                <a:lnTo>
                  <a:pt x="479" y="184"/>
                </a:lnTo>
                <a:lnTo>
                  <a:pt x="424" y="195"/>
                </a:lnTo>
                <a:lnTo>
                  <a:pt x="392" y="195"/>
                </a:lnTo>
                <a:lnTo>
                  <a:pt x="348" y="206"/>
                </a:lnTo>
                <a:lnTo>
                  <a:pt x="316" y="206"/>
                </a:lnTo>
                <a:lnTo>
                  <a:pt x="272" y="217"/>
                </a:lnTo>
                <a:lnTo>
                  <a:pt x="250" y="217"/>
                </a:lnTo>
                <a:lnTo>
                  <a:pt x="218" y="217"/>
                </a:lnTo>
                <a:lnTo>
                  <a:pt x="185" y="228"/>
                </a:lnTo>
                <a:lnTo>
                  <a:pt x="163" y="228"/>
                </a:lnTo>
                <a:lnTo>
                  <a:pt x="142" y="228"/>
                </a:lnTo>
                <a:lnTo>
                  <a:pt x="131" y="228"/>
                </a:lnTo>
                <a:lnTo>
                  <a:pt x="109" y="228"/>
                </a:lnTo>
                <a:lnTo>
                  <a:pt x="98" y="228"/>
                </a:lnTo>
                <a:lnTo>
                  <a:pt x="87" y="228"/>
                </a:lnTo>
                <a:lnTo>
                  <a:pt x="76" y="228"/>
                </a:lnTo>
                <a:lnTo>
                  <a:pt x="55" y="217"/>
                </a:lnTo>
                <a:lnTo>
                  <a:pt x="44" y="195"/>
                </a:lnTo>
                <a:lnTo>
                  <a:pt x="22" y="184"/>
                </a:lnTo>
                <a:lnTo>
                  <a:pt x="11" y="174"/>
                </a:lnTo>
                <a:lnTo>
                  <a:pt x="0" y="163"/>
                </a:lnTo>
                <a:lnTo>
                  <a:pt x="109" y="141"/>
                </a:lnTo>
                <a:lnTo>
                  <a:pt x="239" y="120"/>
                </a:lnTo>
                <a:lnTo>
                  <a:pt x="370" y="98"/>
                </a:lnTo>
                <a:lnTo>
                  <a:pt x="500" y="76"/>
                </a:lnTo>
              </a:path>
            </a:pathLst>
          </a:custGeom>
          <a:solidFill>
            <a:srgbClr val="FF0000"/>
          </a:solidFill>
          <a:ln w="12700">
            <a:solidFill>
              <a:srgbClr val="000000"/>
            </a:solidFill>
            <a:round/>
          </a:ln>
        </p:spPr>
        <p:txBody>
          <a:bodyPr/>
          <a:lstStyle/>
          <a:p>
            <a:endParaRPr lang="zh-CN" altLang="en-US"/>
          </a:p>
        </p:txBody>
      </p:sp>
      <p:sp>
        <p:nvSpPr>
          <p:cNvPr id="107574" name="Freeform 54"/>
          <p:cNvSpPr/>
          <p:nvPr/>
        </p:nvSpPr>
        <p:spPr bwMode="auto">
          <a:xfrm>
            <a:off x="6853239" y="3302001"/>
            <a:ext cx="117475" cy="971551"/>
          </a:xfrm>
          <a:custGeom>
            <a:avLst/>
            <a:gdLst>
              <a:gd name="T0" fmla="*/ 0 w 185"/>
              <a:gd name="T1" fmla="*/ 0 h 1147"/>
              <a:gd name="T2" fmla="*/ 2147483647 w 185"/>
              <a:gd name="T3" fmla="*/ 2147483647 h 1147"/>
              <a:gd name="T4" fmla="*/ 2147483647 w 185"/>
              <a:gd name="T5" fmla="*/ 2147483647 h 1147"/>
              <a:gd name="T6" fmla="*/ 2147483647 w 185"/>
              <a:gd name="T7" fmla="*/ 2147483647 h 1147"/>
              <a:gd name="T8" fmla="*/ 2147483647 w 185"/>
              <a:gd name="T9" fmla="*/ 2147483647 h 1147"/>
              <a:gd name="T10" fmla="*/ 2147483647 w 185"/>
              <a:gd name="T11" fmla="*/ 2147483647 h 1147"/>
              <a:gd name="T12" fmla="*/ 2147483647 w 185"/>
              <a:gd name="T13" fmla="*/ 2147483647 h 1147"/>
              <a:gd name="T14" fmla="*/ 2147483647 w 185"/>
              <a:gd name="T15" fmla="*/ 2147483647 h 1147"/>
              <a:gd name="T16" fmla="*/ 2147483647 w 185"/>
              <a:gd name="T17" fmla="*/ 2147483647 h 1147"/>
              <a:gd name="T18" fmla="*/ 2147483647 w 185"/>
              <a:gd name="T19" fmla="*/ 2147483647 h 1147"/>
              <a:gd name="T20" fmla="*/ 2147483647 w 185"/>
              <a:gd name="T21" fmla="*/ 2147483647 h 1147"/>
              <a:gd name="T22" fmla="*/ 2147483647 w 185"/>
              <a:gd name="T23" fmla="*/ 2147483647 h 1147"/>
              <a:gd name="T24" fmla="*/ 2147483647 w 185"/>
              <a:gd name="T25" fmla="*/ 2147483647 h 1147"/>
              <a:gd name="T26" fmla="*/ 2147483647 w 185"/>
              <a:gd name="T27" fmla="*/ 2147483647 h 1147"/>
              <a:gd name="T28" fmla="*/ 2147483647 w 185"/>
              <a:gd name="T29" fmla="*/ 2147483647 h 1147"/>
              <a:gd name="T30" fmla="*/ 2147483647 w 185"/>
              <a:gd name="T31" fmla="*/ 2147483647 h 1147"/>
              <a:gd name="T32" fmla="*/ 2147483647 w 185"/>
              <a:gd name="T33" fmla="*/ 2147483647 h 1147"/>
              <a:gd name="T34" fmla="*/ 2147483647 w 185"/>
              <a:gd name="T35" fmla="*/ 2147483647 h 1147"/>
              <a:gd name="T36" fmla="*/ 2147483647 w 185"/>
              <a:gd name="T37" fmla="*/ 2147483647 h 1147"/>
              <a:gd name="T38" fmla="*/ 2147483647 w 185"/>
              <a:gd name="T39" fmla="*/ 2147483647 h 1147"/>
              <a:gd name="T40" fmla="*/ 2147483647 w 185"/>
              <a:gd name="T41" fmla="*/ 2147483647 h 1147"/>
              <a:gd name="T42" fmla="*/ 2147483647 w 185"/>
              <a:gd name="T43" fmla="*/ 2147483647 h 1147"/>
              <a:gd name="T44" fmla="*/ 2147483647 w 185"/>
              <a:gd name="T45" fmla="*/ 2147483647 h 1147"/>
              <a:gd name="T46" fmla="*/ 2147483647 w 185"/>
              <a:gd name="T47" fmla="*/ 2147483647 h 1147"/>
              <a:gd name="T48" fmla="*/ 2147483647 w 185"/>
              <a:gd name="T49" fmla="*/ 2147483647 h 1147"/>
              <a:gd name="T50" fmla="*/ 2147483647 w 185"/>
              <a:gd name="T51" fmla="*/ 2147483647 h 1147"/>
              <a:gd name="T52" fmla="*/ 2147483647 w 185"/>
              <a:gd name="T53" fmla="*/ 2147483647 h 1147"/>
              <a:gd name="T54" fmla="*/ 2147483647 w 185"/>
              <a:gd name="T55" fmla="*/ 2147483647 h 1147"/>
              <a:gd name="T56" fmla="*/ 2147483647 w 185"/>
              <a:gd name="T57" fmla="*/ 2147483647 h 1147"/>
              <a:gd name="T58" fmla="*/ 2147483647 w 185"/>
              <a:gd name="T59" fmla="*/ 2147483647 h 1147"/>
              <a:gd name="T60" fmla="*/ 2147483647 w 185"/>
              <a:gd name="T61" fmla="*/ 2147483647 h 1147"/>
              <a:gd name="T62" fmla="*/ 2147483647 w 185"/>
              <a:gd name="T63" fmla="*/ 2147483647 h 1147"/>
              <a:gd name="T64" fmla="*/ 2147483647 w 185"/>
              <a:gd name="T65" fmla="*/ 2147483647 h 1147"/>
              <a:gd name="T66" fmla="*/ 2147483647 w 185"/>
              <a:gd name="T67" fmla="*/ 2147483647 h 1147"/>
              <a:gd name="T68" fmla="*/ 2147483647 w 185"/>
              <a:gd name="T69" fmla="*/ 2147483647 h 1147"/>
              <a:gd name="T70" fmla="*/ 2147483647 w 185"/>
              <a:gd name="T71" fmla="*/ 2147483647 h 1147"/>
              <a:gd name="T72" fmla="*/ 2147483647 w 185"/>
              <a:gd name="T73" fmla="*/ 2147483647 h 1147"/>
              <a:gd name="T74" fmla="*/ 2147483647 w 185"/>
              <a:gd name="T75" fmla="*/ 2147483647 h 1147"/>
              <a:gd name="T76" fmla="*/ 2147483647 w 185"/>
              <a:gd name="T77" fmla="*/ 2147483647 h 1147"/>
              <a:gd name="T78" fmla="*/ 2147483647 w 185"/>
              <a:gd name="T79" fmla="*/ 2147483647 h 1147"/>
              <a:gd name="T80" fmla="*/ 2147483647 w 185"/>
              <a:gd name="T81" fmla="*/ 2147483647 h 1147"/>
              <a:gd name="T82" fmla="*/ 0 w 185"/>
              <a:gd name="T83" fmla="*/ 0 h 1147"/>
              <a:gd name="T84" fmla="*/ 0 w 185"/>
              <a:gd name="T85" fmla="*/ 0 h 11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5"/>
              <a:gd name="T130" fmla="*/ 0 h 1147"/>
              <a:gd name="T131" fmla="*/ 185 w 185"/>
              <a:gd name="T132" fmla="*/ 1147 h 11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5" h="1147">
                <a:moveTo>
                  <a:pt x="0" y="0"/>
                </a:moveTo>
                <a:lnTo>
                  <a:pt x="44" y="32"/>
                </a:lnTo>
                <a:lnTo>
                  <a:pt x="76" y="54"/>
                </a:lnTo>
                <a:lnTo>
                  <a:pt x="109" y="64"/>
                </a:lnTo>
                <a:lnTo>
                  <a:pt x="130" y="86"/>
                </a:lnTo>
                <a:lnTo>
                  <a:pt x="152" y="97"/>
                </a:lnTo>
                <a:lnTo>
                  <a:pt x="163" y="119"/>
                </a:lnTo>
                <a:lnTo>
                  <a:pt x="174" y="119"/>
                </a:lnTo>
                <a:lnTo>
                  <a:pt x="185" y="129"/>
                </a:lnTo>
                <a:lnTo>
                  <a:pt x="185" y="140"/>
                </a:lnTo>
                <a:lnTo>
                  <a:pt x="185" y="151"/>
                </a:lnTo>
                <a:lnTo>
                  <a:pt x="185" y="173"/>
                </a:lnTo>
                <a:lnTo>
                  <a:pt x="185" y="194"/>
                </a:lnTo>
                <a:lnTo>
                  <a:pt x="174" y="216"/>
                </a:lnTo>
                <a:lnTo>
                  <a:pt x="174" y="248"/>
                </a:lnTo>
                <a:lnTo>
                  <a:pt x="174" y="270"/>
                </a:lnTo>
                <a:lnTo>
                  <a:pt x="174" y="303"/>
                </a:lnTo>
                <a:lnTo>
                  <a:pt x="163" y="324"/>
                </a:lnTo>
                <a:lnTo>
                  <a:pt x="163" y="346"/>
                </a:lnTo>
                <a:lnTo>
                  <a:pt x="163" y="378"/>
                </a:lnTo>
                <a:lnTo>
                  <a:pt x="163" y="411"/>
                </a:lnTo>
                <a:lnTo>
                  <a:pt x="163" y="443"/>
                </a:lnTo>
                <a:lnTo>
                  <a:pt x="163" y="487"/>
                </a:lnTo>
                <a:lnTo>
                  <a:pt x="152" y="541"/>
                </a:lnTo>
                <a:lnTo>
                  <a:pt x="152" y="584"/>
                </a:lnTo>
                <a:lnTo>
                  <a:pt x="152" y="638"/>
                </a:lnTo>
                <a:lnTo>
                  <a:pt x="152" y="703"/>
                </a:lnTo>
                <a:lnTo>
                  <a:pt x="152" y="768"/>
                </a:lnTo>
                <a:lnTo>
                  <a:pt x="152" y="833"/>
                </a:lnTo>
                <a:lnTo>
                  <a:pt x="152" y="909"/>
                </a:lnTo>
                <a:lnTo>
                  <a:pt x="152" y="984"/>
                </a:lnTo>
                <a:lnTo>
                  <a:pt x="152" y="1071"/>
                </a:lnTo>
                <a:lnTo>
                  <a:pt x="152" y="1147"/>
                </a:lnTo>
                <a:lnTo>
                  <a:pt x="22" y="1147"/>
                </a:lnTo>
                <a:lnTo>
                  <a:pt x="22" y="995"/>
                </a:lnTo>
                <a:lnTo>
                  <a:pt x="22" y="844"/>
                </a:lnTo>
                <a:lnTo>
                  <a:pt x="22" y="692"/>
                </a:lnTo>
                <a:lnTo>
                  <a:pt x="22" y="541"/>
                </a:lnTo>
                <a:lnTo>
                  <a:pt x="11" y="400"/>
                </a:lnTo>
                <a:lnTo>
                  <a:pt x="11" y="270"/>
                </a:lnTo>
                <a:lnTo>
                  <a:pt x="11" y="129"/>
                </a:lnTo>
                <a:lnTo>
                  <a:pt x="0" y="0"/>
                </a:lnTo>
              </a:path>
            </a:pathLst>
          </a:custGeom>
          <a:solidFill>
            <a:srgbClr val="FF0000"/>
          </a:solidFill>
          <a:ln w="12700">
            <a:solidFill>
              <a:srgbClr val="000000"/>
            </a:solidFill>
            <a:round/>
          </a:ln>
        </p:spPr>
        <p:txBody>
          <a:bodyPr/>
          <a:lstStyle/>
          <a:p>
            <a:endParaRPr lang="zh-CN" altLang="en-US"/>
          </a:p>
        </p:txBody>
      </p:sp>
      <p:sp>
        <p:nvSpPr>
          <p:cNvPr id="107576" name="Freeform 56"/>
          <p:cNvSpPr/>
          <p:nvPr/>
        </p:nvSpPr>
        <p:spPr bwMode="auto">
          <a:xfrm>
            <a:off x="6376989" y="4191001"/>
            <a:ext cx="1036637" cy="201084"/>
          </a:xfrm>
          <a:custGeom>
            <a:avLst/>
            <a:gdLst>
              <a:gd name="T0" fmla="*/ 2147483647 w 1631"/>
              <a:gd name="T1" fmla="*/ 2147483647 h 239"/>
              <a:gd name="T2" fmla="*/ 2147483647 w 1631"/>
              <a:gd name="T3" fmla="*/ 2147483647 h 239"/>
              <a:gd name="T4" fmla="*/ 2147483647 w 1631"/>
              <a:gd name="T5" fmla="*/ 2147483647 h 239"/>
              <a:gd name="T6" fmla="*/ 2147483647 w 1631"/>
              <a:gd name="T7" fmla="*/ 2147483647 h 239"/>
              <a:gd name="T8" fmla="*/ 2147483647 w 1631"/>
              <a:gd name="T9" fmla="*/ 2147483647 h 239"/>
              <a:gd name="T10" fmla="*/ 2147483647 w 1631"/>
              <a:gd name="T11" fmla="*/ 2147483647 h 239"/>
              <a:gd name="T12" fmla="*/ 2147483647 w 1631"/>
              <a:gd name="T13" fmla="*/ 2147483647 h 239"/>
              <a:gd name="T14" fmla="*/ 2147483647 w 1631"/>
              <a:gd name="T15" fmla="*/ 2147483647 h 239"/>
              <a:gd name="T16" fmla="*/ 2147483647 w 1631"/>
              <a:gd name="T17" fmla="*/ 2147483647 h 239"/>
              <a:gd name="T18" fmla="*/ 2147483647 w 1631"/>
              <a:gd name="T19" fmla="*/ 2147483647 h 239"/>
              <a:gd name="T20" fmla="*/ 2147483647 w 1631"/>
              <a:gd name="T21" fmla="*/ 2147483647 h 239"/>
              <a:gd name="T22" fmla="*/ 2147483647 w 1631"/>
              <a:gd name="T23" fmla="*/ 2147483647 h 239"/>
              <a:gd name="T24" fmla="*/ 0 w 1631"/>
              <a:gd name="T25" fmla="*/ 2147483647 h 239"/>
              <a:gd name="T26" fmla="*/ 2147483647 w 1631"/>
              <a:gd name="T27" fmla="*/ 2147483647 h 239"/>
              <a:gd name="T28" fmla="*/ 2147483647 w 1631"/>
              <a:gd name="T29" fmla="*/ 2147483647 h 239"/>
              <a:gd name="T30" fmla="*/ 2147483647 w 1631"/>
              <a:gd name="T31" fmla="*/ 2147483647 h 239"/>
              <a:gd name="T32" fmla="*/ 2147483647 w 1631"/>
              <a:gd name="T33" fmla="*/ 2147483647 h 239"/>
              <a:gd name="T34" fmla="*/ 2147483647 w 1631"/>
              <a:gd name="T35" fmla="*/ 2147483647 h 239"/>
              <a:gd name="T36" fmla="*/ 2147483647 w 1631"/>
              <a:gd name="T37" fmla="*/ 2147483647 h 239"/>
              <a:gd name="T38" fmla="*/ 2147483647 w 1631"/>
              <a:gd name="T39" fmla="*/ 0 h 239"/>
              <a:gd name="T40" fmla="*/ 2147483647 w 1631"/>
              <a:gd name="T41" fmla="*/ 0 h 239"/>
              <a:gd name="T42" fmla="*/ 2147483647 w 1631"/>
              <a:gd name="T43" fmla="*/ 2147483647 h 239"/>
              <a:gd name="T44" fmla="*/ 2147483647 w 1631"/>
              <a:gd name="T45" fmla="*/ 2147483647 h 239"/>
              <a:gd name="T46" fmla="*/ 2147483647 w 1631"/>
              <a:gd name="T47" fmla="*/ 2147483647 h 239"/>
              <a:gd name="T48" fmla="*/ 2147483647 w 1631"/>
              <a:gd name="T49" fmla="*/ 2147483647 h 239"/>
              <a:gd name="T50" fmla="*/ 2147483647 w 1631"/>
              <a:gd name="T51" fmla="*/ 2147483647 h 239"/>
              <a:gd name="T52" fmla="*/ 2147483647 w 1631"/>
              <a:gd name="T53" fmla="*/ 2147483647 h 239"/>
              <a:gd name="T54" fmla="*/ 2147483647 w 1631"/>
              <a:gd name="T55" fmla="*/ 2147483647 h 239"/>
              <a:gd name="T56" fmla="*/ 2147483647 w 1631"/>
              <a:gd name="T57" fmla="*/ 2147483647 h 239"/>
              <a:gd name="T58" fmla="*/ 2147483647 w 1631"/>
              <a:gd name="T59" fmla="*/ 2147483647 h 239"/>
              <a:gd name="T60" fmla="*/ 2147483647 w 1631"/>
              <a:gd name="T61" fmla="*/ 2147483647 h 239"/>
              <a:gd name="T62" fmla="*/ 2147483647 w 1631"/>
              <a:gd name="T63" fmla="*/ 2147483647 h 239"/>
              <a:gd name="T64" fmla="*/ 2147483647 w 1631"/>
              <a:gd name="T65" fmla="*/ 2147483647 h 239"/>
              <a:gd name="T66" fmla="*/ 2147483647 w 1631"/>
              <a:gd name="T67" fmla="*/ 2147483647 h 239"/>
              <a:gd name="T68" fmla="*/ 2147483647 w 1631"/>
              <a:gd name="T69" fmla="*/ 214748364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1"/>
              <a:gd name="T106" fmla="*/ 0 h 239"/>
              <a:gd name="T107" fmla="*/ 1631 w 1631"/>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1" h="239">
                <a:moveTo>
                  <a:pt x="641" y="195"/>
                </a:moveTo>
                <a:lnTo>
                  <a:pt x="587" y="195"/>
                </a:lnTo>
                <a:lnTo>
                  <a:pt x="543" y="206"/>
                </a:lnTo>
                <a:lnTo>
                  <a:pt x="500" y="206"/>
                </a:lnTo>
                <a:lnTo>
                  <a:pt x="456" y="217"/>
                </a:lnTo>
                <a:lnTo>
                  <a:pt x="413" y="217"/>
                </a:lnTo>
                <a:lnTo>
                  <a:pt x="380" y="228"/>
                </a:lnTo>
                <a:lnTo>
                  <a:pt x="348" y="228"/>
                </a:lnTo>
                <a:lnTo>
                  <a:pt x="315" y="228"/>
                </a:lnTo>
                <a:lnTo>
                  <a:pt x="293" y="239"/>
                </a:lnTo>
                <a:lnTo>
                  <a:pt x="261" y="239"/>
                </a:lnTo>
                <a:lnTo>
                  <a:pt x="239" y="239"/>
                </a:lnTo>
                <a:lnTo>
                  <a:pt x="228" y="239"/>
                </a:lnTo>
                <a:lnTo>
                  <a:pt x="206" y="239"/>
                </a:lnTo>
                <a:lnTo>
                  <a:pt x="196" y="239"/>
                </a:lnTo>
                <a:lnTo>
                  <a:pt x="185" y="239"/>
                </a:lnTo>
                <a:lnTo>
                  <a:pt x="174" y="239"/>
                </a:lnTo>
                <a:lnTo>
                  <a:pt x="152" y="239"/>
                </a:lnTo>
                <a:lnTo>
                  <a:pt x="119" y="228"/>
                </a:lnTo>
                <a:lnTo>
                  <a:pt x="87" y="217"/>
                </a:lnTo>
                <a:lnTo>
                  <a:pt x="76" y="206"/>
                </a:lnTo>
                <a:lnTo>
                  <a:pt x="65" y="195"/>
                </a:lnTo>
                <a:lnTo>
                  <a:pt x="33" y="163"/>
                </a:lnTo>
                <a:lnTo>
                  <a:pt x="11" y="141"/>
                </a:lnTo>
                <a:lnTo>
                  <a:pt x="0" y="119"/>
                </a:lnTo>
                <a:lnTo>
                  <a:pt x="0" y="98"/>
                </a:lnTo>
                <a:lnTo>
                  <a:pt x="119" y="98"/>
                </a:lnTo>
                <a:lnTo>
                  <a:pt x="228" y="98"/>
                </a:lnTo>
                <a:lnTo>
                  <a:pt x="337" y="98"/>
                </a:lnTo>
                <a:lnTo>
                  <a:pt x="435" y="87"/>
                </a:lnTo>
                <a:lnTo>
                  <a:pt x="533" y="87"/>
                </a:lnTo>
                <a:lnTo>
                  <a:pt x="620" y="76"/>
                </a:lnTo>
                <a:lnTo>
                  <a:pt x="707" y="65"/>
                </a:lnTo>
                <a:lnTo>
                  <a:pt x="783" y="55"/>
                </a:lnTo>
                <a:lnTo>
                  <a:pt x="859" y="44"/>
                </a:lnTo>
                <a:lnTo>
                  <a:pt x="935" y="33"/>
                </a:lnTo>
                <a:lnTo>
                  <a:pt x="1011" y="22"/>
                </a:lnTo>
                <a:lnTo>
                  <a:pt x="1076" y="11"/>
                </a:lnTo>
                <a:lnTo>
                  <a:pt x="1141" y="11"/>
                </a:lnTo>
                <a:lnTo>
                  <a:pt x="1207" y="0"/>
                </a:lnTo>
                <a:lnTo>
                  <a:pt x="1261" y="0"/>
                </a:lnTo>
                <a:lnTo>
                  <a:pt x="1315" y="0"/>
                </a:lnTo>
                <a:lnTo>
                  <a:pt x="1370" y="0"/>
                </a:lnTo>
                <a:lnTo>
                  <a:pt x="1424" y="11"/>
                </a:lnTo>
                <a:lnTo>
                  <a:pt x="1468" y="11"/>
                </a:lnTo>
                <a:lnTo>
                  <a:pt x="1500" y="22"/>
                </a:lnTo>
                <a:lnTo>
                  <a:pt x="1533" y="33"/>
                </a:lnTo>
                <a:lnTo>
                  <a:pt x="1565" y="44"/>
                </a:lnTo>
                <a:lnTo>
                  <a:pt x="1587" y="55"/>
                </a:lnTo>
                <a:lnTo>
                  <a:pt x="1598" y="76"/>
                </a:lnTo>
                <a:lnTo>
                  <a:pt x="1620" y="109"/>
                </a:lnTo>
                <a:lnTo>
                  <a:pt x="1631" y="130"/>
                </a:lnTo>
                <a:lnTo>
                  <a:pt x="1631" y="152"/>
                </a:lnTo>
                <a:lnTo>
                  <a:pt x="1631" y="174"/>
                </a:lnTo>
                <a:lnTo>
                  <a:pt x="1620" y="184"/>
                </a:lnTo>
                <a:lnTo>
                  <a:pt x="1598" y="184"/>
                </a:lnTo>
                <a:lnTo>
                  <a:pt x="1576" y="184"/>
                </a:lnTo>
                <a:lnTo>
                  <a:pt x="1544" y="184"/>
                </a:lnTo>
                <a:lnTo>
                  <a:pt x="1500" y="184"/>
                </a:lnTo>
                <a:lnTo>
                  <a:pt x="1446" y="184"/>
                </a:lnTo>
                <a:lnTo>
                  <a:pt x="1391" y="184"/>
                </a:lnTo>
                <a:lnTo>
                  <a:pt x="1326" y="174"/>
                </a:lnTo>
                <a:lnTo>
                  <a:pt x="1261" y="174"/>
                </a:lnTo>
                <a:lnTo>
                  <a:pt x="1185" y="163"/>
                </a:lnTo>
                <a:lnTo>
                  <a:pt x="1109" y="163"/>
                </a:lnTo>
                <a:lnTo>
                  <a:pt x="1022" y="163"/>
                </a:lnTo>
                <a:lnTo>
                  <a:pt x="935" y="163"/>
                </a:lnTo>
                <a:lnTo>
                  <a:pt x="837" y="174"/>
                </a:lnTo>
                <a:lnTo>
                  <a:pt x="739" y="174"/>
                </a:lnTo>
                <a:lnTo>
                  <a:pt x="641" y="195"/>
                </a:lnTo>
              </a:path>
            </a:pathLst>
          </a:custGeom>
          <a:solidFill>
            <a:srgbClr val="FF0000"/>
          </a:solidFill>
          <a:ln w="12700">
            <a:solidFill>
              <a:srgbClr val="000000"/>
            </a:solidFill>
            <a:round/>
          </a:ln>
        </p:spPr>
        <p:txBody>
          <a:bodyPr/>
          <a:lstStyle/>
          <a:p>
            <a:endParaRPr lang="zh-CN" altLang="en-US"/>
          </a:p>
        </p:txBody>
      </p:sp>
      <p:grpSp>
        <p:nvGrpSpPr>
          <p:cNvPr id="2" name="组合 20"/>
          <p:cNvGrpSpPr/>
          <p:nvPr/>
        </p:nvGrpSpPr>
        <p:grpSpPr>
          <a:xfrm>
            <a:off x="703806" y="987626"/>
            <a:ext cx="1464632" cy="672451"/>
            <a:chOff x="846681" y="1213040"/>
            <a:chExt cx="1464632" cy="504338"/>
          </a:xfrm>
          <a:effectLst>
            <a:outerShdw blurRad="50800" dist="38100" dir="10800000" algn="r" rotWithShape="0">
              <a:prstClr val="black">
                <a:alpha val="40000"/>
              </a:prstClr>
            </a:outerShdw>
          </a:effectLst>
        </p:grpSpPr>
        <p:sp>
          <p:nvSpPr>
            <p:cNvPr id="24" name="圆角矩形 23"/>
            <p:cNvSpPr/>
            <p:nvPr/>
          </p:nvSpPr>
          <p:spPr>
            <a:xfrm>
              <a:off x="906463" y="1213040"/>
              <a:ext cx="1310700"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我会写</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5" name="直线连接符 21"/>
            <p:cNvSpPr>
              <a:spLocks noChangeShapeType="1"/>
            </p:cNvSpPr>
            <p:nvPr/>
          </p:nvSpPr>
          <p:spPr bwMode="auto">
            <a:xfrm flipV="1">
              <a:off x="846681" y="1717378"/>
              <a:ext cx="1464632"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35872" name="TextBox 2"/>
          <p:cNvSpPr txBox="1">
            <a:spLocks noChangeArrowheads="1"/>
          </p:cNvSpPr>
          <p:nvPr/>
        </p:nvSpPr>
        <p:spPr bwMode="auto">
          <a:xfrm>
            <a:off x="604838" y="2336801"/>
            <a:ext cx="2533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5400">
                <a:solidFill>
                  <a:srgbClr val="FF0000"/>
                </a:solidFill>
                <a:latin typeface="楷体" panose="02010609060101010101" pitchFamily="49" charset="-122"/>
                <a:ea typeface="楷体" panose="02010609060101010101" pitchFamily="49" charset="-122"/>
              </a:rPr>
              <a:t>隆隆</a:t>
            </a:r>
            <a:r>
              <a:rPr lang="zh-CN" altLang="en-US" sz="5400">
                <a:latin typeface="楷体" panose="02010609060101010101" pitchFamily="49" charset="-122"/>
                <a:ea typeface="楷体" panose="02010609060101010101" pitchFamily="49" charset="-122"/>
              </a:rPr>
              <a:t>声</a:t>
            </a:r>
            <a:endParaRPr lang="zh-CN" altLang="en-US" sz="540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7568"/>
                                        </p:tgtEl>
                                        <p:attrNameLst>
                                          <p:attrName>style.visibility</p:attrName>
                                        </p:attrNameLst>
                                      </p:cBhvr>
                                      <p:to>
                                        <p:strVal val="visible"/>
                                      </p:to>
                                    </p:set>
                                    <p:animEffect transition="in" filter="wipe(up)">
                                      <p:cBhvr>
                                        <p:cTn id="13" dur="500"/>
                                        <p:tgtEl>
                                          <p:spTgt spid="1075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7567"/>
                                        </p:tgtEl>
                                        <p:attrNameLst>
                                          <p:attrName>style.visibility</p:attrName>
                                        </p:attrNameLst>
                                      </p:cBhvr>
                                      <p:to>
                                        <p:strVal val="visible"/>
                                      </p:to>
                                    </p:set>
                                    <p:animEffect transition="in" filter="wipe(up)">
                                      <p:cBhvr>
                                        <p:cTn id="18" dur="500"/>
                                        <p:tgtEl>
                                          <p:spTgt spid="10756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7569"/>
                                        </p:tgtEl>
                                        <p:attrNameLst>
                                          <p:attrName>style.visibility</p:attrName>
                                        </p:attrNameLst>
                                      </p:cBhvr>
                                      <p:to>
                                        <p:strVal val="visible"/>
                                      </p:to>
                                    </p:set>
                                    <p:animEffect transition="in" filter="wipe(up)">
                                      <p:cBhvr>
                                        <p:cTn id="23" dur="500"/>
                                        <p:tgtEl>
                                          <p:spTgt spid="10756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7570"/>
                                        </p:tgtEl>
                                        <p:attrNameLst>
                                          <p:attrName>style.visibility</p:attrName>
                                        </p:attrNameLst>
                                      </p:cBhvr>
                                      <p:to>
                                        <p:strVal val="visible"/>
                                      </p:to>
                                    </p:set>
                                    <p:animEffect transition="in" filter="wipe(up)">
                                      <p:cBhvr>
                                        <p:cTn id="28" dur="500"/>
                                        <p:tgtEl>
                                          <p:spTgt spid="10757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71"/>
                                        </p:tgtEl>
                                        <p:attrNameLst>
                                          <p:attrName>style.visibility</p:attrName>
                                        </p:attrNameLst>
                                      </p:cBhvr>
                                      <p:to>
                                        <p:strVal val="visible"/>
                                      </p:to>
                                    </p:set>
                                    <p:animEffect transition="in" filter="wipe(left)">
                                      <p:cBhvr>
                                        <p:cTn id="33" dur="500"/>
                                        <p:tgtEl>
                                          <p:spTgt spid="1075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72"/>
                                        </p:tgtEl>
                                        <p:attrNameLst>
                                          <p:attrName>style.visibility</p:attrName>
                                        </p:attrNameLst>
                                      </p:cBhvr>
                                      <p:to>
                                        <p:strVal val="visible"/>
                                      </p:to>
                                    </p:set>
                                    <p:animEffect transition="in" filter="wipe(left)">
                                      <p:cBhvr>
                                        <p:cTn id="38" dur="500"/>
                                        <p:tgtEl>
                                          <p:spTgt spid="10757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7577"/>
                                        </p:tgtEl>
                                        <p:attrNameLst>
                                          <p:attrName>style.visibility</p:attrName>
                                        </p:attrNameLst>
                                      </p:cBhvr>
                                      <p:to>
                                        <p:strVal val="visible"/>
                                      </p:to>
                                    </p:set>
                                    <p:animEffect transition="in" filter="wipe(up)">
                                      <p:cBhvr>
                                        <p:cTn id="43" dur="500"/>
                                        <p:tgtEl>
                                          <p:spTgt spid="1075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7573"/>
                                        </p:tgtEl>
                                        <p:attrNameLst>
                                          <p:attrName>style.visibility</p:attrName>
                                        </p:attrNameLst>
                                      </p:cBhvr>
                                      <p:to>
                                        <p:strVal val="visible"/>
                                      </p:to>
                                    </p:set>
                                    <p:animEffect transition="in" filter="wipe(left)">
                                      <p:cBhvr>
                                        <p:cTn id="48" dur="500"/>
                                        <p:tgtEl>
                                          <p:spTgt spid="10757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7575"/>
                                        </p:tgtEl>
                                        <p:attrNameLst>
                                          <p:attrName>style.visibility</p:attrName>
                                        </p:attrNameLst>
                                      </p:cBhvr>
                                      <p:to>
                                        <p:strVal val="visible"/>
                                      </p:to>
                                    </p:set>
                                    <p:animEffect transition="in" filter="wipe(left)">
                                      <p:cBhvr>
                                        <p:cTn id="53" dur="500"/>
                                        <p:tgtEl>
                                          <p:spTgt spid="10757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7574"/>
                                        </p:tgtEl>
                                        <p:attrNameLst>
                                          <p:attrName>style.visibility</p:attrName>
                                        </p:attrNameLst>
                                      </p:cBhvr>
                                      <p:to>
                                        <p:strVal val="visible"/>
                                      </p:to>
                                    </p:set>
                                    <p:animEffect transition="in" filter="wipe(up)">
                                      <p:cBhvr>
                                        <p:cTn id="58" dur="500"/>
                                        <p:tgtEl>
                                          <p:spTgt spid="10757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7576"/>
                                        </p:tgtEl>
                                        <p:attrNameLst>
                                          <p:attrName>style.visibility</p:attrName>
                                        </p:attrNameLst>
                                      </p:cBhvr>
                                      <p:to>
                                        <p:strVal val="visible"/>
                                      </p:to>
                                    </p:set>
                                    <p:animEffect transition="in" filter="wipe(left)">
                                      <p:cBhvr>
                                        <p:cTn id="63" dur="500"/>
                                        <p:tgtEl>
                                          <p:spTgt spid="10757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arn(inVertical)">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1" grpId="0"/>
      <p:bldP spid="29" grpId="0"/>
      <p:bldP spid="107568" grpId="0" animBg="1"/>
      <p:bldP spid="107569" grpId="0" animBg="1"/>
      <p:bldP spid="107570" grpId="0" animBg="1"/>
      <p:bldP spid="107571" grpId="0" animBg="1"/>
      <p:bldP spid="107572" grpId="0" animBg="1"/>
      <p:bldP spid="107575" grpId="0" animBg="1"/>
      <p:bldP spid="107577" grpId="0" animBg="1"/>
      <p:bldP spid="107567" grpId="0" animBg="1"/>
      <p:bldP spid="107573" grpId="0" animBg="1"/>
      <p:bldP spid="107574" grpId="0" animBg="1"/>
      <p:bldP spid="1075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p:cNvSpPr>
            <a:spLocks noChangeArrowheads="1"/>
          </p:cNvSpPr>
          <p:nvPr/>
        </p:nvSpPr>
        <p:spPr bwMode="auto">
          <a:xfrm>
            <a:off x="1260475" y="2057400"/>
            <a:ext cx="6838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黑体" panose="02010609060101010101" charset="-122"/>
                <a:ea typeface="黑体" panose="02010609060101010101" charset="-122"/>
              </a:rPr>
              <a:t>初读课文后，你知道了什么？</a:t>
            </a:r>
            <a:endParaRPr lang="zh-CN" altLang="en-US" sz="2800" b="1" dirty="0">
              <a:latin typeface="黑体" panose="02010609060101010101" charset="-122"/>
              <a:ea typeface="黑体" panose="02010609060101010101" charset="-122"/>
            </a:endParaRPr>
          </a:p>
        </p:txBody>
      </p:sp>
      <p:sp>
        <p:nvSpPr>
          <p:cNvPr id="7" name="矩形 11"/>
          <p:cNvSpPr>
            <a:spLocks noChangeArrowheads="1"/>
          </p:cNvSpPr>
          <p:nvPr/>
        </p:nvSpPr>
        <p:spPr bwMode="auto">
          <a:xfrm>
            <a:off x="1328738" y="3005668"/>
            <a:ext cx="65087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solidFill>
                  <a:srgbClr val="C00000"/>
                </a:solidFill>
                <a:latin typeface="宋体" panose="02010600030101010101" pitchFamily="2" charset="-122"/>
              </a:rPr>
              <a:t>    读完这篇课文，我们知道了课文从“入场，典礼，阅兵，游行”四个方面来写。</a:t>
            </a:r>
            <a:endParaRPr lang="zh-CN" altLang="zh-CN" sz="2800" b="1" dirty="0">
              <a:solidFill>
                <a:srgbClr val="C00000"/>
              </a:solidFill>
            </a:endParaRPr>
          </a:p>
        </p:txBody>
      </p:sp>
      <p:grpSp>
        <p:nvGrpSpPr>
          <p:cNvPr id="36868" name="组合 3"/>
          <p:cNvGrpSpPr/>
          <p:nvPr/>
        </p:nvGrpSpPr>
        <p:grpSpPr bwMode="auto">
          <a:xfrm>
            <a:off x="704851" y="1301751"/>
            <a:ext cx="2125689" cy="633868"/>
            <a:chOff x="638175" y="996434"/>
            <a:chExt cx="2125723" cy="476250"/>
          </a:xfrm>
        </p:grpSpPr>
        <p:sp>
          <p:nvSpPr>
            <p:cNvPr id="36869" name="矩形 2"/>
            <p:cNvSpPr>
              <a:spLocks noChangeArrowheads="1"/>
            </p:cNvSpPr>
            <p:nvPr/>
          </p:nvSpPr>
          <p:spPr bwMode="auto">
            <a:xfrm>
              <a:off x="1142915" y="996434"/>
              <a:ext cx="1620983" cy="393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课堂小结</a:t>
              </a:r>
              <a:endParaRPr lang="zh-CN" altLang="en-US" sz="2800"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638175" y="1022866"/>
              <a:ext cx="590465" cy="449818"/>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492125" y="992718"/>
            <a:ext cx="187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solidFill>
                  <a:srgbClr val="0066FF"/>
                </a:solidFill>
                <a:latin typeface="微软雅黑" panose="020B0503020204020204" pitchFamily="34" charset="-122"/>
                <a:ea typeface="微软雅黑" panose="020B0503020204020204" pitchFamily="34" charset="-122"/>
              </a:rPr>
              <a:t>时代背景</a:t>
            </a:r>
            <a:endParaRPr lang="zh-CN" altLang="en-US" sz="2800" b="1" dirty="0">
              <a:solidFill>
                <a:srgbClr val="0066FF"/>
              </a:solidFill>
              <a:latin typeface="微软雅黑" panose="020B0503020204020204" pitchFamily="34" charset="-122"/>
              <a:ea typeface="微软雅黑" panose="020B0503020204020204" pitchFamily="34" charset="-122"/>
            </a:endParaRPr>
          </a:p>
        </p:txBody>
      </p:sp>
      <p:pic>
        <p:nvPicPr>
          <p:cNvPr id="10243" name="Picture 6" descr="C:\Users\Administrator\AppData\Roaming\Tencent\Users\56229019\QQ\WinTemp\RichOle\J__[2ENRXVI84GX(JRY4EBJ.png"/>
          <p:cNvPicPr>
            <a:picLocks noChangeAspect="1" noChangeArrowheads="1"/>
          </p:cNvPicPr>
          <p:nvPr/>
        </p:nvPicPr>
        <p:blipFill>
          <a:blip r:embed="rId1"/>
          <a:srcRect/>
          <a:stretch>
            <a:fillRect/>
          </a:stretch>
        </p:blipFill>
        <p:spPr bwMode="auto">
          <a:xfrm>
            <a:off x="558800" y="1932518"/>
            <a:ext cx="4222750" cy="396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Rot="1" noChangeArrowheads="1"/>
          </p:cNvSpPr>
          <p:nvPr/>
        </p:nvSpPr>
        <p:spPr bwMode="auto">
          <a:xfrm>
            <a:off x="4891088" y="2387600"/>
            <a:ext cx="3702050" cy="24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53657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spcBef>
                <a:spcPct val="20000"/>
              </a:spcBef>
              <a:buFont typeface="Arial" panose="020B0604020202020204" pitchFamily="34" charset="0"/>
              <a:buNone/>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中国共产党自</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1921</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年成立以来，领导全国人民为推翻压在头上的三座大山进行了可歌可泣的顽强斗争。</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6" name="Picture 2" descr="C:\Users\Administrator\Desktop\3333\助读资料.png"/>
          <p:cNvPicPr>
            <a:picLocks noChangeAspect="1" noChangeArrowheads="1"/>
          </p:cNvPicPr>
          <p:nvPr/>
        </p:nvPicPr>
        <p:blipFill>
          <a:blip r:embed="rId2"/>
          <a:srcRect/>
          <a:stretch>
            <a:fillRect/>
          </a:stretch>
        </p:blipFill>
        <p:spPr bwMode="auto">
          <a:xfrm>
            <a:off x="3486150" y="91017"/>
            <a:ext cx="2171700" cy="75988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 descr="C:\Users\Administrator\AppData\Roaming\Tencent\Users\56229019\QQ\WinTemp\RichOle\ZE7SD]P`INRZ2YW}U8W1QZ5.png"/>
          <p:cNvPicPr>
            <a:picLocks noChangeAspect="1" noChangeArrowheads="1"/>
          </p:cNvPicPr>
          <p:nvPr/>
        </p:nvPicPr>
        <p:blipFill>
          <a:blip r:embed="rId1"/>
          <a:srcRect/>
          <a:stretch>
            <a:fillRect/>
          </a:stretch>
        </p:blipFill>
        <p:spPr bwMode="auto">
          <a:xfrm>
            <a:off x="953861" y="1111855"/>
            <a:ext cx="7081838" cy="38227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715963" y="5202767"/>
            <a:ext cx="7758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20000"/>
              </a:spcBef>
            </a:pPr>
            <a:r>
              <a:rPr lang="zh-CN" altLang="en-US" sz="2800" b="1" dirty="0">
                <a:solidFill>
                  <a:srgbClr val="000000"/>
                </a:solidFill>
                <a:ea typeface="楷体_GB2312" pitchFamily="49" charset="-122"/>
              </a:rPr>
              <a:t>抗日战争，多少英雄儿女前赴后继、浴血奋战。</a:t>
            </a:r>
            <a:endParaRPr lang="zh-CN" altLang="en-US" sz="2800" b="1" dirty="0">
              <a:solidFill>
                <a:srgbClr val="000000"/>
              </a:solidFill>
              <a:ea typeface="楷体_GB2312"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descr="C:\Users\Administrator\AppData\Roaming\Tencent\Users\56229019\QQ\WinTemp\RichOle\C~QDY%V7TD]%L`)ZWWSGS5A.png"/>
          <p:cNvPicPr>
            <a:picLocks noChangeAspect="1" noChangeArrowheads="1"/>
          </p:cNvPicPr>
          <p:nvPr/>
        </p:nvPicPr>
        <p:blipFill>
          <a:blip r:embed="rId1"/>
          <a:srcRect/>
          <a:stretch>
            <a:fillRect/>
          </a:stretch>
        </p:blipFill>
        <p:spPr bwMode="auto">
          <a:xfrm>
            <a:off x="380006" y="1286789"/>
            <a:ext cx="4586695" cy="449398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4937125" y="1684867"/>
            <a:ext cx="37861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50000"/>
              </a:lnSpc>
              <a:spcBef>
                <a:spcPct val="20000"/>
              </a:spcBef>
            </a:pPr>
            <a:r>
              <a:rPr lang="zh-CN" altLang="en-US" sz="2400" b="1" dirty="0">
                <a:solidFill>
                  <a:srgbClr val="000000"/>
                </a:solidFill>
                <a:latin typeface="楷体" panose="02010609060101010101" pitchFamily="49" charset="-122"/>
                <a:ea typeface="楷体" panose="02010609060101010101" pitchFamily="49" charset="-122"/>
              </a:rPr>
              <a:t>保家卫国三年的解放战争，中国人民终于推翻了蒋介石的反动统治，迎来了全国的大解放，迎来了“开国大典”的盛况。</a:t>
            </a:r>
            <a:endParaRPr lang="zh-CN" altLang="en-US" sz="2400" b="1"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 descr="C:\Users\Administrator\AppData\Roaming\Tencent\Users\56229019\QQ\WinTemp\RichOle\93M]J`R[A_S5}NB513I(3VB.png"/>
          <p:cNvPicPr>
            <a:picLocks noChangeAspect="1" noChangeArrowheads="1"/>
          </p:cNvPicPr>
          <p:nvPr/>
        </p:nvPicPr>
        <p:blipFill>
          <a:blip r:embed="rId1"/>
          <a:srcRect/>
          <a:stretch>
            <a:fillRect/>
          </a:stretch>
        </p:blipFill>
        <p:spPr bwMode="auto">
          <a:xfrm>
            <a:off x="368414" y="1452371"/>
            <a:ext cx="5123090" cy="392545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Rot="1" noChangeArrowheads="1"/>
          </p:cNvSpPr>
          <p:nvPr/>
        </p:nvSpPr>
        <p:spPr bwMode="auto">
          <a:xfrm>
            <a:off x="5491163" y="1934633"/>
            <a:ext cx="3130550" cy="30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4205"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spcBef>
                <a:spcPct val="20000"/>
              </a:spcBef>
              <a:buFont typeface="Arial" panose="020B0604020202020204" pitchFamily="34" charset="0"/>
              <a:buNone/>
            </a:pPr>
            <a:r>
              <a:rPr lang="zh-CN" altLang="en-US" sz="2800" b="1" dirty="0">
                <a:solidFill>
                  <a:srgbClr val="000000"/>
                </a:solidFill>
                <a:latin typeface="楷体" panose="02010609060101010101" pitchFamily="49" charset="-122"/>
                <a:ea typeface="楷体" panose="02010609060101010101" pitchFamily="49" charset="-122"/>
              </a:rPr>
              <a:t>从此，人民当家做主的国家</a:t>
            </a:r>
            <a:r>
              <a:rPr lang="en-US" altLang="zh-CN" sz="2800" b="1" dirty="0">
                <a:solidFill>
                  <a:srgbClr val="000000"/>
                </a:solidFill>
                <a:latin typeface="楷体" panose="02010609060101010101" pitchFamily="49" charset="-122"/>
                <a:ea typeface="楷体" panose="02010609060101010101" pitchFamily="49" charset="-122"/>
              </a:rPr>
              <a:t>——</a:t>
            </a:r>
            <a:r>
              <a:rPr lang="zh-CN" altLang="en-US" sz="2800" b="1" dirty="0">
                <a:solidFill>
                  <a:srgbClr val="FF6600"/>
                </a:solidFill>
                <a:latin typeface="楷体" panose="02010609060101010101" pitchFamily="49" charset="-122"/>
                <a:ea typeface="楷体" panose="02010609060101010101" pitchFamily="49" charset="-122"/>
              </a:rPr>
              <a:t>中华人民共和国</a:t>
            </a:r>
            <a:r>
              <a:rPr lang="zh-CN" altLang="en-US" sz="2800" b="1" dirty="0">
                <a:solidFill>
                  <a:srgbClr val="000000"/>
                </a:solidFill>
                <a:latin typeface="楷体" panose="02010609060101010101" pitchFamily="49" charset="-122"/>
                <a:ea typeface="楷体" panose="02010609060101010101" pitchFamily="49" charset="-122"/>
              </a:rPr>
              <a:t>诞生了。</a:t>
            </a:r>
            <a:endParaRPr lang="zh-CN" altLang="en-US" sz="2800" b="1"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9" descr="구름"/>
          <p:cNvPicPr>
            <a:picLocks noChangeAspect="1" noChangeArrowheads="1"/>
          </p:cNvPicPr>
          <p:nvPr/>
        </p:nvPicPr>
        <p:blipFill>
          <a:blip r:embed="rId1" cstate="email"/>
          <a:srcRect/>
          <a:stretch>
            <a:fillRect/>
          </a:stretch>
        </p:blipFill>
        <p:spPr bwMode="auto">
          <a:xfrm>
            <a:off x="4795839" y="179917"/>
            <a:ext cx="682625" cy="3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 descr="C:\Users\Administrator\AppData\Roaming\Tencent\Users\56229019\QQ\WinTemp\RichOle\93M]J`R[A_S5}NB513I(3VB.png"/>
          <p:cNvPicPr>
            <a:picLocks noChangeAspect="1" noChangeArrowheads="1"/>
          </p:cNvPicPr>
          <p:nvPr/>
        </p:nvPicPr>
        <p:blipFill>
          <a:blip r:embed="rId2"/>
          <a:srcRect/>
          <a:stretch>
            <a:fillRect/>
          </a:stretch>
        </p:blipFill>
        <p:spPr bwMode="auto">
          <a:xfrm>
            <a:off x="0" y="0"/>
            <a:ext cx="9336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2088358" y="395821"/>
            <a:ext cx="49672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extrusionH="57150">
              <a:bevelT w="38100" h="38100"/>
            </a:sp3d>
          </a:bodyPr>
          <a:lstStyle>
            <a:defPPr>
              <a:defRPr lang="zh-CN"/>
            </a:defPPr>
            <a:lvl1pPr marL="0" algn="ctr" defTabSz="914400" eaLnBrk="1" latinLnBrk="0" hangingPunct="1">
              <a:defRPr sz="3200" b="1">
                <a:gradFill>
                  <a:gsLst>
                    <a:gs pos="0">
                      <a:srgbClr val="FF7A00"/>
                    </a:gs>
                    <a:gs pos="77000">
                      <a:srgbClr val="FF0300"/>
                    </a:gs>
                    <a:gs pos="100000">
                      <a:srgbClr val="4D0808"/>
                    </a:gs>
                  </a:gsLst>
                  <a:lin ang="5400000" scaled="0"/>
                </a:gradFill>
                <a:latin typeface="微软雅黑" panose="020B0503020204020204" pitchFamily="34" charset="-122"/>
                <a:ea typeface="微软雅黑" panose="020B0503020204020204" pitchFamily="34"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defRPr/>
            </a:pPr>
            <a:r>
              <a:rPr lang="en-US" altLang="zh-CN" sz="6000" dirty="0">
                <a:ln>
                  <a:solidFill>
                    <a:schemeClr val="bg1"/>
                  </a:solidFill>
                </a:ln>
                <a:gradFill flip="none" rotWithShape="1">
                  <a:gsLst>
                    <a:gs pos="46000">
                      <a:srgbClr val="FF7A00"/>
                    </a:gs>
                    <a:gs pos="93000">
                      <a:srgbClr val="FF0300"/>
                    </a:gs>
                    <a:gs pos="0">
                      <a:schemeClr val="accent6">
                        <a:lumMod val="60000"/>
                        <a:lumOff val="40000"/>
                      </a:schemeClr>
                    </a:gs>
                  </a:gsLst>
                  <a:lin ang="5400000" scaled="1"/>
                  <a:tileRect/>
                </a:gradFill>
                <a:effectLst>
                  <a:glow rad="101600">
                    <a:schemeClr val="bg1">
                      <a:alpha val="96000"/>
                    </a:schemeClr>
                  </a:glow>
                </a:effectLst>
              </a:rPr>
              <a:t>  </a:t>
            </a:r>
            <a:r>
              <a:rPr lang="zh-CN" altLang="en-US" sz="6000" dirty="0">
                <a:ln>
                  <a:solidFill>
                    <a:schemeClr val="bg1"/>
                  </a:solidFill>
                </a:ln>
                <a:gradFill flip="none" rotWithShape="1">
                  <a:gsLst>
                    <a:gs pos="46000">
                      <a:srgbClr val="FF7A00"/>
                    </a:gs>
                    <a:gs pos="93000">
                      <a:srgbClr val="FF0300"/>
                    </a:gs>
                    <a:gs pos="0">
                      <a:schemeClr val="accent6">
                        <a:lumMod val="60000"/>
                        <a:lumOff val="40000"/>
                      </a:schemeClr>
                    </a:gs>
                  </a:gsLst>
                  <a:lin ang="5400000" scaled="1"/>
                  <a:tileRect/>
                </a:gradFill>
                <a:effectLst>
                  <a:glow rad="101600">
                    <a:schemeClr val="bg1">
                      <a:alpha val="96000"/>
                    </a:schemeClr>
                  </a:glow>
                </a:effectLst>
              </a:rPr>
              <a:t>开国大典 </a:t>
            </a:r>
            <a:endParaRPr lang="zh-CN" altLang="en-US" sz="6000" dirty="0">
              <a:ln>
                <a:solidFill>
                  <a:schemeClr val="bg1"/>
                </a:solidFill>
              </a:ln>
              <a:gradFill flip="none" rotWithShape="1">
                <a:gsLst>
                  <a:gs pos="46000">
                    <a:srgbClr val="FF7A00"/>
                  </a:gs>
                  <a:gs pos="93000">
                    <a:srgbClr val="FF0300"/>
                  </a:gs>
                  <a:gs pos="0">
                    <a:schemeClr val="accent6">
                      <a:lumMod val="60000"/>
                      <a:lumOff val="40000"/>
                    </a:schemeClr>
                  </a:gs>
                </a:gsLst>
                <a:lin ang="5400000" scaled="1"/>
                <a:tileRect/>
              </a:gradFill>
              <a:effectLst>
                <a:glow rad="101600">
                  <a:schemeClr val="bg1">
                    <a:alpha val="96000"/>
                  </a:schemeClr>
                </a:glow>
              </a:effectLst>
            </a:endParaRPr>
          </a:p>
        </p:txBody>
      </p:sp>
      <p:sp>
        <p:nvSpPr>
          <p:cNvPr id="9" name="Text Box 7"/>
          <p:cNvSpPr>
            <a:spLocks noChangeArrowheads="1"/>
          </p:cNvSpPr>
          <p:nvPr/>
        </p:nvSpPr>
        <p:spPr bwMode="auto">
          <a:xfrm>
            <a:off x="4767264" y="3680885"/>
            <a:ext cx="4376737" cy="510778"/>
          </a:xfrm>
          <a:prstGeom prst="roundRect">
            <a:avLst>
              <a:gd name="adj" fmla="val 16667"/>
            </a:avLst>
          </a:prstGeom>
          <a:solidFill>
            <a:srgbClr val="FFFFFF">
              <a:alpha val="74117"/>
            </a:srgb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defTabSz="533400">
              <a:spcAft>
                <a:spcPct val="35000"/>
              </a:spcAft>
            </a:pPr>
            <a:r>
              <a:rPr lang="zh-CN" altLang="en-US" sz="2400" b="1">
                <a:solidFill>
                  <a:srgbClr val="3399FF"/>
                </a:solidFill>
              </a:rPr>
              <a:t>开：建立、成立的意思。</a:t>
            </a:r>
            <a:endParaRPr lang="zh-CN" altLang="ja-JP" sz="2400" b="1">
              <a:solidFill>
                <a:srgbClr val="3399FF"/>
              </a:solidFill>
            </a:endParaRPr>
          </a:p>
        </p:txBody>
      </p:sp>
      <p:sp>
        <p:nvSpPr>
          <p:cNvPr id="4" name="圆角矩形 3"/>
          <p:cNvSpPr>
            <a:spLocks noChangeArrowheads="1"/>
          </p:cNvSpPr>
          <p:nvPr/>
        </p:nvSpPr>
        <p:spPr bwMode="auto">
          <a:xfrm>
            <a:off x="4767264" y="2114551"/>
            <a:ext cx="4376737" cy="510778"/>
          </a:xfrm>
          <a:prstGeom prst="roundRect">
            <a:avLst>
              <a:gd name="adj" fmla="val 16667"/>
            </a:avLst>
          </a:prstGeom>
          <a:solidFill>
            <a:srgbClr val="FFFFFF">
              <a:alpha val="74117"/>
            </a:srgb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defTabSz="533400">
              <a:spcAft>
                <a:spcPct val="35000"/>
              </a:spcAft>
            </a:pPr>
            <a:r>
              <a:rPr lang="zh-CN" altLang="en-US" sz="2400" b="1">
                <a:solidFill>
                  <a:srgbClr val="3399FF"/>
                </a:solidFill>
              </a:rPr>
              <a:t>典：是指盛大、隆重的仪式。 </a:t>
            </a:r>
            <a:endParaRPr lang="zh-CN" altLang="en-US" sz="2400" b="1">
              <a:solidFill>
                <a:srgbClr val="3399FF"/>
              </a:solidFill>
            </a:endParaRPr>
          </a:p>
        </p:txBody>
      </p:sp>
      <p:sp>
        <p:nvSpPr>
          <p:cNvPr id="11" name="Text Box 9"/>
          <p:cNvSpPr>
            <a:spLocks noChangeArrowheads="1"/>
          </p:cNvSpPr>
          <p:nvPr/>
        </p:nvSpPr>
        <p:spPr bwMode="auto">
          <a:xfrm>
            <a:off x="4767264" y="4464051"/>
            <a:ext cx="4376737" cy="510778"/>
          </a:xfrm>
          <a:prstGeom prst="roundRect">
            <a:avLst>
              <a:gd name="adj" fmla="val 16667"/>
            </a:avLst>
          </a:prstGeom>
          <a:solidFill>
            <a:srgbClr val="FFFFFF">
              <a:alpha val="74117"/>
            </a:srgb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defTabSz="533400">
              <a:spcAft>
                <a:spcPct val="35000"/>
              </a:spcAft>
            </a:pPr>
            <a:r>
              <a:rPr lang="zh-CN" altLang="en-US" sz="2400" b="1">
                <a:solidFill>
                  <a:srgbClr val="3399FF"/>
                </a:solidFill>
              </a:rPr>
              <a:t>开国：建立新的国家。</a:t>
            </a:r>
            <a:endParaRPr lang="zh-CN" altLang="ja-JP" sz="2400" b="1">
              <a:solidFill>
                <a:srgbClr val="3399FF"/>
              </a:solidFill>
            </a:endParaRPr>
          </a:p>
        </p:txBody>
      </p:sp>
      <p:sp>
        <p:nvSpPr>
          <p:cNvPr id="12" name="Text Box 10"/>
          <p:cNvSpPr>
            <a:spLocks noChangeArrowheads="1"/>
          </p:cNvSpPr>
          <p:nvPr/>
        </p:nvSpPr>
        <p:spPr bwMode="auto">
          <a:xfrm>
            <a:off x="4767264" y="2897718"/>
            <a:ext cx="4376737" cy="510778"/>
          </a:xfrm>
          <a:prstGeom prst="roundRect">
            <a:avLst>
              <a:gd name="adj" fmla="val 16667"/>
            </a:avLst>
          </a:prstGeom>
          <a:solidFill>
            <a:srgbClr val="FFFFFF">
              <a:alpha val="74117"/>
            </a:srgb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defTabSz="533400">
              <a:spcAft>
                <a:spcPct val="35000"/>
              </a:spcAft>
            </a:pPr>
            <a:r>
              <a:rPr lang="zh-CN" altLang="en-US" sz="2400" b="1" dirty="0">
                <a:solidFill>
                  <a:srgbClr val="3399FF"/>
                </a:solidFill>
              </a:rPr>
              <a:t>大典：隆重的规模宏大的仪式。</a:t>
            </a:r>
            <a:endParaRPr lang="zh-CN" altLang="en-US" sz="2400" b="1" dirty="0">
              <a:solidFill>
                <a:srgbClr val="3399FF"/>
              </a:solidFill>
            </a:endParaRPr>
          </a:p>
        </p:txBody>
      </p:sp>
      <p:sp>
        <p:nvSpPr>
          <p:cNvPr id="13" name="Rectangle 12"/>
          <p:cNvSpPr>
            <a:spLocks noChangeArrowheads="1"/>
          </p:cNvSpPr>
          <p:nvPr/>
        </p:nvSpPr>
        <p:spPr bwMode="auto">
          <a:xfrm>
            <a:off x="6610351" y="438151"/>
            <a:ext cx="2054225" cy="919401"/>
          </a:xfrm>
          <a:prstGeom prst="roundRect">
            <a:avLst>
              <a:gd name="adj" fmla="val 16667"/>
            </a:avLst>
          </a:prstGeom>
          <a:solidFill>
            <a:srgbClr val="FFFFFF">
              <a:alpha val="74117"/>
            </a:srgb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algn="ctr" defTabSz="533400">
              <a:spcAft>
                <a:spcPct val="35000"/>
              </a:spcAft>
            </a:pPr>
            <a:r>
              <a:rPr lang="zh-CN" altLang="en-US" sz="2400" b="1">
                <a:solidFill>
                  <a:srgbClr val="FF6600"/>
                </a:solidFill>
              </a:rPr>
              <a:t>创建国家的重大典礼。</a:t>
            </a:r>
            <a:endParaRPr lang="zh-CN" altLang="en-US" sz="2400" b="1">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6"/>
          <p:cNvSpPr>
            <a:spLocks noChangeArrowheads="1"/>
          </p:cNvSpPr>
          <p:nvPr/>
        </p:nvSpPr>
        <p:spPr bwMode="auto">
          <a:xfrm>
            <a:off x="744539" y="2194984"/>
            <a:ext cx="822483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学习生字新词。</a:t>
            </a:r>
            <a:endParaRPr lang="zh-CN" altLang="en-US" sz="26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梳理文章脉络，了解课文大意。</a:t>
            </a:r>
            <a:endParaRPr lang="zh-CN" altLang="en-US" sz="2600" b="1"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600" b="1"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600" b="1" dirty="0">
                <a:latin typeface="Times New Roman" panose="02020603050405020304" pitchFamily="18" charset="0"/>
                <a:ea typeface="楷体" panose="02010609060101010101" pitchFamily="49" charset="-122"/>
                <a:cs typeface="Times New Roman" panose="02020603050405020304" pitchFamily="18" charset="0"/>
              </a:rPr>
              <a:t>朗读课文，感受典礼的盛大。</a:t>
            </a:r>
            <a:endParaRPr lang="zh-CN" altLang="en-US" sz="26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363" name="任意多边形 18"/>
          <p:cNvSpPr/>
          <p:nvPr/>
        </p:nvSpPr>
        <p:spPr bwMode="auto">
          <a:xfrm>
            <a:off x="1338264" y="1449918"/>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学习目标</a:t>
            </a:r>
            <a:endParaRPr lang="zh-CN" altLang="en-US" sz="28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733412" y="1554553"/>
            <a:ext cx="443625" cy="495183"/>
          </a:xfrm>
          <a:prstGeom prst="roundRect">
            <a:avLst>
              <a:gd name="adj" fmla="val 10000"/>
            </a:avLst>
          </a:prstGeom>
          <a:blipFill>
            <a:blip r:embed="rId1"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bwMode="auto">
          <a:xfrm>
            <a:off x="963613" y="1663701"/>
            <a:ext cx="7150100" cy="4519084"/>
          </a:xfrm>
          <a:custGeom>
            <a:avLst/>
            <a:gdLst>
              <a:gd name="connsiteX0" fmla="*/ 0 w 7150138"/>
              <a:gd name="connsiteY0" fmla="*/ 451959 h 4519594"/>
              <a:gd name="connsiteX1" fmla="*/ 451959 w 7150138"/>
              <a:gd name="connsiteY1" fmla="*/ 0 h 4519594"/>
              <a:gd name="connsiteX2" fmla="*/ 6698179 w 7150138"/>
              <a:gd name="connsiteY2" fmla="*/ 0 h 4519594"/>
              <a:gd name="connsiteX3" fmla="*/ 7150138 w 7150138"/>
              <a:gd name="connsiteY3" fmla="*/ 451959 h 4519594"/>
              <a:gd name="connsiteX4" fmla="*/ 7150138 w 7150138"/>
              <a:gd name="connsiteY4" fmla="*/ 4067635 h 4519594"/>
              <a:gd name="connsiteX5" fmla="*/ 6698179 w 7150138"/>
              <a:gd name="connsiteY5" fmla="*/ 4519594 h 4519594"/>
              <a:gd name="connsiteX6" fmla="*/ 451959 w 7150138"/>
              <a:gd name="connsiteY6" fmla="*/ 4519594 h 4519594"/>
              <a:gd name="connsiteX7" fmla="*/ 0 w 7150138"/>
              <a:gd name="connsiteY7" fmla="*/ 4067635 h 4519594"/>
              <a:gd name="connsiteX8" fmla="*/ 0 w 7150138"/>
              <a:gd name="connsiteY8" fmla="*/ 451959 h 45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0138" h="4519594">
                <a:moveTo>
                  <a:pt x="0" y="451959"/>
                </a:moveTo>
                <a:cubicBezTo>
                  <a:pt x="0" y="202349"/>
                  <a:pt x="202349" y="0"/>
                  <a:pt x="451959" y="0"/>
                </a:cubicBezTo>
                <a:lnTo>
                  <a:pt x="6698179" y="0"/>
                </a:lnTo>
                <a:cubicBezTo>
                  <a:pt x="6947789" y="0"/>
                  <a:pt x="7150138" y="202349"/>
                  <a:pt x="7150138" y="451959"/>
                </a:cubicBezTo>
                <a:lnTo>
                  <a:pt x="7150138" y="4067635"/>
                </a:lnTo>
                <a:cubicBezTo>
                  <a:pt x="7150138" y="4317245"/>
                  <a:pt x="6947789" y="4519594"/>
                  <a:pt x="6698179" y="4519594"/>
                </a:cubicBezTo>
                <a:lnTo>
                  <a:pt x="451959" y="4519594"/>
                </a:lnTo>
                <a:cubicBezTo>
                  <a:pt x="202349" y="4519594"/>
                  <a:pt x="0" y="4317245"/>
                  <a:pt x="0" y="4067635"/>
                </a:cubicBezTo>
                <a:lnTo>
                  <a:pt x="0" y="451959"/>
                </a:lnTo>
                <a:close/>
              </a:path>
            </a:pathLst>
          </a:custGeom>
          <a:no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lIns="256032" tIns="256032" rIns="256032" bIns="3419748" spcCol="1270" anchor="ctr">
            <a:scene3d>
              <a:camera prst="isometricOffAxis1Right"/>
              <a:lightRig rig="threePt" dir="t"/>
            </a:scene3d>
          </a:bodyPr>
          <a:lstStyle/>
          <a:p>
            <a:pPr defTabSz="1600200">
              <a:lnSpc>
                <a:spcPct val="90000"/>
              </a:lnSpc>
              <a:spcAft>
                <a:spcPct val="35000"/>
              </a:spcAft>
              <a:defRPr/>
            </a:pPr>
            <a:endParaRPr lang="zh-CN" altLang="en-US" sz="3600" b="1" dirty="0">
              <a:effectLst>
                <a:glow rad="101600">
                  <a:schemeClr val="bg1">
                    <a:alpha val="60000"/>
                  </a:schemeClr>
                </a:glow>
              </a:effectLst>
            </a:endParaRPr>
          </a:p>
        </p:txBody>
      </p:sp>
      <p:sp>
        <p:nvSpPr>
          <p:cNvPr id="8" name="任意多边形 7"/>
          <p:cNvSpPr/>
          <p:nvPr/>
        </p:nvSpPr>
        <p:spPr bwMode="auto">
          <a:xfrm>
            <a:off x="1125538" y="2779184"/>
            <a:ext cx="6826250" cy="2980267"/>
          </a:xfrm>
          <a:custGeom>
            <a:avLst/>
            <a:gdLst>
              <a:gd name="connsiteX0" fmla="*/ 0 w 6826475"/>
              <a:gd name="connsiteY0" fmla="*/ 297922 h 2979224"/>
              <a:gd name="connsiteX1" fmla="*/ 297922 w 6826475"/>
              <a:gd name="connsiteY1" fmla="*/ 0 h 2979224"/>
              <a:gd name="connsiteX2" fmla="*/ 6528553 w 6826475"/>
              <a:gd name="connsiteY2" fmla="*/ 0 h 2979224"/>
              <a:gd name="connsiteX3" fmla="*/ 6826475 w 6826475"/>
              <a:gd name="connsiteY3" fmla="*/ 297922 h 2979224"/>
              <a:gd name="connsiteX4" fmla="*/ 6826475 w 6826475"/>
              <a:gd name="connsiteY4" fmla="*/ 2681302 h 2979224"/>
              <a:gd name="connsiteX5" fmla="*/ 6528553 w 6826475"/>
              <a:gd name="connsiteY5" fmla="*/ 2979224 h 2979224"/>
              <a:gd name="connsiteX6" fmla="*/ 297922 w 6826475"/>
              <a:gd name="connsiteY6" fmla="*/ 2979224 h 2979224"/>
              <a:gd name="connsiteX7" fmla="*/ 0 w 6826475"/>
              <a:gd name="connsiteY7" fmla="*/ 2681302 h 2979224"/>
              <a:gd name="connsiteX8" fmla="*/ 0 w 6826475"/>
              <a:gd name="connsiteY8" fmla="*/ 297922 h 297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6475" h="2979224">
                <a:moveTo>
                  <a:pt x="0" y="297922"/>
                </a:moveTo>
                <a:cubicBezTo>
                  <a:pt x="0" y="133384"/>
                  <a:pt x="133384" y="0"/>
                  <a:pt x="297922" y="0"/>
                </a:cubicBezTo>
                <a:lnTo>
                  <a:pt x="6528553" y="0"/>
                </a:lnTo>
                <a:cubicBezTo>
                  <a:pt x="6693091" y="0"/>
                  <a:pt x="6826475" y="133384"/>
                  <a:pt x="6826475" y="297922"/>
                </a:cubicBezTo>
                <a:lnTo>
                  <a:pt x="6826475" y="2681302"/>
                </a:lnTo>
                <a:cubicBezTo>
                  <a:pt x="6826475" y="2845840"/>
                  <a:pt x="6693091" y="2979224"/>
                  <a:pt x="6528553" y="2979224"/>
                </a:cubicBezTo>
                <a:lnTo>
                  <a:pt x="297922" y="2979224"/>
                </a:lnTo>
                <a:cubicBezTo>
                  <a:pt x="133384" y="2979224"/>
                  <a:pt x="0" y="2845840"/>
                  <a:pt x="0" y="2681302"/>
                </a:cubicBezTo>
                <a:lnTo>
                  <a:pt x="0" y="297922"/>
                </a:lnTo>
                <a:close/>
              </a:path>
            </a:pathLst>
          </a:cu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5038" tIns="105038" rIns="105038" bIns="105038" spcCol="1270" anchor="ctr"/>
          <a:lstStyle/>
          <a:p>
            <a:pPr indent="800100" defTabSz="1244600">
              <a:lnSpc>
                <a:spcPct val="150000"/>
              </a:lnSpc>
              <a:spcAft>
                <a:spcPct val="35000"/>
              </a:spcAft>
              <a:defRPr/>
            </a:pPr>
            <a:endParaRPr lang="en-US" altLang="zh-CN" sz="2800" b="1" dirty="0">
              <a:latin typeface="Times New Roman" panose="02020603050405020304" pitchFamily="18" charset="0"/>
              <a:ea typeface="+mj-ea"/>
              <a:cs typeface="Times New Roman" panose="02020603050405020304" pitchFamily="18" charset="0"/>
            </a:endParaRPr>
          </a:p>
        </p:txBody>
      </p:sp>
      <p:sp>
        <p:nvSpPr>
          <p:cNvPr id="17412" name="矩形 2"/>
          <p:cNvSpPr>
            <a:spLocks noChangeArrowheads="1"/>
          </p:cNvSpPr>
          <p:nvPr/>
        </p:nvSpPr>
        <p:spPr bwMode="auto">
          <a:xfrm>
            <a:off x="992188" y="2652185"/>
            <a:ext cx="72183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4375" defTabSz="1244600">
              <a:lnSpc>
                <a:spcPct val="150000"/>
              </a:lnSpc>
              <a:spcAft>
                <a:spcPct val="35000"/>
              </a:spcAft>
            </a:pPr>
            <a:r>
              <a:rPr lang="zh-CN" altLang="en-US" sz="2800" b="1" dirty="0">
                <a:solidFill>
                  <a:srgbClr val="000000"/>
                </a:solidFill>
                <a:latin typeface="Times New Roman" panose="02020603050405020304" pitchFamily="18" charset="0"/>
                <a:cs typeface="Times New Roman" panose="02020603050405020304" pitchFamily="18" charset="0"/>
              </a:rPr>
              <a:t>请同学们自由朗读课文，注意读准字音，读通句子，难读的地方多读几遍。</a:t>
            </a:r>
            <a:endParaRPr lang="zh-CN" altLang="en-US" sz="2800" b="1" dirty="0">
              <a:solidFill>
                <a:srgbClr val="000000"/>
              </a:solidFill>
              <a:latin typeface="Times New Roman" panose="02020603050405020304" pitchFamily="18" charset="0"/>
              <a:cs typeface="Times New Roman" panose="02020603050405020304" pitchFamily="18" charset="0"/>
            </a:endParaRPr>
          </a:p>
        </p:txBody>
      </p:sp>
      <p:grpSp>
        <p:nvGrpSpPr>
          <p:cNvPr id="17413" name="组合 5"/>
          <p:cNvGrpSpPr/>
          <p:nvPr/>
        </p:nvGrpSpPr>
        <p:grpSpPr bwMode="auto">
          <a:xfrm>
            <a:off x="923925" y="1261534"/>
            <a:ext cx="2287588" cy="1109133"/>
            <a:chOff x="924035" y="907522"/>
            <a:chExt cx="2287080" cy="832905"/>
          </a:xfrm>
        </p:grpSpPr>
        <p:grpSp>
          <p:nvGrpSpPr>
            <p:cNvPr id="17414" name="组合 4"/>
            <p:cNvGrpSpPr/>
            <p:nvPr/>
          </p:nvGrpSpPr>
          <p:grpSpPr bwMode="auto">
            <a:xfrm>
              <a:off x="924035" y="907522"/>
              <a:ext cx="2287080" cy="832905"/>
              <a:chOff x="1314217" y="754602"/>
              <a:chExt cx="2287080" cy="832905"/>
            </a:xfrm>
          </p:grpSpPr>
          <p:pic>
            <p:nvPicPr>
              <p:cNvPr id="17418" name="Picture 10" descr="C:\Users\Administrator\Desktop\绿.png"/>
              <p:cNvPicPr>
                <a:picLocks noChangeAspect="1" noChangeArrowheads="1"/>
              </p:cNvPicPr>
              <p:nvPr/>
            </p:nvPicPr>
            <p:blipFill>
              <a:blip r:embed="rId1" cstate="email"/>
              <a:srcRect/>
              <a:stretch>
                <a:fillRect/>
              </a:stretch>
            </p:blipFill>
            <p:spPr bwMode="auto">
              <a:xfrm>
                <a:off x="1314219" y="133323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6"/>
              <p:cNvPicPr>
                <a:picLocks noChangeAspect="1" noChangeArrowheads="1"/>
              </p:cNvPicPr>
              <p:nvPr/>
            </p:nvPicPr>
            <p:blipFill>
              <a:blip r:embed="rId2" cstate="email">
                <a:clrChange>
                  <a:clrFrom>
                    <a:srgbClr val="000000"/>
                  </a:clrFrom>
                  <a:clrTo>
                    <a:srgbClr val="000000">
                      <a:alpha val="0"/>
                    </a:srgbClr>
                  </a:clrTo>
                </a:clrChange>
              </a:blip>
              <a:srcRect/>
              <a:stretch>
                <a:fillRect/>
              </a:stretch>
            </p:blipFill>
            <p:spPr bwMode="auto">
              <a:xfrm>
                <a:off x="1314217" y="754602"/>
                <a:ext cx="619094" cy="78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圆角矩形 16"/>
            <p:cNvSpPr/>
            <p:nvPr/>
          </p:nvSpPr>
          <p:spPr>
            <a:xfrm>
              <a:off x="1485979" y="1067895"/>
              <a:ext cx="1667616" cy="398912"/>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自读提示</a:t>
              </a:r>
              <a:endParaRPr lang="zh-CN" altLang="en-US" sz="2800" b="1" dirty="0">
                <a:solidFill>
                  <a:prstClr val="black">
                    <a:hueOff val="0"/>
                    <a:satOff val="0"/>
                    <a:lumOff val="0"/>
                    <a:alphaOff val="0"/>
                  </a:prstClr>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WPS 演示</Application>
  <PresentationFormat>全屏显示(4:3)</PresentationFormat>
  <Paragraphs>374</Paragraphs>
  <Slides>28</Slides>
  <Notes>17</Notes>
  <HiddenSlides>13</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28</vt:i4>
      </vt:variant>
    </vt:vector>
  </HeadingPairs>
  <TitlesOfParts>
    <vt:vector size="48" baseType="lpstr">
      <vt:lpstr>Arial</vt:lpstr>
      <vt:lpstr>宋体</vt:lpstr>
      <vt:lpstr>Wingdings</vt:lpstr>
      <vt:lpstr>Calibri</vt:lpstr>
      <vt:lpstr>Calibri</vt:lpstr>
      <vt:lpstr>Arial</vt:lpstr>
      <vt:lpstr>黑体</vt:lpstr>
      <vt:lpstr>Gulim</vt:lpstr>
      <vt:lpstr>方正大黑简体</vt:lpstr>
      <vt:lpstr>微软雅黑</vt:lpstr>
      <vt:lpstr>仿宋</vt:lpstr>
      <vt:lpstr>Times New Roman</vt:lpstr>
      <vt:lpstr>楷体</vt:lpstr>
      <vt:lpstr>楷体_GB2312</vt:lpstr>
      <vt:lpstr>新宋体</vt:lpstr>
      <vt:lpstr>方正姚体</vt:lpstr>
      <vt:lpstr>Arial Unicode MS</vt:lpstr>
      <vt:lpstr>华文彩云</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640</cp:revision>
  <dcterms:created xsi:type="dcterms:W3CDTF">2015-12-30T08:03:00Z</dcterms:created>
  <dcterms:modified xsi:type="dcterms:W3CDTF">2019-10-25T05:54:02Z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