
<file path=[Content_Types].xml><?xml version="1.0" encoding="utf-8"?>
<Types xmlns="http://schemas.openxmlformats.org/package/2006/content-types">
  <Default Extension="jpeg" ContentType="image/jpe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10" r:id="rId3"/>
    <p:sldId id="257" r:id="rId4"/>
    <p:sldId id="258" r:id="rId5"/>
    <p:sldId id="259" r:id="rId6"/>
    <p:sldId id="260" r:id="rId8"/>
    <p:sldId id="267" r:id="rId9"/>
    <p:sldId id="268" r:id="rId10"/>
    <p:sldId id="270" r:id="rId11"/>
    <p:sldId id="271" r:id="rId12"/>
    <p:sldId id="326" r:id="rId13"/>
    <p:sldId id="272" r:id="rId14"/>
    <p:sldId id="327" r:id="rId15"/>
    <p:sldId id="328" r:id="rId16"/>
    <p:sldId id="329" r:id="rId17"/>
    <p:sldId id="330" r:id="rId18"/>
    <p:sldId id="331" r:id="rId19"/>
    <p:sldId id="334" r:id="rId20"/>
    <p:sldId id="332" r:id="rId21"/>
    <p:sldId id="335" r:id="rId22"/>
    <p:sldId id="336" r:id="rId23"/>
    <p:sldId id="337" r:id="rId24"/>
    <p:sldId id="338" r:id="rId25"/>
    <p:sldId id="386" r:id="rId26"/>
    <p:sldId id="391" r:id="rId27"/>
    <p:sldId id="387" r:id="rId28"/>
    <p:sldId id="388" r:id="rId29"/>
    <p:sldId id="389" r:id="rId30"/>
    <p:sldId id="390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402" r:id="rId39"/>
    <p:sldId id="408" r:id="rId40"/>
    <p:sldId id="400" r:id="rId41"/>
    <p:sldId id="403" r:id="rId42"/>
    <p:sldId id="406" r:id="rId43"/>
    <p:sldId id="407" r:id="rId4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77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8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#5">
  <dgm:title val=""/>
  <dgm:desc val=""/>
  <dgm:catLst>
    <dgm:cat type="mainScheme" pri="10200"/>
  </dgm:catLst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#13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#7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#9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#3">
  <dgm:title val=""/>
  <dgm:desc val=""/>
  <dgm:catLst>
    <dgm:cat type="mainScheme" pri="10200"/>
  </dgm:catLst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#10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#4">
  <dgm:title val=""/>
  <dgm:desc val=""/>
  <dgm:catLst>
    <dgm:cat type="mainScheme" pri="10200"/>
  </dgm:catLst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#1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#12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47DBF-95AA-40BC-A783-377E8F18B84D}" type="doc">
      <dgm:prSet loTypeId="urn:microsoft.com/office/officeart/2008/layout/HorizontalMultiLevelHierarchy#2" loCatId="hierarchy" qsTypeId="urn:microsoft.com/office/officeart/2005/8/quickstyle/simple4#1" qsCatId="simple" csTypeId="urn:microsoft.com/office/officeart/2005/8/colors/accent0_1#8" csCatId="accent1" phldr="0"/>
      <dgm:spPr/>
      <dgm:t>
        <a:bodyPr/>
        <a:lstStyle/>
        <a:p>
          <a:endParaRPr lang="zh-CN" altLang="en-US"/>
        </a:p>
      </dgm:t>
    </dgm:pt>
    <dgm:pt modelId="{9CF950A0-AF63-4EEF-9FFD-96C1F7E7E392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 </a:t>
          </a:r>
        </a:p>
      </dgm:t>
    </dgm:pt>
    <dgm:pt modelId="{C208B5D8-5995-4479-A42A-8A55E56C12D9}" cxnId="{233F7858-9196-4A13-8B9C-B114AA37BD71}" type="parTrans">
      <dgm:prSet/>
      <dgm:spPr/>
      <dgm:t>
        <a:bodyPr/>
        <a:lstStyle/>
        <a:p>
          <a:endParaRPr lang="zh-CN" altLang="en-US"/>
        </a:p>
      </dgm:t>
    </dgm:pt>
    <dgm:pt modelId="{789CBC20-C209-4F6E-8277-16D1CD2BC23E}" cxnId="{233F7858-9196-4A13-8B9C-B114AA37BD71}" type="sibTrans">
      <dgm:prSet/>
      <dgm:spPr/>
      <dgm:t>
        <a:bodyPr/>
        <a:lstStyle/>
        <a:p>
          <a:endParaRPr lang="zh-CN" altLang="en-US"/>
        </a:p>
      </dgm:t>
    </dgm:pt>
    <dgm:pt modelId="{43C98814-3703-4708-9480-0269618948C5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 </a:t>
          </a:r>
        </a:p>
      </dgm:t>
    </dgm:pt>
    <dgm:pt modelId="{CEE48522-27B1-4F7F-84F9-D98425D345C1}" cxnId="{04E9170F-2C15-4D2F-8AB8-1A6AA2F95147}" type="parTrans">
      <dgm:prSet/>
      <dgm:spPr/>
      <dgm:t>
        <a:bodyPr/>
        <a:lstStyle/>
        <a:p>
          <a:endParaRPr lang="zh-CN" altLang="en-US"/>
        </a:p>
      </dgm:t>
    </dgm:pt>
    <dgm:pt modelId="{8F8E0805-276C-4375-BEB7-3681B4D5E062}" cxnId="{04E9170F-2C15-4D2F-8AB8-1A6AA2F95147}" type="sibTrans">
      <dgm:prSet/>
      <dgm:spPr/>
      <dgm:t>
        <a:bodyPr/>
        <a:lstStyle/>
        <a:p>
          <a:endParaRPr lang="zh-CN" altLang="en-US"/>
        </a:p>
      </dgm:t>
    </dgm:pt>
    <dgm:pt modelId="{CB726317-466D-48F9-8A5E-89C579158C34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 </a:t>
          </a:r>
        </a:p>
      </dgm:t>
    </dgm:pt>
    <dgm:pt modelId="{9BF96277-0675-453A-8C1D-214C5730DBE8}" cxnId="{043394BF-B6D7-451C-98D2-9C1287033DB7}" type="parTrans">
      <dgm:prSet/>
      <dgm:spPr/>
      <dgm:t>
        <a:bodyPr/>
        <a:lstStyle/>
        <a:p>
          <a:endParaRPr lang="zh-CN" altLang="en-US"/>
        </a:p>
      </dgm:t>
    </dgm:pt>
    <dgm:pt modelId="{B55EE1F7-35DF-4DDF-9998-265F7F102780}" cxnId="{043394BF-B6D7-451C-98D2-9C1287033DB7}" type="sibTrans">
      <dgm:prSet/>
      <dgm:spPr/>
      <dgm:t>
        <a:bodyPr/>
        <a:lstStyle/>
        <a:p>
          <a:endParaRPr lang="zh-CN" altLang="en-US"/>
        </a:p>
      </dgm:t>
    </dgm:pt>
    <dgm:pt modelId="{2FD5EA5E-9F08-4C90-A529-5F542CC6FDB0}">
      <dgm:prSet/>
      <dgm:spPr/>
      <dgm:t>
        <a:bodyPr/>
        <a:lstStyle/>
        <a:p>
          <a:endParaRPr altLang="en-US"/>
        </a:p>
      </dgm:t>
    </dgm:pt>
    <dgm:pt modelId="{E66184E2-D49C-47AD-A482-D8E917351086}" cxnId="{8A31AB77-4060-4063-9AC8-B1AC8D3D4EE7}" type="parTrans">
      <dgm:prSet/>
      <dgm:spPr/>
      <dgm:t>
        <a:bodyPr/>
        <a:lstStyle/>
        <a:p>
          <a:endParaRPr lang="zh-CN" altLang="en-US"/>
        </a:p>
      </dgm:t>
    </dgm:pt>
    <dgm:pt modelId="{700F33B0-3A1E-4EC7-93A9-859639F7A88C}" cxnId="{8A31AB77-4060-4063-9AC8-B1AC8D3D4EE7}" type="sibTrans">
      <dgm:prSet/>
      <dgm:spPr/>
      <dgm:t>
        <a:bodyPr/>
        <a:lstStyle/>
        <a:p>
          <a:endParaRPr lang="zh-CN" altLang="en-US"/>
        </a:p>
      </dgm:t>
    </dgm:pt>
    <dgm:pt modelId="{EEA9BF43-52EA-422D-B843-A7E2D98344F1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 </a:t>
          </a:r>
        </a:p>
      </dgm:t>
    </dgm:pt>
    <dgm:pt modelId="{DD4B9A5E-AF0E-4E40-AE50-8ADA48B6C96E}" cxnId="{8DEE1ACF-8B84-4711-A240-251FE8E43A25}" type="parTrans">
      <dgm:prSet/>
      <dgm:spPr/>
      <dgm:t>
        <a:bodyPr/>
        <a:lstStyle/>
        <a:p>
          <a:endParaRPr lang="zh-CN" altLang="en-US"/>
        </a:p>
      </dgm:t>
    </dgm:pt>
    <dgm:pt modelId="{35829CFD-40BE-4AAC-B481-B24731CD799F}" cxnId="{8DEE1ACF-8B84-4711-A240-251FE8E43A25}" type="sibTrans">
      <dgm:prSet/>
      <dgm:spPr/>
      <dgm:t>
        <a:bodyPr/>
        <a:lstStyle/>
        <a:p>
          <a:endParaRPr lang="zh-CN" altLang="en-US"/>
        </a:p>
      </dgm:t>
    </dgm:pt>
    <dgm:pt modelId="{05B7883E-08CA-4B11-978A-0E031766AB04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 </a:t>
          </a:r>
        </a:p>
      </dgm:t>
    </dgm:pt>
    <dgm:pt modelId="{D3AE5FBF-22B8-495D-8175-D008E6DBE25A}" cxnId="{A2898226-130C-43D6-BEF9-0207F73015D1}" type="parTrans">
      <dgm:prSet/>
      <dgm:spPr/>
      <dgm:t>
        <a:bodyPr/>
        <a:lstStyle/>
        <a:p>
          <a:endParaRPr lang="zh-CN" altLang="en-US"/>
        </a:p>
      </dgm:t>
    </dgm:pt>
    <dgm:pt modelId="{07129F62-24FE-4443-9066-E2A8C0818369}" cxnId="{A2898226-130C-43D6-BEF9-0207F73015D1}" type="sibTrans">
      <dgm:prSet/>
      <dgm:spPr/>
      <dgm:t>
        <a:bodyPr/>
        <a:lstStyle/>
        <a:p>
          <a:endParaRPr lang="zh-CN" altLang="en-US"/>
        </a:p>
      </dgm:t>
    </dgm:pt>
    <dgm:pt modelId="{D46EE152-774F-4CA8-9116-98CB08AEFA88}" type="pres">
      <dgm:prSet presAssocID="{D6047DBF-95AA-40BC-A783-377E8F18B84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1C58439-AB41-4D73-94D5-800644F6883C}" type="pres">
      <dgm:prSet presAssocID="{9CF950A0-AF63-4EEF-9FFD-96C1F7E7E392}" presName="root1" presStyleCnt="0"/>
      <dgm:spPr/>
    </dgm:pt>
    <dgm:pt modelId="{9B9BF0AB-5901-4E79-B4D7-EC064A6E4281}" type="pres">
      <dgm:prSet presAssocID="{9CF950A0-AF63-4EEF-9FFD-96C1F7E7E39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6E13702-6C97-4911-A4E2-59EE8E68C431}" type="pres">
      <dgm:prSet presAssocID="{9CF950A0-AF63-4EEF-9FFD-96C1F7E7E392}" presName="level2hierChild" presStyleCnt="0"/>
      <dgm:spPr/>
    </dgm:pt>
    <dgm:pt modelId="{64B430B3-FF1B-406C-9FF2-27BA23788747}" type="pres">
      <dgm:prSet presAssocID="{CEE48522-27B1-4F7F-84F9-D98425D345C1}" presName="conn2-1" presStyleLbl="parChTrans1D2" presStyleIdx="0" presStyleCnt="5"/>
      <dgm:spPr/>
      <dgm:t>
        <a:bodyPr/>
        <a:lstStyle/>
        <a:p>
          <a:endParaRPr lang="zh-CN" altLang="en-US"/>
        </a:p>
      </dgm:t>
    </dgm:pt>
    <dgm:pt modelId="{C069D299-1B39-4BB1-9C27-833B58C46156}" type="pres">
      <dgm:prSet presAssocID="{CEE48522-27B1-4F7F-84F9-D98425D345C1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9C4BE19C-8DBD-46B6-9067-607184141480}" type="pres">
      <dgm:prSet presAssocID="{43C98814-3703-4708-9480-0269618948C5}" presName="root2" presStyleCnt="0"/>
      <dgm:spPr/>
    </dgm:pt>
    <dgm:pt modelId="{CDA235D6-AC41-4ED3-AF28-D9CD9EDCBAED}" type="pres">
      <dgm:prSet presAssocID="{43C98814-3703-4708-9480-0269618948C5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2E265FC-36E6-4BBF-AC05-214FD6415DAB}" type="pres">
      <dgm:prSet presAssocID="{43C98814-3703-4708-9480-0269618948C5}" presName="level3hierChild" presStyleCnt="0"/>
      <dgm:spPr/>
    </dgm:pt>
    <dgm:pt modelId="{ABB4452F-85A9-4604-A415-958A58917AF7}" type="pres">
      <dgm:prSet presAssocID="{9BF96277-0675-453A-8C1D-214C5730DBE8}" presName="conn2-1" presStyleLbl="parChTrans1D2" presStyleIdx="1" presStyleCnt="5"/>
      <dgm:spPr/>
      <dgm:t>
        <a:bodyPr/>
        <a:lstStyle/>
        <a:p>
          <a:endParaRPr lang="zh-CN" altLang="en-US"/>
        </a:p>
      </dgm:t>
    </dgm:pt>
    <dgm:pt modelId="{896F7B82-8C87-4F53-A03E-3E5FFF145124}" type="pres">
      <dgm:prSet presAssocID="{9BF96277-0675-453A-8C1D-214C5730DBE8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174BD991-1DB2-4193-87AD-9441F3DA4AFC}" type="pres">
      <dgm:prSet presAssocID="{CB726317-466D-48F9-8A5E-89C579158C34}" presName="root2" presStyleCnt="0"/>
      <dgm:spPr/>
    </dgm:pt>
    <dgm:pt modelId="{56E96F77-2FA5-42C0-B128-F0FCB81F4526}" type="pres">
      <dgm:prSet presAssocID="{CB726317-466D-48F9-8A5E-89C579158C34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AD5D8B1-55E0-4E85-A365-69E61C3727DC}" type="pres">
      <dgm:prSet presAssocID="{CB726317-466D-48F9-8A5E-89C579158C34}" presName="level3hierChild" presStyleCnt="0"/>
      <dgm:spPr/>
    </dgm:pt>
    <dgm:pt modelId="{19C01F3F-1B4C-4042-8816-BB951247312D}" type="pres">
      <dgm:prSet presAssocID="{E66184E2-D49C-47AD-A482-D8E917351086}" presName="conn2-1" presStyleLbl="parChTrans1D2" presStyleIdx="2" presStyleCnt="5"/>
      <dgm:spPr/>
      <dgm:t>
        <a:bodyPr/>
        <a:lstStyle/>
        <a:p>
          <a:endParaRPr lang="zh-CN" altLang="en-US"/>
        </a:p>
      </dgm:t>
    </dgm:pt>
    <dgm:pt modelId="{82BF748B-4EC9-47B0-88E5-3955BA48C1DE}" type="pres">
      <dgm:prSet presAssocID="{E66184E2-D49C-47AD-A482-D8E917351086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11761248-B60C-477A-8A5E-0933296F6A83}" type="pres">
      <dgm:prSet presAssocID="{2FD5EA5E-9F08-4C90-A529-5F542CC6FDB0}" presName="root2" presStyleCnt="0"/>
      <dgm:spPr/>
    </dgm:pt>
    <dgm:pt modelId="{48F5926E-7C6F-404D-A97F-191FB07B6570}" type="pres">
      <dgm:prSet presAssocID="{2FD5EA5E-9F08-4C90-A529-5F542CC6FDB0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20CB327-0E9C-469F-A18B-A5C8BF583B43}" type="pres">
      <dgm:prSet presAssocID="{2FD5EA5E-9F08-4C90-A529-5F542CC6FDB0}" presName="level3hierChild" presStyleCnt="0"/>
      <dgm:spPr/>
    </dgm:pt>
    <dgm:pt modelId="{2F66960D-CF7A-443C-8CB9-E7DD0B261214}" type="pres">
      <dgm:prSet presAssocID="{DD4B9A5E-AF0E-4E40-AE50-8ADA48B6C96E}" presName="conn2-1" presStyleLbl="parChTrans1D2" presStyleIdx="3" presStyleCnt="5"/>
      <dgm:spPr/>
      <dgm:t>
        <a:bodyPr/>
        <a:lstStyle/>
        <a:p>
          <a:endParaRPr lang="zh-CN" altLang="en-US"/>
        </a:p>
      </dgm:t>
    </dgm:pt>
    <dgm:pt modelId="{5BBFF12A-A69F-4078-A83D-A1EAB54C5269}" type="pres">
      <dgm:prSet presAssocID="{DD4B9A5E-AF0E-4E40-AE50-8ADA48B6C96E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C34060C1-0884-4F60-ADDF-610222CEEF01}" type="pres">
      <dgm:prSet presAssocID="{EEA9BF43-52EA-422D-B843-A7E2D98344F1}" presName="root2" presStyleCnt="0"/>
      <dgm:spPr/>
    </dgm:pt>
    <dgm:pt modelId="{3540059A-19CD-4FBD-A598-B7A4BB9DA52D}" type="pres">
      <dgm:prSet presAssocID="{EEA9BF43-52EA-422D-B843-A7E2D98344F1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F2B1077-175E-4F04-9ED5-8097B74233FF}" type="pres">
      <dgm:prSet presAssocID="{EEA9BF43-52EA-422D-B843-A7E2D98344F1}" presName="level3hierChild" presStyleCnt="0"/>
      <dgm:spPr/>
    </dgm:pt>
    <dgm:pt modelId="{CED1A3A3-B184-469E-86AE-670623BA4E5D}" type="pres">
      <dgm:prSet presAssocID="{D3AE5FBF-22B8-495D-8175-D008E6DBE25A}" presName="conn2-1" presStyleLbl="parChTrans1D2" presStyleIdx="4" presStyleCnt="5"/>
      <dgm:spPr/>
      <dgm:t>
        <a:bodyPr/>
        <a:lstStyle/>
        <a:p>
          <a:endParaRPr lang="zh-CN" altLang="en-US"/>
        </a:p>
      </dgm:t>
    </dgm:pt>
    <dgm:pt modelId="{925CFC76-454F-4CEF-ADE7-B0D5EBC96571}" type="pres">
      <dgm:prSet presAssocID="{D3AE5FBF-22B8-495D-8175-D008E6DBE25A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FE25D188-752C-49DB-8CF7-81DAD4AA116D}" type="pres">
      <dgm:prSet presAssocID="{05B7883E-08CA-4B11-978A-0E031766AB04}" presName="root2" presStyleCnt="0"/>
      <dgm:spPr/>
    </dgm:pt>
    <dgm:pt modelId="{E8D2105A-5421-473B-835F-F6E08D9D2D9B}" type="pres">
      <dgm:prSet presAssocID="{05B7883E-08CA-4B11-978A-0E031766AB04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A9817AD-1B7B-4DD1-A786-15A6E30FA3D8}" type="pres">
      <dgm:prSet presAssocID="{05B7883E-08CA-4B11-978A-0E031766AB04}" presName="level3hierChild" presStyleCnt="0"/>
      <dgm:spPr/>
    </dgm:pt>
  </dgm:ptLst>
  <dgm:cxnLst>
    <dgm:cxn modelId="{69F3EB2D-00E1-4F0D-8BAC-97AABF52BC8E}" type="presOf" srcId="{9BF96277-0675-453A-8C1D-214C5730DBE8}" destId="{896F7B82-8C87-4F53-A03E-3E5FFF145124}" srcOrd="1" destOrd="0" presId="urn:microsoft.com/office/officeart/2008/layout/HorizontalMultiLevelHierarchy#2"/>
    <dgm:cxn modelId="{8A31AB77-4060-4063-9AC8-B1AC8D3D4EE7}" srcId="{9CF950A0-AF63-4EEF-9FFD-96C1F7E7E392}" destId="{2FD5EA5E-9F08-4C90-A529-5F542CC6FDB0}" srcOrd="2" destOrd="0" parTransId="{E66184E2-D49C-47AD-A482-D8E917351086}" sibTransId="{700F33B0-3A1E-4EC7-93A9-859639F7A88C}"/>
    <dgm:cxn modelId="{2AD23CFC-F39C-4DDD-99C2-0E656A9B8875}" type="presOf" srcId="{9BF96277-0675-453A-8C1D-214C5730DBE8}" destId="{ABB4452F-85A9-4604-A415-958A58917AF7}" srcOrd="0" destOrd="0" presId="urn:microsoft.com/office/officeart/2008/layout/HorizontalMultiLevelHierarchy#2"/>
    <dgm:cxn modelId="{8055ABF3-63FF-4216-A146-82BCD13AABF5}" type="presOf" srcId="{D3AE5FBF-22B8-495D-8175-D008E6DBE25A}" destId="{925CFC76-454F-4CEF-ADE7-B0D5EBC96571}" srcOrd="1" destOrd="0" presId="urn:microsoft.com/office/officeart/2008/layout/HorizontalMultiLevelHierarchy#2"/>
    <dgm:cxn modelId="{232A6E9A-9A33-4838-813A-D561519A78BE}" type="presOf" srcId="{E66184E2-D49C-47AD-A482-D8E917351086}" destId="{19C01F3F-1B4C-4042-8816-BB951247312D}" srcOrd="0" destOrd="0" presId="urn:microsoft.com/office/officeart/2008/layout/HorizontalMultiLevelHierarchy#2"/>
    <dgm:cxn modelId="{233F7858-9196-4A13-8B9C-B114AA37BD71}" srcId="{D6047DBF-95AA-40BC-A783-377E8F18B84D}" destId="{9CF950A0-AF63-4EEF-9FFD-96C1F7E7E392}" srcOrd="0" destOrd="0" parTransId="{C208B5D8-5995-4479-A42A-8A55E56C12D9}" sibTransId="{789CBC20-C209-4F6E-8277-16D1CD2BC23E}"/>
    <dgm:cxn modelId="{9C7C7577-7652-4CB1-B7B9-1F7B93B15BD3}" type="presOf" srcId="{D3AE5FBF-22B8-495D-8175-D008E6DBE25A}" destId="{CED1A3A3-B184-469E-86AE-670623BA4E5D}" srcOrd="0" destOrd="0" presId="urn:microsoft.com/office/officeart/2008/layout/HorizontalMultiLevelHierarchy#2"/>
    <dgm:cxn modelId="{181CDFA9-CE04-4804-8F22-75F758C9E20C}" type="presOf" srcId="{CEE48522-27B1-4F7F-84F9-D98425D345C1}" destId="{C069D299-1B39-4BB1-9C27-833B58C46156}" srcOrd="1" destOrd="0" presId="urn:microsoft.com/office/officeart/2008/layout/HorizontalMultiLevelHierarchy#2"/>
    <dgm:cxn modelId="{04E9170F-2C15-4D2F-8AB8-1A6AA2F95147}" srcId="{9CF950A0-AF63-4EEF-9FFD-96C1F7E7E392}" destId="{43C98814-3703-4708-9480-0269618948C5}" srcOrd="0" destOrd="0" parTransId="{CEE48522-27B1-4F7F-84F9-D98425D345C1}" sibTransId="{8F8E0805-276C-4375-BEB7-3681B4D5E062}"/>
    <dgm:cxn modelId="{50902377-3CDC-460A-9004-02E0ADFE4917}" type="presOf" srcId="{DD4B9A5E-AF0E-4E40-AE50-8ADA48B6C96E}" destId="{5BBFF12A-A69F-4078-A83D-A1EAB54C5269}" srcOrd="1" destOrd="0" presId="urn:microsoft.com/office/officeart/2008/layout/HorizontalMultiLevelHierarchy#2"/>
    <dgm:cxn modelId="{04612029-C07D-44F6-8888-64CD301E2E65}" type="presOf" srcId="{EEA9BF43-52EA-422D-B843-A7E2D98344F1}" destId="{3540059A-19CD-4FBD-A598-B7A4BB9DA52D}" srcOrd="0" destOrd="0" presId="urn:microsoft.com/office/officeart/2008/layout/HorizontalMultiLevelHierarchy#2"/>
    <dgm:cxn modelId="{A2898226-130C-43D6-BEF9-0207F73015D1}" srcId="{9CF950A0-AF63-4EEF-9FFD-96C1F7E7E392}" destId="{05B7883E-08CA-4B11-978A-0E031766AB04}" srcOrd="4" destOrd="0" parTransId="{D3AE5FBF-22B8-495D-8175-D008E6DBE25A}" sibTransId="{07129F62-24FE-4443-9066-E2A8C0818369}"/>
    <dgm:cxn modelId="{35E6AFAD-59CF-49AC-B6FC-4C831B643D10}" type="presOf" srcId="{9CF950A0-AF63-4EEF-9FFD-96C1F7E7E392}" destId="{9B9BF0AB-5901-4E79-B4D7-EC064A6E4281}" srcOrd="0" destOrd="0" presId="urn:microsoft.com/office/officeart/2008/layout/HorizontalMultiLevelHierarchy#2"/>
    <dgm:cxn modelId="{4EF5C6F5-6AB0-4AF2-973E-FE26B5DDE9C2}" type="presOf" srcId="{43C98814-3703-4708-9480-0269618948C5}" destId="{CDA235D6-AC41-4ED3-AF28-D9CD9EDCBAED}" srcOrd="0" destOrd="0" presId="urn:microsoft.com/office/officeart/2008/layout/HorizontalMultiLevelHierarchy#2"/>
    <dgm:cxn modelId="{6F6CB7AC-664D-4E34-BFE9-DC7689A97059}" type="presOf" srcId="{05B7883E-08CA-4B11-978A-0E031766AB04}" destId="{E8D2105A-5421-473B-835F-F6E08D9D2D9B}" srcOrd="0" destOrd="0" presId="urn:microsoft.com/office/officeart/2008/layout/HorizontalMultiLevelHierarchy#2"/>
    <dgm:cxn modelId="{72400F2E-B7AD-4049-AF85-A3DF8967B57A}" type="presOf" srcId="{2FD5EA5E-9F08-4C90-A529-5F542CC6FDB0}" destId="{48F5926E-7C6F-404D-A97F-191FB07B6570}" srcOrd="0" destOrd="0" presId="urn:microsoft.com/office/officeart/2008/layout/HorizontalMultiLevelHierarchy#2"/>
    <dgm:cxn modelId="{EBA4998F-F2C8-4DC9-A42F-6DBF17BF68D7}" type="presOf" srcId="{E66184E2-D49C-47AD-A482-D8E917351086}" destId="{82BF748B-4EC9-47B0-88E5-3955BA48C1DE}" srcOrd="1" destOrd="0" presId="urn:microsoft.com/office/officeart/2008/layout/HorizontalMultiLevelHierarchy#2"/>
    <dgm:cxn modelId="{043394BF-B6D7-451C-98D2-9C1287033DB7}" srcId="{9CF950A0-AF63-4EEF-9FFD-96C1F7E7E392}" destId="{CB726317-466D-48F9-8A5E-89C579158C34}" srcOrd="1" destOrd="0" parTransId="{9BF96277-0675-453A-8C1D-214C5730DBE8}" sibTransId="{B55EE1F7-35DF-4DDF-9998-265F7F102780}"/>
    <dgm:cxn modelId="{1012FE09-ACA2-489F-9336-991A64878E53}" type="presOf" srcId="{CB726317-466D-48F9-8A5E-89C579158C34}" destId="{56E96F77-2FA5-42C0-B128-F0FCB81F4526}" srcOrd="0" destOrd="0" presId="urn:microsoft.com/office/officeart/2008/layout/HorizontalMultiLevelHierarchy#2"/>
    <dgm:cxn modelId="{7328B498-F78B-44E7-BF8F-D8C981EC6F72}" type="presOf" srcId="{CEE48522-27B1-4F7F-84F9-D98425D345C1}" destId="{64B430B3-FF1B-406C-9FF2-27BA23788747}" srcOrd="0" destOrd="0" presId="urn:microsoft.com/office/officeart/2008/layout/HorizontalMultiLevelHierarchy#2"/>
    <dgm:cxn modelId="{027E664D-A002-4908-81DA-1C18669DDBE0}" type="presOf" srcId="{D6047DBF-95AA-40BC-A783-377E8F18B84D}" destId="{D46EE152-774F-4CA8-9116-98CB08AEFA88}" srcOrd="0" destOrd="0" presId="urn:microsoft.com/office/officeart/2008/layout/HorizontalMultiLevelHierarchy#2"/>
    <dgm:cxn modelId="{8DEE1ACF-8B84-4711-A240-251FE8E43A25}" srcId="{9CF950A0-AF63-4EEF-9FFD-96C1F7E7E392}" destId="{EEA9BF43-52EA-422D-B843-A7E2D98344F1}" srcOrd="3" destOrd="0" parTransId="{DD4B9A5E-AF0E-4E40-AE50-8ADA48B6C96E}" sibTransId="{35829CFD-40BE-4AAC-B481-B24731CD799F}"/>
    <dgm:cxn modelId="{67CF8F1F-8379-45FB-82E1-F4B325EDC1E1}" type="presOf" srcId="{DD4B9A5E-AF0E-4E40-AE50-8ADA48B6C96E}" destId="{2F66960D-CF7A-443C-8CB9-E7DD0B261214}" srcOrd="0" destOrd="0" presId="urn:microsoft.com/office/officeart/2008/layout/HorizontalMultiLevelHierarchy#2"/>
    <dgm:cxn modelId="{D64DFF85-334D-43F7-B2C8-4021C1D33B42}" type="presParOf" srcId="{D46EE152-774F-4CA8-9116-98CB08AEFA88}" destId="{D1C58439-AB41-4D73-94D5-800644F6883C}" srcOrd="0" destOrd="0" presId="urn:microsoft.com/office/officeart/2008/layout/HorizontalMultiLevelHierarchy#2"/>
    <dgm:cxn modelId="{40EFE2BE-C935-4929-B0E6-AC47243355EB}" type="presParOf" srcId="{D1C58439-AB41-4D73-94D5-800644F6883C}" destId="{9B9BF0AB-5901-4E79-B4D7-EC064A6E4281}" srcOrd="0" destOrd="0" presId="urn:microsoft.com/office/officeart/2008/layout/HorizontalMultiLevelHierarchy#2"/>
    <dgm:cxn modelId="{FE05F054-56D8-4FF4-B573-447BAB5D3C20}" type="presParOf" srcId="{D1C58439-AB41-4D73-94D5-800644F6883C}" destId="{A6E13702-6C97-4911-A4E2-59EE8E68C431}" srcOrd="1" destOrd="0" presId="urn:microsoft.com/office/officeart/2008/layout/HorizontalMultiLevelHierarchy#2"/>
    <dgm:cxn modelId="{F92AE35B-CC0B-44D9-8B27-6089D57F3FA5}" type="presParOf" srcId="{A6E13702-6C97-4911-A4E2-59EE8E68C431}" destId="{64B430B3-FF1B-406C-9FF2-27BA23788747}" srcOrd="0" destOrd="0" presId="urn:microsoft.com/office/officeart/2008/layout/HorizontalMultiLevelHierarchy#2"/>
    <dgm:cxn modelId="{252D6E21-53E9-488E-A40F-33EE82010ECA}" type="presParOf" srcId="{64B430B3-FF1B-406C-9FF2-27BA23788747}" destId="{C069D299-1B39-4BB1-9C27-833B58C46156}" srcOrd="0" destOrd="0" presId="urn:microsoft.com/office/officeart/2008/layout/HorizontalMultiLevelHierarchy#2"/>
    <dgm:cxn modelId="{70450AC1-1D4D-46BF-98A3-1F55E8473B45}" type="presParOf" srcId="{A6E13702-6C97-4911-A4E2-59EE8E68C431}" destId="{9C4BE19C-8DBD-46B6-9067-607184141480}" srcOrd="1" destOrd="0" presId="urn:microsoft.com/office/officeart/2008/layout/HorizontalMultiLevelHierarchy#2"/>
    <dgm:cxn modelId="{33F75D5C-656C-4821-BD3A-5EA92D7EA83E}" type="presParOf" srcId="{9C4BE19C-8DBD-46B6-9067-607184141480}" destId="{CDA235D6-AC41-4ED3-AF28-D9CD9EDCBAED}" srcOrd="0" destOrd="0" presId="urn:microsoft.com/office/officeart/2008/layout/HorizontalMultiLevelHierarchy#2"/>
    <dgm:cxn modelId="{907D8DD3-4725-4C2D-8438-C7D2364CB2B9}" type="presParOf" srcId="{9C4BE19C-8DBD-46B6-9067-607184141480}" destId="{72E265FC-36E6-4BBF-AC05-214FD6415DAB}" srcOrd="1" destOrd="0" presId="urn:microsoft.com/office/officeart/2008/layout/HorizontalMultiLevelHierarchy#2"/>
    <dgm:cxn modelId="{7E12520E-16A6-42E5-975E-56F40FA83CF0}" type="presParOf" srcId="{A6E13702-6C97-4911-A4E2-59EE8E68C431}" destId="{ABB4452F-85A9-4604-A415-958A58917AF7}" srcOrd="2" destOrd="0" presId="urn:microsoft.com/office/officeart/2008/layout/HorizontalMultiLevelHierarchy#2"/>
    <dgm:cxn modelId="{C25DAA6E-3DF8-4830-8E09-A7680927C038}" type="presParOf" srcId="{ABB4452F-85A9-4604-A415-958A58917AF7}" destId="{896F7B82-8C87-4F53-A03E-3E5FFF145124}" srcOrd="0" destOrd="0" presId="urn:microsoft.com/office/officeart/2008/layout/HorizontalMultiLevelHierarchy#2"/>
    <dgm:cxn modelId="{12490BB4-6366-4DAD-87FA-ECD82B33E5F2}" type="presParOf" srcId="{A6E13702-6C97-4911-A4E2-59EE8E68C431}" destId="{174BD991-1DB2-4193-87AD-9441F3DA4AFC}" srcOrd="3" destOrd="0" presId="urn:microsoft.com/office/officeart/2008/layout/HorizontalMultiLevelHierarchy#2"/>
    <dgm:cxn modelId="{3CA30DEC-DAD6-4E17-9012-5B4A21F0A0FB}" type="presParOf" srcId="{174BD991-1DB2-4193-87AD-9441F3DA4AFC}" destId="{56E96F77-2FA5-42C0-B128-F0FCB81F4526}" srcOrd="0" destOrd="0" presId="urn:microsoft.com/office/officeart/2008/layout/HorizontalMultiLevelHierarchy#2"/>
    <dgm:cxn modelId="{B9F11AEC-EF98-4C27-85FC-9E49B6FDFB39}" type="presParOf" srcId="{174BD991-1DB2-4193-87AD-9441F3DA4AFC}" destId="{8AD5D8B1-55E0-4E85-A365-69E61C3727DC}" srcOrd="1" destOrd="0" presId="urn:microsoft.com/office/officeart/2008/layout/HorizontalMultiLevelHierarchy#2"/>
    <dgm:cxn modelId="{F60B57D2-CCB8-4C26-9578-77712A274FC0}" type="presParOf" srcId="{A6E13702-6C97-4911-A4E2-59EE8E68C431}" destId="{19C01F3F-1B4C-4042-8816-BB951247312D}" srcOrd="4" destOrd="0" presId="urn:microsoft.com/office/officeart/2008/layout/HorizontalMultiLevelHierarchy#2"/>
    <dgm:cxn modelId="{1B8F6CDD-09B4-419B-AFDD-26D47C9BE9CE}" type="presParOf" srcId="{19C01F3F-1B4C-4042-8816-BB951247312D}" destId="{82BF748B-4EC9-47B0-88E5-3955BA48C1DE}" srcOrd="0" destOrd="0" presId="urn:microsoft.com/office/officeart/2008/layout/HorizontalMultiLevelHierarchy#2"/>
    <dgm:cxn modelId="{E346C2B0-76A1-4EB1-807E-05265EA5D177}" type="presParOf" srcId="{A6E13702-6C97-4911-A4E2-59EE8E68C431}" destId="{11761248-B60C-477A-8A5E-0933296F6A83}" srcOrd="5" destOrd="0" presId="urn:microsoft.com/office/officeart/2008/layout/HorizontalMultiLevelHierarchy#2"/>
    <dgm:cxn modelId="{EC87F9DB-BC79-48F0-9D98-4F59FA660D76}" type="presParOf" srcId="{11761248-B60C-477A-8A5E-0933296F6A83}" destId="{48F5926E-7C6F-404D-A97F-191FB07B6570}" srcOrd="0" destOrd="0" presId="urn:microsoft.com/office/officeart/2008/layout/HorizontalMultiLevelHierarchy#2"/>
    <dgm:cxn modelId="{BB42843B-506D-4410-841E-977A9E6C3002}" type="presParOf" srcId="{11761248-B60C-477A-8A5E-0933296F6A83}" destId="{220CB327-0E9C-469F-A18B-A5C8BF583B43}" srcOrd="1" destOrd="0" presId="urn:microsoft.com/office/officeart/2008/layout/HorizontalMultiLevelHierarchy#2"/>
    <dgm:cxn modelId="{58D03BF0-4266-408F-A414-58939CFBABB2}" type="presParOf" srcId="{A6E13702-6C97-4911-A4E2-59EE8E68C431}" destId="{2F66960D-CF7A-443C-8CB9-E7DD0B261214}" srcOrd="6" destOrd="0" presId="urn:microsoft.com/office/officeart/2008/layout/HorizontalMultiLevelHierarchy#2"/>
    <dgm:cxn modelId="{83398F4B-59A6-4FAB-9D5B-E6B3558DC0A3}" type="presParOf" srcId="{2F66960D-CF7A-443C-8CB9-E7DD0B261214}" destId="{5BBFF12A-A69F-4078-A83D-A1EAB54C5269}" srcOrd="0" destOrd="0" presId="urn:microsoft.com/office/officeart/2008/layout/HorizontalMultiLevelHierarchy#2"/>
    <dgm:cxn modelId="{FC105123-CDE1-4FAD-BC93-9356B7DD8691}" type="presParOf" srcId="{A6E13702-6C97-4911-A4E2-59EE8E68C431}" destId="{C34060C1-0884-4F60-ADDF-610222CEEF01}" srcOrd="7" destOrd="0" presId="urn:microsoft.com/office/officeart/2008/layout/HorizontalMultiLevelHierarchy#2"/>
    <dgm:cxn modelId="{AE1FC636-9973-41F7-AAF5-9714DE7C6846}" type="presParOf" srcId="{C34060C1-0884-4F60-ADDF-610222CEEF01}" destId="{3540059A-19CD-4FBD-A598-B7A4BB9DA52D}" srcOrd="0" destOrd="0" presId="urn:microsoft.com/office/officeart/2008/layout/HorizontalMultiLevelHierarchy#2"/>
    <dgm:cxn modelId="{9951D8E6-27F0-494D-926A-BAF8CD3EA35F}" type="presParOf" srcId="{C34060C1-0884-4F60-ADDF-610222CEEF01}" destId="{5F2B1077-175E-4F04-9ED5-8097B74233FF}" srcOrd="1" destOrd="0" presId="urn:microsoft.com/office/officeart/2008/layout/HorizontalMultiLevelHierarchy#2"/>
    <dgm:cxn modelId="{BEEF22F2-A853-4BD8-8829-E40B3CC58CA1}" type="presParOf" srcId="{A6E13702-6C97-4911-A4E2-59EE8E68C431}" destId="{CED1A3A3-B184-469E-86AE-670623BA4E5D}" srcOrd="8" destOrd="0" presId="urn:microsoft.com/office/officeart/2008/layout/HorizontalMultiLevelHierarchy#2"/>
    <dgm:cxn modelId="{1AAD3D06-891A-445B-AE1D-210730E43B75}" type="presParOf" srcId="{CED1A3A3-B184-469E-86AE-670623BA4E5D}" destId="{925CFC76-454F-4CEF-ADE7-B0D5EBC96571}" srcOrd="0" destOrd="0" presId="urn:microsoft.com/office/officeart/2008/layout/HorizontalMultiLevelHierarchy#2"/>
    <dgm:cxn modelId="{F656A995-DB0C-436F-9C31-99789F5921EF}" type="presParOf" srcId="{A6E13702-6C97-4911-A4E2-59EE8E68C431}" destId="{FE25D188-752C-49DB-8CF7-81DAD4AA116D}" srcOrd="9" destOrd="0" presId="urn:microsoft.com/office/officeart/2008/layout/HorizontalMultiLevelHierarchy#2"/>
    <dgm:cxn modelId="{8EDC8DBD-1A08-4EEC-8A8B-5AF358C1BD4D}" type="presParOf" srcId="{FE25D188-752C-49DB-8CF7-81DAD4AA116D}" destId="{E8D2105A-5421-473B-835F-F6E08D9D2D9B}" srcOrd="0" destOrd="0" presId="urn:microsoft.com/office/officeart/2008/layout/HorizontalMultiLevelHierarchy#2"/>
    <dgm:cxn modelId="{DA6F480D-0D87-4B0B-8756-2A8181D08A97}" type="presParOf" srcId="{FE25D188-752C-49DB-8CF7-81DAD4AA116D}" destId="{8A9817AD-1B7B-4DD1-A786-15A6E30FA3D8}" srcOrd="1" destOrd="0" presId="urn:microsoft.com/office/officeart/2008/layout/HorizontalMultiLevelHierarchy#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047DBF-95AA-40BC-A783-377E8F18B84D}" type="doc">
      <dgm:prSet loTypeId="urn:microsoft.com/office/officeart/2008/layout/HorizontalMultiLevelHierarchy#4" loCatId="hierarchy" qsTypeId="urn:microsoft.com/office/officeart/2005/8/quickstyle/simple5#15" qsCatId="simple" csTypeId="urn:microsoft.com/office/officeart/2005/8/colors/accent0_2#5" csCatId="accent1" phldr="0"/>
      <dgm:spPr/>
      <dgm:t>
        <a:bodyPr/>
        <a:lstStyle/>
        <a:p>
          <a:endParaRPr lang="zh-CN" altLang="en-US"/>
        </a:p>
      </dgm:t>
    </dgm:pt>
    <dgm:pt modelId="{9CF950A0-AF63-4EEF-9FFD-96C1F7E7E392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 </a:t>
          </a:r>
        </a:p>
      </dgm:t>
    </dgm:pt>
    <dgm:pt modelId="{C208B5D8-5995-4479-A42A-8A55E56C12D9}" cxnId="{FBEA3A38-C46F-4D3B-AF6E-3FF44DB8448B}" type="parTrans">
      <dgm:prSet/>
      <dgm:spPr/>
      <dgm:t>
        <a:bodyPr/>
        <a:lstStyle/>
        <a:p>
          <a:endParaRPr lang="zh-CN" altLang="en-US"/>
        </a:p>
      </dgm:t>
    </dgm:pt>
    <dgm:pt modelId="{789CBC20-C209-4F6E-8277-16D1CD2BC23E}" cxnId="{FBEA3A38-C46F-4D3B-AF6E-3FF44DB8448B}" type="sibTrans">
      <dgm:prSet/>
      <dgm:spPr/>
      <dgm:t>
        <a:bodyPr/>
        <a:lstStyle/>
        <a:p>
          <a:endParaRPr lang="zh-CN" altLang="en-US"/>
        </a:p>
      </dgm:t>
    </dgm:pt>
    <dgm:pt modelId="{D46EE152-774F-4CA8-9116-98CB08AEFA88}" type="pres">
      <dgm:prSet presAssocID="{D6047DBF-95AA-40BC-A783-377E8F18B84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1C58439-AB41-4D73-94D5-800644F6883C}" type="pres">
      <dgm:prSet presAssocID="{9CF950A0-AF63-4EEF-9FFD-96C1F7E7E392}" presName="root1" presStyleCnt="0"/>
      <dgm:spPr/>
    </dgm:pt>
    <dgm:pt modelId="{9B9BF0AB-5901-4E79-B4D7-EC064A6E4281}" type="pres">
      <dgm:prSet presAssocID="{9CF950A0-AF63-4EEF-9FFD-96C1F7E7E39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6E13702-6C97-4911-A4E2-59EE8E68C431}" type="pres">
      <dgm:prSet presAssocID="{9CF950A0-AF63-4EEF-9FFD-96C1F7E7E392}" presName="level2hierChild" presStyleCnt="0"/>
      <dgm:spPr/>
    </dgm:pt>
  </dgm:ptLst>
  <dgm:cxnLst>
    <dgm:cxn modelId="{9832EF38-577F-450E-A7C5-D4C69FA39154}" type="presOf" srcId="{D6047DBF-95AA-40BC-A783-377E8F18B84D}" destId="{D46EE152-774F-4CA8-9116-98CB08AEFA88}" srcOrd="0" destOrd="0" presId="urn:microsoft.com/office/officeart/2008/layout/HorizontalMultiLevelHierarchy#4"/>
    <dgm:cxn modelId="{F4CD884A-7012-4871-AB06-650A371AB25C}" type="presOf" srcId="{9CF950A0-AF63-4EEF-9FFD-96C1F7E7E392}" destId="{9B9BF0AB-5901-4E79-B4D7-EC064A6E4281}" srcOrd="0" destOrd="0" presId="urn:microsoft.com/office/officeart/2008/layout/HorizontalMultiLevelHierarchy#4"/>
    <dgm:cxn modelId="{FBEA3A38-C46F-4D3B-AF6E-3FF44DB8448B}" srcId="{D6047DBF-95AA-40BC-A783-377E8F18B84D}" destId="{9CF950A0-AF63-4EEF-9FFD-96C1F7E7E392}" srcOrd="0" destOrd="0" parTransId="{C208B5D8-5995-4479-A42A-8A55E56C12D9}" sibTransId="{789CBC20-C209-4F6E-8277-16D1CD2BC23E}"/>
    <dgm:cxn modelId="{BDCD6B47-14A1-4A00-8802-2C9395B0CA40}" type="presParOf" srcId="{D46EE152-774F-4CA8-9116-98CB08AEFA88}" destId="{D1C58439-AB41-4D73-94D5-800644F6883C}" srcOrd="0" destOrd="0" presId="urn:microsoft.com/office/officeart/2008/layout/HorizontalMultiLevelHierarchy#4"/>
    <dgm:cxn modelId="{11620871-B38F-4065-9144-F828483A52FE}" type="presParOf" srcId="{D1C58439-AB41-4D73-94D5-800644F6883C}" destId="{9B9BF0AB-5901-4E79-B4D7-EC064A6E4281}" srcOrd="0" destOrd="0" presId="urn:microsoft.com/office/officeart/2008/layout/HorizontalMultiLevelHierarchy#4"/>
    <dgm:cxn modelId="{20346DBB-CE30-4592-815F-2E94F9A39B5A}" type="presParOf" srcId="{D1C58439-AB41-4D73-94D5-800644F6883C}" destId="{A6E13702-6C97-4911-A4E2-59EE8E68C431}" srcOrd="1" destOrd="0" presId="urn:microsoft.com/office/officeart/2008/layout/HorizontalMultiLevelHierarchy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ECC35F0-40B5-460D-A737-FC2ACF235663}" type="doc">
      <dgm:prSet loTypeId="urn:microsoft.com/office/officeart/2005/8/layout/radial2#1" loCatId="relationship" qsTypeId="urn:microsoft.com/office/officeart/2005/8/quickstyle/simple2#1" qsCatId="simple" csTypeId="urn:microsoft.com/office/officeart/2005/8/colors/accent0_1#13" csCatId="accent1" phldr="0"/>
      <dgm:spPr/>
      <dgm:t>
        <a:bodyPr/>
        <a:lstStyle/>
        <a:p>
          <a:endParaRPr lang="zh-CN" altLang="en-US"/>
        </a:p>
      </dgm:t>
    </dgm:pt>
    <dgm:pt modelId="{5517B846-E84C-4864-89B5-1273D93BC899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 </a:t>
          </a:r>
        </a:p>
      </dgm:t>
    </dgm:pt>
    <dgm:pt modelId="{A2D4F7F4-4D7B-4483-B239-95405595478C}" cxnId="{8428DFF5-5052-4266-B42D-A7A0BD037857}" type="parTrans">
      <dgm:prSet/>
      <dgm:spPr/>
      <dgm:t>
        <a:bodyPr/>
        <a:lstStyle/>
        <a:p>
          <a:endParaRPr lang="zh-CN" altLang="en-US"/>
        </a:p>
      </dgm:t>
    </dgm:pt>
    <dgm:pt modelId="{2B544C9C-8E05-42F5-9212-6599E4B2ECE4}" cxnId="{8428DFF5-5052-4266-B42D-A7A0BD037857}" type="sibTrans">
      <dgm:prSet/>
      <dgm:spPr/>
      <dgm:t>
        <a:bodyPr/>
        <a:lstStyle/>
        <a:p>
          <a:endParaRPr lang="zh-CN" altLang="en-US"/>
        </a:p>
      </dgm:t>
    </dgm:pt>
    <dgm:pt modelId="{DCD7ECA2-2D44-4DD3-A485-E68F87783744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 dirty="0"/>
            <a:t> </a:t>
          </a:r>
          <a:endParaRPr lang="zh-CN" altLang="en-US" dirty="0"/>
        </a:p>
      </dgm:t>
    </dgm:pt>
    <dgm:pt modelId="{01D15587-7CA2-411A-BE30-B5D76E9735EB}" cxnId="{335C7EB4-6895-4D7A-BF52-86312A5C225F}" type="parTrans">
      <dgm:prSet/>
      <dgm:spPr/>
      <dgm:t>
        <a:bodyPr/>
        <a:lstStyle/>
        <a:p>
          <a:endParaRPr lang="zh-CN" altLang="en-US"/>
        </a:p>
      </dgm:t>
    </dgm:pt>
    <dgm:pt modelId="{D9EBDF9D-6177-42D1-A920-D45BC9B43FC5}" cxnId="{335C7EB4-6895-4D7A-BF52-86312A5C225F}" type="sibTrans">
      <dgm:prSet/>
      <dgm:spPr/>
      <dgm:t>
        <a:bodyPr/>
        <a:lstStyle/>
        <a:p>
          <a:endParaRPr lang="zh-CN" altLang="en-US"/>
        </a:p>
      </dgm:t>
    </dgm:pt>
    <dgm:pt modelId="{7EFA53FA-12CD-4A55-8213-A18AE9FCFDFF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/>
            <a:t> </a:t>
          </a:r>
        </a:p>
      </dgm:t>
    </dgm:pt>
    <dgm:pt modelId="{7102AA1D-38DF-4F3F-B4B5-B4393CBCD249}" cxnId="{5D3DDA3A-EF34-4E25-9A0F-77445262C338}" type="parTrans">
      <dgm:prSet/>
      <dgm:spPr/>
      <dgm:t>
        <a:bodyPr/>
        <a:lstStyle/>
        <a:p>
          <a:endParaRPr lang="zh-CN" altLang="en-US"/>
        </a:p>
      </dgm:t>
    </dgm:pt>
    <dgm:pt modelId="{04EC1C67-D226-450B-BAA5-462BF400C00E}" cxnId="{5D3DDA3A-EF34-4E25-9A0F-77445262C338}" type="sibTrans">
      <dgm:prSet/>
      <dgm:spPr/>
      <dgm:t>
        <a:bodyPr/>
        <a:lstStyle/>
        <a:p>
          <a:endParaRPr lang="zh-CN" altLang="en-US"/>
        </a:p>
      </dgm:t>
    </dgm:pt>
    <dgm:pt modelId="{68BD68BC-1A6F-4897-AE58-D220871191CC}" type="pres">
      <dgm:prSet presAssocID="{CECC35F0-40B5-460D-A737-FC2ACF23566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F7CCDCB-1FEF-446D-879C-7B573A150A85}" type="pres">
      <dgm:prSet presAssocID="{CECC35F0-40B5-460D-A737-FC2ACF235663}" presName="cycle" presStyleCnt="0"/>
      <dgm:spPr/>
    </dgm:pt>
    <dgm:pt modelId="{42504826-0B2E-42B2-89E0-6C444D015311}" type="pres">
      <dgm:prSet presAssocID="{CECC35F0-40B5-460D-A737-FC2ACF235663}" presName="centerShape" presStyleCnt="0"/>
      <dgm:spPr/>
      <dgm:t>
        <a:bodyPr/>
        <a:lstStyle/>
        <a:p>
          <a:endParaRPr lang="zh-CN" altLang="en-US"/>
        </a:p>
      </dgm:t>
    </dgm:pt>
    <dgm:pt modelId="{85032AF7-CC0A-43B1-ADBC-12E888570430}" type="pres">
      <dgm:prSet presAssocID="{CECC35F0-40B5-460D-A737-FC2ACF235663}" presName="connSite" presStyleLbl="node1" presStyleIdx="0" presStyleCnt="2"/>
      <dgm:spPr/>
    </dgm:pt>
    <dgm:pt modelId="{CE974068-7363-48BA-8A56-58FC71B522DC}" type="pres">
      <dgm:prSet presAssocID="{CECC35F0-40B5-460D-A737-FC2ACF235663}" presName="visible" presStyleLbl="node1" presStyleIdx="0" presStyleCnt="2"/>
      <dgm:spPr>
        <a:blipFill>
          <a:blip xmlns:r="http://schemas.openxmlformats.org/officeDocument/2006/relationships" r:embed="rId1" cstate="email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CFE719B1-FDDF-4968-9D26-52CE098EA344}" type="pres">
      <dgm:prSet presAssocID="{A2D4F7F4-4D7B-4483-B239-95405595478C}" presName="Name25" presStyleLbl="parChTrans1D1" presStyleIdx="0" presStyleCnt="1"/>
      <dgm:spPr/>
      <dgm:t>
        <a:bodyPr/>
        <a:lstStyle/>
        <a:p>
          <a:endParaRPr lang="zh-CN" altLang="en-US"/>
        </a:p>
      </dgm:t>
    </dgm:pt>
    <dgm:pt modelId="{269D1A46-C3B2-412B-A63B-90077459CAEC}" type="pres">
      <dgm:prSet presAssocID="{5517B846-E84C-4864-89B5-1273D93BC899}" presName="node" presStyleCnt="0"/>
      <dgm:spPr/>
    </dgm:pt>
    <dgm:pt modelId="{B9FD9A9B-F5B2-41C6-AA4C-23B98CB4FBF3}" type="pres">
      <dgm:prSet presAssocID="{5517B846-E84C-4864-89B5-1273D93BC899}" presName="parentNode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22126E-6F7A-4ADB-A489-ACBD46EA330A}" type="pres">
      <dgm:prSet presAssocID="{5517B846-E84C-4864-89B5-1273D93BC899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DC41E97-60AE-4CF5-9352-A35717CD9ABD}" type="presOf" srcId="{5517B846-E84C-4864-89B5-1273D93BC899}" destId="{42504826-0B2E-42B2-89E0-6C444D015311}" srcOrd="0" destOrd="0" presId="urn:microsoft.com/office/officeart/2005/8/layout/radial2#1"/>
    <dgm:cxn modelId="{C1161530-C5D0-43C6-81E9-E15BCBCD1E0E}" type="presOf" srcId="{5517B846-E84C-4864-89B5-1273D93BC899}" destId="{B9FD9A9B-F5B2-41C6-AA4C-23B98CB4FBF3}" srcOrd="1" destOrd="0" presId="urn:microsoft.com/office/officeart/2005/8/layout/radial2#1"/>
    <dgm:cxn modelId="{73FD1FC5-6951-4D96-82EC-CF3FD2CEEB0B}" type="presOf" srcId="{A2D4F7F4-4D7B-4483-B239-95405595478C}" destId="{CFE719B1-FDDF-4968-9D26-52CE098EA344}" srcOrd="0" destOrd="0" presId="urn:microsoft.com/office/officeart/2005/8/layout/radial2#1"/>
    <dgm:cxn modelId="{A45BD6E5-48B1-4AF1-BC37-943356B527DF}" type="presOf" srcId="{7EFA53FA-12CD-4A55-8213-A18AE9FCFDFF}" destId="{4B22126E-6F7A-4ADB-A489-ACBD46EA330A}" srcOrd="0" destOrd="1" presId="urn:microsoft.com/office/officeart/2005/8/layout/radial2#1"/>
    <dgm:cxn modelId="{335C7EB4-6895-4D7A-BF52-86312A5C225F}" srcId="{5517B846-E84C-4864-89B5-1273D93BC899}" destId="{DCD7ECA2-2D44-4DD3-A485-E68F87783744}" srcOrd="0" destOrd="0" parTransId="{01D15587-7CA2-411A-BE30-B5D76E9735EB}" sibTransId="{D9EBDF9D-6177-42D1-A920-D45BC9B43FC5}"/>
    <dgm:cxn modelId="{8428DFF5-5052-4266-B42D-A7A0BD037857}" srcId="{CECC35F0-40B5-460D-A737-FC2ACF235663}" destId="{5517B846-E84C-4864-89B5-1273D93BC899}" srcOrd="0" destOrd="0" parTransId="{A2D4F7F4-4D7B-4483-B239-95405595478C}" sibTransId="{2B544C9C-8E05-42F5-9212-6599E4B2ECE4}"/>
    <dgm:cxn modelId="{F1A29158-DC88-4C87-A1DA-AD0AD6BA809A}" type="presOf" srcId="{DCD7ECA2-2D44-4DD3-A485-E68F87783744}" destId="{4B22126E-6F7A-4ADB-A489-ACBD46EA330A}" srcOrd="0" destOrd="0" presId="urn:microsoft.com/office/officeart/2005/8/layout/radial2#1"/>
    <dgm:cxn modelId="{5D3DDA3A-EF34-4E25-9A0F-77445262C338}" srcId="{5517B846-E84C-4864-89B5-1273D93BC899}" destId="{7EFA53FA-12CD-4A55-8213-A18AE9FCFDFF}" srcOrd="1" destOrd="0" parTransId="{7102AA1D-38DF-4F3F-B4B5-B4393CBCD249}" sibTransId="{04EC1C67-D226-450B-BAA5-462BF400C00E}"/>
    <dgm:cxn modelId="{00EEA266-F03F-49CC-B278-35543BC86016}" type="presOf" srcId="{CECC35F0-40B5-460D-A737-FC2ACF235663}" destId="{68BD68BC-1A6F-4897-AE58-D220871191CC}" srcOrd="0" destOrd="0" presId="urn:microsoft.com/office/officeart/2005/8/layout/radial2#1"/>
    <dgm:cxn modelId="{33A7EB9A-6D37-48B9-A257-BA0D60F0121F}" type="presParOf" srcId="{68BD68BC-1A6F-4897-AE58-D220871191CC}" destId="{DF7CCDCB-1FEF-446D-879C-7B573A150A85}" srcOrd="0" destOrd="0" presId="urn:microsoft.com/office/officeart/2005/8/layout/radial2#1"/>
    <dgm:cxn modelId="{9FCE4E02-E5EB-4BB4-A74C-474ACC4564C8}" type="presParOf" srcId="{DF7CCDCB-1FEF-446D-879C-7B573A150A85}" destId="{42504826-0B2E-42B2-89E0-6C444D015311}" srcOrd="0" destOrd="0" presId="urn:microsoft.com/office/officeart/2005/8/layout/radial2#1"/>
    <dgm:cxn modelId="{30775211-0621-4D74-B978-849C2A83F908}" type="presParOf" srcId="{42504826-0B2E-42B2-89E0-6C444D015311}" destId="{85032AF7-CC0A-43B1-ADBC-12E888570430}" srcOrd="0" destOrd="0" presId="urn:microsoft.com/office/officeart/2005/8/layout/radial2#1"/>
    <dgm:cxn modelId="{92447413-EC04-4EF3-9982-BA06B528B757}" type="presParOf" srcId="{42504826-0B2E-42B2-89E0-6C444D015311}" destId="{CE974068-7363-48BA-8A56-58FC71B522DC}" srcOrd="1" destOrd="0" presId="urn:microsoft.com/office/officeart/2005/8/layout/radial2#1"/>
    <dgm:cxn modelId="{1E5E2B7D-4E66-48B8-8E13-AE17C95A0142}" type="presParOf" srcId="{DF7CCDCB-1FEF-446D-879C-7B573A150A85}" destId="{CFE719B1-FDDF-4968-9D26-52CE098EA344}" srcOrd="1" destOrd="0" presId="urn:microsoft.com/office/officeart/2005/8/layout/radial2#1"/>
    <dgm:cxn modelId="{C7E59517-5BA6-45F9-B521-A66087CBB543}" type="presParOf" srcId="{DF7CCDCB-1FEF-446D-879C-7B573A150A85}" destId="{269D1A46-C3B2-412B-A63B-90077459CAEC}" srcOrd="2" destOrd="0" presId="urn:microsoft.com/office/officeart/2005/8/layout/radial2#1"/>
    <dgm:cxn modelId="{0B440F61-D119-4C7B-8EED-3723A6FDD9FB}" type="presParOf" srcId="{269D1A46-C3B2-412B-A63B-90077459CAEC}" destId="{B9FD9A9B-F5B2-41C6-AA4C-23B98CB4FBF3}" srcOrd="0" destOrd="0" presId="urn:microsoft.com/office/officeart/2005/8/layout/radial2#1"/>
    <dgm:cxn modelId="{232C7581-B4D0-48EE-B4DF-8CB92DF839B6}" type="presParOf" srcId="{269D1A46-C3B2-412B-A63B-90077459CAEC}" destId="{4B22126E-6F7A-4ADB-A489-ACBD46EA330A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72CB07-609E-47C8-8EA0-EBA4D3B0C297}" type="doc">
      <dgm:prSet loTypeId="urn:microsoft.com/office/officeart/2008/layout/AlternatingPictureBlocks#1" loCatId="picture" qsTypeId="urn:microsoft.com/office/officeart/2005/8/quickstyle/simple1#1" qsCatId="simple" csTypeId="urn:microsoft.com/office/officeart/2005/8/colors/accent1_2#1" csCatId="accent1" phldr="0"/>
      <dgm:spPr/>
    </dgm:pt>
    <dgm:pt modelId="{C8BBBD06-0D32-4E9A-993E-D6DBED0E7C29}" type="pres">
      <dgm:prSet presAssocID="{E972CB07-609E-47C8-8EA0-EBA4D3B0C297}" presName="linearFlow" presStyleCnt="0">
        <dgm:presLayoutVars>
          <dgm:dir/>
          <dgm:resizeHandles val="exact"/>
        </dgm:presLayoutVars>
      </dgm:prSet>
      <dgm:spPr/>
    </dgm:pt>
  </dgm:ptLst>
  <dgm:cxnLst>
    <dgm:cxn modelId="{0691D330-7C99-42DE-9B38-B06A54462143}" type="presOf" srcId="{E972CB07-609E-47C8-8EA0-EBA4D3B0C297}" destId="{C8BBBD06-0D32-4E9A-993E-D6DBED0E7C29}" srcOrd="0" destOrd="0" presId="urn:microsoft.com/office/officeart/2008/layout/AlternatingPictureBlocks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72CB07-609E-47C8-8EA0-EBA4D3B0C297}" type="doc">
      <dgm:prSet loTypeId="urn:microsoft.com/office/officeart/2008/layout/AlternatingPictureBlocks#2" loCatId="picture" qsTypeId="urn:microsoft.com/office/officeart/2005/8/quickstyle/simple5#9" qsCatId="simple" csTypeId="urn:microsoft.com/office/officeart/2005/8/colors/accent0_1#7" csCatId="accent1" phldr="0"/>
      <dgm:spPr/>
    </dgm:pt>
    <dgm:pt modelId="{E153230B-13A8-4248-B00F-70E57C15B08B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 </a:t>
          </a:r>
        </a:p>
      </dgm:t>
    </dgm:pt>
    <dgm:pt modelId="{FCE48E2A-695B-4646-97E8-122B5795EEAB}" cxnId="{95C1C41B-91A8-4A2D-A530-9641475D4FC8}" type="parTrans">
      <dgm:prSet/>
      <dgm:spPr/>
      <dgm:t>
        <a:bodyPr/>
        <a:lstStyle/>
        <a:p>
          <a:endParaRPr lang="zh-CN" altLang="en-US"/>
        </a:p>
      </dgm:t>
    </dgm:pt>
    <dgm:pt modelId="{7FCA2DA3-8795-41FA-B0F3-CD39CD1C5DAA}" cxnId="{95C1C41B-91A8-4A2D-A530-9641475D4FC8}" type="sibTrans">
      <dgm:prSet/>
      <dgm:spPr/>
      <dgm:t>
        <a:bodyPr/>
        <a:lstStyle/>
        <a:p>
          <a:endParaRPr lang="zh-CN" altLang="en-US"/>
        </a:p>
      </dgm:t>
    </dgm:pt>
    <dgm:pt modelId="{C8BBBD06-0D32-4E9A-993E-D6DBED0E7C29}" type="pres">
      <dgm:prSet presAssocID="{E972CB07-609E-47C8-8EA0-EBA4D3B0C297}" presName="linearFlow" presStyleCnt="0">
        <dgm:presLayoutVars>
          <dgm:dir/>
          <dgm:resizeHandles val="exact"/>
        </dgm:presLayoutVars>
      </dgm:prSet>
      <dgm:spPr/>
    </dgm:pt>
    <dgm:pt modelId="{BAE4F4B9-7559-4DFB-A1E8-67927C52730A}" type="pres">
      <dgm:prSet presAssocID="{E153230B-13A8-4248-B00F-70E57C15B08B}" presName="comp" presStyleCnt="0"/>
      <dgm:spPr/>
    </dgm:pt>
    <dgm:pt modelId="{37CB2207-F7CC-4553-8691-29A3C8A0076C}" type="pres">
      <dgm:prSet presAssocID="{E153230B-13A8-4248-B00F-70E57C15B08B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669792-C744-4DE7-876D-FFD88E628BDC}" type="pres">
      <dgm:prSet presAssocID="{E153230B-13A8-4248-B00F-70E57C15B08B}" presName="rect1" presStyleLbl="lnNode1" presStyleIdx="0" presStyleCnt="1"/>
      <dgm:spPr>
        <a:blipFill>
          <a:blip xmlns:r="http://schemas.openxmlformats.org/officeDocument/2006/relationships" r:embed="rId1" cstate="email"/>
          <a:stretch>
            <a:fillRect/>
          </a:stretch>
        </a:blipFill>
      </dgm:spPr>
    </dgm:pt>
  </dgm:ptLst>
  <dgm:cxnLst>
    <dgm:cxn modelId="{BC286164-DA86-492F-BEC8-F649AEFB9E90}" type="presOf" srcId="{E153230B-13A8-4248-B00F-70E57C15B08B}" destId="{37CB2207-F7CC-4553-8691-29A3C8A0076C}" srcOrd="0" destOrd="0" presId="urn:microsoft.com/office/officeart/2008/layout/AlternatingPictureBlocks#2"/>
    <dgm:cxn modelId="{DFB41258-9018-4ED0-B4F3-FAA316A43AB9}" type="presOf" srcId="{E972CB07-609E-47C8-8EA0-EBA4D3B0C297}" destId="{C8BBBD06-0D32-4E9A-993E-D6DBED0E7C29}" srcOrd="0" destOrd="0" presId="urn:microsoft.com/office/officeart/2008/layout/AlternatingPictureBlocks#2"/>
    <dgm:cxn modelId="{95C1C41B-91A8-4A2D-A530-9641475D4FC8}" srcId="{E972CB07-609E-47C8-8EA0-EBA4D3B0C297}" destId="{E153230B-13A8-4248-B00F-70E57C15B08B}" srcOrd="0" destOrd="0" parTransId="{FCE48E2A-695B-4646-97E8-122B5795EEAB}" sibTransId="{7FCA2DA3-8795-41FA-B0F3-CD39CD1C5DAA}"/>
    <dgm:cxn modelId="{617ABA38-1DE5-406C-9AFE-773EF60114F2}" type="presParOf" srcId="{C8BBBD06-0D32-4E9A-993E-D6DBED0E7C29}" destId="{BAE4F4B9-7559-4DFB-A1E8-67927C52730A}" srcOrd="0" destOrd="0" presId="urn:microsoft.com/office/officeart/2008/layout/AlternatingPictureBlocks#2"/>
    <dgm:cxn modelId="{38E9CE88-33A6-4B78-80F1-A5B4BB7F278A}" type="presParOf" srcId="{BAE4F4B9-7559-4DFB-A1E8-67927C52730A}" destId="{37CB2207-F7CC-4553-8691-29A3C8A0076C}" srcOrd="0" destOrd="0" presId="urn:microsoft.com/office/officeart/2008/layout/AlternatingPictureBlocks#2"/>
    <dgm:cxn modelId="{FE21681A-8A61-4BFA-A23D-F87498F39F14}" type="presParOf" srcId="{BAE4F4B9-7559-4DFB-A1E8-67927C52730A}" destId="{1A669792-C744-4DE7-876D-FFD88E628BDC}" srcOrd="1" destOrd="0" presId="urn:microsoft.com/office/officeart/2008/layout/AlternatingPictureBlocks#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047DBF-95AA-40BC-A783-377E8F18B84D}" type="doc">
      <dgm:prSet loTypeId="urn:microsoft.com/office/officeart/2008/layout/HorizontalMultiLevelHierarchy#3" loCatId="hierarchy" qsTypeId="urn:microsoft.com/office/officeart/2005/8/quickstyle/simple4#2" qsCatId="simple" csTypeId="urn:microsoft.com/office/officeart/2005/8/colors/accent0_1#9" csCatId="accent1" phldr="0"/>
      <dgm:spPr/>
      <dgm:t>
        <a:bodyPr/>
        <a:lstStyle/>
        <a:p>
          <a:endParaRPr lang="zh-CN" altLang="en-US"/>
        </a:p>
      </dgm:t>
    </dgm:pt>
    <dgm:pt modelId="{9CF950A0-AF63-4EEF-9FFD-96C1F7E7E392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 </a:t>
          </a:r>
        </a:p>
      </dgm:t>
    </dgm:pt>
    <dgm:pt modelId="{C208B5D8-5995-4479-A42A-8A55E56C12D9}" cxnId="{233F7858-9196-4A13-8B9C-B114AA37BD71}" type="parTrans">
      <dgm:prSet/>
      <dgm:spPr/>
      <dgm:t>
        <a:bodyPr/>
        <a:lstStyle/>
        <a:p>
          <a:endParaRPr lang="zh-CN" altLang="en-US"/>
        </a:p>
      </dgm:t>
    </dgm:pt>
    <dgm:pt modelId="{789CBC20-C209-4F6E-8277-16D1CD2BC23E}" cxnId="{233F7858-9196-4A13-8B9C-B114AA37BD71}" type="sibTrans">
      <dgm:prSet/>
      <dgm:spPr/>
      <dgm:t>
        <a:bodyPr/>
        <a:lstStyle/>
        <a:p>
          <a:endParaRPr lang="zh-CN" altLang="en-US"/>
        </a:p>
      </dgm:t>
    </dgm:pt>
    <dgm:pt modelId="{43C98814-3703-4708-9480-0269618948C5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 </a:t>
          </a:r>
        </a:p>
      </dgm:t>
    </dgm:pt>
    <dgm:pt modelId="{CEE48522-27B1-4F7F-84F9-D98425D345C1}" cxnId="{04E9170F-2C15-4D2F-8AB8-1A6AA2F95147}" type="parTrans">
      <dgm:prSet/>
      <dgm:spPr/>
      <dgm:t>
        <a:bodyPr/>
        <a:lstStyle/>
        <a:p>
          <a:endParaRPr lang="zh-CN" altLang="en-US"/>
        </a:p>
      </dgm:t>
    </dgm:pt>
    <dgm:pt modelId="{8F8E0805-276C-4375-BEB7-3681B4D5E062}" cxnId="{04E9170F-2C15-4D2F-8AB8-1A6AA2F95147}" type="sibTrans">
      <dgm:prSet/>
      <dgm:spPr/>
      <dgm:t>
        <a:bodyPr/>
        <a:lstStyle/>
        <a:p>
          <a:endParaRPr lang="zh-CN" altLang="en-US"/>
        </a:p>
      </dgm:t>
    </dgm:pt>
    <dgm:pt modelId="{CB726317-466D-48F9-8A5E-89C579158C34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 </a:t>
          </a:r>
        </a:p>
      </dgm:t>
    </dgm:pt>
    <dgm:pt modelId="{9BF96277-0675-453A-8C1D-214C5730DBE8}" cxnId="{043394BF-B6D7-451C-98D2-9C1287033DB7}" type="parTrans">
      <dgm:prSet/>
      <dgm:spPr/>
      <dgm:t>
        <a:bodyPr/>
        <a:lstStyle/>
        <a:p>
          <a:endParaRPr lang="zh-CN" altLang="en-US"/>
        </a:p>
      </dgm:t>
    </dgm:pt>
    <dgm:pt modelId="{B55EE1F7-35DF-4DDF-9998-265F7F102780}" cxnId="{043394BF-B6D7-451C-98D2-9C1287033DB7}" type="sibTrans">
      <dgm:prSet/>
      <dgm:spPr/>
      <dgm:t>
        <a:bodyPr/>
        <a:lstStyle/>
        <a:p>
          <a:endParaRPr lang="zh-CN" altLang="en-US"/>
        </a:p>
      </dgm:t>
    </dgm:pt>
    <dgm:pt modelId="{2FD5EA5E-9F08-4C90-A529-5F542CC6FDB0}">
      <dgm:prSet/>
      <dgm:spPr/>
      <dgm:t>
        <a:bodyPr/>
        <a:lstStyle/>
        <a:p>
          <a:endParaRPr altLang="en-US"/>
        </a:p>
      </dgm:t>
    </dgm:pt>
    <dgm:pt modelId="{E66184E2-D49C-47AD-A482-D8E917351086}" cxnId="{8A31AB77-4060-4063-9AC8-B1AC8D3D4EE7}" type="parTrans">
      <dgm:prSet/>
      <dgm:spPr/>
      <dgm:t>
        <a:bodyPr/>
        <a:lstStyle/>
        <a:p>
          <a:endParaRPr lang="zh-CN" altLang="en-US"/>
        </a:p>
      </dgm:t>
    </dgm:pt>
    <dgm:pt modelId="{700F33B0-3A1E-4EC7-93A9-859639F7A88C}" cxnId="{8A31AB77-4060-4063-9AC8-B1AC8D3D4EE7}" type="sibTrans">
      <dgm:prSet/>
      <dgm:spPr/>
      <dgm:t>
        <a:bodyPr/>
        <a:lstStyle/>
        <a:p>
          <a:endParaRPr lang="zh-CN" altLang="en-US"/>
        </a:p>
      </dgm:t>
    </dgm:pt>
    <dgm:pt modelId="{EEA9BF43-52EA-422D-B843-A7E2D98344F1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 </a:t>
          </a:r>
        </a:p>
      </dgm:t>
    </dgm:pt>
    <dgm:pt modelId="{DD4B9A5E-AF0E-4E40-AE50-8ADA48B6C96E}" cxnId="{8DEE1ACF-8B84-4711-A240-251FE8E43A25}" type="parTrans">
      <dgm:prSet/>
      <dgm:spPr/>
      <dgm:t>
        <a:bodyPr/>
        <a:lstStyle/>
        <a:p>
          <a:endParaRPr lang="zh-CN" altLang="en-US"/>
        </a:p>
      </dgm:t>
    </dgm:pt>
    <dgm:pt modelId="{35829CFD-40BE-4AAC-B481-B24731CD799F}" cxnId="{8DEE1ACF-8B84-4711-A240-251FE8E43A25}" type="sibTrans">
      <dgm:prSet/>
      <dgm:spPr/>
      <dgm:t>
        <a:bodyPr/>
        <a:lstStyle/>
        <a:p>
          <a:endParaRPr lang="zh-CN" altLang="en-US"/>
        </a:p>
      </dgm:t>
    </dgm:pt>
    <dgm:pt modelId="{05B7883E-08CA-4B11-978A-0E031766AB04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 </a:t>
          </a:r>
        </a:p>
      </dgm:t>
    </dgm:pt>
    <dgm:pt modelId="{D3AE5FBF-22B8-495D-8175-D008E6DBE25A}" cxnId="{A2898226-130C-43D6-BEF9-0207F73015D1}" type="parTrans">
      <dgm:prSet/>
      <dgm:spPr/>
      <dgm:t>
        <a:bodyPr/>
        <a:lstStyle/>
        <a:p>
          <a:endParaRPr lang="zh-CN" altLang="en-US"/>
        </a:p>
      </dgm:t>
    </dgm:pt>
    <dgm:pt modelId="{07129F62-24FE-4443-9066-E2A8C0818369}" cxnId="{A2898226-130C-43D6-BEF9-0207F73015D1}" type="sibTrans">
      <dgm:prSet/>
      <dgm:spPr/>
      <dgm:t>
        <a:bodyPr/>
        <a:lstStyle/>
        <a:p>
          <a:endParaRPr lang="zh-CN" altLang="en-US"/>
        </a:p>
      </dgm:t>
    </dgm:pt>
    <dgm:pt modelId="{D46EE152-774F-4CA8-9116-98CB08AEFA88}" type="pres">
      <dgm:prSet presAssocID="{D6047DBF-95AA-40BC-A783-377E8F18B84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1C58439-AB41-4D73-94D5-800644F6883C}" type="pres">
      <dgm:prSet presAssocID="{9CF950A0-AF63-4EEF-9FFD-96C1F7E7E392}" presName="root1" presStyleCnt="0"/>
      <dgm:spPr/>
    </dgm:pt>
    <dgm:pt modelId="{9B9BF0AB-5901-4E79-B4D7-EC064A6E4281}" type="pres">
      <dgm:prSet presAssocID="{9CF950A0-AF63-4EEF-9FFD-96C1F7E7E39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6E13702-6C97-4911-A4E2-59EE8E68C431}" type="pres">
      <dgm:prSet presAssocID="{9CF950A0-AF63-4EEF-9FFD-96C1F7E7E392}" presName="level2hierChild" presStyleCnt="0"/>
      <dgm:spPr/>
    </dgm:pt>
    <dgm:pt modelId="{64B430B3-FF1B-406C-9FF2-27BA23788747}" type="pres">
      <dgm:prSet presAssocID="{CEE48522-27B1-4F7F-84F9-D98425D345C1}" presName="conn2-1" presStyleLbl="parChTrans1D2" presStyleIdx="0" presStyleCnt="5"/>
      <dgm:spPr/>
      <dgm:t>
        <a:bodyPr/>
        <a:lstStyle/>
        <a:p>
          <a:endParaRPr lang="zh-CN" altLang="en-US"/>
        </a:p>
      </dgm:t>
    </dgm:pt>
    <dgm:pt modelId="{C069D299-1B39-4BB1-9C27-833B58C46156}" type="pres">
      <dgm:prSet presAssocID="{CEE48522-27B1-4F7F-84F9-D98425D345C1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9C4BE19C-8DBD-46B6-9067-607184141480}" type="pres">
      <dgm:prSet presAssocID="{43C98814-3703-4708-9480-0269618948C5}" presName="root2" presStyleCnt="0"/>
      <dgm:spPr/>
    </dgm:pt>
    <dgm:pt modelId="{CDA235D6-AC41-4ED3-AF28-D9CD9EDCBAED}" type="pres">
      <dgm:prSet presAssocID="{43C98814-3703-4708-9480-0269618948C5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2E265FC-36E6-4BBF-AC05-214FD6415DAB}" type="pres">
      <dgm:prSet presAssocID="{43C98814-3703-4708-9480-0269618948C5}" presName="level3hierChild" presStyleCnt="0"/>
      <dgm:spPr/>
    </dgm:pt>
    <dgm:pt modelId="{ABB4452F-85A9-4604-A415-958A58917AF7}" type="pres">
      <dgm:prSet presAssocID="{9BF96277-0675-453A-8C1D-214C5730DBE8}" presName="conn2-1" presStyleLbl="parChTrans1D2" presStyleIdx="1" presStyleCnt="5"/>
      <dgm:spPr/>
      <dgm:t>
        <a:bodyPr/>
        <a:lstStyle/>
        <a:p>
          <a:endParaRPr lang="zh-CN" altLang="en-US"/>
        </a:p>
      </dgm:t>
    </dgm:pt>
    <dgm:pt modelId="{896F7B82-8C87-4F53-A03E-3E5FFF145124}" type="pres">
      <dgm:prSet presAssocID="{9BF96277-0675-453A-8C1D-214C5730DBE8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174BD991-1DB2-4193-87AD-9441F3DA4AFC}" type="pres">
      <dgm:prSet presAssocID="{CB726317-466D-48F9-8A5E-89C579158C34}" presName="root2" presStyleCnt="0"/>
      <dgm:spPr/>
    </dgm:pt>
    <dgm:pt modelId="{56E96F77-2FA5-42C0-B128-F0FCB81F4526}" type="pres">
      <dgm:prSet presAssocID="{CB726317-466D-48F9-8A5E-89C579158C34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AD5D8B1-55E0-4E85-A365-69E61C3727DC}" type="pres">
      <dgm:prSet presAssocID="{CB726317-466D-48F9-8A5E-89C579158C34}" presName="level3hierChild" presStyleCnt="0"/>
      <dgm:spPr/>
    </dgm:pt>
    <dgm:pt modelId="{19C01F3F-1B4C-4042-8816-BB951247312D}" type="pres">
      <dgm:prSet presAssocID="{E66184E2-D49C-47AD-A482-D8E917351086}" presName="conn2-1" presStyleLbl="parChTrans1D2" presStyleIdx="2" presStyleCnt="5"/>
      <dgm:spPr/>
      <dgm:t>
        <a:bodyPr/>
        <a:lstStyle/>
        <a:p>
          <a:endParaRPr lang="zh-CN" altLang="en-US"/>
        </a:p>
      </dgm:t>
    </dgm:pt>
    <dgm:pt modelId="{82BF748B-4EC9-47B0-88E5-3955BA48C1DE}" type="pres">
      <dgm:prSet presAssocID="{E66184E2-D49C-47AD-A482-D8E917351086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11761248-B60C-477A-8A5E-0933296F6A83}" type="pres">
      <dgm:prSet presAssocID="{2FD5EA5E-9F08-4C90-A529-5F542CC6FDB0}" presName="root2" presStyleCnt="0"/>
      <dgm:spPr/>
    </dgm:pt>
    <dgm:pt modelId="{48F5926E-7C6F-404D-A97F-191FB07B6570}" type="pres">
      <dgm:prSet presAssocID="{2FD5EA5E-9F08-4C90-A529-5F542CC6FDB0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20CB327-0E9C-469F-A18B-A5C8BF583B43}" type="pres">
      <dgm:prSet presAssocID="{2FD5EA5E-9F08-4C90-A529-5F542CC6FDB0}" presName="level3hierChild" presStyleCnt="0"/>
      <dgm:spPr/>
    </dgm:pt>
    <dgm:pt modelId="{2F66960D-CF7A-443C-8CB9-E7DD0B261214}" type="pres">
      <dgm:prSet presAssocID="{DD4B9A5E-AF0E-4E40-AE50-8ADA48B6C96E}" presName="conn2-1" presStyleLbl="parChTrans1D2" presStyleIdx="3" presStyleCnt="5"/>
      <dgm:spPr/>
      <dgm:t>
        <a:bodyPr/>
        <a:lstStyle/>
        <a:p>
          <a:endParaRPr lang="zh-CN" altLang="en-US"/>
        </a:p>
      </dgm:t>
    </dgm:pt>
    <dgm:pt modelId="{5BBFF12A-A69F-4078-A83D-A1EAB54C5269}" type="pres">
      <dgm:prSet presAssocID="{DD4B9A5E-AF0E-4E40-AE50-8ADA48B6C96E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C34060C1-0884-4F60-ADDF-610222CEEF01}" type="pres">
      <dgm:prSet presAssocID="{EEA9BF43-52EA-422D-B843-A7E2D98344F1}" presName="root2" presStyleCnt="0"/>
      <dgm:spPr/>
    </dgm:pt>
    <dgm:pt modelId="{3540059A-19CD-4FBD-A598-B7A4BB9DA52D}" type="pres">
      <dgm:prSet presAssocID="{EEA9BF43-52EA-422D-B843-A7E2D98344F1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F2B1077-175E-4F04-9ED5-8097B74233FF}" type="pres">
      <dgm:prSet presAssocID="{EEA9BF43-52EA-422D-B843-A7E2D98344F1}" presName="level3hierChild" presStyleCnt="0"/>
      <dgm:spPr/>
    </dgm:pt>
    <dgm:pt modelId="{CED1A3A3-B184-469E-86AE-670623BA4E5D}" type="pres">
      <dgm:prSet presAssocID="{D3AE5FBF-22B8-495D-8175-D008E6DBE25A}" presName="conn2-1" presStyleLbl="parChTrans1D2" presStyleIdx="4" presStyleCnt="5"/>
      <dgm:spPr/>
      <dgm:t>
        <a:bodyPr/>
        <a:lstStyle/>
        <a:p>
          <a:endParaRPr lang="zh-CN" altLang="en-US"/>
        </a:p>
      </dgm:t>
    </dgm:pt>
    <dgm:pt modelId="{925CFC76-454F-4CEF-ADE7-B0D5EBC96571}" type="pres">
      <dgm:prSet presAssocID="{D3AE5FBF-22B8-495D-8175-D008E6DBE25A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FE25D188-752C-49DB-8CF7-81DAD4AA116D}" type="pres">
      <dgm:prSet presAssocID="{05B7883E-08CA-4B11-978A-0E031766AB04}" presName="root2" presStyleCnt="0"/>
      <dgm:spPr/>
    </dgm:pt>
    <dgm:pt modelId="{E8D2105A-5421-473B-835F-F6E08D9D2D9B}" type="pres">
      <dgm:prSet presAssocID="{05B7883E-08CA-4B11-978A-0E031766AB04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A9817AD-1B7B-4DD1-A786-15A6E30FA3D8}" type="pres">
      <dgm:prSet presAssocID="{05B7883E-08CA-4B11-978A-0E031766AB04}" presName="level3hierChild" presStyleCnt="0"/>
      <dgm:spPr/>
    </dgm:pt>
  </dgm:ptLst>
  <dgm:cxnLst>
    <dgm:cxn modelId="{69F3EB2D-00E1-4F0D-8BAC-97AABF52BC8E}" type="presOf" srcId="{9BF96277-0675-453A-8C1D-214C5730DBE8}" destId="{896F7B82-8C87-4F53-A03E-3E5FFF145124}" srcOrd="1" destOrd="0" presId="urn:microsoft.com/office/officeart/2008/layout/HorizontalMultiLevelHierarchy#3"/>
    <dgm:cxn modelId="{8A31AB77-4060-4063-9AC8-B1AC8D3D4EE7}" srcId="{9CF950A0-AF63-4EEF-9FFD-96C1F7E7E392}" destId="{2FD5EA5E-9F08-4C90-A529-5F542CC6FDB0}" srcOrd="2" destOrd="0" parTransId="{E66184E2-D49C-47AD-A482-D8E917351086}" sibTransId="{700F33B0-3A1E-4EC7-93A9-859639F7A88C}"/>
    <dgm:cxn modelId="{2AD23CFC-F39C-4DDD-99C2-0E656A9B8875}" type="presOf" srcId="{9BF96277-0675-453A-8C1D-214C5730DBE8}" destId="{ABB4452F-85A9-4604-A415-958A58917AF7}" srcOrd="0" destOrd="0" presId="urn:microsoft.com/office/officeart/2008/layout/HorizontalMultiLevelHierarchy#3"/>
    <dgm:cxn modelId="{8055ABF3-63FF-4216-A146-82BCD13AABF5}" type="presOf" srcId="{D3AE5FBF-22B8-495D-8175-D008E6DBE25A}" destId="{925CFC76-454F-4CEF-ADE7-B0D5EBC96571}" srcOrd="1" destOrd="0" presId="urn:microsoft.com/office/officeart/2008/layout/HorizontalMultiLevelHierarchy#3"/>
    <dgm:cxn modelId="{232A6E9A-9A33-4838-813A-D561519A78BE}" type="presOf" srcId="{E66184E2-D49C-47AD-A482-D8E917351086}" destId="{19C01F3F-1B4C-4042-8816-BB951247312D}" srcOrd="0" destOrd="0" presId="urn:microsoft.com/office/officeart/2008/layout/HorizontalMultiLevelHierarchy#3"/>
    <dgm:cxn modelId="{233F7858-9196-4A13-8B9C-B114AA37BD71}" srcId="{D6047DBF-95AA-40BC-A783-377E8F18B84D}" destId="{9CF950A0-AF63-4EEF-9FFD-96C1F7E7E392}" srcOrd="0" destOrd="0" parTransId="{C208B5D8-5995-4479-A42A-8A55E56C12D9}" sibTransId="{789CBC20-C209-4F6E-8277-16D1CD2BC23E}"/>
    <dgm:cxn modelId="{9C7C7577-7652-4CB1-B7B9-1F7B93B15BD3}" type="presOf" srcId="{D3AE5FBF-22B8-495D-8175-D008E6DBE25A}" destId="{CED1A3A3-B184-469E-86AE-670623BA4E5D}" srcOrd="0" destOrd="0" presId="urn:microsoft.com/office/officeart/2008/layout/HorizontalMultiLevelHierarchy#3"/>
    <dgm:cxn modelId="{181CDFA9-CE04-4804-8F22-75F758C9E20C}" type="presOf" srcId="{CEE48522-27B1-4F7F-84F9-D98425D345C1}" destId="{C069D299-1B39-4BB1-9C27-833B58C46156}" srcOrd="1" destOrd="0" presId="urn:microsoft.com/office/officeart/2008/layout/HorizontalMultiLevelHierarchy#3"/>
    <dgm:cxn modelId="{04E9170F-2C15-4D2F-8AB8-1A6AA2F95147}" srcId="{9CF950A0-AF63-4EEF-9FFD-96C1F7E7E392}" destId="{43C98814-3703-4708-9480-0269618948C5}" srcOrd="0" destOrd="0" parTransId="{CEE48522-27B1-4F7F-84F9-D98425D345C1}" sibTransId="{8F8E0805-276C-4375-BEB7-3681B4D5E062}"/>
    <dgm:cxn modelId="{50902377-3CDC-460A-9004-02E0ADFE4917}" type="presOf" srcId="{DD4B9A5E-AF0E-4E40-AE50-8ADA48B6C96E}" destId="{5BBFF12A-A69F-4078-A83D-A1EAB54C5269}" srcOrd="1" destOrd="0" presId="urn:microsoft.com/office/officeart/2008/layout/HorizontalMultiLevelHierarchy#3"/>
    <dgm:cxn modelId="{04612029-C07D-44F6-8888-64CD301E2E65}" type="presOf" srcId="{EEA9BF43-52EA-422D-B843-A7E2D98344F1}" destId="{3540059A-19CD-4FBD-A598-B7A4BB9DA52D}" srcOrd="0" destOrd="0" presId="urn:microsoft.com/office/officeart/2008/layout/HorizontalMultiLevelHierarchy#3"/>
    <dgm:cxn modelId="{A2898226-130C-43D6-BEF9-0207F73015D1}" srcId="{9CF950A0-AF63-4EEF-9FFD-96C1F7E7E392}" destId="{05B7883E-08CA-4B11-978A-0E031766AB04}" srcOrd="4" destOrd="0" parTransId="{D3AE5FBF-22B8-495D-8175-D008E6DBE25A}" sibTransId="{07129F62-24FE-4443-9066-E2A8C0818369}"/>
    <dgm:cxn modelId="{35E6AFAD-59CF-49AC-B6FC-4C831B643D10}" type="presOf" srcId="{9CF950A0-AF63-4EEF-9FFD-96C1F7E7E392}" destId="{9B9BF0AB-5901-4E79-B4D7-EC064A6E4281}" srcOrd="0" destOrd="0" presId="urn:microsoft.com/office/officeart/2008/layout/HorizontalMultiLevelHierarchy#3"/>
    <dgm:cxn modelId="{4EF5C6F5-6AB0-4AF2-973E-FE26B5DDE9C2}" type="presOf" srcId="{43C98814-3703-4708-9480-0269618948C5}" destId="{CDA235D6-AC41-4ED3-AF28-D9CD9EDCBAED}" srcOrd="0" destOrd="0" presId="urn:microsoft.com/office/officeart/2008/layout/HorizontalMultiLevelHierarchy#3"/>
    <dgm:cxn modelId="{6F6CB7AC-664D-4E34-BFE9-DC7689A97059}" type="presOf" srcId="{05B7883E-08CA-4B11-978A-0E031766AB04}" destId="{E8D2105A-5421-473B-835F-F6E08D9D2D9B}" srcOrd="0" destOrd="0" presId="urn:microsoft.com/office/officeart/2008/layout/HorizontalMultiLevelHierarchy#3"/>
    <dgm:cxn modelId="{72400F2E-B7AD-4049-AF85-A3DF8967B57A}" type="presOf" srcId="{2FD5EA5E-9F08-4C90-A529-5F542CC6FDB0}" destId="{48F5926E-7C6F-404D-A97F-191FB07B6570}" srcOrd="0" destOrd="0" presId="urn:microsoft.com/office/officeart/2008/layout/HorizontalMultiLevelHierarchy#3"/>
    <dgm:cxn modelId="{EBA4998F-F2C8-4DC9-A42F-6DBF17BF68D7}" type="presOf" srcId="{E66184E2-D49C-47AD-A482-D8E917351086}" destId="{82BF748B-4EC9-47B0-88E5-3955BA48C1DE}" srcOrd="1" destOrd="0" presId="urn:microsoft.com/office/officeart/2008/layout/HorizontalMultiLevelHierarchy#3"/>
    <dgm:cxn modelId="{043394BF-B6D7-451C-98D2-9C1287033DB7}" srcId="{9CF950A0-AF63-4EEF-9FFD-96C1F7E7E392}" destId="{CB726317-466D-48F9-8A5E-89C579158C34}" srcOrd="1" destOrd="0" parTransId="{9BF96277-0675-453A-8C1D-214C5730DBE8}" sibTransId="{B55EE1F7-35DF-4DDF-9998-265F7F102780}"/>
    <dgm:cxn modelId="{1012FE09-ACA2-489F-9336-991A64878E53}" type="presOf" srcId="{CB726317-466D-48F9-8A5E-89C579158C34}" destId="{56E96F77-2FA5-42C0-B128-F0FCB81F4526}" srcOrd="0" destOrd="0" presId="urn:microsoft.com/office/officeart/2008/layout/HorizontalMultiLevelHierarchy#3"/>
    <dgm:cxn modelId="{7328B498-F78B-44E7-BF8F-D8C981EC6F72}" type="presOf" srcId="{CEE48522-27B1-4F7F-84F9-D98425D345C1}" destId="{64B430B3-FF1B-406C-9FF2-27BA23788747}" srcOrd="0" destOrd="0" presId="urn:microsoft.com/office/officeart/2008/layout/HorizontalMultiLevelHierarchy#3"/>
    <dgm:cxn modelId="{027E664D-A002-4908-81DA-1C18669DDBE0}" type="presOf" srcId="{D6047DBF-95AA-40BC-A783-377E8F18B84D}" destId="{D46EE152-774F-4CA8-9116-98CB08AEFA88}" srcOrd="0" destOrd="0" presId="urn:microsoft.com/office/officeart/2008/layout/HorizontalMultiLevelHierarchy#3"/>
    <dgm:cxn modelId="{8DEE1ACF-8B84-4711-A240-251FE8E43A25}" srcId="{9CF950A0-AF63-4EEF-9FFD-96C1F7E7E392}" destId="{EEA9BF43-52EA-422D-B843-A7E2D98344F1}" srcOrd="3" destOrd="0" parTransId="{DD4B9A5E-AF0E-4E40-AE50-8ADA48B6C96E}" sibTransId="{35829CFD-40BE-4AAC-B481-B24731CD799F}"/>
    <dgm:cxn modelId="{67CF8F1F-8379-45FB-82E1-F4B325EDC1E1}" type="presOf" srcId="{DD4B9A5E-AF0E-4E40-AE50-8ADA48B6C96E}" destId="{2F66960D-CF7A-443C-8CB9-E7DD0B261214}" srcOrd="0" destOrd="0" presId="urn:microsoft.com/office/officeart/2008/layout/HorizontalMultiLevelHierarchy#3"/>
    <dgm:cxn modelId="{D64DFF85-334D-43F7-B2C8-4021C1D33B42}" type="presParOf" srcId="{D46EE152-774F-4CA8-9116-98CB08AEFA88}" destId="{D1C58439-AB41-4D73-94D5-800644F6883C}" srcOrd="0" destOrd="0" presId="urn:microsoft.com/office/officeart/2008/layout/HorizontalMultiLevelHierarchy#3"/>
    <dgm:cxn modelId="{40EFE2BE-C935-4929-B0E6-AC47243355EB}" type="presParOf" srcId="{D1C58439-AB41-4D73-94D5-800644F6883C}" destId="{9B9BF0AB-5901-4E79-B4D7-EC064A6E4281}" srcOrd="0" destOrd="0" presId="urn:microsoft.com/office/officeart/2008/layout/HorizontalMultiLevelHierarchy#3"/>
    <dgm:cxn modelId="{FE05F054-56D8-4FF4-B573-447BAB5D3C20}" type="presParOf" srcId="{D1C58439-AB41-4D73-94D5-800644F6883C}" destId="{A6E13702-6C97-4911-A4E2-59EE8E68C431}" srcOrd="1" destOrd="0" presId="urn:microsoft.com/office/officeart/2008/layout/HorizontalMultiLevelHierarchy#3"/>
    <dgm:cxn modelId="{F92AE35B-CC0B-44D9-8B27-6089D57F3FA5}" type="presParOf" srcId="{A6E13702-6C97-4911-A4E2-59EE8E68C431}" destId="{64B430B3-FF1B-406C-9FF2-27BA23788747}" srcOrd="0" destOrd="0" presId="urn:microsoft.com/office/officeart/2008/layout/HorizontalMultiLevelHierarchy#3"/>
    <dgm:cxn modelId="{252D6E21-53E9-488E-A40F-33EE82010ECA}" type="presParOf" srcId="{64B430B3-FF1B-406C-9FF2-27BA23788747}" destId="{C069D299-1B39-4BB1-9C27-833B58C46156}" srcOrd="0" destOrd="0" presId="urn:microsoft.com/office/officeart/2008/layout/HorizontalMultiLevelHierarchy#3"/>
    <dgm:cxn modelId="{70450AC1-1D4D-46BF-98A3-1F55E8473B45}" type="presParOf" srcId="{A6E13702-6C97-4911-A4E2-59EE8E68C431}" destId="{9C4BE19C-8DBD-46B6-9067-607184141480}" srcOrd="1" destOrd="0" presId="urn:microsoft.com/office/officeart/2008/layout/HorizontalMultiLevelHierarchy#3"/>
    <dgm:cxn modelId="{33F75D5C-656C-4821-BD3A-5EA92D7EA83E}" type="presParOf" srcId="{9C4BE19C-8DBD-46B6-9067-607184141480}" destId="{CDA235D6-AC41-4ED3-AF28-D9CD9EDCBAED}" srcOrd="0" destOrd="0" presId="urn:microsoft.com/office/officeart/2008/layout/HorizontalMultiLevelHierarchy#3"/>
    <dgm:cxn modelId="{907D8DD3-4725-4C2D-8438-C7D2364CB2B9}" type="presParOf" srcId="{9C4BE19C-8DBD-46B6-9067-607184141480}" destId="{72E265FC-36E6-4BBF-AC05-214FD6415DAB}" srcOrd="1" destOrd="0" presId="urn:microsoft.com/office/officeart/2008/layout/HorizontalMultiLevelHierarchy#3"/>
    <dgm:cxn modelId="{7E12520E-16A6-42E5-975E-56F40FA83CF0}" type="presParOf" srcId="{A6E13702-6C97-4911-A4E2-59EE8E68C431}" destId="{ABB4452F-85A9-4604-A415-958A58917AF7}" srcOrd="2" destOrd="0" presId="urn:microsoft.com/office/officeart/2008/layout/HorizontalMultiLevelHierarchy#3"/>
    <dgm:cxn modelId="{C25DAA6E-3DF8-4830-8E09-A7680927C038}" type="presParOf" srcId="{ABB4452F-85A9-4604-A415-958A58917AF7}" destId="{896F7B82-8C87-4F53-A03E-3E5FFF145124}" srcOrd="0" destOrd="0" presId="urn:microsoft.com/office/officeart/2008/layout/HorizontalMultiLevelHierarchy#3"/>
    <dgm:cxn modelId="{12490BB4-6366-4DAD-87FA-ECD82B33E5F2}" type="presParOf" srcId="{A6E13702-6C97-4911-A4E2-59EE8E68C431}" destId="{174BD991-1DB2-4193-87AD-9441F3DA4AFC}" srcOrd="3" destOrd="0" presId="urn:microsoft.com/office/officeart/2008/layout/HorizontalMultiLevelHierarchy#3"/>
    <dgm:cxn modelId="{3CA30DEC-DAD6-4E17-9012-5B4A21F0A0FB}" type="presParOf" srcId="{174BD991-1DB2-4193-87AD-9441F3DA4AFC}" destId="{56E96F77-2FA5-42C0-B128-F0FCB81F4526}" srcOrd="0" destOrd="0" presId="urn:microsoft.com/office/officeart/2008/layout/HorizontalMultiLevelHierarchy#3"/>
    <dgm:cxn modelId="{B9F11AEC-EF98-4C27-85FC-9E49B6FDFB39}" type="presParOf" srcId="{174BD991-1DB2-4193-87AD-9441F3DA4AFC}" destId="{8AD5D8B1-55E0-4E85-A365-69E61C3727DC}" srcOrd="1" destOrd="0" presId="urn:microsoft.com/office/officeart/2008/layout/HorizontalMultiLevelHierarchy#3"/>
    <dgm:cxn modelId="{F60B57D2-CCB8-4C26-9578-77712A274FC0}" type="presParOf" srcId="{A6E13702-6C97-4911-A4E2-59EE8E68C431}" destId="{19C01F3F-1B4C-4042-8816-BB951247312D}" srcOrd="4" destOrd="0" presId="urn:microsoft.com/office/officeart/2008/layout/HorizontalMultiLevelHierarchy#3"/>
    <dgm:cxn modelId="{1B8F6CDD-09B4-419B-AFDD-26D47C9BE9CE}" type="presParOf" srcId="{19C01F3F-1B4C-4042-8816-BB951247312D}" destId="{82BF748B-4EC9-47B0-88E5-3955BA48C1DE}" srcOrd="0" destOrd="0" presId="urn:microsoft.com/office/officeart/2008/layout/HorizontalMultiLevelHierarchy#3"/>
    <dgm:cxn modelId="{E346C2B0-76A1-4EB1-807E-05265EA5D177}" type="presParOf" srcId="{A6E13702-6C97-4911-A4E2-59EE8E68C431}" destId="{11761248-B60C-477A-8A5E-0933296F6A83}" srcOrd="5" destOrd="0" presId="urn:microsoft.com/office/officeart/2008/layout/HorizontalMultiLevelHierarchy#3"/>
    <dgm:cxn modelId="{EC87F9DB-BC79-48F0-9D98-4F59FA660D76}" type="presParOf" srcId="{11761248-B60C-477A-8A5E-0933296F6A83}" destId="{48F5926E-7C6F-404D-A97F-191FB07B6570}" srcOrd="0" destOrd="0" presId="urn:microsoft.com/office/officeart/2008/layout/HorizontalMultiLevelHierarchy#3"/>
    <dgm:cxn modelId="{BB42843B-506D-4410-841E-977A9E6C3002}" type="presParOf" srcId="{11761248-B60C-477A-8A5E-0933296F6A83}" destId="{220CB327-0E9C-469F-A18B-A5C8BF583B43}" srcOrd="1" destOrd="0" presId="urn:microsoft.com/office/officeart/2008/layout/HorizontalMultiLevelHierarchy#3"/>
    <dgm:cxn modelId="{58D03BF0-4266-408F-A414-58939CFBABB2}" type="presParOf" srcId="{A6E13702-6C97-4911-A4E2-59EE8E68C431}" destId="{2F66960D-CF7A-443C-8CB9-E7DD0B261214}" srcOrd="6" destOrd="0" presId="urn:microsoft.com/office/officeart/2008/layout/HorizontalMultiLevelHierarchy#3"/>
    <dgm:cxn modelId="{83398F4B-59A6-4FAB-9D5B-E6B3558DC0A3}" type="presParOf" srcId="{2F66960D-CF7A-443C-8CB9-E7DD0B261214}" destId="{5BBFF12A-A69F-4078-A83D-A1EAB54C5269}" srcOrd="0" destOrd="0" presId="urn:microsoft.com/office/officeart/2008/layout/HorizontalMultiLevelHierarchy#3"/>
    <dgm:cxn modelId="{FC105123-CDE1-4FAD-BC93-9356B7DD8691}" type="presParOf" srcId="{A6E13702-6C97-4911-A4E2-59EE8E68C431}" destId="{C34060C1-0884-4F60-ADDF-610222CEEF01}" srcOrd="7" destOrd="0" presId="urn:microsoft.com/office/officeart/2008/layout/HorizontalMultiLevelHierarchy#3"/>
    <dgm:cxn modelId="{AE1FC636-9973-41F7-AAF5-9714DE7C6846}" type="presParOf" srcId="{C34060C1-0884-4F60-ADDF-610222CEEF01}" destId="{3540059A-19CD-4FBD-A598-B7A4BB9DA52D}" srcOrd="0" destOrd="0" presId="urn:microsoft.com/office/officeart/2008/layout/HorizontalMultiLevelHierarchy#3"/>
    <dgm:cxn modelId="{9951D8E6-27F0-494D-926A-BAF8CD3EA35F}" type="presParOf" srcId="{C34060C1-0884-4F60-ADDF-610222CEEF01}" destId="{5F2B1077-175E-4F04-9ED5-8097B74233FF}" srcOrd="1" destOrd="0" presId="urn:microsoft.com/office/officeart/2008/layout/HorizontalMultiLevelHierarchy#3"/>
    <dgm:cxn modelId="{BEEF22F2-A853-4BD8-8829-E40B3CC58CA1}" type="presParOf" srcId="{A6E13702-6C97-4911-A4E2-59EE8E68C431}" destId="{CED1A3A3-B184-469E-86AE-670623BA4E5D}" srcOrd="8" destOrd="0" presId="urn:microsoft.com/office/officeart/2008/layout/HorizontalMultiLevelHierarchy#3"/>
    <dgm:cxn modelId="{1AAD3D06-891A-445B-AE1D-210730E43B75}" type="presParOf" srcId="{CED1A3A3-B184-469E-86AE-670623BA4E5D}" destId="{925CFC76-454F-4CEF-ADE7-B0D5EBC96571}" srcOrd="0" destOrd="0" presId="urn:microsoft.com/office/officeart/2008/layout/HorizontalMultiLevelHierarchy#3"/>
    <dgm:cxn modelId="{F656A995-DB0C-436F-9C31-99789F5921EF}" type="presParOf" srcId="{A6E13702-6C97-4911-A4E2-59EE8E68C431}" destId="{FE25D188-752C-49DB-8CF7-81DAD4AA116D}" srcOrd="9" destOrd="0" presId="urn:microsoft.com/office/officeart/2008/layout/HorizontalMultiLevelHierarchy#3"/>
    <dgm:cxn modelId="{8EDC8DBD-1A08-4EEC-8A8B-5AF358C1BD4D}" type="presParOf" srcId="{FE25D188-752C-49DB-8CF7-81DAD4AA116D}" destId="{E8D2105A-5421-473B-835F-F6E08D9D2D9B}" srcOrd="0" destOrd="0" presId="urn:microsoft.com/office/officeart/2008/layout/HorizontalMultiLevelHierarchy#3"/>
    <dgm:cxn modelId="{DA6F480D-0D87-4B0B-8756-2A8181D08A97}" type="presParOf" srcId="{FE25D188-752C-49DB-8CF7-81DAD4AA116D}" destId="{8A9817AD-1B7B-4DD1-A786-15A6E30FA3D8}" srcOrd="1" destOrd="0" presId="urn:microsoft.com/office/officeart/2008/layout/HorizontalMultiLevelHierarchy#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72CB07-609E-47C8-8EA0-EBA4D3B0C297}" type="doc">
      <dgm:prSet loTypeId="urn:microsoft.com/office/officeart/2008/layout/AlternatingPictureBlocks#3" loCatId="picture" qsTypeId="urn:microsoft.com/office/officeart/2005/8/quickstyle/simple5#10" qsCatId="simple" csTypeId="urn:microsoft.com/office/officeart/2005/8/colors/accent0_2#3" csCatId="accent1" phldr="0"/>
      <dgm:spPr/>
    </dgm:pt>
    <dgm:pt modelId="{E153230B-13A8-4248-B00F-70E57C15B08B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 </a:t>
          </a:r>
        </a:p>
      </dgm:t>
    </dgm:pt>
    <dgm:pt modelId="{FCE48E2A-695B-4646-97E8-122B5795EEAB}" cxnId="{71EC77AE-35D4-4641-9F6F-E7755FC51B2F}" type="parTrans">
      <dgm:prSet/>
      <dgm:spPr/>
      <dgm:t>
        <a:bodyPr/>
        <a:lstStyle/>
        <a:p>
          <a:endParaRPr lang="zh-CN" altLang="en-US"/>
        </a:p>
      </dgm:t>
    </dgm:pt>
    <dgm:pt modelId="{7FCA2DA3-8795-41FA-B0F3-CD39CD1C5DAA}" cxnId="{71EC77AE-35D4-4641-9F6F-E7755FC51B2F}" type="sibTrans">
      <dgm:prSet/>
      <dgm:spPr/>
      <dgm:t>
        <a:bodyPr/>
        <a:lstStyle/>
        <a:p>
          <a:endParaRPr lang="zh-CN" altLang="en-US"/>
        </a:p>
      </dgm:t>
    </dgm:pt>
    <dgm:pt modelId="{C8BBBD06-0D32-4E9A-993E-D6DBED0E7C29}" type="pres">
      <dgm:prSet presAssocID="{E972CB07-609E-47C8-8EA0-EBA4D3B0C297}" presName="linearFlow" presStyleCnt="0">
        <dgm:presLayoutVars>
          <dgm:dir/>
          <dgm:resizeHandles val="exact"/>
        </dgm:presLayoutVars>
      </dgm:prSet>
      <dgm:spPr/>
    </dgm:pt>
    <dgm:pt modelId="{BAE4F4B9-7559-4DFB-A1E8-67927C52730A}" type="pres">
      <dgm:prSet presAssocID="{E153230B-13A8-4248-B00F-70E57C15B08B}" presName="comp" presStyleCnt="0"/>
      <dgm:spPr/>
    </dgm:pt>
    <dgm:pt modelId="{37CB2207-F7CC-4553-8691-29A3C8A0076C}" type="pres">
      <dgm:prSet presAssocID="{E153230B-13A8-4248-B00F-70E57C15B08B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669792-C744-4DE7-876D-FFD88E628BDC}" type="pres">
      <dgm:prSet presAssocID="{E153230B-13A8-4248-B00F-70E57C15B08B}" presName="rect1" presStyleLbl="lnNode1" presStyleIdx="0" presStyleCnt="1"/>
      <dgm:spPr>
        <a:blipFill>
          <a:blip xmlns:r="http://schemas.openxmlformats.org/officeDocument/2006/relationships" r:embed="rId1" cstate="email"/>
          <a:stretch>
            <a:fillRect/>
          </a:stretch>
        </a:blipFill>
      </dgm:spPr>
    </dgm:pt>
  </dgm:ptLst>
  <dgm:cxnLst>
    <dgm:cxn modelId="{B239179B-32E5-4B66-9DA1-319F565CE03C}" type="presOf" srcId="{E972CB07-609E-47C8-8EA0-EBA4D3B0C297}" destId="{C8BBBD06-0D32-4E9A-993E-D6DBED0E7C29}" srcOrd="0" destOrd="0" presId="urn:microsoft.com/office/officeart/2008/layout/AlternatingPictureBlocks#3"/>
    <dgm:cxn modelId="{71EC77AE-35D4-4641-9F6F-E7755FC51B2F}" srcId="{E972CB07-609E-47C8-8EA0-EBA4D3B0C297}" destId="{E153230B-13A8-4248-B00F-70E57C15B08B}" srcOrd="0" destOrd="0" parTransId="{FCE48E2A-695B-4646-97E8-122B5795EEAB}" sibTransId="{7FCA2DA3-8795-41FA-B0F3-CD39CD1C5DAA}"/>
    <dgm:cxn modelId="{A1A07499-A430-4A44-8967-AE7DC731B9B3}" type="presOf" srcId="{E153230B-13A8-4248-B00F-70E57C15B08B}" destId="{37CB2207-F7CC-4553-8691-29A3C8A0076C}" srcOrd="0" destOrd="0" presId="urn:microsoft.com/office/officeart/2008/layout/AlternatingPictureBlocks#3"/>
    <dgm:cxn modelId="{A9AD2270-19F0-4AD5-B4E5-0B6BDFA8E699}" type="presParOf" srcId="{C8BBBD06-0D32-4E9A-993E-D6DBED0E7C29}" destId="{BAE4F4B9-7559-4DFB-A1E8-67927C52730A}" srcOrd="0" destOrd="0" presId="urn:microsoft.com/office/officeart/2008/layout/AlternatingPictureBlocks#3"/>
    <dgm:cxn modelId="{EE2BC6D4-7576-46D3-BE27-384BFA5034F8}" type="presParOf" srcId="{BAE4F4B9-7559-4DFB-A1E8-67927C52730A}" destId="{37CB2207-F7CC-4553-8691-29A3C8A0076C}" srcOrd="0" destOrd="0" presId="urn:microsoft.com/office/officeart/2008/layout/AlternatingPictureBlocks#3"/>
    <dgm:cxn modelId="{460388D2-5960-4667-99B0-929CEBEEEB7F}" type="presParOf" srcId="{BAE4F4B9-7559-4DFB-A1E8-67927C52730A}" destId="{1A669792-C744-4DE7-876D-FFD88E628BDC}" srcOrd="1" destOrd="0" presId="urn:microsoft.com/office/officeart/2008/layout/AlternatingPictureBlocks#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AECEDB-97B9-459C-A382-C7513B9946EB}" type="doc">
      <dgm:prSet loTypeId="urn:microsoft.com/office/officeart/2005/8/layout/vList2#6" loCatId="list" qsTypeId="urn:microsoft.com/office/officeart/2005/8/quickstyle/simple5#11" qsCatId="simple" csTypeId="urn:microsoft.com/office/officeart/2005/8/colors/accent0_1#10" csCatId="accent1" phldr="0"/>
      <dgm:spPr/>
      <dgm:t>
        <a:bodyPr/>
        <a:lstStyle/>
        <a:p>
          <a:endParaRPr lang="zh-CN" altLang="en-US"/>
        </a:p>
      </dgm:t>
    </dgm:pt>
    <dgm:pt modelId="{49D796A5-6D71-4135-A74D-6066142AF174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 </a:t>
          </a:r>
        </a:p>
      </dgm:t>
    </dgm:pt>
    <dgm:pt modelId="{0588D79C-D327-48CD-AD7F-3019BA4B808D}" cxnId="{922AEECA-0DF1-4EB7-A027-DB5F5F4DD70C}" type="parTrans">
      <dgm:prSet/>
      <dgm:spPr/>
      <dgm:t>
        <a:bodyPr/>
        <a:lstStyle/>
        <a:p>
          <a:endParaRPr lang="zh-CN" altLang="en-US"/>
        </a:p>
      </dgm:t>
    </dgm:pt>
    <dgm:pt modelId="{069C7050-88EB-495E-9F09-EB5E3BAC948F}" cxnId="{922AEECA-0DF1-4EB7-A027-DB5F5F4DD70C}" type="sibTrans">
      <dgm:prSet/>
      <dgm:spPr/>
      <dgm:t>
        <a:bodyPr/>
        <a:lstStyle/>
        <a:p>
          <a:endParaRPr lang="zh-CN" altLang="en-US"/>
        </a:p>
      </dgm:t>
    </dgm:pt>
    <dgm:pt modelId="{A7F9457A-77AE-40C5-ACD6-D05C90196DBC}" type="pres">
      <dgm:prSet presAssocID="{19AECEDB-97B9-459C-A382-C7513B9946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EC92631-438E-4889-A2D9-01FE2CDC88D6}" type="pres">
      <dgm:prSet presAssocID="{49D796A5-6D71-4135-A74D-6066142AF17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040BAB5-839C-4B6A-8DBD-0D800E73166C}" type="presOf" srcId="{19AECEDB-97B9-459C-A382-C7513B9946EB}" destId="{A7F9457A-77AE-40C5-ACD6-D05C90196DBC}" srcOrd="0" destOrd="0" presId="urn:microsoft.com/office/officeart/2005/8/layout/vList2#6"/>
    <dgm:cxn modelId="{7A4D257B-4DB8-492B-ADB5-D2876236D0F6}" type="presOf" srcId="{49D796A5-6D71-4135-A74D-6066142AF174}" destId="{EEC92631-438E-4889-A2D9-01FE2CDC88D6}" srcOrd="0" destOrd="0" presId="urn:microsoft.com/office/officeart/2005/8/layout/vList2#6"/>
    <dgm:cxn modelId="{922AEECA-0DF1-4EB7-A027-DB5F5F4DD70C}" srcId="{19AECEDB-97B9-459C-A382-C7513B9946EB}" destId="{49D796A5-6D71-4135-A74D-6066142AF174}" srcOrd="0" destOrd="0" parTransId="{0588D79C-D327-48CD-AD7F-3019BA4B808D}" sibTransId="{069C7050-88EB-495E-9F09-EB5E3BAC948F}"/>
    <dgm:cxn modelId="{DC2A4C9F-304E-431C-83DA-58B4569C1A47}" type="presParOf" srcId="{A7F9457A-77AE-40C5-ACD6-D05C90196DBC}" destId="{EEC92631-438E-4889-A2D9-01FE2CDC88D6}" srcOrd="0" destOrd="0" presId="urn:microsoft.com/office/officeart/2005/8/layout/vList2#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AECEDB-97B9-459C-A382-C7513B9946EB}" type="doc">
      <dgm:prSet loTypeId="urn:microsoft.com/office/officeart/2005/8/layout/vList2#7" loCatId="list" qsTypeId="urn:microsoft.com/office/officeart/2005/8/quickstyle/simple5#12" qsCatId="simple" csTypeId="urn:microsoft.com/office/officeart/2005/8/colors/accent0_2#4" csCatId="accent1" phldr="0"/>
      <dgm:spPr/>
      <dgm:t>
        <a:bodyPr/>
        <a:lstStyle/>
        <a:p>
          <a:endParaRPr lang="zh-CN" altLang="en-US"/>
        </a:p>
      </dgm:t>
    </dgm:pt>
    <dgm:pt modelId="{49D796A5-6D71-4135-A74D-6066142AF174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 </a:t>
          </a:r>
        </a:p>
      </dgm:t>
    </dgm:pt>
    <dgm:pt modelId="{0588D79C-D327-48CD-AD7F-3019BA4B808D}" cxnId="{27251029-2ECF-4D76-A608-A1D6D0154614}" type="parTrans">
      <dgm:prSet/>
      <dgm:spPr/>
      <dgm:t>
        <a:bodyPr/>
        <a:lstStyle/>
        <a:p>
          <a:endParaRPr lang="zh-CN" altLang="en-US"/>
        </a:p>
      </dgm:t>
    </dgm:pt>
    <dgm:pt modelId="{069C7050-88EB-495E-9F09-EB5E3BAC948F}" cxnId="{27251029-2ECF-4D76-A608-A1D6D0154614}" type="sibTrans">
      <dgm:prSet/>
      <dgm:spPr/>
      <dgm:t>
        <a:bodyPr/>
        <a:lstStyle/>
        <a:p>
          <a:endParaRPr lang="zh-CN" altLang="en-US"/>
        </a:p>
      </dgm:t>
    </dgm:pt>
    <dgm:pt modelId="{A7F9457A-77AE-40C5-ACD6-D05C90196DBC}" type="pres">
      <dgm:prSet presAssocID="{19AECEDB-97B9-459C-A382-C7513B9946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EC92631-438E-4889-A2D9-01FE2CDC88D6}" type="pres">
      <dgm:prSet presAssocID="{49D796A5-6D71-4135-A74D-6066142AF17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7251029-2ECF-4D76-A608-A1D6D0154614}" srcId="{19AECEDB-97B9-459C-A382-C7513B9946EB}" destId="{49D796A5-6D71-4135-A74D-6066142AF174}" srcOrd="0" destOrd="0" parTransId="{0588D79C-D327-48CD-AD7F-3019BA4B808D}" sibTransId="{069C7050-88EB-495E-9F09-EB5E3BAC948F}"/>
    <dgm:cxn modelId="{648AEBDF-D572-43C1-84CB-D328F4B84134}" type="presOf" srcId="{19AECEDB-97B9-459C-A382-C7513B9946EB}" destId="{A7F9457A-77AE-40C5-ACD6-D05C90196DBC}" srcOrd="0" destOrd="0" presId="urn:microsoft.com/office/officeart/2005/8/layout/vList2#7"/>
    <dgm:cxn modelId="{4BEBAD40-1577-4E04-9769-F7D9493D9893}" type="presOf" srcId="{49D796A5-6D71-4135-A74D-6066142AF174}" destId="{EEC92631-438E-4889-A2D9-01FE2CDC88D6}" srcOrd="0" destOrd="0" presId="urn:microsoft.com/office/officeart/2005/8/layout/vList2#7"/>
    <dgm:cxn modelId="{C3AEEC18-2536-4B7B-BE20-688323BB5BBA}" type="presParOf" srcId="{A7F9457A-77AE-40C5-ACD6-D05C90196DBC}" destId="{EEC92631-438E-4889-A2D9-01FE2CDC88D6}" srcOrd="0" destOrd="0" presId="urn:microsoft.com/office/officeart/2005/8/layout/vList2#7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AECEDB-97B9-459C-A382-C7513B9946EB}" type="doc">
      <dgm:prSet loTypeId="urn:microsoft.com/office/officeart/2005/8/layout/vList2#8" loCatId="list" qsTypeId="urn:microsoft.com/office/officeart/2005/8/quickstyle/simple5#13" qsCatId="simple" csTypeId="urn:microsoft.com/office/officeart/2005/8/colors/accent0_1#11" csCatId="accent1" phldr="0"/>
      <dgm:spPr/>
      <dgm:t>
        <a:bodyPr/>
        <a:lstStyle/>
        <a:p>
          <a:endParaRPr lang="zh-CN" altLang="en-US"/>
        </a:p>
      </dgm:t>
    </dgm:pt>
    <dgm:pt modelId="{49D796A5-6D71-4135-A74D-6066142AF174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 </a:t>
          </a:r>
        </a:p>
      </dgm:t>
    </dgm:pt>
    <dgm:pt modelId="{0588D79C-D327-48CD-AD7F-3019BA4B808D}" cxnId="{81D2F4EA-62C9-482B-896E-21BE859B7C29}" type="parTrans">
      <dgm:prSet/>
      <dgm:spPr/>
      <dgm:t>
        <a:bodyPr/>
        <a:lstStyle/>
        <a:p>
          <a:endParaRPr lang="zh-CN" altLang="en-US"/>
        </a:p>
      </dgm:t>
    </dgm:pt>
    <dgm:pt modelId="{069C7050-88EB-495E-9F09-EB5E3BAC948F}" cxnId="{81D2F4EA-62C9-482B-896E-21BE859B7C29}" type="sibTrans">
      <dgm:prSet/>
      <dgm:spPr/>
      <dgm:t>
        <a:bodyPr/>
        <a:lstStyle/>
        <a:p>
          <a:endParaRPr lang="zh-CN" altLang="en-US"/>
        </a:p>
      </dgm:t>
    </dgm:pt>
    <dgm:pt modelId="{A7F9457A-77AE-40C5-ACD6-D05C90196DBC}" type="pres">
      <dgm:prSet presAssocID="{19AECEDB-97B9-459C-A382-C7513B9946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EC92631-438E-4889-A2D9-01FE2CDC88D6}" type="pres">
      <dgm:prSet presAssocID="{49D796A5-6D71-4135-A74D-6066142AF17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1D2F4EA-62C9-482B-896E-21BE859B7C29}" srcId="{19AECEDB-97B9-459C-A382-C7513B9946EB}" destId="{49D796A5-6D71-4135-A74D-6066142AF174}" srcOrd="0" destOrd="0" parTransId="{0588D79C-D327-48CD-AD7F-3019BA4B808D}" sibTransId="{069C7050-88EB-495E-9F09-EB5E3BAC948F}"/>
    <dgm:cxn modelId="{50B99C14-D934-4681-8F26-98E100FC4BFD}" type="presOf" srcId="{49D796A5-6D71-4135-A74D-6066142AF174}" destId="{EEC92631-438E-4889-A2D9-01FE2CDC88D6}" srcOrd="0" destOrd="0" presId="urn:microsoft.com/office/officeart/2005/8/layout/vList2#8"/>
    <dgm:cxn modelId="{07B91DBD-6FD4-43B8-9017-044DE23DD001}" type="presOf" srcId="{19AECEDB-97B9-459C-A382-C7513B9946EB}" destId="{A7F9457A-77AE-40C5-ACD6-D05C90196DBC}" srcOrd="0" destOrd="0" presId="urn:microsoft.com/office/officeart/2005/8/layout/vList2#8"/>
    <dgm:cxn modelId="{D8CFC319-2D1A-411C-80EE-9FC15B0A6749}" type="presParOf" srcId="{A7F9457A-77AE-40C5-ACD6-D05C90196DBC}" destId="{EEC92631-438E-4889-A2D9-01FE2CDC88D6}" srcOrd="0" destOrd="0" presId="urn:microsoft.com/office/officeart/2005/8/layout/vList2#8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72CB07-609E-47C8-8EA0-EBA4D3B0C297}" type="doc">
      <dgm:prSet loTypeId="urn:microsoft.com/office/officeart/2008/layout/AlternatingPictureBlocks#4" loCatId="picture" qsTypeId="urn:microsoft.com/office/officeart/2005/8/quickstyle/simple5#14" qsCatId="simple" csTypeId="urn:microsoft.com/office/officeart/2005/8/colors/accent0_1#12" csCatId="accent1" phldr="0"/>
      <dgm:spPr/>
    </dgm:pt>
    <dgm:pt modelId="{E153230B-13A8-4248-B00F-70E57C15B08B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 </a:t>
          </a:r>
        </a:p>
      </dgm:t>
    </dgm:pt>
    <dgm:pt modelId="{FCE48E2A-695B-4646-97E8-122B5795EEAB}" cxnId="{7AC3728D-B329-4C67-B478-D9EFA4890278}" type="parTrans">
      <dgm:prSet/>
      <dgm:spPr/>
      <dgm:t>
        <a:bodyPr/>
        <a:lstStyle/>
        <a:p>
          <a:endParaRPr lang="zh-CN" altLang="en-US"/>
        </a:p>
      </dgm:t>
    </dgm:pt>
    <dgm:pt modelId="{7FCA2DA3-8795-41FA-B0F3-CD39CD1C5DAA}" cxnId="{7AC3728D-B329-4C67-B478-D9EFA4890278}" type="sibTrans">
      <dgm:prSet/>
      <dgm:spPr/>
      <dgm:t>
        <a:bodyPr/>
        <a:lstStyle/>
        <a:p>
          <a:endParaRPr lang="zh-CN" altLang="en-US"/>
        </a:p>
      </dgm:t>
    </dgm:pt>
    <dgm:pt modelId="{C8BBBD06-0D32-4E9A-993E-D6DBED0E7C29}" type="pres">
      <dgm:prSet presAssocID="{E972CB07-609E-47C8-8EA0-EBA4D3B0C297}" presName="linearFlow" presStyleCnt="0">
        <dgm:presLayoutVars>
          <dgm:dir/>
          <dgm:resizeHandles val="exact"/>
        </dgm:presLayoutVars>
      </dgm:prSet>
      <dgm:spPr/>
    </dgm:pt>
    <dgm:pt modelId="{BAE4F4B9-7559-4DFB-A1E8-67927C52730A}" type="pres">
      <dgm:prSet presAssocID="{E153230B-13A8-4248-B00F-70E57C15B08B}" presName="comp" presStyleCnt="0"/>
      <dgm:spPr/>
    </dgm:pt>
    <dgm:pt modelId="{37CB2207-F7CC-4553-8691-29A3C8A0076C}" type="pres">
      <dgm:prSet presAssocID="{E153230B-13A8-4248-B00F-70E57C15B08B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669792-C744-4DE7-876D-FFD88E628BDC}" type="pres">
      <dgm:prSet presAssocID="{E153230B-13A8-4248-B00F-70E57C15B08B}" presName="rect1" presStyleLbl="lnNode1" presStyleIdx="0" presStyleCnt="1"/>
      <dgm:spPr>
        <a:blipFill>
          <a:blip xmlns:r="http://schemas.openxmlformats.org/officeDocument/2006/relationships" r:embed="rId1" cstate="email"/>
          <a:stretch>
            <a:fillRect/>
          </a:stretch>
        </a:blipFill>
      </dgm:spPr>
    </dgm:pt>
  </dgm:ptLst>
  <dgm:cxnLst>
    <dgm:cxn modelId="{5B9922D3-C3EB-4D02-A2B9-7BDCCF018607}" type="presOf" srcId="{E153230B-13A8-4248-B00F-70E57C15B08B}" destId="{37CB2207-F7CC-4553-8691-29A3C8A0076C}" srcOrd="0" destOrd="0" presId="urn:microsoft.com/office/officeart/2008/layout/AlternatingPictureBlocks#4"/>
    <dgm:cxn modelId="{7AC3728D-B329-4C67-B478-D9EFA4890278}" srcId="{E972CB07-609E-47C8-8EA0-EBA4D3B0C297}" destId="{E153230B-13A8-4248-B00F-70E57C15B08B}" srcOrd="0" destOrd="0" parTransId="{FCE48E2A-695B-4646-97E8-122B5795EEAB}" sibTransId="{7FCA2DA3-8795-41FA-B0F3-CD39CD1C5DAA}"/>
    <dgm:cxn modelId="{DC73C73E-66B8-4CCE-96FC-2619CCCBE287}" type="presOf" srcId="{E972CB07-609E-47C8-8EA0-EBA4D3B0C297}" destId="{C8BBBD06-0D32-4E9A-993E-D6DBED0E7C29}" srcOrd="0" destOrd="0" presId="urn:microsoft.com/office/officeart/2008/layout/AlternatingPictureBlocks#4"/>
    <dgm:cxn modelId="{D5D37FBC-9C86-4BA2-814F-885DB8DA07F8}" type="presParOf" srcId="{C8BBBD06-0D32-4E9A-993E-D6DBED0E7C29}" destId="{BAE4F4B9-7559-4DFB-A1E8-67927C52730A}" srcOrd="0" destOrd="0" presId="urn:microsoft.com/office/officeart/2008/layout/AlternatingPictureBlocks#4"/>
    <dgm:cxn modelId="{22199166-4660-49AE-9DAB-7244ADFAAF00}" type="presParOf" srcId="{BAE4F4B9-7559-4DFB-A1E8-67927C52730A}" destId="{37CB2207-F7CC-4553-8691-29A3C8A0076C}" srcOrd="0" destOrd="0" presId="urn:microsoft.com/office/officeart/2008/layout/AlternatingPictureBlocks#4"/>
    <dgm:cxn modelId="{0C0726F0-3C49-4F7E-81A3-5C22DC3878E2}" type="presParOf" srcId="{BAE4F4B9-7559-4DFB-A1E8-67927C52730A}" destId="{1A669792-C744-4DE7-876D-FFD88E628BDC}" srcOrd="1" destOrd="0" presId="urn:microsoft.com/office/officeart/2008/layout/AlternatingPictureBlocks#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1A3A3-B184-469E-86AE-670623BA4E5D}">
      <dsp:nvSpPr>
        <dsp:cNvPr id="0" name=""/>
        <dsp:cNvSpPr/>
      </dsp:nvSpPr>
      <dsp:spPr>
        <a:xfrm>
          <a:off x="2903808" y="2171065"/>
          <a:ext cx="474609" cy="1808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304" y="0"/>
              </a:lnTo>
              <a:lnTo>
                <a:pt x="237304" y="1808726"/>
              </a:lnTo>
              <a:lnTo>
                <a:pt x="474609" y="1808726"/>
              </a:lnTo>
            </a:path>
          </a:pathLst>
        </a:custGeom>
        <a:noFill/>
        <a:ln w="63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3094364" y="3028679"/>
        <a:ext cx="93497" cy="93497"/>
      </dsp:txXfrm>
    </dsp:sp>
    <dsp:sp modelId="{2F66960D-CF7A-443C-8CB9-E7DD0B261214}">
      <dsp:nvSpPr>
        <dsp:cNvPr id="0" name=""/>
        <dsp:cNvSpPr/>
      </dsp:nvSpPr>
      <dsp:spPr>
        <a:xfrm>
          <a:off x="2903808" y="2171065"/>
          <a:ext cx="474609" cy="904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304" y="0"/>
              </a:lnTo>
              <a:lnTo>
                <a:pt x="237304" y="904363"/>
              </a:lnTo>
              <a:lnTo>
                <a:pt x="474609" y="904363"/>
              </a:lnTo>
            </a:path>
          </a:pathLst>
        </a:custGeom>
        <a:noFill/>
        <a:ln w="63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115579" y="2597713"/>
        <a:ext cx="51066" cy="51066"/>
      </dsp:txXfrm>
    </dsp:sp>
    <dsp:sp modelId="{19C01F3F-1B4C-4042-8816-BB951247312D}">
      <dsp:nvSpPr>
        <dsp:cNvPr id="0" name=""/>
        <dsp:cNvSpPr/>
      </dsp:nvSpPr>
      <dsp:spPr>
        <a:xfrm>
          <a:off x="2903808" y="2125345"/>
          <a:ext cx="4746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609" y="45720"/>
              </a:lnTo>
            </a:path>
          </a:pathLst>
        </a:custGeom>
        <a:noFill/>
        <a:ln w="63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129248" y="2159199"/>
        <a:ext cx="23730" cy="23730"/>
      </dsp:txXfrm>
    </dsp:sp>
    <dsp:sp modelId="{ABB4452F-85A9-4604-A415-958A58917AF7}">
      <dsp:nvSpPr>
        <dsp:cNvPr id="0" name=""/>
        <dsp:cNvSpPr/>
      </dsp:nvSpPr>
      <dsp:spPr>
        <a:xfrm>
          <a:off x="2903808" y="1266701"/>
          <a:ext cx="474609" cy="904363"/>
        </a:xfrm>
        <a:custGeom>
          <a:avLst/>
          <a:gdLst/>
          <a:ahLst/>
          <a:cxnLst/>
          <a:rect l="0" t="0" r="0" b="0"/>
          <a:pathLst>
            <a:path>
              <a:moveTo>
                <a:pt x="0" y="904363"/>
              </a:moveTo>
              <a:lnTo>
                <a:pt x="237304" y="904363"/>
              </a:lnTo>
              <a:lnTo>
                <a:pt x="237304" y="0"/>
              </a:lnTo>
              <a:lnTo>
                <a:pt x="474609" y="0"/>
              </a:lnTo>
            </a:path>
          </a:pathLst>
        </a:custGeom>
        <a:noFill/>
        <a:ln w="63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3115579" y="1693350"/>
        <a:ext cx="51066" cy="51066"/>
      </dsp:txXfrm>
    </dsp:sp>
    <dsp:sp modelId="{64B430B3-FF1B-406C-9FF2-27BA23788747}">
      <dsp:nvSpPr>
        <dsp:cNvPr id="0" name=""/>
        <dsp:cNvSpPr/>
      </dsp:nvSpPr>
      <dsp:spPr>
        <a:xfrm>
          <a:off x="2903808" y="362338"/>
          <a:ext cx="474609" cy="1808726"/>
        </a:xfrm>
        <a:custGeom>
          <a:avLst/>
          <a:gdLst/>
          <a:ahLst/>
          <a:cxnLst/>
          <a:rect l="0" t="0" r="0" b="0"/>
          <a:pathLst>
            <a:path>
              <a:moveTo>
                <a:pt x="0" y="1808726"/>
              </a:moveTo>
              <a:lnTo>
                <a:pt x="237304" y="1808726"/>
              </a:lnTo>
              <a:lnTo>
                <a:pt x="237304" y="0"/>
              </a:lnTo>
              <a:lnTo>
                <a:pt x="474609" y="0"/>
              </a:lnTo>
            </a:path>
          </a:pathLst>
        </a:custGeom>
        <a:noFill/>
        <a:ln w="63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700" kern="1200"/>
        </a:p>
      </dsp:txBody>
      <dsp:txXfrm>
        <a:off x="3094364" y="1219952"/>
        <a:ext cx="93497" cy="93497"/>
      </dsp:txXfrm>
    </dsp:sp>
    <dsp:sp modelId="{9B9BF0AB-5901-4E79-B4D7-EC064A6E4281}">
      <dsp:nvSpPr>
        <dsp:cNvPr id="0" name=""/>
        <dsp:cNvSpPr/>
      </dsp:nvSpPr>
      <dsp:spPr>
        <a:xfrm rot="16200000">
          <a:off x="638141" y="1809319"/>
          <a:ext cx="3807844" cy="723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500" kern="1200"/>
            <a:t> </a:t>
          </a:r>
        </a:p>
      </dsp:txBody>
      <dsp:txXfrm>
        <a:off x="638141" y="1809319"/>
        <a:ext cx="3807844" cy="723490"/>
      </dsp:txXfrm>
    </dsp:sp>
    <dsp:sp modelId="{CDA235D6-AC41-4ED3-AF28-D9CD9EDCBAED}">
      <dsp:nvSpPr>
        <dsp:cNvPr id="0" name=""/>
        <dsp:cNvSpPr/>
      </dsp:nvSpPr>
      <dsp:spPr>
        <a:xfrm>
          <a:off x="3378418" y="593"/>
          <a:ext cx="2373048" cy="723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500" kern="1200"/>
            <a:t> </a:t>
          </a:r>
        </a:p>
      </dsp:txBody>
      <dsp:txXfrm>
        <a:off x="3378418" y="593"/>
        <a:ext cx="2373048" cy="723490"/>
      </dsp:txXfrm>
    </dsp:sp>
    <dsp:sp modelId="{56E96F77-2FA5-42C0-B128-F0FCB81F4526}">
      <dsp:nvSpPr>
        <dsp:cNvPr id="0" name=""/>
        <dsp:cNvSpPr/>
      </dsp:nvSpPr>
      <dsp:spPr>
        <a:xfrm>
          <a:off x="3378418" y="904956"/>
          <a:ext cx="2373048" cy="723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/>
            <a:t> </a:t>
          </a:r>
        </a:p>
      </dsp:txBody>
      <dsp:txXfrm>
        <a:off x="3378418" y="904956"/>
        <a:ext cx="2373048" cy="723490"/>
      </dsp:txXfrm>
    </dsp:sp>
    <dsp:sp modelId="{48F5926E-7C6F-404D-A97F-191FB07B6570}">
      <dsp:nvSpPr>
        <dsp:cNvPr id="0" name=""/>
        <dsp:cNvSpPr/>
      </dsp:nvSpPr>
      <dsp:spPr>
        <a:xfrm>
          <a:off x="3378418" y="1809319"/>
          <a:ext cx="2373048" cy="723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altLang="en-US" sz="4500" kern="1200"/>
        </a:p>
      </dsp:txBody>
      <dsp:txXfrm>
        <a:off x="3378418" y="1809319"/>
        <a:ext cx="2373048" cy="723490"/>
      </dsp:txXfrm>
    </dsp:sp>
    <dsp:sp modelId="{3540059A-19CD-4FBD-A598-B7A4BB9DA52D}">
      <dsp:nvSpPr>
        <dsp:cNvPr id="0" name=""/>
        <dsp:cNvSpPr/>
      </dsp:nvSpPr>
      <dsp:spPr>
        <a:xfrm>
          <a:off x="3378418" y="2713682"/>
          <a:ext cx="2373048" cy="723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500" kern="1200"/>
            <a:t> </a:t>
          </a:r>
        </a:p>
      </dsp:txBody>
      <dsp:txXfrm>
        <a:off x="3378418" y="2713682"/>
        <a:ext cx="2373048" cy="723490"/>
      </dsp:txXfrm>
    </dsp:sp>
    <dsp:sp modelId="{E8D2105A-5421-473B-835F-F6E08D9D2D9B}">
      <dsp:nvSpPr>
        <dsp:cNvPr id="0" name=""/>
        <dsp:cNvSpPr/>
      </dsp:nvSpPr>
      <dsp:spPr>
        <a:xfrm>
          <a:off x="3378418" y="3618045"/>
          <a:ext cx="2373048" cy="7234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500" kern="1200"/>
            <a:t> </a:t>
          </a:r>
        </a:p>
      </dsp:txBody>
      <dsp:txXfrm>
        <a:off x="3378418" y="3618045"/>
        <a:ext cx="2373048" cy="7234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BF0AB-5901-4E79-B4D7-EC064A6E4281}">
      <dsp:nvSpPr>
        <dsp:cNvPr id="0" name=""/>
        <dsp:cNvSpPr/>
      </dsp:nvSpPr>
      <dsp:spPr>
        <a:xfrm rot="16200000">
          <a:off x="-921275" y="1533189"/>
          <a:ext cx="3785652" cy="7192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500" kern="1200"/>
            <a:t> </a:t>
          </a:r>
        </a:p>
      </dsp:txBody>
      <dsp:txXfrm>
        <a:off x="-921275" y="1533189"/>
        <a:ext cx="3785652" cy="7192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719B1-FDDF-4968-9D26-52CE098EA344}">
      <dsp:nvSpPr>
        <dsp:cNvPr id="0" name=""/>
        <dsp:cNvSpPr/>
      </dsp:nvSpPr>
      <dsp:spPr>
        <a:xfrm>
          <a:off x="1514763" y="2025067"/>
          <a:ext cx="538457" cy="66357"/>
        </a:xfrm>
        <a:custGeom>
          <a:avLst/>
          <a:gdLst/>
          <a:ahLst/>
          <a:cxnLst/>
          <a:rect l="0" t="0" r="0" b="0"/>
          <a:pathLst>
            <a:path>
              <a:moveTo>
                <a:pt x="0" y="33178"/>
              </a:moveTo>
              <a:lnTo>
                <a:pt x="538457" y="331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74068-7363-48BA-8A56-58FC71B522DC}">
      <dsp:nvSpPr>
        <dsp:cNvPr id="0" name=""/>
        <dsp:cNvSpPr/>
      </dsp:nvSpPr>
      <dsp:spPr>
        <a:xfrm>
          <a:off x="325" y="1167400"/>
          <a:ext cx="1781691" cy="1781691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9FD9A9B-F5B2-41C6-AA4C-23B98CB4FBF3}">
      <dsp:nvSpPr>
        <dsp:cNvPr id="0" name=""/>
        <dsp:cNvSpPr/>
      </dsp:nvSpPr>
      <dsp:spPr>
        <a:xfrm>
          <a:off x="2053220" y="1523739"/>
          <a:ext cx="1069014" cy="10690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700" kern="1200"/>
            <a:t> </a:t>
          </a:r>
        </a:p>
      </dsp:txBody>
      <dsp:txXfrm>
        <a:off x="2209773" y="1680292"/>
        <a:ext cx="755908" cy="755908"/>
      </dsp:txXfrm>
    </dsp:sp>
    <dsp:sp modelId="{4B22126E-6F7A-4ADB-A489-ACBD46EA330A}">
      <dsp:nvSpPr>
        <dsp:cNvPr id="0" name=""/>
        <dsp:cNvSpPr/>
      </dsp:nvSpPr>
      <dsp:spPr>
        <a:xfrm>
          <a:off x="3229136" y="1523739"/>
          <a:ext cx="1603522" cy="1069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511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3400" kern="1200" dirty="0"/>
            <a:t> </a:t>
          </a:r>
          <a:endParaRPr lang="zh-CN" altLang="en-US" sz="3400" kern="1200" dirty="0"/>
        </a:p>
        <a:p>
          <a:pPr marL="285750" lvl="1" indent="-285750" algn="l" defTabSz="1511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400" kern="1200" dirty="0"/>
            <a:t> </a:t>
          </a:r>
        </a:p>
      </dsp:txBody>
      <dsp:txXfrm>
        <a:off x="3229136" y="1523739"/>
        <a:ext cx="1603522" cy="1069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B2207-F7CC-4553-8691-29A3C8A0076C}">
      <dsp:nvSpPr>
        <dsp:cNvPr id="0" name=""/>
        <dsp:cNvSpPr/>
      </dsp:nvSpPr>
      <dsp:spPr>
        <a:xfrm>
          <a:off x="2682239" y="1547562"/>
          <a:ext cx="5445760" cy="2463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6500" kern="1200"/>
            <a:t> </a:t>
          </a:r>
        </a:p>
      </dsp:txBody>
      <dsp:txXfrm>
        <a:off x="2682239" y="1547562"/>
        <a:ext cx="5445760" cy="2463030"/>
      </dsp:txXfrm>
    </dsp:sp>
    <dsp:sp modelId="{1A669792-C744-4DE7-876D-FFD88E628BDC}">
      <dsp:nvSpPr>
        <dsp:cNvPr id="0" name=""/>
        <dsp:cNvSpPr/>
      </dsp:nvSpPr>
      <dsp:spPr>
        <a:xfrm>
          <a:off x="0" y="1547562"/>
          <a:ext cx="2438400" cy="246303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1A3A3-B184-469E-86AE-670623BA4E5D}">
      <dsp:nvSpPr>
        <dsp:cNvPr id="0" name=""/>
        <dsp:cNvSpPr/>
      </dsp:nvSpPr>
      <dsp:spPr>
        <a:xfrm>
          <a:off x="2549780" y="2894753"/>
          <a:ext cx="632813" cy="2411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6406" y="0"/>
              </a:lnTo>
              <a:lnTo>
                <a:pt x="316406" y="2411634"/>
              </a:lnTo>
              <a:lnTo>
                <a:pt x="632813" y="2411634"/>
              </a:lnTo>
            </a:path>
          </a:pathLst>
        </a:custGeom>
        <a:noFill/>
        <a:ln w="63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>
        <a:off x="2803855" y="4038239"/>
        <a:ext cx="124663" cy="124663"/>
      </dsp:txXfrm>
    </dsp:sp>
    <dsp:sp modelId="{2F66960D-CF7A-443C-8CB9-E7DD0B261214}">
      <dsp:nvSpPr>
        <dsp:cNvPr id="0" name=""/>
        <dsp:cNvSpPr/>
      </dsp:nvSpPr>
      <dsp:spPr>
        <a:xfrm>
          <a:off x="2549780" y="2894753"/>
          <a:ext cx="632813" cy="1205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6406" y="0"/>
              </a:lnTo>
              <a:lnTo>
                <a:pt x="316406" y="1205817"/>
              </a:lnTo>
              <a:lnTo>
                <a:pt x="632813" y="1205817"/>
              </a:lnTo>
            </a:path>
          </a:pathLst>
        </a:custGeom>
        <a:noFill/>
        <a:ln w="63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832142" y="3463617"/>
        <a:ext cx="68089" cy="68089"/>
      </dsp:txXfrm>
    </dsp:sp>
    <dsp:sp modelId="{19C01F3F-1B4C-4042-8816-BB951247312D}">
      <dsp:nvSpPr>
        <dsp:cNvPr id="0" name=""/>
        <dsp:cNvSpPr/>
      </dsp:nvSpPr>
      <dsp:spPr>
        <a:xfrm>
          <a:off x="2549780" y="2849033"/>
          <a:ext cx="6328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2813" y="45720"/>
              </a:lnTo>
            </a:path>
          </a:pathLst>
        </a:custGeom>
        <a:noFill/>
        <a:ln w="63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850366" y="2878933"/>
        <a:ext cx="31640" cy="31640"/>
      </dsp:txXfrm>
    </dsp:sp>
    <dsp:sp modelId="{ABB4452F-85A9-4604-A415-958A58917AF7}">
      <dsp:nvSpPr>
        <dsp:cNvPr id="0" name=""/>
        <dsp:cNvSpPr/>
      </dsp:nvSpPr>
      <dsp:spPr>
        <a:xfrm>
          <a:off x="2549780" y="1688936"/>
          <a:ext cx="632813" cy="1205817"/>
        </a:xfrm>
        <a:custGeom>
          <a:avLst/>
          <a:gdLst/>
          <a:ahLst/>
          <a:cxnLst/>
          <a:rect l="0" t="0" r="0" b="0"/>
          <a:pathLst>
            <a:path>
              <a:moveTo>
                <a:pt x="0" y="1205817"/>
              </a:moveTo>
              <a:lnTo>
                <a:pt x="316406" y="1205817"/>
              </a:lnTo>
              <a:lnTo>
                <a:pt x="316406" y="0"/>
              </a:lnTo>
              <a:lnTo>
                <a:pt x="632813" y="0"/>
              </a:lnTo>
            </a:path>
          </a:pathLst>
        </a:custGeom>
        <a:noFill/>
        <a:ln w="63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832142" y="2257800"/>
        <a:ext cx="68089" cy="68089"/>
      </dsp:txXfrm>
    </dsp:sp>
    <dsp:sp modelId="{64B430B3-FF1B-406C-9FF2-27BA23788747}">
      <dsp:nvSpPr>
        <dsp:cNvPr id="0" name=""/>
        <dsp:cNvSpPr/>
      </dsp:nvSpPr>
      <dsp:spPr>
        <a:xfrm>
          <a:off x="2549780" y="483118"/>
          <a:ext cx="632813" cy="2411634"/>
        </a:xfrm>
        <a:custGeom>
          <a:avLst/>
          <a:gdLst/>
          <a:ahLst/>
          <a:cxnLst/>
          <a:rect l="0" t="0" r="0" b="0"/>
          <a:pathLst>
            <a:path>
              <a:moveTo>
                <a:pt x="0" y="2411634"/>
              </a:moveTo>
              <a:lnTo>
                <a:pt x="316406" y="2411634"/>
              </a:lnTo>
              <a:lnTo>
                <a:pt x="316406" y="0"/>
              </a:lnTo>
              <a:lnTo>
                <a:pt x="632813" y="0"/>
              </a:lnTo>
            </a:path>
          </a:pathLst>
        </a:custGeom>
        <a:noFill/>
        <a:ln w="63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900" kern="1200"/>
        </a:p>
      </dsp:txBody>
      <dsp:txXfrm>
        <a:off x="2803855" y="1626604"/>
        <a:ext cx="124663" cy="124663"/>
      </dsp:txXfrm>
    </dsp:sp>
    <dsp:sp modelId="{9B9BF0AB-5901-4E79-B4D7-EC064A6E4281}">
      <dsp:nvSpPr>
        <dsp:cNvPr id="0" name=""/>
        <dsp:cNvSpPr/>
      </dsp:nvSpPr>
      <dsp:spPr>
        <a:xfrm rot="16200000">
          <a:off x="-471109" y="2412426"/>
          <a:ext cx="5077126" cy="964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6000" kern="1200"/>
            <a:t> </a:t>
          </a:r>
        </a:p>
      </dsp:txBody>
      <dsp:txXfrm>
        <a:off x="-471109" y="2412426"/>
        <a:ext cx="5077126" cy="964653"/>
      </dsp:txXfrm>
    </dsp:sp>
    <dsp:sp modelId="{CDA235D6-AC41-4ED3-AF28-D9CD9EDCBAED}">
      <dsp:nvSpPr>
        <dsp:cNvPr id="0" name=""/>
        <dsp:cNvSpPr/>
      </dsp:nvSpPr>
      <dsp:spPr>
        <a:xfrm>
          <a:off x="3182593" y="791"/>
          <a:ext cx="3164065" cy="964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6000" kern="1200"/>
            <a:t> </a:t>
          </a:r>
        </a:p>
      </dsp:txBody>
      <dsp:txXfrm>
        <a:off x="3182593" y="791"/>
        <a:ext cx="3164065" cy="964653"/>
      </dsp:txXfrm>
    </dsp:sp>
    <dsp:sp modelId="{56E96F77-2FA5-42C0-B128-F0FCB81F4526}">
      <dsp:nvSpPr>
        <dsp:cNvPr id="0" name=""/>
        <dsp:cNvSpPr/>
      </dsp:nvSpPr>
      <dsp:spPr>
        <a:xfrm>
          <a:off x="3182593" y="1206609"/>
          <a:ext cx="3164065" cy="964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/>
            <a:t> </a:t>
          </a:r>
        </a:p>
      </dsp:txBody>
      <dsp:txXfrm>
        <a:off x="3182593" y="1206609"/>
        <a:ext cx="3164065" cy="964653"/>
      </dsp:txXfrm>
    </dsp:sp>
    <dsp:sp modelId="{48F5926E-7C6F-404D-A97F-191FB07B6570}">
      <dsp:nvSpPr>
        <dsp:cNvPr id="0" name=""/>
        <dsp:cNvSpPr/>
      </dsp:nvSpPr>
      <dsp:spPr>
        <a:xfrm>
          <a:off x="3182593" y="2412426"/>
          <a:ext cx="3164065" cy="964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altLang="en-US" sz="6000" kern="1200"/>
        </a:p>
      </dsp:txBody>
      <dsp:txXfrm>
        <a:off x="3182593" y="2412426"/>
        <a:ext cx="3164065" cy="964653"/>
      </dsp:txXfrm>
    </dsp:sp>
    <dsp:sp modelId="{3540059A-19CD-4FBD-A598-B7A4BB9DA52D}">
      <dsp:nvSpPr>
        <dsp:cNvPr id="0" name=""/>
        <dsp:cNvSpPr/>
      </dsp:nvSpPr>
      <dsp:spPr>
        <a:xfrm>
          <a:off x="3182593" y="3618243"/>
          <a:ext cx="3164065" cy="964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6000" kern="1200"/>
            <a:t> </a:t>
          </a:r>
        </a:p>
      </dsp:txBody>
      <dsp:txXfrm>
        <a:off x="3182593" y="3618243"/>
        <a:ext cx="3164065" cy="964653"/>
      </dsp:txXfrm>
    </dsp:sp>
    <dsp:sp modelId="{E8D2105A-5421-473B-835F-F6E08D9D2D9B}">
      <dsp:nvSpPr>
        <dsp:cNvPr id="0" name=""/>
        <dsp:cNvSpPr/>
      </dsp:nvSpPr>
      <dsp:spPr>
        <a:xfrm>
          <a:off x="3182593" y="4824061"/>
          <a:ext cx="3164065" cy="964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6000" kern="1200"/>
            <a:t> </a:t>
          </a:r>
        </a:p>
      </dsp:txBody>
      <dsp:txXfrm>
        <a:off x="3182593" y="4824061"/>
        <a:ext cx="3164065" cy="9646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B2207-F7CC-4553-8691-29A3C8A0076C}">
      <dsp:nvSpPr>
        <dsp:cNvPr id="0" name=""/>
        <dsp:cNvSpPr/>
      </dsp:nvSpPr>
      <dsp:spPr>
        <a:xfrm>
          <a:off x="2682239" y="2380788"/>
          <a:ext cx="5445760" cy="2463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6500" kern="1200"/>
            <a:t> </a:t>
          </a:r>
        </a:p>
      </dsp:txBody>
      <dsp:txXfrm>
        <a:off x="2682239" y="2380788"/>
        <a:ext cx="5445760" cy="2463030"/>
      </dsp:txXfrm>
    </dsp:sp>
    <dsp:sp modelId="{1A669792-C744-4DE7-876D-FFD88E628BDC}">
      <dsp:nvSpPr>
        <dsp:cNvPr id="0" name=""/>
        <dsp:cNvSpPr/>
      </dsp:nvSpPr>
      <dsp:spPr>
        <a:xfrm>
          <a:off x="0" y="2380788"/>
          <a:ext cx="2438400" cy="246303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92631-438E-4889-A2D9-01FE2CDC88D6}">
      <dsp:nvSpPr>
        <dsp:cNvPr id="0" name=""/>
        <dsp:cNvSpPr/>
      </dsp:nvSpPr>
      <dsp:spPr>
        <a:xfrm>
          <a:off x="0" y="3161"/>
          <a:ext cx="8128000" cy="12577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5000" kern="1200"/>
            <a:t> </a:t>
          </a:r>
        </a:p>
      </dsp:txBody>
      <dsp:txXfrm>
        <a:off x="61398" y="64559"/>
        <a:ext cx="8005204" cy="11349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92631-438E-4889-A2D9-01FE2CDC88D6}">
      <dsp:nvSpPr>
        <dsp:cNvPr id="0" name=""/>
        <dsp:cNvSpPr/>
      </dsp:nvSpPr>
      <dsp:spPr>
        <a:xfrm>
          <a:off x="0" y="7663"/>
          <a:ext cx="5261610" cy="7043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/>
            <a:t> </a:t>
          </a:r>
        </a:p>
      </dsp:txBody>
      <dsp:txXfrm>
        <a:off x="34383" y="42046"/>
        <a:ext cx="5192844" cy="6355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92631-438E-4889-A2D9-01FE2CDC88D6}">
      <dsp:nvSpPr>
        <dsp:cNvPr id="0" name=""/>
        <dsp:cNvSpPr/>
      </dsp:nvSpPr>
      <dsp:spPr>
        <a:xfrm>
          <a:off x="0" y="523158"/>
          <a:ext cx="8128000" cy="163507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6500" kern="1200"/>
            <a:t> </a:t>
          </a:r>
        </a:p>
      </dsp:txBody>
      <dsp:txXfrm>
        <a:off x="79818" y="602976"/>
        <a:ext cx="7968364" cy="14754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B2207-F7CC-4553-8691-29A3C8A0076C}">
      <dsp:nvSpPr>
        <dsp:cNvPr id="0" name=""/>
        <dsp:cNvSpPr/>
      </dsp:nvSpPr>
      <dsp:spPr>
        <a:xfrm>
          <a:off x="2834373" y="2916728"/>
          <a:ext cx="5754636" cy="26027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6500" kern="1200"/>
            <a:t> </a:t>
          </a:r>
        </a:p>
      </dsp:txBody>
      <dsp:txXfrm>
        <a:off x="2834373" y="2916728"/>
        <a:ext cx="5754636" cy="2602730"/>
      </dsp:txXfrm>
    </dsp:sp>
    <dsp:sp modelId="{1A669792-C744-4DE7-876D-FFD88E628BDC}">
      <dsp:nvSpPr>
        <dsp:cNvPr id="0" name=""/>
        <dsp:cNvSpPr/>
      </dsp:nvSpPr>
      <dsp:spPr>
        <a:xfrm>
          <a:off x="0" y="2916728"/>
          <a:ext cx="2576703" cy="2602730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#2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4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#1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#2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#3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#3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#6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#7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#8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PictureBlocks#4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#1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#9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#2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#10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#1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#1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#13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#14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8F15C-5DB4-4E9D-9EFB-FD88738AD6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A9269-38FF-4D1E-AE16-68BF0F5A7C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A9269-38FF-4D1E-AE16-68BF0F5A7C5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2588282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2588282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808731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4511676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5364088" y="1340768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1296000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789043"/>
            <a:ext cx="3962400" cy="455223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296000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789043"/>
            <a:ext cx="3962432" cy="455223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9" name="图片 8" descr="图层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2.jpeg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3.xml"/><Relationship Id="rId8" Type="http://schemas.openxmlformats.org/officeDocument/2006/relationships/diagramQuickStyle" Target="../diagrams/quickStyle3.xml"/><Relationship Id="rId7" Type="http://schemas.openxmlformats.org/officeDocument/2006/relationships/diagramLayout" Target="../diagrams/layout3.xml"/><Relationship Id="rId6" Type="http://schemas.openxmlformats.org/officeDocument/2006/relationships/diagramData" Target="../diagrams/data3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1" Type="http://schemas.openxmlformats.org/officeDocument/2006/relationships/slideLayout" Target="../slideLayouts/slideLayout11.xml"/><Relationship Id="rId10" Type="http://schemas.microsoft.com/office/2007/relationships/diagramDrawing" Target="../diagrams/drawing3.xml"/><Relationship Id="rId1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" Target="slide29.xml"/><Relationship Id="rId8" Type="http://schemas.openxmlformats.org/officeDocument/2006/relationships/slide" Target="slide27.xml"/><Relationship Id="rId7" Type="http://schemas.openxmlformats.org/officeDocument/2006/relationships/slide" Target="slide21.xml"/><Relationship Id="rId6" Type="http://schemas.openxmlformats.org/officeDocument/2006/relationships/slide" Target="slide18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2" Type="http://schemas.openxmlformats.org/officeDocument/2006/relationships/slideLayout" Target="../slideLayouts/slideLayout11.xml"/><Relationship Id="rId11" Type="http://schemas.openxmlformats.org/officeDocument/2006/relationships/image" Target="../media/image15.png"/><Relationship Id="rId10" Type="http://schemas.openxmlformats.org/officeDocument/2006/relationships/slide" Target="slide34.xml"/><Relationship Id="rId1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hyperlink" Target="&#21482;&#26377;&#19968;&#20010;&#22320;&#29699;1.mp4" TargetMode="Externa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3.jpeg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.jpeg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microsoft.com/office/2007/relationships/diagramDrawing" Target="../diagrams/drawing8.xml"/><Relationship Id="rId4" Type="http://schemas.openxmlformats.org/officeDocument/2006/relationships/diagramColors" Target="../diagrams/colors8.xml"/><Relationship Id="rId3" Type="http://schemas.openxmlformats.org/officeDocument/2006/relationships/diagramQuickStyle" Target="../diagrams/quickStyle8.xml"/><Relationship Id="rId2" Type="http://schemas.openxmlformats.org/officeDocument/2006/relationships/diagramLayout" Target="../diagrams/layout8.xml"/><Relationship Id="rId1" Type="http://schemas.openxmlformats.org/officeDocument/2006/relationships/diagramData" Target="../diagrams/data8.xm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microsoft.com/office/2007/relationships/diagramDrawing" Target="../diagrams/drawing9.xml"/><Relationship Id="rId4" Type="http://schemas.openxmlformats.org/officeDocument/2006/relationships/diagramColors" Target="../diagrams/colors9.xml"/><Relationship Id="rId3" Type="http://schemas.openxmlformats.org/officeDocument/2006/relationships/diagramQuickStyle" Target="../diagrams/quickStyle9.xml"/><Relationship Id="rId2" Type="http://schemas.openxmlformats.org/officeDocument/2006/relationships/diagramLayout" Target="../diagrams/layout9.xml"/><Relationship Id="rId1" Type="http://schemas.openxmlformats.org/officeDocument/2006/relationships/diagramData" Target="../diagrams/data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microsoft.com/office/2007/relationships/diagramDrawing" Target="../diagrams/drawing11.xml"/><Relationship Id="rId4" Type="http://schemas.openxmlformats.org/officeDocument/2006/relationships/diagramColors" Target="../diagrams/colors11.xml"/><Relationship Id="rId3" Type="http://schemas.openxmlformats.org/officeDocument/2006/relationships/diagramQuickStyle" Target="../diagrams/quickStyle11.xml"/><Relationship Id="rId2" Type="http://schemas.openxmlformats.org/officeDocument/2006/relationships/diagramLayout" Target="../diagrams/layout11.xml"/><Relationship Id="rId1" Type="http://schemas.openxmlformats.org/officeDocument/2006/relationships/diagramData" Target="../diagrams/data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1.tiff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我的伯父鲁迅先生_wps图片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44000" cy="4293096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2" y="3710639"/>
            <a:ext cx="9144000" cy="2094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接连接符 7"/>
          <p:cNvCxnSpPr/>
          <p:nvPr/>
        </p:nvCxnSpPr>
        <p:spPr>
          <a:xfrm flipV="1">
            <a:off x="1793712" y="4972413"/>
            <a:ext cx="5586600" cy="1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2123729" y="4083996"/>
            <a:ext cx="792088" cy="672075"/>
          </a:xfrm>
          <a:prstGeom prst="ellipse">
            <a:avLst/>
          </a:prstGeom>
          <a:solidFill>
            <a:srgbClr val="92D050"/>
          </a:solidFill>
          <a:ln w="12700" cmpd="sng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26</a:t>
            </a:r>
            <a:endParaRPr lang="en-US" altLang="zh-CN" sz="28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0827" y="4083996"/>
            <a:ext cx="4382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6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我的伯父鲁迅先生</a:t>
            </a:r>
            <a:endParaRPr lang="zh-CN" altLang="zh-CN" sz="36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6872" y="5057101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六年级</a:t>
            </a:r>
            <a:r>
              <a:rPr lang="en-US" altLang="zh-CN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上册</a:t>
            </a:r>
            <a:endParaRPr lang="zh-CN" altLang="en-US" sz="2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8616" y="674794"/>
            <a:ext cx="853791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用较快的速度默读课文，想想课文写了关于鲁迅的</a:t>
            </a:r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哪几件</a:t>
            </a:r>
            <a:r>
              <a:rPr lang="zh-CN" altLang="en-US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事。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  <a:sym typeface="+mn-ea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1055370" y="1726354"/>
            <a:ext cx="935990" cy="4511887"/>
          </a:xfrm>
          <a:prstGeom prst="lef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69440" y="1772074"/>
            <a:ext cx="7154523" cy="5539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1.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伯父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去世后，在追悼会上</a:t>
            </a:r>
            <a:r>
              <a:rPr lang="zh-CN" altLang="en-US" sz="2000" b="1" dirty="0">
                <a:solidFill>
                  <a:srgbClr val="FF0000"/>
                </a:solidFill>
                <a:ea typeface="黑体" panose="02010609060101010101" charset="-122"/>
                <a:sym typeface="+mn-ea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我</a:t>
            </a:r>
            <a:r>
              <a:rPr lang="zh-CN" altLang="en-US" sz="2000" b="1" dirty="0">
                <a:solidFill>
                  <a:srgbClr val="FF0000"/>
                </a:solidFill>
                <a:ea typeface="黑体" panose="02010609060101010101" charset="-122"/>
                <a:sym typeface="+mn-ea"/>
              </a:rPr>
              <a:t>”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看到他受到很多人的爱戴。</a:t>
            </a:r>
            <a:endParaRPr lang="zh-CN" altLang="en-US" sz="20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69440" y="2377441"/>
            <a:ext cx="5864106" cy="5539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2.伯父借谈《水浒传》启发教育“我”认真读书。</a:t>
            </a:r>
            <a:endParaRPr lang="zh-CN" altLang="en-US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1869440" y="3069167"/>
            <a:ext cx="2767104" cy="5539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3.伯父笑谈”碰壁”。</a:t>
            </a:r>
            <a:endParaRPr lang="zh-CN" altLang="en-US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1869440" y="3881967"/>
            <a:ext cx="1992853" cy="5539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4.愉快地放烟花</a:t>
            </a:r>
            <a:endParaRPr lang="zh-CN" altLang="en-US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1869440" y="5300981"/>
            <a:ext cx="2767104" cy="5539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6.伯父关心女佣阿三。</a:t>
            </a:r>
            <a:endParaRPr lang="zh-CN" altLang="en-US" sz="2000" dirty="0"/>
          </a:p>
        </p:txBody>
      </p:sp>
      <p:sp>
        <p:nvSpPr>
          <p:cNvPr id="9" name="文本框 8"/>
          <p:cNvSpPr txBox="1"/>
          <p:nvPr/>
        </p:nvSpPr>
        <p:spPr>
          <a:xfrm>
            <a:off x="1869440" y="4660054"/>
            <a:ext cx="4573688" cy="5539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5.伯父热情地救护和帮助黄包车车夫。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65810" y="1951411"/>
            <a:ext cx="7901940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文章以空行为标准，把文章分为六</a:t>
            </a:r>
            <a:r>
              <a:rPr kumimoji="1"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层。课文中间的空行，是一种段落的标志，说明这种段落之间思想内容是紧密联系的，但又有一定的独立性，这样便于读者理解。在一些较长的文章中常常出现这种形式。</a:t>
            </a:r>
            <a:endParaRPr kumimoji="1"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横卷形 7"/>
          <p:cNvSpPr/>
          <p:nvPr/>
        </p:nvSpPr>
        <p:spPr>
          <a:xfrm>
            <a:off x="109220" y="1089660"/>
            <a:ext cx="8784590" cy="4031827"/>
          </a:xfrm>
          <a:prstGeom prst="horizontalScroll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0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80011" y="438573"/>
          <a:ext cx="7931785" cy="5789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350770" y="892387"/>
            <a:ext cx="442750" cy="409342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/>
            <a:r>
              <a:rPr kumimoji="1"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请</a:t>
            </a:r>
            <a:endParaRPr kumimoji="1"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/>
            <a:r>
              <a:rPr kumimoji="1"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</a:t>
            </a:r>
            <a:endParaRPr kumimoji="1"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/>
            <a:r>
              <a:rPr kumimoji="1"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</a:t>
            </a:r>
            <a:endParaRPr kumimoji="1"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/>
            <a:r>
              <a:rPr kumimoji="1"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标</a:t>
            </a:r>
            <a:endParaRPr kumimoji="1"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/>
            <a:r>
              <a:rPr kumimoji="1"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题</a:t>
            </a:r>
            <a:endParaRPr kumimoji="1"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/>
            <a:r>
              <a:rPr kumimoji="1"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表</a:t>
            </a:r>
            <a:endParaRPr kumimoji="1"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/>
            <a:r>
              <a:rPr kumimoji="1"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示</a:t>
            </a:r>
            <a:endParaRPr kumimoji="1"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/>
            <a:r>
              <a:rPr kumimoji="1"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五</a:t>
            </a:r>
            <a:endParaRPr kumimoji="1" lang="en-US" altLang="zh-CN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/>
            <a:r>
              <a:rPr kumimoji="1"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</a:t>
            </a:r>
            <a:endParaRPr kumimoji="1"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/>
            <a:r>
              <a:rPr kumimoji="1"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</a:t>
            </a:r>
            <a:endParaRPr kumimoji="1"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/>
            <a:r>
              <a:rPr kumimoji="1"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故</a:t>
            </a:r>
            <a:endParaRPr kumimoji="1"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/>
            <a:r>
              <a:rPr kumimoji="1"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事</a:t>
            </a:r>
            <a:endParaRPr kumimoji="1"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/>
            <a:endParaRPr kumimoji="1"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04591" y="502074"/>
            <a:ext cx="267906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① 畅谈水浒</a:t>
            </a:r>
            <a:endParaRPr kumimoji="1"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04590" y="1772074"/>
            <a:ext cx="232981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② 笑谈碰壁 </a:t>
            </a:r>
            <a:endParaRPr kumimoji="1"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04590" y="2992121"/>
            <a:ext cx="1604927" cy="5539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③ 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乐放</a:t>
            </a: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爆竹</a:t>
            </a:r>
            <a:endParaRPr kumimoji="1"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04590" y="4159674"/>
            <a:ext cx="1604927" cy="5539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④ 救助车夫</a:t>
            </a:r>
            <a:endParaRPr kumimoji="1"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04590" y="5425441"/>
            <a:ext cx="1604927" cy="5539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⑤ </a:t>
            </a: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关心女佣</a:t>
            </a:r>
            <a:endParaRPr kumimoji="1"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9" name="图片 8" descr="58PIC1C58PICixe7Q841etzcM_PIC201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73901" y="3224107"/>
            <a:ext cx="1956435" cy="2608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986790" y="1315721"/>
            <a:ext cx="7200900" cy="1609513"/>
          </a:xfrm>
          <a:prstGeom prst="roundRect">
            <a:avLst/>
          </a:prstGeom>
          <a:gradFill flip="none">
            <a:gsLst>
              <a:gs pos="0">
                <a:schemeClr val="bg2"/>
              </a:gs>
              <a:gs pos="100000">
                <a:schemeClr val="bg1"/>
              </a:gs>
              <a:gs pos="100000">
                <a:schemeClr val="dk1"/>
              </a:gs>
            </a:gsLst>
            <a:lin ang="16200000" scaled="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86791" y="1323340"/>
            <a:ext cx="7099935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</a:t>
            </a:r>
            <a:r>
              <a:rPr kumimoji="1" lang="zh-CN" altLang="en-US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伯父</a:t>
            </a:r>
            <a:r>
              <a:rPr kumimoji="1" lang="zh-CN" altLang="en-US" sz="2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鲁迅先生在世的时候，我年纪还小，根本不知道</a:t>
            </a:r>
            <a:r>
              <a:rPr kumimoji="1"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鲁迅</a:t>
            </a:r>
            <a:r>
              <a:rPr kumimoji="1" lang="zh-CN" altLang="en-US" sz="2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是谁，以为伯父就是伯父，跟任何人的伯父一样</a:t>
            </a:r>
            <a:endParaRPr kumimoji="1" lang="zh-CN" altLang="en-US" sz="2000" b="1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986790" y="3597487"/>
            <a:ext cx="7200900" cy="2826173"/>
          </a:xfrm>
          <a:prstGeom prst="roundRect">
            <a:avLst/>
          </a:prstGeom>
          <a:gradFill flip="none">
            <a:gsLst>
              <a:gs pos="0">
                <a:schemeClr val="bg2"/>
              </a:gs>
              <a:gs pos="100000">
                <a:schemeClr val="bg1"/>
              </a:gs>
              <a:gs pos="100000">
                <a:schemeClr val="dk1"/>
              </a:gs>
            </a:gsLst>
            <a:lin ang="16200000" scaled="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76563" y="3717032"/>
            <a:ext cx="7060565" cy="221599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鲁迅</a:t>
            </a: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：原名周树人，“鲁迅”是他</a:t>
            </a:r>
            <a:r>
              <a:rPr kumimoji="1"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1918</a:t>
            </a: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年发表</a:t>
            </a:r>
            <a:r>
              <a:rPr kumimoji="1"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狂人日记</a:t>
            </a:r>
            <a:r>
              <a:rPr kumimoji="1"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时所用的笔名，也是他影响最为广泛的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笔名。但鲁迅在世</a:t>
            </a: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，作者才</a:t>
            </a:r>
            <a:r>
              <a:rPr kumimoji="1"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岁，所以不知道伯父就是当时大名鼎鼎的“鲁迅”，就跟其他任何人的伯父一样，写得真实</a:t>
            </a: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可信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1" lang="zh-CN" altLang="en-US" sz="20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7536815" y="2039620"/>
            <a:ext cx="168910" cy="1354667"/>
          </a:xfrm>
          <a:prstGeom prst="downArrow">
            <a:avLst>
              <a:gd name="adj1" fmla="val 67400"/>
              <a:gd name="adj2" fmla="val 50000"/>
            </a:avLst>
          </a:prstGeom>
          <a:gradFill>
            <a:gsLst>
              <a:gs pos="0">
                <a:schemeClr val="bg2"/>
              </a:gs>
              <a:gs pos="100000">
                <a:schemeClr val="bg1"/>
              </a:gs>
              <a:gs pos="100000">
                <a:schemeClr val="dk1"/>
              </a:gs>
            </a:gsLst>
            <a:lin ang="16200000" scaled="0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 descr="https://p1.ssl.qhmsg.com/t01f9aea19be61d7e6a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8047355" y="2446867"/>
            <a:ext cx="1143000" cy="1687407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  <a:scene3d>
            <a:camera prst="orthographicFront">
              <a:rot lat="0" lon="2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F:\PPT上课课件\标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449" y="128198"/>
            <a:ext cx="1800200" cy="832421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428567" y="305859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解读课文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698501" y="695961"/>
          <a:ext cx="5741035" cy="4754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3" name="图示 2"/>
          <p:cNvGraphicFramePr/>
          <p:nvPr/>
        </p:nvGraphicFramePr>
        <p:xfrm>
          <a:off x="508000" y="-1083501"/>
          <a:ext cx="8128000" cy="7410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228976" y="1292013"/>
            <a:ext cx="5407025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</a:t>
            </a:r>
            <a:r>
              <a:rPr kumimoji="1" lang="zh-CN" altLang="en-US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伯父</a:t>
            </a:r>
            <a:r>
              <a:rPr kumimoji="1" lang="zh-CN" altLang="en-US" sz="20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去世了，他的遗体躺在万国殡仪馆的礼堂里，许多人都来追悼他，向他致敬，有的甚至失声痛哭。数不清的挽联挂满了墙壁，大大小小的花圈堆满了整间屋子</a:t>
            </a:r>
            <a:r>
              <a:rPr kumimoji="1" lang="zh-CN" altLang="en-US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lang="zh-CN" altLang="en-US" sz="2000" dirty="0"/>
          </a:p>
        </p:txBody>
      </p:sp>
      <p:sp>
        <p:nvSpPr>
          <p:cNvPr id="5" name="矩形 4"/>
          <p:cNvSpPr/>
          <p:nvPr/>
        </p:nvSpPr>
        <p:spPr>
          <a:xfrm>
            <a:off x="1257301" y="4936914"/>
            <a:ext cx="7643495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zh-CN" altLang="en-US" sz="3200" b="1" dirty="0" smtClean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kumimoji="1" lang="zh-CN" altLang="en-US" sz="2400" b="1" dirty="0" smtClean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挽联、花圈多。说明来悼念鲁迅先生的人很多，也说明鲁迅神兽人民的爱戴</a:t>
            </a:r>
            <a:r>
              <a:rPr kumimoji="1" lang="zh-CN" altLang="en-US" sz="3200" b="1" dirty="0" smtClean="0">
                <a:solidFill>
                  <a:srgbClr val="FF000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1" lang="zh-CN" altLang="en-US" sz="3200" b="1" dirty="0" smtClean="0">
              <a:solidFill>
                <a:srgbClr val="FF00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5109846" y="3909907"/>
            <a:ext cx="432435" cy="960120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965700" y="2559474"/>
            <a:ext cx="1008380" cy="672253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821555" y="3203787"/>
            <a:ext cx="589280" cy="672253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9416" y="3327400"/>
            <a:ext cx="7606665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</a:pPr>
            <a:r>
              <a:rPr kumimoji="1" lang="en-US" altLang="zh-CN" sz="2000" b="1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    </a:t>
            </a:r>
            <a:r>
              <a:rPr kumimoji="1" lang="zh-CN" altLang="en-US" sz="2000" b="1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送</a:t>
            </a:r>
            <a:r>
              <a:rPr kumimoji="1" lang="zh-CN" altLang="en-US" sz="2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挽联送花圈的有工人，有学生，各色各样的人都有。</a:t>
            </a:r>
            <a:r>
              <a:rPr kumimoji="1" lang="zh-CN" altLang="en-US" sz="2000" b="1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那时候</a:t>
            </a:r>
            <a:r>
              <a:rPr kumimoji="1" lang="zh-CN" altLang="en-US" sz="2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我有点惊异了，为什么伯父得到这么多人的爱戴？我呆呆地望着来来往往吊唁的人，想到我就要永远见不到伯父的面了，听不到他的声音了，也得不到他的爱抚了，泪珠就一滴一滴地掉下来</a:t>
            </a:r>
            <a:r>
              <a:rPr kumimoji="1" lang="zh-CN" altLang="en-US" sz="2000" b="1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lang="zh-CN" altLang="en-US" sz="2000" dirty="0"/>
          </a:p>
        </p:txBody>
      </p:sp>
      <p:pic>
        <p:nvPicPr>
          <p:cNvPr id="7" name="图片 6" descr="2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99415" y="290407"/>
            <a:ext cx="3700780" cy="2872740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56125" y="290406"/>
            <a:ext cx="3348990" cy="2873587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4864100" y="5232400"/>
            <a:ext cx="812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673215" y="5232400"/>
            <a:ext cx="812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739900" y="5808133"/>
            <a:ext cx="812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左弧形箭头 15"/>
          <p:cNvSpPr/>
          <p:nvPr/>
        </p:nvSpPr>
        <p:spPr>
          <a:xfrm>
            <a:off x="827406" y="6021494"/>
            <a:ext cx="864235" cy="672253"/>
          </a:xfrm>
          <a:prstGeom prst="curvedRightArrow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dk1"/>
                </a:solidFill>
              </a14:hiddenFill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35785" y="6021494"/>
            <a:ext cx="6069330" cy="67225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运用排比的修辞手法，表达</a:t>
            </a: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了当时沉重悲痛的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心情。</a:t>
            </a:r>
            <a:endParaRPr kumimoji="1" lang="zh-CN" altLang="en-US" sz="20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87901" y="3429000"/>
            <a:ext cx="1080135" cy="57573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弧形 18"/>
          <p:cNvSpPr/>
          <p:nvPr/>
        </p:nvSpPr>
        <p:spPr>
          <a:xfrm>
            <a:off x="5676901" y="3429001"/>
            <a:ext cx="2459355" cy="195580"/>
          </a:xfrm>
          <a:prstGeom prst="arc">
            <a:avLst>
              <a:gd name="adj1" fmla="val 10945910"/>
              <a:gd name="adj2" fmla="val 2154779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8122921" y="3333327"/>
            <a:ext cx="836295" cy="3264747"/>
            <a:chOff x="12792" y="3937"/>
            <a:chExt cx="1317" cy="3856"/>
          </a:xfrm>
        </p:grpSpPr>
        <p:sp>
          <p:nvSpPr>
            <p:cNvPr id="20" name="文本框 19"/>
            <p:cNvSpPr txBox="1"/>
            <p:nvPr/>
          </p:nvSpPr>
          <p:spPr>
            <a:xfrm>
              <a:off x="12792" y="4055"/>
              <a:ext cx="1317" cy="26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kumimoji="1" lang="zh-CN" altLang="en-US" sz="20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不同职业的人都来悼念鲁迅先生</a:t>
              </a:r>
              <a:endParaRPr kumimoji="1"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905" y="3937"/>
              <a:ext cx="907" cy="38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058PIC4PxKp2Sfxc7Gb_PIC201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296945" y="2850727"/>
            <a:ext cx="2193290" cy="2924387"/>
          </a:xfrm>
          <a:prstGeom prst="rect">
            <a:avLst/>
          </a:prstGeom>
        </p:spPr>
      </p:pic>
      <p:sp>
        <p:nvSpPr>
          <p:cNvPr id="4" name="云形标注 3"/>
          <p:cNvSpPr/>
          <p:nvPr/>
        </p:nvSpPr>
        <p:spPr>
          <a:xfrm>
            <a:off x="4383405" y="737447"/>
            <a:ext cx="4503420" cy="2113280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811396" y="1241214"/>
            <a:ext cx="576897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在追悼会上，什么情景</a:t>
            </a:r>
            <a:endParaRPr lang="zh-CN" altLang="en-US" sz="24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让作者感到惊异？</a:t>
            </a:r>
            <a:endParaRPr lang="zh-CN" altLang="en-US" sz="24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8266" y="3513667"/>
            <a:ext cx="52939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400" b="1" dirty="0"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</a:rPr>
              <a:t>那时侯，我有点惊异了，为什么伯父得到这么多人的爱戴？</a:t>
            </a:r>
            <a:endParaRPr lang="zh-CN" altLang="en-US" sz="2400" b="1" dirty="0">
              <a:solidFill>
                <a:srgbClr val="FF0000"/>
              </a:solidFill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左箭头 6"/>
          <p:cNvSpPr/>
          <p:nvPr/>
        </p:nvSpPr>
        <p:spPr>
          <a:xfrm>
            <a:off x="4995546" y="4287520"/>
            <a:ext cx="1080135" cy="672253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80011" y="438573"/>
          <a:ext cx="7931785" cy="5789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338071" y="1328421"/>
            <a:ext cx="545342" cy="267765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/>
            <a:r>
              <a:rPr kumimoji="1"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五</a:t>
            </a:r>
            <a:endParaRPr kumimoji="1" lang="en-US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/>
            <a:r>
              <a:rPr kumimoji="1"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</a:t>
            </a:r>
            <a:endParaRPr kumimoji="1"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/>
            <a:r>
              <a:rPr kumimoji="1"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</a:t>
            </a:r>
            <a:endParaRPr kumimoji="1"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/>
            <a:r>
              <a:rPr kumimoji="1"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故</a:t>
            </a:r>
            <a:endParaRPr kumimoji="1"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/>
            <a:r>
              <a:rPr kumimoji="1"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事</a:t>
            </a:r>
            <a:endParaRPr kumimoji="1"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lvl="0"/>
            <a:endParaRPr kumimoji="1"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04591" y="502074"/>
            <a:ext cx="267906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  <a:hlinkClick r:id="rId6" action="ppaction://hlinksldjump"/>
              </a:rPr>
              <a:t>① 畅谈水浒</a:t>
            </a:r>
            <a:endParaRPr kumimoji="1"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04590" y="1772074"/>
            <a:ext cx="232981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  <a:hlinkClick r:id="rId7" action="ppaction://hlinksldjump"/>
              </a:rPr>
              <a:t>② 笑谈碰壁</a:t>
            </a: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kumimoji="1"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04590" y="2992121"/>
            <a:ext cx="1604927" cy="5539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  <a:hlinkClick r:id="rId8" action="ppaction://hlinksldjump"/>
              </a:rPr>
              <a:t>③ 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  <a:hlinkClick r:id="rId8" action="ppaction://hlinksldjump"/>
              </a:rPr>
              <a:t>乐放</a:t>
            </a: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  <a:hlinkClick r:id="rId8" action="ppaction://hlinksldjump"/>
              </a:rPr>
              <a:t>爆竹</a:t>
            </a:r>
            <a:endParaRPr kumimoji="1"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04590" y="4159674"/>
            <a:ext cx="1604927" cy="5539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  <a:hlinkClick r:id="rId9" action="ppaction://hlinksldjump"/>
              </a:rPr>
              <a:t>④ 救助车夫</a:t>
            </a:r>
            <a:endParaRPr kumimoji="1"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04590" y="5425441"/>
            <a:ext cx="1604927" cy="5539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  <a:hlinkClick r:id="rId10" action="ppaction://hlinksldjump"/>
              </a:rPr>
              <a:t>⑤ </a:t>
            </a: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  <a:hlinkClick r:id="rId10" action="ppaction://hlinksldjump"/>
              </a:rPr>
              <a:t>关心女佣</a:t>
            </a:r>
            <a:endParaRPr kumimoji="1"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9" name="图片 8" descr="58PIC1C58PICixe7Q841etzcM_PIC2018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073901" y="3224107"/>
            <a:ext cx="1956435" cy="2608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6246" y="289561"/>
            <a:ext cx="182562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畅谈水浒</a:t>
            </a:r>
            <a:endParaRPr lang="zh-CN" altLang="en-US" sz="24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4790" y="802359"/>
            <a:ext cx="8743950" cy="443198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800"/>
              </a:spcBef>
            </a:pPr>
            <a:r>
              <a:rPr kumimoji="1" lang="zh-CN" altLang="en-US" sz="2800" dirty="0" smtClean="0">
                <a:ln>
                  <a:noFill/>
                </a:ln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kumimoji="1" lang="zh-CN" altLang="en-US" sz="2000" dirty="0" smtClean="0">
                <a:ln>
                  <a:noFill/>
                </a:ln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就</a:t>
            </a:r>
            <a:r>
              <a:rPr kumimoji="1" lang="zh-CN" altLang="en-US" sz="2000" dirty="0">
                <a:ln>
                  <a:noFill/>
                </a:ln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在伯父去世那一年的正月里</a:t>
            </a:r>
            <a:r>
              <a:rPr kumimoji="1" lang="zh-CN" altLang="en-US" sz="2000" dirty="0" smtClean="0">
                <a:ln>
                  <a:noFill/>
                </a:ln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，一个是</a:t>
            </a:r>
            <a:r>
              <a:rPr kumimoji="1" lang="zh-CN" altLang="en-US" sz="2000" dirty="0">
                <a:ln>
                  <a:noFill/>
                </a:ln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星期六的下午，爸爸妈妈带我到伯父家里去。那时候每到周末，我们姐妹三个轮流跟着爸爸妈妈到伯父家去团聚。这一天在晚餐桌上，伯父跟我谈起</a:t>
            </a:r>
            <a:r>
              <a:rPr kumimoji="1" lang="en-US" altLang="zh-CN" sz="2000" dirty="0">
                <a:ln>
                  <a:noFill/>
                </a:ln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kumimoji="1" lang="zh-CN" altLang="en-US" sz="2000" dirty="0">
                <a:ln>
                  <a:noFill/>
                </a:ln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水浒传</a:t>
            </a:r>
            <a:r>
              <a:rPr kumimoji="1" lang="en-US" altLang="zh-CN" sz="2000" dirty="0">
                <a:ln>
                  <a:noFill/>
                </a:ln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kumimoji="1" lang="zh-CN" altLang="en-US" sz="2000" dirty="0">
                <a:ln>
                  <a:noFill/>
                </a:ln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里的故事和人物。不知道伯父怎么会知道我读了</a:t>
            </a:r>
            <a:r>
              <a:rPr kumimoji="1" lang="en-US" altLang="zh-CN" sz="2000" dirty="0">
                <a:ln>
                  <a:noFill/>
                </a:ln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kumimoji="1" lang="zh-CN" altLang="en-US" sz="2000" dirty="0">
                <a:ln>
                  <a:noFill/>
                </a:ln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水浒传</a:t>
            </a:r>
            <a:r>
              <a:rPr kumimoji="1" lang="en-US" altLang="zh-CN" sz="2000" dirty="0">
                <a:ln>
                  <a:noFill/>
                </a:ln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kumimoji="1" lang="zh-CN" altLang="en-US" sz="2000" dirty="0">
                <a:ln>
                  <a:noFill/>
                </a:ln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，大概是爸爸告诉他的吧。老实说，我读</a:t>
            </a:r>
            <a:r>
              <a:rPr kumimoji="1" lang="en-US" altLang="zh-CN" sz="2000" dirty="0">
                <a:ln>
                  <a:noFill/>
                </a:ln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kumimoji="1" lang="zh-CN" altLang="en-US" sz="2000" dirty="0">
                <a:ln>
                  <a:noFill/>
                </a:ln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水浒传</a:t>
            </a:r>
            <a:r>
              <a:rPr kumimoji="1" lang="en-US" altLang="zh-CN" sz="2000" dirty="0">
                <a:ln>
                  <a:noFill/>
                </a:ln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kumimoji="1" lang="zh-CN" altLang="en-US" sz="2000" dirty="0">
                <a:ln>
                  <a:noFill/>
                </a:ln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不过囫囵吞枣地看一遍，只注意紧张动人的情节；那些好汉的个性，那些复杂的内容，全搞不清楚，有时候还把这个人做的事情安在那个人身上。伯父问我的时候，我就张冠李戴地乱说一气。伯父摸着胡子，笑了笑，说：“哈哈！还是我的记性好。”听了伯父这句话，我又羞愧，又悔恨，比挨打挨骂还难爱。从此，我读什么书都不再马马虎虎</a:t>
            </a:r>
            <a:r>
              <a:rPr kumimoji="1" lang="zh-CN" altLang="en-US" sz="2000" dirty="0" smtClean="0">
                <a:ln>
                  <a:noFill/>
                </a:ln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了</a:t>
            </a:r>
            <a:r>
              <a:rPr kumimoji="1" lang="zh-CN" altLang="en-US" sz="2000" dirty="0">
                <a:ln>
                  <a:noFill/>
                </a:ln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kumimoji="1" lang="zh-CN" altLang="en-US" sz="2000" dirty="0">
              <a:ln>
                <a:noFill/>
              </a:ln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254000" y="-949113"/>
          <a:ext cx="8128000" cy="7224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02915" y="800947"/>
            <a:ext cx="48691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800"/>
              </a:lnSpc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990099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kumimoji="1"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伯父摸着胡子，笑了笑，说：“哈哈！还是我的记性好。”</a:t>
            </a:r>
            <a:endParaRPr kumimoji="1" lang="zh-CN" altLang="en-US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46425" y="3066627"/>
            <a:ext cx="4869180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为什么“听了伯父这句话，我又羞愧，又悔恨，比挨打挨骂还难受。”</a:t>
            </a:r>
            <a:endParaRPr kumimoji="1" lang="zh-CN" altLang="en-US" sz="20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5003801" y="2469727"/>
            <a:ext cx="360045" cy="767927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39700" y="4368801"/>
            <a:ext cx="886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这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句话表面看是在夸自己记性好，实际上是在用幽默的语言、委婉的语气批评“我”读书太马虎。这简短的语言描写，透出鲁迅先生含蓄、幽默、风趣的性格特点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0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5003801" y="4255347"/>
            <a:ext cx="360045" cy="767927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" grpId="0" animBg="1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PPT上课课件\标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168565"/>
            <a:ext cx="1872208" cy="834001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488257" y="356659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355" y="1413788"/>
            <a:ext cx="7920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 dirty="0" smtClean="0">
                <a:latin typeface="黑体" panose="02010609060101010101" charset="-122"/>
                <a:ea typeface="黑体" panose="02010609060101010101" charset="-122"/>
              </a:rPr>
              <a:t>同学们，点击图片播放下列视频，感受鲁迅先生爱憎分明，为自己想的少，为别人想的多的崇高品质。</a:t>
            </a:r>
            <a:endParaRPr lang="zh-CN" altLang="en-US" sz="19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054" name="Picture 6" descr="http://img.25pp.com/uploadfile/app/icon/20160612/1465727003364013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0884" y="5077943"/>
            <a:ext cx="635372" cy="768085"/>
          </a:xfrm>
          <a:prstGeom prst="rect">
            <a:avLst/>
          </a:prstGeom>
          <a:noFill/>
        </p:spPr>
      </p:pic>
      <p:pic>
        <p:nvPicPr>
          <p:cNvPr id="3" name="图片 2" descr="31Y58PIC7Hdj3ieH57fan_PIC20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461" y="1203961"/>
            <a:ext cx="987425" cy="13165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852930" y="2616201"/>
            <a:ext cx="4306570" cy="3230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4806" y="2426332"/>
            <a:ext cx="8021955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ts val="51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altLang="zh-CN" sz="2400" b="1" dirty="0" smtClean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400" b="1" dirty="0" smtClean="0">
                <a:latin typeface="黑体" panose="02010609060101010101" charset="-122"/>
                <a:ea typeface="黑体" panose="02010609060101010101" charset="-122"/>
              </a:rPr>
              <a:t>那天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临走的时候，伯父送我两本书，一本是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表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，一本是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小约翰</a:t>
            </a:r>
            <a:r>
              <a:rPr lang="en-US" altLang="zh-CN" sz="2400" b="1" dirty="0" smtClean="0"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2400" b="1" dirty="0" smtClean="0">
                <a:latin typeface="黑体" panose="02010609060101010101" charset="-122"/>
                <a:ea typeface="黑体" panose="02010609060101010101" charset="-122"/>
              </a:rPr>
              <a:t>。伯父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已经去世多年了，这两本书我还保存着。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右大括号 1"/>
          <p:cNvSpPr/>
          <p:nvPr/>
        </p:nvSpPr>
        <p:spPr>
          <a:xfrm rot="16200000">
            <a:off x="3869479" y="-1311169"/>
            <a:ext cx="971973" cy="6941185"/>
          </a:xfrm>
          <a:prstGeom prst="rightBrac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4806" y="1104054"/>
            <a:ext cx="853757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伯父送书给“我”，是关心“我”的学习，关心“我”的成长。</a:t>
            </a:r>
            <a:endParaRPr kumimoji="1" lang="zh-CN" altLang="en-US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143000" y="4809067"/>
            <a:ext cx="533400" cy="0"/>
          </a:xfrm>
          <a:prstGeom prst="line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上箭头 5"/>
          <p:cNvSpPr/>
          <p:nvPr/>
        </p:nvSpPr>
        <p:spPr>
          <a:xfrm rot="5400000">
            <a:off x="2023005" y="4263920"/>
            <a:ext cx="803487" cy="2103755"/>
          </a:xfrm>
          <a:prstGeom prst="bent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41725" y="4502574"/>
            <a:ext cx="5607625" cy="122084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ts val="4400"/>
              </a:lnSpc>
            </a:pPr>
            <a:r>
              <a:rPr kumimoji="1"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书一直保存着，说明“我”一直怀念伯父，</a:t>
            </a:r>
            <a:endParaRPr kumimoji="1" lang="zh-CN" altLang="en-US" sz="20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ts val="4400"/>
              </a:lnSpc>
            </a:pPr>
            <a:r>
              <a:rPr kumimoji="1"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感激伯父。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64703" y="480242"/>
            <a:ext cx="39348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笑谈“碰壁”</a:t>
            </a:r>
            <a:endParaRPr lang="zh-CN" altLang="en-US" sz="24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3056" y="1340768"/>
            <a:ext cx="8517255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</a:t>
            </a:r>
            <a:r>
              <a:rPr kumimoji="1" lang="en-US" altLang="zh-CN" sz="20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kumimoji="1" lang="zh-CN" altLang="en-US" sz="20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有</a:t>
            </a:r>
            <a:r>
              <a:rPr kumimoji="1" lang="zh-CN" altLang="en-US" sz="20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一次，在伯父家里，大伙儿围着一张桌子吃晚饭。我望望爸爸的鼻子，又望望伯父的鼻子，对他说：“大伯，您跟爸爸哪儿都像，就是有一点不像”。</a:t>
            </a:r>
            <a:endParaRPr kumimoji="1" lang="zh-CN" altLang="en-US" sz="20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“哪一点不像呢？”伯父转过头来，微笑着问我。他嚼着东西，嘴唇上的胡子跟着一动一动的。</a:t>
            </a:r>
            <a:endParaRPr kumimoji="1" lang="zh-CN" altLang="en-US" sz="20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“爸爸的鼻子又高又直，您的呢，又扁又平。”我望了他们半天才说。</a:t>
            </a:r>
            <a:endParaRPr kumimoji="1" lang="zh-CN" altLang="en-US" sz="20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“你不知道，”伯父摸了摸自己的鼻子，笑着说，“我小的时候，鼻子跟你爸爸的一样，也是又高又直的。</a:t>
            </a:r>
            <a:r>
              <a:rPr kumimoji="1" lang="zh-CN" altLang="en-US" sz="20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”</a:t>
            </a:r>
            <a:endParaRPr kumimoji="1" lang="zh-CN" altLang="en-US" sz="2000" dirty="0" smtClean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39725" y="358987"/>
            <a:ext cx="8464550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kumimoji="1" lang="zh-CN" altLang="en-US" sz="28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kumimoji="1" lang="zh-CN" altLang="en-US" sz="20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“那怎么</a:t>
            </a:r>
            <a:r>
              <a:rPr kumimoji="1" lang="en-US" altLang="zh-CN" sz="20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kumimoji="1" lang="en-US" altLang="zh-CN" sz="20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endParaRPr kumimoji="1" lang="en-US" altLang="zh-CN" sz="20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ts val="4400"/>
              </a:lnSpc>
            </a:pPr>
            <a:r>
              <a:rPr kumimoji="1" lang="en-US" altLang="zh-CN" sz="20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“</a:t>
            </a:r>
            <a:r>
              <a:rPr kumimoji="1" lang="zh-CN" altLang="en-US" sz="20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可是到了后来，碰了几次壁，把鼻子碰扁了。”</a:t>
            </a:r>
            <a:endParaRPr kumimoji="1" lang="zh-CN" altLang="en-US" sz="20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ts val="4400"/>
              </a:lnSpc>
            </a:pPr>
            <a:r>
              <a:rPr kumimoji="1" lang="zh-CN" altLang="en-US" sz="20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“碰壁？”</a:t>
            </a:r>
            <a:r>
              <a:rPr kumimoji="1" lang="zh-CN" altLang="en-US" sz="20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我说，“您怎么会碰壁呢？是不是您走路不小心？”</a:t>
            </a:r>
            <a:endParaRPr kumimoji="1" lang="zh-CN" altLang="en-US" sz="20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ts val="4400"/>
              </a:lnSpc>
            </a:pPr>
            <a:r>
              <a:rPr kumimoji="1" lang="zh-CN" altLang="en-US" sz="20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“</a:t>
            </a:r>
            <a:r>
              <a:rPr kumimoji="1" lang="zh-CN" altLang="en-US" sz="20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你想，四周围黑洞洞的，还不容易碰壁吗？”</a:t>
            </a:r>
            <a:endParaRPr kumimoji="1" lang="zh-CN" altLang="en-US" sz="20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ts val="4400"/>
              </a:lnSpc>
            </a:pPr>
            <a:r>
              <a:rPr kumimoji="1" lang="zh-CN" altLang="en-US" sz="20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“哦！”</a:t>
            </a:r>
            <a:r>
              <a:rPr kumimoji="1" lang="zh-CN" altLang="en-US" sz="20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我恍然大悟，“墙壁当然比鼻子硬得多了，怪不得您把鼻子碰扁了。”</a:t>
            </a:r>
            <a:endParaRPr kumimoji="1" lang="zh-CN" altLang="en-US" sz="20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ts val="4400"/>
              </a:lnSpc>
            </a:pPr>
            <a:r>
              <a:rPr kumimoji="1" lang="zh-CN" altLang="en-US" sz="20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  在座</a:t>
            </a:r>
            <a:r>
              <a:rPr kumimoji="1" lang="zh-CN" altLang="en-US" sz="20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的人都哈哈大笑起来</a:t>
            </a:r>
            <a:r>
              <a:rPr kumimoji="1" lang="zh-CN" altLang="en-US" sz="20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kumimoji="1" lang="zh-CN" altLang="en-US" sz="2000" dirty="0" smtClean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906270" y="3453553"/>
            <a:ext cx="171196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弧形 2"/>
          <p:cNvSpPr/>
          <p:nvPr/>
        </p:nvSpPr>
        <p:spPr>
          <a:xfrm>
            <a:off x="3491866" y="2807548"/>
            <a:ext cx="3080385" cy="237913"/>
          </a:xfrm>
          <a:prstGeom prst="arc">
            <a:avLst>
              <a:gd name="adj1" fmla="val 10783996"/>
              <a:gd name="adj2" fmla="val 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685280" y="2807547"/>
            <a:ext cx="1991251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ea typeface="楷体_GB2312" pitchFamily="49" charset="-122"/>
                <a:sym typeface="+mn-ea"/>
              </a:rPr>
              <a:t>指旧社会的黑暗</a:t>
            </a:r>
            <a:endParaRPr lang="zh-CN" altLang="en-US" sz="2000" b="1" dirty="0">
              <a:solidFill>
                <a:srgbClr val="FF0000"/>
              </a:solidFill>
              <a:ea typeface="楷体_GB2312" pitchFamily="49" charset="-122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659880" y="2756747"/>
            <a:ext cx="2160270" cy="672253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4329430" y="1900767"/>
            <a:ext cx="171196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3618231" y="342900"/>
            <a:ext cx="4256405" cy="672253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683635" y="433493"/>
            <a:ext cx="4055919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ea typeface="楷体_GB2312" pitchFamily="49" charset="-122"/>
                <a:sym typeface="+mn-ea"/>
              </a:rPr>
              <a:t>暗示鲁迅受到反动势力的残酷迫害</a:t>
            </a:r>
            <a:endParaRPr lang="zh-CN" altLang="en-US" sz="2000" b="1" dirty="0">
              <a:solidFill>
                <a:srgbClr val="FF0000"/>
              </a:solidFill>
              <a:ea typeface="楷体_GB2312" pitchFamily="49" charset="-122"/>
              <a:sym typeface="+mn-ea"/>
            </a:endParaRPr>
          </a:p>
        </p:txBody>
      </p:sp>
      <p:sp>
        <p:nvSpPr>
          <p:cNvPr id="12" name="上箭头 11"/>
          <p:cNvSpPr/>
          <p:nvPr/>
        </p:nvSpPr>
        <p:spPr>
          <a:xfrm>
            <a:off x="5076190" y="1029547"/>
            <a:ext cx="215900" cy="38354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10" grpId="0" animBg="1"/>
      <p:bldP spid="11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415925" y="1989668"/>
          <a:ext cx="8128000" cy="1264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15926" y="2068408"/>
            <a:ext cx="80067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4800" b="1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kumimoji="1" lang="en-US" altLang="zh-CN" sz="2400" b="1" dirty="0" smtClean="0">
                <a:latin typeface="宋体" panose="02010600030101010101" pitchFamily="2" charset="-122"/>
              </a:rPr>
              <a:t>“</a:t>
            </a:r>
            <a:r>
              <a:rPr kumimoji="1" lang="zh-CN" altLang="en-US" sz="2400" b="1" dirty="0">
                <a:latin typeface="楷体_GB2312" pitchFamily="49" charset="-122"/>
                <a:ea typeface="楷体_GB2312" pitchFamily="49" charset="-122"/>
              </a:rPr>
              <a:t>你想，</a:t>
            </a:r>
            <a:r>
              <a:rPr kumimoji="1"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四周围黑洞洞</a:t>
            </a:r>
            <a:r>
              <a:rPr kumimoji="1" lang="zh-CN" altLang="en-US" sz="2400" b="1" dirty="0">
                <a:latin typeface="楷体_GB2312" pitchFamily="49" charset="-122"/>
                <a:ea typeface="楷体_GB2312" pitchFamily="49" charset="-122"/>
              </a:rPr>
              <a:t>的，还不容易</a:t>
            </a:r>
            <a:r>
              <a:rPr kumimoji="1"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碰壁</a:t>
            </a:r>
            <a:r>
              <a:rPr kumimoji="1" lang="zh-CN" altLang="en-US" sz="2400" b="1" dirty="0">
                <a:latin typeface="楷体_GB2312" pitchFamily="49" charset="-122"/>
                <a:ea typeface="楷体_GB2312" pitchFamily="49" charset="-122"/>
              </a:rPr>
              <a:t>吗</a:t>
            </a:r>
            <a:r>
              <a:rPr kumimoji="1" lang="zh-CN" altLang="en-US" sz="2400" b="1" dirty="0">
                <a:latin typeface="宋体" panose="02010600030101010101" pitchFamily="2" charset="-122"/>
              </a:rPr>
              <a:t>？”</a:t>
            </a:r>
            <a:endParaRPr kumimoji="1"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4" name="椭圆形标注 3"/>
          <p:cNvSpPr/>
          <p:nvPr/>
        </p:nvSpPr>
        <p:spPr>
          <a:xfrm rot="10800000">
            <a:off x="219076" y="3713481"/>
            <a:ext cx="3676015" cy="2136140"/>
          </a:xfrm>
          <a:prstGeom prst="wedgeEllipseCallout">
            <a:avLst>
              <a:gd name="adj1" fmla="val -18990"/>
              <a:gd name="adj2" fmla="val 8574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2585" y="4073314"/>
            <a:ext cx="36766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ea typeface="黑体" panose="02010609060101010101" charset="-122"/>
              </a:rPr>
              <a:t>比喻当时的社会一片黑暗，人民连一点民主和自由都没有。</a:t>
            </a:r>
            <a:endParaRPr lang="zh-CN" altLang="en-US" sz="2000" dirty="0">
              <a:ea typeface="黑体" panose="02010609060101010101" charset="-122"/>
            </a:endParaRPr>
          </a:p>
        </p:txBody>
      </p:sp>
      <p:sp>
        <p:nvSpPr>
          <p:cNvPr id="6" name="云形标注 5"/>
          <p:cNvSpPr/>
          <p:nvPr/>
        </p:nvSpPr>
        <p:spPr>
          <a:xfrm>
            <a:off x="5003166" y="474134"/>
            <a:ext cx="3540125" cy="1647613"/>
          </a:xfrm>
          <a:prstGeom prst="cloud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433696" y="526627"/>
            <a:ext cx="2498725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ea typeface="黑体" panose="02010609060101010101" charset="-122"/>
                <a:sym typeface="+mn-ea"/>
              </a:rPr>
              <a:t>指与反动势力作斗争时受到的挫折与迫害。</a:t>
            </a:r>
            <a:endParaRPr lang="zh-CN" altLang="en-US" sz="2000" dirty="0">
              <a:ea typeface="黑体" panose="02010609060101010101" charset="-122"/>
              <a:sym typeface="+mn-ea"/>
            </a:endParaRPr>
          </a:p>
        </p:txBody>
      </p:sp>
      <p:sp>
        <p:nvSpPr>
          <p:cNvPr id="9" name="下箭头标注 8"/>
          <p:cNvSpPr/>
          <p:nvPr/>
        </p:nvSpPr>
        <p:spPr>
          <a:xfrm>
            <a:off x="681990" y="2076027"/>
            <a:ext cx="7848600" cy="1700107"/>
          </a:xfrm>
          <a:prstGeom prst="downArrowCallout">
            <a:avLst>
              <a:gd name="adj1" fmla="val 8025"/>
              <a:gd name="adj2" fmla="val 12115"/>
              <a:gd name="adj3" fmla="val 22932"/>
              <a:gd name="adj4" fmla="val 64977"/>
            </a:avLst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83710" y="3909061"/>
            <a:ext cx="4608830" cy="1631527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83711" y="3689774"/>
            <a:ext cx="4608195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    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从这句话中可以体会到鲁迅先生不怕挫折、不惧迫害的顽强斗争精神和革命乐观主义态度。</a:t>
            </a:r>
            <a:endParaRPr lang="zh-CN" altLang="en-US" sz="2000" dirty="0"/>
          </a:p>
        </p:txBody>
      </p:sp>
      <p:pic>
        <p:nvPicPr>
          <p:cNvPr id="28" name="Picture 4" descr="F:\PPT上课课件\标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2774" y="785785"/>
            <a:ext cx="1872208" cy="834001"/>
          </a:xfrm>
          <a:prstGeom prst="rect">
            <a:avLst/>
          </a:prstGeom>
          <a:noFill/>
        </p:spPr>
      </p:pic>
      <p:sp>
        <p:nvSpPr>
          <p:cNvPr id="15" name="文本框 14"/>
          <p:cNvSpPr txBox="1"/>
          <p:nvPr/>
        </p:nvSpPr>
        <p:spPr>
          <a:xfrm>
            <a:off x="623570" y="895774"/>
            <a:ext cx="2162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句子赏析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8" grpId="0"/>
      <p:bldP spid="9" grpId="0" bldLvl="0" animBg="1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/>
        </p:nvGraphicFramePr>
        <p:xfrm>
          <a:off x="1214755" y="1602740"/>
          <a:ext cx="5261610" cy="71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414145" y="1620521"/>
            <a:ext cx="4515980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华文仿宋" panose="02010600040101010101" pitchFamily="2" charset="-122"/>
                <a:ea typeface="楷体_GB2312" pitchFamily="49" charset="-122"/>
                <a:sym typeface="+mn-ea"/>
              </a:rPr>
              <a:t>“</a:t>
            </a:r>
            <a:r>
              <a:rPr lang="zh-CN" altLang="en-US" sz="2400" b="1" dirty="0">
                <a:solidFill>
                  <a:prstClr val="black"/>
                </a:solidFill>
                <a:ea typeface="楷体_GB2312" pitchFamily="49" charset="-122"/>
                <a:sym typeface="+mn-ea"/>
              </a:rPr>
              <a:t>碰了几次壁，把鼻子碰扁了</a:t>
            </a:r>
            <a:r>
              <a:rPr lang="zh-CN" altLang="en-US" sz="2400" b="1" dirty="0">
                <a:solidFill>
                  <a:prstClr val="black"/>
                </a:solidFill>
                <a:latin typeface="华文仿宋" panose="02010600040101010101" pitchFamily="2" charset="-122"/>
                <a:ea typeface="楷体_GB2312" pitchFamily="49" charset="-122"/>
                <a:sym typeface="+mn-ea"/>
              </a:rPr>
              <a:t>”</a:t>
            </a:r>
            <a:endParaRPr lang="zh-CN" altLang="en-US" sz="2400" dirty="0"/>
          </a:p>
        </p:txBody>
      </p:sp>
      <p:sp>
        <p:nvSpPr>
          <p:cNvPr id="7" name="下箭头 6"/>
          <p:cNvSpPr/>
          <p:nvPr/>
        </p:nvSpPr>
        <p:spPr>
          <a:xfrm>
            <a:off x="3347721" y="2373207"/>
            <a:ext cx="360045" cy="96012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4966" y="3384127"/>
            <a:ext cx="785685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lvl="0" indent="-228600">
              <a:lnSpc>
                <a:spcPct val="150000"/>
              </a:lnSpc>
              <a:spcBef>
                <a:spcPts val="1800"/>
              </a:spcBef>
            </a:pPr>
            <a:r>
              <a:rPr lang="en-US" altLang="zh-CN" sz="2000" b="1" dirty="0">
                <a:solidFill>
                  <a:srgbClr val="FF0000"/>
                </a:solidFill>
                <a:ea typeface="楷体_GB2312" pitchFamily="49" charset="-122"/>
                <a:sym typeface="+mn-ea"/>
              </a:rPr>
              <a:t>               </a:t>
            </a:r>
            <a:r>
              <a:rPr lang="zh-CN" altLang="en-US" sz="2400" b="1" dirty="0">
                <a:solidFill>
                  <a:srgbClr val="FF0000"/>
                </a:solidFill>
                <a:ea typeface="楷体_GB2312" pitchFamily="49" charset="-122"/>
                <a:sym typeface="+mn-ea"/>
              </a:rPr>
              <a:t>这句话体现了鲁迅先生幽默的语言风格，也体现了鲁迅先生的顽强斗争精神和乐观主义精神。</a:t>
            </a:r>
            <a:endParaRPr lang="zh-CN" altLang="en-US" sz="2400" b="1" dirty="0">
              <a:solidFill>
                <a:srgbClr val="FF0000"/>
              </a:solidFill>
              <a:ea typeface="楷体_GB2312" pitchFamily="49" charset="-122"/>
              <a:sym typeface="+mn-ea"/>
            </a:endParaRPr>
          </a:p>
        </p:txBody>
      </p:sp>
      <p:pic>
        <p:nvPicPr>
          <p:cNvPr id="10" name="图片 9" descr="05658PIC5GB154id4K458PICe_PIC201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127240" y="4276513"/>
            <a:ext cx="1244600" cy="1659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6952" y="1434549"/>
            <a:ext cx="8618855" cy="29777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    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鲁迅生活的时期正是国民党反动统治黑暗的时期，鲁迅先生用笔揭露国民党反动派。反动派非常害怕鲁迅的文章，不许各家报纸发表他的文章，而且要逮捕他，暗杀他，鲁迅先生更换了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  <a:sym typeface="+mn-ea"/>
              </a:rPr>
              <a:t>100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  <a:sym typeface="+mn-ea"/>
              </a:rPr>
              <a:t>多个笔名，巧妙的坚持用笔战斗，许多认识鲁迅的人都劝他躲一躲，不要出门，鲁迅仍坚持参加各种活动，而且有时出门不带钥匙，意思是随时准备牺牲 。</a:t>
            </a:r>
            <a:endParaRPr lang="zh-CN" altLang="en-US" sz="2000" dirty="0"/>
          </a:p>
        </p:txBody>
      </p:sp>
      <p:pic>
        <p:nvPicPr>
          <p:cNvPr id="4" name="图片 3" descr="05658PIC5GB154id4K458PICe_PIC201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413501" y="4861561"/>
            <a:ext cx="1283335" cy="1711113"/>
          </a:xfrm>
          <a:prstGeom prst="rect">
            <a:avLst/>
          </a:prstGeom>
        </p:spPr>
      </p:pic>
      <p:pic>
        <p:nvPicPr>
          <p:cNvPr id="28" name="Picture 4" descr="F:\PPT上课课件\标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4344" y="289638"/>
            <a:ext cx="1872208" cy="834001"/>
          </a:xfrm>
          <a:prstGeom prst="rect">
            <a:avLst/>
          </a:prstGeom>
          <a:noFill/>
        </p:spPr>
      </p:pic>
      <p:sp>
        <p:nvSpPr>
          <p:cNvPr id="8" name="文本框 7"/>
          <p:cNvSpPr txBox="1"/>
          <p:nvPr/>
        </p:nvSpPr>
        <p:spPr>
          <a:xfrm>
            <a:off x="518795" y="399628"/>
            <a:ext cx="157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时代背景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67270" y="842860"/>
            <a:ext cx="5753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思考：在座的</a:t>
            </a:r>
            <a:r>
              <a:rPr kumimoji="1" lang="zh-CN" altLang="en-US" sz="24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人为什么都</a:t>
            </a:r>
            <a:r>
              <a:rPr kumimoji="1"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哈哈大笑</a:t>
            </a:r>
            <a:r>
              <a:rPr kumimoji="1" lang="zh-CN" altLang="en-US" sz="2400" b="1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起来？</a:t>
            </a:r>
            <a:endParaRPr kumimoji="1" lang="zh-CN" altLang="en-US" sz="2400" b="1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11058PIC4PxKp2Sfxc7Gb_PIC201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968365" y="1934633"/>
            <a:ext cx="1687830" cy="2250440"/>
          </a:xfrm>
          <a:prstGeom prst="rect">
            <a:avLst/>
          </a:prstGeom>
        </p:spPr>
      </p:pic>
      <p:sp>
        <p:nvSpPr>
          <p:cNvPr id="3" name="云形 2"/>
          <p:cNvSpPr/>
          <p:nvPr/>
        </p:nvSpPr>
        <p:spPr>
          <a:xfrm>
            <a:off x="404496" y="237913"/>
            <a:ext cx="6628765" cy="2208107"/>
          </a:xfrm>
          <a:prstGeom prst="cloud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5122546" y="2156460"/>
            <a:ext cx="1321435" cy="504613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80085" y="4185074"/>
            <a:ext cx="6706870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“我”的恍然大悟，只是从表面去理解，以为伯父真的是碰壁碰扁的，并非真懂伯父说的“碰壁”的含义，所以在做的人都哈哈大笑起来。</a:t>
            </a:r>
            <a:endParaRPr lang="zh-CN" altLang="en-US" sz="2000"/>
          </a:p>
        </p:txBody>
      </p:sp>
      <p:sp>
        <p:nvSpPr>
          <p:cNvPr id="8" name="右弧形箭头 7"/>
          <p:cNvSpPr/>
          <p:nvPr/>
        </p:nvSpPr>
        <p:spPr>
          <a:xfrm>
            <a:off x="4356100" y="2468881"/>
            <a:ext cx="431800" cy="1824567"/>
          </a:xfrm>
          <a:prstGeom prst="curvedLeftArrow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4830" y="519854"/>
            <a:ext cx="142218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乐放爆竹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45966" y="1196752"/>
            <a:ext cx="8279130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kumimoji="1" lang="zh-CN" altLang="en-US" sz="28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kumimoji="1" lang="zh-CN" altLang="en-US" sz="20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有</a:t>
            </a:r>
            <a:r>
              <a:rPr kumimoji="1" lang="zh-CN" altLang="en-US" sz="20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一年的除夕，我们全家　都到伯父家里去了。伯父买了许多爆竹和花筒给我们。我们都胆小得很，没有一个人敢放，伯父和爸爸就替我们放。他们每人捧了一大堆，走到院子里去。我们掩着耳朵，躲在玻璃门后面，睁大了眼睛望着他们。四扇玻璃门，我们三个和海婴一人占一扇。伯母和妈妈站在我们旁边。</a:t>
            </a:r>
            <a:endParaRPr kumimoji="1" lang="zh-CN" altLang="en-US" sz="20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ts val="4400"/>
              </a:lnSpc>
            </a:pPr>
            <a:r>
              <a:rPr kumimoji="1" lang="zh-CN" altLang="en-US" sz="20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爸爸</a:t>
            </a:r>
            <a:r>
              <a:rPr kumimoji="1" lang="zh-CN" altLang="en-US" sz="20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放的是爆竹，声音真大，可怕极了，虽然关紧了门，掩住了耳朵，也照样听得见。我们紧张极了，气都不敢透一口</a:t>
            </a:r>
            <a:r>
              <a:rPr kumimoji="1" lang="zh-CN" altLang="en-US" sz="20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kumimoji="1" lang="zh-CN" altLang="en-US" sz="2000" dirty="0" smtClean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8795" y="1112521"/>
            <a:ext cx="78613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kumimoji="1" lang="zh-CN" altLang="en-US" sz="24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kumimoji="1" lang="zh-CN" altLang="en-US" sz="24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爸爸</a:t>
            </a:r>
            <a:r>
              <a:rPr kumimoji="1" lang="zh-CN" altLang="en-US" sz="24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放完爆竹，轮到伯父放花筒了。火花在我们眼前飞舞，艳丽的色彩映照在伯父的脸上。我突然注意到他脸上的表情，那么慈祥，那么愉快，眉毛、眼睛，还有额头上一条条的皱纹，都现出他心底的欢笑来。那时候，他脸上充满了自然而和谐的美，是我从来没有见过的。</a:t>
            </a:r>
            <a:endParaRPr kumimoji="1" lang="zh-CN" altLang="en-US" sz="24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5836286" y="2675467"/>
            <a:ext cx="241236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22301" y="3540760"/>
            <a:ext cx="771715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662941" y="4284133"/>
            <a:ext cx="771715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22300" y="4996180"/>
            <a:ext cx="639445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8519935" y="1947315"/>
            <a:ext cx="4427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</a:t>
            </a:r>
            <a:endParaRPr kumimoji="1"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往</a:t>
            </a:r>
            <a:endParaRPr kumimoji="1"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</a:t>
            </a:r>
            <a:endParaRPr kumimoji="1"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</a:t>
            </a:r>
            <a:endParaRPr lang="zh-CN" altLang="en-US" sz="2000" dirty="0"/>
          </a:p>
        </p:txBody>
      </p:sp>
      <p:sp>
        <p:nvSpPr>
          <p:cNvPr id="12" name="右箭头 11"/>
          <p:cNvSpPr/>
          <p:nvPr/>
        </p:nvSpPr>
        <p:spPr>
          <a:xfrm>
            <a:off x="8244205" y="2853267"/>
            <a:ext cx="288290" cy="19134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3146425" y="5137574"/>
            <a:ext cx="215900" cy="57658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22484" y="5522731"/>
            <a:ext cx="8789023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kumimoji="1"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一家人其乐融融，是多么幸福</a:t>
            </a: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快乐！这是鲁迅发自内心的喜悦。</a:t>
            </a:r>
            <a:endParaRPr kumimoji="1"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14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72465" y="452120"/>
            <a:ext cx="142218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救助车夫</a:t>
            </a:r>
            <a:endParaRPr lang="zh-CN" altLang="en-US" sz="24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3221" y="1052736"/>
            <a:ext cx="84207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kumimoji="1" lang="zh-CN" altLang="en-US" sz="20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有一天</a:t>
            </a:r>
            <a:r>
              <a:rPr kumimoji="1" lang="zh-CN" altLang="en-US" sz="20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黄昏时候，呼呼的北风怒号着，天色十分阴暗。街上的人都匆匆忙忙赶着回家。爸爸妈妈拉着我手，到伯父家去。走到离伯父家门口不远的地方，看见一个拉黄包车的坐在地上呻吟，车子扔在一边。</a:t>
            </a:r>
            <a:endParaRPr kumimoji="1" lang="zh-CN" altLang="en-US" sz="20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 我们</a:t>
            </a:r>
            <a:r>
              <a:rPr kumimoji="1" lang="zh-CN" altLang="en-US" sz="20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走过去，看见他两只手捧着脚，脚上没穿鞋，地上淌了一摊血。他听见脚步声，抬起头来，饱经风霜的脸上现出难以忍受的痛苦。</a:t>
            </a:r>
            <a:endParaRPr kumimoji="1" lang="zh-CN" altLang="en-US" sz="20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“怎么了？”</a:t>
            </a:r>
            <a:r>
              <a:rPr kumimoji="1" lang="zh-CN" altLang="en-US" sz="20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爸爸问他。</a:t>
            </a:r>
            <a:endParaRPr kumimoji="1" lang="zh-CN" altLang="en-US" sz="20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“先生，”</a:t>
            </a:r>
            <a:r>
              <a:rPr kumimoji="1" lang="zh-CN" altLang="en-US" sz="20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他那灰白的抽动着的嘴唇里发出低微的声音，“没留心，踩在碎玻璃上，玻璃片插进脚底了。疼得厉害，回不了家啦！</a:t>
            </a:r>
            <a:r>
              <a:rPr kumimoji="1" lang="zh-CN" altLang="en-US" sz="20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endParaRPr kumimoji="1" lang="zh-CN" altLang="en-US" sz="20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412776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横眉冷对千夫指，俯首甘为孺子牛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是鲁迅先生一生真实的写照。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为自己想得少、为别人想得多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是身边的人对鲁迅先生的评价。今天让我们跟随作者，在生活的点点滴滴中区感悟鲁迅先生的平凡与伟大。</a:t>
            </a:r>
            <a:endParaRPr lang="zh-CN" altLang="en-US" sz="2000" b="1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11058PIC4PxKp2Sfxc7Gb_PIC201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736715" y="4085167"/>
            <a:ext cx="1921510" cy="2562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508000" y="741681"/>
          <a:ext cx="8128000" cy="2681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29286" y="1098127"/>
            <a:ext cx="7884795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</a:t>
            </a:r>
            <a:r>
              <a:rPr kumimoji="1" lang="zh-CN" altLang="en-US" sz="20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爸爸</a:t>
            </a:r>
            <a:r>
              <a:rPr kumimoji="1" lang="zh-CN" altLang="en-US" sz="20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跑到伯父家里，不一会儿，就跟伯父拿了药和纱布出来。他们把那个拉车的扶上车子，一个蹲着，一个半跪着，爸爸拿镊子夹出碎玻璃片，伯父拿硼酸水给他洗干净。他们又给他敷上药，扎好绷带。</a:t>
            </a:r>
            <a:endParaRPr lang="zh-CN" altLang="en-US" sz="2000" dirty="0"/>
          </a:p>
        </p:txBody>
      </p:sp>
      <p:sp>
        <p:nvSpPr>
          <p:cNvPr id="4" name="椭圆 3"/>
          <p:cNvSpPr/>
          <p:nvPr/>
        </p:nvSpPr>
        <p:spPr>
          <a:xfrm>
            <a:off x="2412365" y="1796627"/>
            <a:ext cx="589280" cy="671407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261485" y="1774614"/>
            <a:ext cx="589280" cy="671407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5553075" y="1774614"/>
            <a:ext cx="589280" cy="671407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988175" y="1797473"/>
            <a:ext cx="444500" cy="648547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763510" y="1774614"/>
            <a:ext cx="45974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412365" y="2418927"/>
            <a:ext cx="45974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927475" y="2418927"/>
            <a:ext cx="45974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236970" y="2446021"/>
            <a:ext cx="45974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188835" y="2418927"/>
            <a:ext cx="45974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29286" y="3666067"/>
            <a:ext cx="8057515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文</a:t>
            </a: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中连用九个动词</a:t>
            </a:r>
            <a:r>
              <a:rPr kumimoji="1"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</a:t>
            </a: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扶、蹲、半跪、拿、洗、敷、扎准确描绘出鲁迅兄弟俩帮助车夫的情景。特别是“半跪”着，这一跪，跪出了鲁迅先生对劳动人民的同情和热爱，跪出了鲁迅先生“俯首甘为孺子牛”的感人形象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kumimoji="1" lang="zh-CN" altLang="en-US" sz="20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378460" y="-508000"/>
          <a:ext cx="8589010" cy="8436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9" name="矩形 8"/>
          <p:cNvSpPr/>
          <p:nvPr/>
        </p:nvSpPr>
        <p:spPr>
          <a:xfrm>
            <a:off x="3283586" y="1402927"/>
            <a:ext cx="568388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kumimoji="1" lang="zh-CN" altLang="en-US" sz="28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kumimoji="1" lang="zh-CN" altLang="en-US" sz="24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拉车</a:t>
            </a:r>
            <a:r>
              <a:rPr kumimoji="1" lang="zh-CN" altLang="en-US" sz="24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的感激地说：“我家离这儿不远，这就可以支持着回去了。两位好心的先生，我真不知道怎么谢你们！”</a:t>
            </a:r>
            <a:endParaRPr kumimoji="1" lang="zh-CN" altLang="en-US" sz="24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 伯父</a:t>
            </a:r>
            <a:r>
              <a:rPr kumimoji="1" lang="zh-CN" altLang="en-US" sz="24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又掏出一些钱来给他，叫他在家里休养几天，把剩下的药和绷带也给了他</a:t>
            </a:r>
            <a:r>
              <a:rPr kumimoji="1" lang="zh-CN" altLang="en-US" sz="24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kumimoji="1" lang="zh-CN" altLang="en-US" sz="2400" dirty="0" smtClean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66845" y="5838613"/>
            <a:ext cx="3023585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体现出对劳动人民的热爱</a:t>
            </a:r>
            <a:endParaRPr kumimoji="1" lang="zh-CN" altLang="en-US" sz="20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5004436" y="5349241"/>
            <a:ext cx="287655" cy="48006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93675" y="5838614"/>
            <a:ext cx="3727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</a:pPr>
            <a:r>
              <a:rPr kumimoji="1"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怜爱心、 同情心、  亲切心</a:t>
            </a:r>
            <a:endParaRPr kumimoji="1" lang="zh-CN" altLang="en-US" sz="20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下箭头 4"/>
          <p:cNvSpPr/>
          <p:nvPr/>
        </p:nvSpPr>
        <p:spPr>
          <a:xfrm rot="5220000">
            <a:off x="3585528" y="5950268"/>
            <a:ext cx="383540" cy="36004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4000" y="894927"/>
            <a:ext cx="8636000" cy="29290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</a:t>
            </a:r>
            <a:r>
              <a:rPr kumimoji="1" lang="zh-CN" altLang="en-US" sz="24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天黑</a:t>
            </a:r>
            <a:r>
              <a:rPr kumimoji="1" lang="zh-CN" altLang="en-US" sz="24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了，路灯发出微弱的光。我站在伯父家门口看着他们，突然感到深深的寒意，摸摸自己的鼻尖，冷得像冰，脚和手也有些麻木了。我想，这么冷的天，那个拉车的怎么能光着脚拉着车在路上跑呢？</a:t>
            </a:r>
            <a:endParaRPr lang="zh-CN" altLang="en-US" sz="2400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2229485" y="3207173"/>
            <a:ext cx="640715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75591" y="3950547"/>
            <a:ext cx="232854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线形标注 1 5"/>
          <p:cNvSpPr/>
          <p:nvPr/>
        </p:nvSpPr>
        <p:spPr>
          <a:xfrm rot="10800000">
            <a:off x="922020" y="4120728"/>
            <a:ext cx="6629400" cy="2092113"/>
          </a:xfrm>
          <a:prstGeom prst="borderCallout1">
            <a:avLst>
              <a:gd name="adj1" fmla="val 44134"/>
              <a:gd name="adj2" fmla="val -251"/>
              <a:gd name="adj3" fmla="val 136867"/>
              <a:gd name="adj4" fmla="val -8036"/>
            </a:avLst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22020" y="4182534"/>
            <a:ext cx="6629400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当时“我”还小，不知道当时社会是多么的黑暗，不知道当时的劳动人民缺衣少食，都过着这样苦难的生活，因此，产生了这样的疑问。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2769" y="1297048"/>
            <a:ext cx="846963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1" lang="zh-CN" altLang="en-US" sz="28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kumimoji="1" lang="zh-CN" altLang="en-US" sz="24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这时候</a:t>
            </a:r>
            <a:r>
              <a:rPr kumimoji="1" lang="zh-CN" altLang="en-US" sz="24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，我清清楚楚地看见，而且现在也清清楚楚地记得，他的脸上不再有那种慈祥的愉快的表情了，变得那么严肃。他没有回答我，只把他枯瘦的手按在我的头上，半天没动，最后深深地叹了一口气。</a:t>
            </a:r>
            <a:endParaRPr kumimoji="1" lang="zh-CN" altLang="en-US" sz="24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88126" y="1506220"/>
            <a:ext cx="1296035" cy="67225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625091" y="1484207"/>
            <a:ext cx="1296035" cy="67225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19761" y="476673"/>
            <a:ext cx="7760335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kumimoji="1"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两</a:t>
            </a:r>
            <a:r>
              <a:rPr kumimoji="1" lang="zh-CN" altLang="en-US" sz="20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个“清清楚楚”强调了当时的情景给“我”留下的印象非常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深刻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kumimoji="1" lang="zh-CN" altLang="en-US" sz="20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3259455" y="1029547"/>
            <a:ext cx="1731010" cy="4546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 flipV="1">
            <a:off x="5724526" y="1029548"/>
            <a:ext cx="1511935" cy="4766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3180" y="4064847"/>
            <a:ext cx="8914130" cy="21236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伯父</a:t>
            </a: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由这位车夫又想到了千千万万的穷苦人正处在水深火热之中，而这都是社会制度的不合理所造成的，是统治阶级的压迫、剥削造成的。伯父知道根源所在，然而又无法解除穷苦人的痛苦，因而脸色变得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严肃</a:t>
            </a: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表现</a:t>
            </a:r>
            <a:r>
              <a:rPr kumimoji="1"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了鲁迅对黑暗社会的痛恨和对劳动人民的同情。</a:t>
            </a:r>
            <a:endParaRPr kumimoji="1"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右弧形箭头 10"/>
          <p:cNvSpPr/>
          <p:nvPr/>
        </p:nvSpPr>
        <p:spPr>
          <a:xfrm>
            <a:off x="4845686" y="3429847"/>
            <a:ext cx="432435" cy="960120"/>
          </a:xfrm>
          <a:prstGeom prst="curved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6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6740" y="624841"/>
            <a:ext cx="185293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hangingPunct="1">
              <a:spcBef>
                <a:spcPct val="50000"/>
              </a:spcBef>
              <a:buClrTx/>
              <a:buSzTx/>
              <a:buFontTx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关心女佣</a:t>
            </a:r>
            <a:endParaRPr lang="zh-CN" altLang="en-US" sz="24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651" y="1034627"/>
            <a:ext cx="8576945" cy="3305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zh-CN" altLang="en-US" sz="28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kumimoji="1" lang="zh-CN" altLang="en-US" sz="20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这时</a:t>
            </a:r>
            <a:r>
              <a:rPr kumimoji="1" lang="zh-CN" altLang="en-US" sz="200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伯父逝世以后，我见到他家的女拥阿三。阿三是个工人的妻子，她丈夫失了业，她愁得两只眼睛起了蒙，看东西不清楚，模模糊糊的像隔着雾。她跟我谈起伯父生前的事情。她说：“周先生自己病得那么厉害，还三更半夜地写文章。有时候我听着他一阵阵接连不断地咳嗽，真替他难受。他对自己的病一点儿也不在乎，倒常常劝我多休息，不叫我干重活儿。</a:t>
            </a:r>
            <a:r>
              <a:rPr kumimoji="1" lang="zh-CN" altLang="en-US" sz="2000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rPr>
              <a:t>”</a:t>
            </a:r>
            <a:endParaRPr kumimoji="1" lang="zh-CN" altLang="en-US" sz="2000" dirty="0">
              <a:solidFill>
                <a:prstClr val="black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813435" y="3153833"/>
            <a:ext cx="794893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47651" y="3865880"/>
            <a:ext cx="854392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47651" y="4480560"/>
            <a:ext cx="783653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323850" y="4772660"/>
            <a:ext cx="8568690" cy="172889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7841" y="5083388"/>
            <a:ext cx="8147685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运用对比的方法，体现了鲁迅先生“为自己想得少，为别人想得多”的高尚品质。 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F:\PPT上课课件\标2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7" y="164638"/>
            <a:ext cx="1800199" cy="855132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600710" y="346287"/>
            <a:ext cx="1364476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合作探究</a:t>
            </a:r>
            <a:endParaRPr lang="zh-CN" altLang="en-US" sz="2000" b="1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713105" y="1270848"/>
          <a:ext cx="1943100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449705" y="1270847"/>
            <a:ext cx="442750" cy="378565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鲁</a:t>
            </a:r>
            <a:endParaRPr lang="zh-CN" altLang="en-US" sz="20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迅</a:t>
            </a:r>
            <a:endParaRPr lang="zh-CN" altLang="en-US" sz="20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先</a:t>
            </a:r>
            <a:endParaRPr lang="zh-CN" altLang="en-US" sz="20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生</a:t>
            </a:r>
            <a:endParaRPr lang="zh-CN" altLang="en-US" sz="20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是</a:t>
            </a:r>
            <a:endParaRPr lang="zh-CN" altLang="en-US" sz="20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一</a:t>
            </a:r>
            <a:endParaRPr lang="zh-CN" altLang="en-US" sz="20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个</a:t>
            </a:r>
            <a:endParaRPr lang="zh-CN" altLang="en-US" sz="20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怎</a:t>
            </a:r>
            <a:endParaRPr lang="zh-CN" altLang="en-US" sz="20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样</a:t>
            </a:r>
            <a:endParaRPr lang="zh-CN" altLang="en-US" sz="20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的</a:t>
            </a:r>
            <a:endParaRPr lang="zh-CN" altLang="en-US" sz="20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人</a:t>
            </a:r>
            <a:endParaRPr lang="zh-CN" altLang="en-US" sz="20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？</a:t>
            </a:r>
            <a:endParaRPr lang="zh-CN" altLang="en-US" sz="20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2195830" y="1270847"/>
            <a:ext cx="1008380" cy="4511887"/>
          </a:xfrm>
          <a:prstGeom prst="leftBrac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204209" y="1628800"/>
            <a:ext cx="4314001" cy="101566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ea typeface="楷体_GB2312" pitchFamily="49" charset="-122"/>
                <a:sym typeface="+mn-ea"/>
              </a:rPr>
              <a:t>1.</a:t>
            </a:r>
            <a:r>
              <a:rPr lang="zh-CN" altLang="en-US" sz="2000" b="1" dirty="0" smtClean="0">
                <a:solidFill>
                  <a:schemeClr val="tx1"/>
                </a:solidFill>
                <a:ea typeface="楷体_GB2312" pitchFamily="49" charset="-122"/>
                <a:sym typeface="+mn-ea"/>
              </a:rPr>
              <a:t>学习</a:t>
            </a:r>
            <a:r>
              <a:rPr lang="zh-CN" altLang="en-US" sz="2000" b="1" dirty="0">
                <a:solidFill>
                  <a:schemeClr val="tx1"/>
                </a:solidFill>
                <a:ea typeface="楷体_GB2312" pitchFamily="49" charset="-122"/>
                <a:sym typeface="+mn-ea"/>
              </a:rPr>
              <a:t>课文后，请你说说：</a:t>
            </a:r>
            <a:endParaRPr lang="zh-CN" altLang="en-US" sz="2000" b="1" dirty="0">
              <a:solidFill>
                <a:schemeClr val="tx1"/>
              </a:solidFill>
              <a:ea typeface="楷体_GB2312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ea typeface="楷体_GB2312" pitchFamily="49" charset="-122"/>
                <a:sym typeface="+mn-ea"/>
              </a:rPr>
              <a:t>鲁迅的有哪些让人敬佩的思想品质？</a:t>
            </a:r>
            <a:endParaRPr lang="zh-CN" altLang="en-US" sz="2000" b="1" dirty="0">
              <a:solidFill>
                <a:schemeClr val="tx1"/>
              </a:solidFill>
              <a:ea typeface="楷体_GB2312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04210" y="4125807"/>
            <a:ext cx="3494867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000" b="1" dirty="0" smtClean="0">
                <a:ea typeface="楷体_GB2312" pitchFamily="49" charset="-122"/>
                <a:sym typeface="+mn-ea"/>
              </a:rPr>
              <a:t>2.请从文中找出一个最能概括</a:t>
            </a:r>
            <a:endParaRPr lang="en-US" altLang="zh-CN" sz="2000" b="1" dirty="0" smtClean="0">
              <a:ea typeface="楷体_GB2312" pitchFamily="49" charset="-122"/>
              <a:sym typeface="+mn-ea"/>
            </a:endParaRPr>
          </a:p>
          <a:p>
            <a:r>
              <a:rPr lang="en-US" altLang="zh-CN" sz="2000" b="1" dirty="0" smtClean="0">
                <a:ea typeface="楷体_GB2312" pitchFamily="49" charset="-122"/>
                <a:sym typeface="+mn-ea"/>
              </a:rPr>
              <a:t>鲁迅思想品质的句子。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kretype.bdimg.com/retype/zoom/9eb525283968011ca300919b?pn=22&amp;o=jpg_6&amp;md5sum=41fdb935550f4dd92c8bee8a64532b09&amp;sign=c1ee8932ec&amp;png=1277025-&amp;jpg=4280779-"/>
          <p:cNvSpPr>
            <a:spLocks noChangeAspect="1" noChangeArrowheads="1"/>
          </p:cNvSpPr>
          <p:nvPr/>
        </p:nvSpPr>
        <p:spPr bwMode="auto">
          <a:xfrm>
            <a:off x="116681" y="-144462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4" name="矩形 13"/>
          <p:cNvSpPr/>
          <p:nvPr/>
        </p:nvSpPr>
        <p:spPr>
          <a:xfrm>
            <a:off x="1577409" y="2021312"/>
            <a:ext cx="1453696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趣谈水浒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77409" y="2726024"/>
            <a:ext cx="1453696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笑谈碰壁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77409" y="3450833"/>
            <a:ext cx="1453696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乐放烟花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12106" y="4142376"/>
            <a:ext cx="1453696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救助车夫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578203" y="4851597"/>
            <a:ext cx="1453696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关心女仆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3208" y="3228945"/>
            <a:ext cx="452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7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❤</a:t>
            </a:r>
            <a:endParaRPr lang="zh-CN" altLang="en-US" sz="7200" b="1" dirty="0">
              <a:solidFill>
                <a:srgbClr val="FF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5281" y="3594418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爱戴</a:t>
            </a:r>
            <a:endParaRPr lang="zh-CN" altLang="en-US" sz="1350" dirty="0">
              <a:solidFill>
                <a:srgbClr val="FFFF00"/>
              </a:solidFill>
            </a:endParaRPr>
          </a:p>
        </p:txBody>
      </p:sp>
      <p:sp>
        <p:nvSpPr>
          <p:cNvPr id="20" name="左大括号 19"/>
          <p:cNvSpPr/>
          <p:nvPr/>
        </p:nvSpPr>
        <p:spPr>
          <a:xfrm>
            <a:off x="1227059" y="2244863"/>
            <a:ext cx="319978" cy="3191509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左大括号 20"/>
          <p:cNvSpPr/>
          <p:nvPr/>
        </p:nvSpPr>
        <p:spPr>
          <a:xfrm flipH="1">
            <a:off x="6002446" y="2044740"/>
            <a:ext cx="290828" cy="3191509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141748" y="1949928"/>
            <a:ext cx="1422184" cy="461665"/>
          </a:xfrm>
          <a:prstGeom prst="rect">
            <a:avLst/>
          </a:prstGeom>
          <a:gradFill flip="none" rotWithShape="1">
            <a:gsLst>
              <a:gs pos="0">
                <a:srgbClr val="F6BB00">
                  <a:tint val="66000"/>
                  <a:satMod val="160000"/>
                </a:srgbClr>
              </a:gs>
              <a:gs pos="50000">
                <a:srgbClr val="F6BB00">
                  <a:tint val="44500"/>
                  <a:satMod val="160000"/>
                </a:srgbClr>
              </a:gs>
              <a:gs pos="100000">
                <a:srgbClr val="F6BB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关心后代</a:t>
            </a:r>
            <a:endParaRPr kumimoji="1"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141748" y="2656441"/>
            <a:ext cx="1422184" cy="461665"/>
          </a:xfrm>
          <a:prstGeom prst="rect">
            <a:avLst/>
          </a:prstGeom>
          <a:gradFill flip="none" rotWithShape="1">
            <a:gsLst>
              <a:gs pos="0">
                <a:srgbClr val="F6BB00">
                  <a:tint val="66000"/>
                  <a:satMod val="160000"/>
                </a:srgbClr>
              </a:gs>
              <a:gs pos="50000">
                <a:srgbClr val="F6BB00">
                  <a:tint val="44500"/>
                  <a:satMod val="160000"/>
                </a:srgbClr>
              </a:gs>
              <a:gs pos="100000">
                <a:srgbClr val="F6BB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敢于斗争</a:t>
            </a:r>
            <a:endParaRPr kumimoji="1"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141747" y="3428999"/>
            <a:ext cx="1422184" cy="461665"/>
          </a:xfrm>
          <a:prstGeom prst="rect">
            <a:avLst/>
          </a:prstGeom>
          <a:gradFill flip="none" rotWithShape="1">
            <a:gsLst>
              <a:gs pos="0">
                <a:srgbClr val="F6BB00">
                  <a:tint val="66000"/>
                  <a:satMod val="160000"/>
                </a:srgbClr>
              </a:gs>
              <a:gs pos="50000">
                <a:srgbClr val="F6BB00">
                  <a:tint val="44500"/>
                  <a:satMod val="160000"/>
                </a:srgbClr>
              </a:gs>
              <a:gs pos="100000">
                <a:srgbClr val="F6BB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向往光明</a:t>
            </a:r>
            <a:endParaRPr kumimoji="1"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4141748" y="4559209"/>
            <a:ext cx="1731564" cy="461665"/>
          </a:xfrm>
          <a:prstGeom prst="rect">
            <a:avLst/>
          </a:prstGeom>
          <a:gradFill flip="none" rotWithShape="1">
            <a:gsLst>
              <a:gs pos="0">
                <a:srgbClr val="F6BB00">
                  <a:tint val="66000"/>
                  <a:satMod val="160000"/>
                </a:srgbClr>
              </a:gs>
              <a:gs pos="50000">
                <a:srgbClr val="F6BB00">
                  <a:tint val="44500"/>
                  <a:satMod val="160000"/>
                </a:srgbClr>
              </a:gs>
              <a:gs pos="100000">
                <a:srgbClr val="F6BB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关心穷苦人</a:t>
            </a:r>
            <a:endParaRPr kumimoji="1"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右大括号 26"/>
          <p:cNvSpPr/>
          <p:nvPr/>
        </p:nvSpPr>
        <p:spPr>
          <a:xfrm>
            <a:off x="3171346" y="4278111"/>
            <a:ext cx="240298" cy="9144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8" name="矩形 27"/>
          <p:cNvSpPr/>
          <p:nvPr/>
        </p:nvSpPr>
        <p:spPr>
          <a:xfrm>
            <a:off x="6642510" y="2433856"/>
            <a:ext cx="2033404" cy="132343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为别人想得多</a:t>
            </a:r>
            <a:endParaRPr lang="en-US" altLang="zh-CN" sz="2400" b="1" dirty="0" smtClean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ts val="48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为自己想得少</a:t>
            </a:r>
            <a:endParaRPr lang="zh-CN" altLang="en-US" sz="24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" name="直角上箭头 28"/>
          <p:cNvSpPr/>
          <p:nvPr/>
        </p:nvSpPr>
        <p:spPr>
          <a:xfrm flipH="1">
            <a:off x="566055" y="4992915"/>
            <a:ext cx="7093157" cy="998563"/>
          </a:xfrm>
          <a:prstGeom prst="bentUpArrow">
            <a:avLst>
              <a:gd name="adj1" fmla="val 4011"/>
              <a:gd name="adj2" fmla="val 25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30" name="直接连接符 29"/>
          <p:cNvCxnSpPr/>
          <p:nvPr/>
        </p:nvCxnSpPr>
        <p:spPr>
          <a:xfrm>
            <a:off x="7659212" y="4851596"/>
            <a:ext cx="1" cy="11387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7126493" y="4213832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（因）</a:t>
            </a:r>
            <a:endParaRPr lang="zh-CN" altLang="en-US" sz="1350" dirty="0"/>
          </a:p>
        </p:txBody>
      </p:sp>
      <p:sp>
        <p:nvSpPr>
          <p:cNvPr id="36" name="矩形 35"/>
          <p:cNvSpPr/>
          <p:nvPr/>
        </p:nvSpPr>
        <p:spPr>
          <a:xfrm>
            <a:off x="230981" y="4392690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（果）</a:t>
            </a:r>
            <a:endParaRPr lang="zh-CN" altLang="en-US" sz="1350" dirty="0"/>
          </a:p>
        </p:txBody>
      </p:sp>
      <p:pic>
        <p:nvPicPr>
          <p:cNvPr id="5" name="Picture 4" descr="F:\PPT上课课件\标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168565"/>
            <a:ext cx="1872208" cy="834001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488257" y="356659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层次梳理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01311" y="206734"/>
            <a:ext cx="2353490" cy="1115717"/>
            <a:chOff x="135082" y="206733"/>
            <a:chExt cx="3137986" cy="1115717"/>
          </a:xfrm>
        </p:grpSpPr>
        <p:grpSp>
          <p:nvGrpSpPr>
            <p:cNvPr id="7" name="组合 6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46166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400" b="1" spc="375">
                    <a:solidFill>
                      <a:srgbClr val="000000"/>
                    </a:solidFill>
                    <a:latin typeface="黑体" panose="02010609060101010101" charset="-122"/>
                    <a:ea typeface="黑体" panose="02010609060101010101" charset="-122"/>
                  </a:rPr>
                  <a:t>图解课文</a:t>
                </a:r>
                <a:endParaRPr lang="zh-CN" altLang="en-US" sz="2400" b="1" spc="375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35082" y="206733"/>
              <a:ext cx="900074" cy="1115717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1576292"/>
            <a:ext cx="7364627" cy="4508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F:\PPT上课课件\标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449" y="145131"/>
            <a:ext cx="1800200" cy="832421"/>
          </a:xfrm>
          <a:prstGeom prst="rect">
            <a:avLst/>
          </a:prstGeom>
          <a:noFill/>
        </p:spPr>
      </p:pic>
      <p:sp>
        <p:nvSpPr>
          <p:cNvPr id="15" name="矩形 14"/>
          <p:cNvSpPr/>
          <p:nvPr/>
        </p:nvSpPr>
        <p:spPr>
          <a:xfrm>
            <a:off x="488257" y="356659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主旨归纳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8257" y="1628800"/>
            <a:ext cx="81476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我的伯父鲁迅先生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一文写了鲁迅生前畅谈水浒、笑谈碰壁、放爆竹、救助车夫、关心女佣等几件事，体现了鲁迅是一个关心下一代，憎恨旧社会，向往光明，同情劳动人民，为自己想得少为别人想得多的人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F:\PPT上课课件\标4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95536" y="187619"/>
            <a:ext cx="1800200" cy="841115"/>
          </a:xfrm>
          <a:prstGeom prst="rect">
            <a:avLst/>
          </a:prstGeom>
          <a:noFill/>
        </p:spPr>
      </p:pic>
      <p:sp>
        <p:nvSpPr>
          <p:cNvPr id="20" name="矩形 19"/>
          <p:cNvSpPr/>
          <p:nvPr/>
        </p:nvSpPr>
        <p:spPr>
          <a:xfrm>
            <a:off x="488257" y="356659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拓展学习</a:t>
            </a:r>
            <a:endParaRPr lang="zh-CN" altLang="en-US" sz="2000" b="1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3568" y="1211157"/>
            <a:ext cx="6945029" cy="345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zh-CN" sz="2000" b="1" dirty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FF00FF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横眉冷对千夫指，俯首甘为孺子牛</a:t>
            </a:r>
            <a:endParaRPr lang="zh-CN" altLang="en-US" sz="2400" b="1" dirty="0">
              <a:solidFill>
                <a:srgbClr val="FF00FF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rgbClr val="FF00FF"/>
                </a:solidFill>
                <a:ea typeface="黑体" panose="02010609060101010101" charset="-122"/>
              </a:rPr>
              <a:t>                                                       </a:t>
            </a:r>
            <a:r>
              <a:rPr lang="zh-CN" altLang="en-US" sz="2400" b="1" dirty="0">
                <a:solidFill>
                  <a:schemeClr val="tx2"/>
                </a:solidFill>
                <a:ea typeface="黑体" panose="02010609060101010101" charset="-122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ea typeface="黑体" panose="02010609060101010101" charset="-122"/>
              </a:rPr>
              <a:t>——</a:t>
            </a:r>
            <a:r>
              <a:rPr lang="zh-CN" altLang="en-US" sz="2400" b="1" dirty="0">
                <a:solidFill>
                  <a:schemeClr val="tx1"/>
                </a:solidFill>
                <a:ea typeface="黑体" panose="02010609060101010101" charset="-122"/>
              </a:rPr>
              <a:t>鲁迅</a:t>
            </a:r>
            <a:endParaRPr lang="zh-CN" altLang="en-US" sz="2400" b="1" dirty="0">
              <a:solidFill>
                <a:schemeClr val="tx1"/>
              </a:solidFill>
              <a:ea typeface="黑体" panose="02010609060101010101" charset="-122"/>
            </a:endParaRPr>
          </a:p>
        </p:txBody>
      </p:sp>
      <p:pic>
        <p:nvPicPr>
          <p:cNvPr id="8" name="Picture 8" descr="3CDS@`DUAUU3YI{$Z`$~WL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7941" y="3369732"/>
            <a:ext cx="3695065" cy="272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PPT上课课件\标2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7" y="164638"/>
            <a:ext cx="1800199" cy="855132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488257" y="356659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课前预习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76250" y="1413088"/>
            <a:ext cx="2052320" cy="476673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人物介绍</a:t>
            </a:r>
            <a:endParaRPr lang="zh-CN" altLang="en-US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3"/>
            </p:custDataLst>
          </p:nvPr>
        </p:nvSpPr>
        <p:spPr>
          <a:xfrm>
            <a:off x="618115" y="1413299"/>
            <a:ext cx="411805" cy="475511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华文细黑" panose="02010600040101010101" pitchFamily="2" charset="-122"/>
              </a:rPr>
              <a:t>1</a:t>
            </a:r>
            <a:endParaRPr lang="zh-CN" altLang="en-US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8499" y="2127193"/>
            <a:ext cx="8424936" cy="2221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周晔：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生于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西门，鲁迅逝世时，她才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10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岁。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我的伯父鲁迅先生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》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，是周晔回忆伯父的文章，写于鲁迅逝世九周年（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1945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年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），被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编入小学教材。周建人在晚年口述，周晔执笔，出版了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鲁迅故家的败落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》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一书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en-US" altLang="zh-CN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66676" y="74507"/>
          <a:ext cx="4832985" cy="4116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161540" y="1674707"/>
            <a:ext cx="128143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anose="02010609060101010101" charset="-122"/>
                <a:sym typeface="+mn-ea"/>
              </a:rPr>
              <a:t>毛泽东</a:t>
            </a:r>
            <a:endParaRPr lang="zh-CN" altLang="en-US" sz="20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黑体" panose="02010609060101010101" charset="-122"/>
              <a:sym typeface="+mn-ea"/>
            </a:endParaRPr>
          </a:p>
          <a:p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黑体" panose="02010609060101010101" charset="-122"/>
                <a:sym typeface="+mn-ea"/>
              </a:rPr>
              <a:t>主席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74746" y="303107"/>
            <a:ext cx="4469765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  <a:ea typeface="楷体_GB2312" pitchFamily="49" charset="-122"/>
                <a:sym typeface="+mn-ea"/>
              </a:rPr>
              <a:t>        </a:t>
            </a:r>
            <a:r>
              <a:rPr lang="zh-CN" altLang="en-US" sz="2000" b="1" dirty="0">
                <a:solidFill>
                  <a:schemeClr val="tx1"/>
                </a:solidFill>
                <a:ea typeface="楷体_GB2312" pitchFamily="49" charset="-122"/>
                <a:sym typeface="+mn-ea"/>
              </a:rPr>
              <a:t>鲁迅是中国文化革命的主将，他不但是伟大的文学家，而且是伟大的思想家和伟大的革命家。</a:t>
            </a:r>
            <a:endParaRPr lang="zh-CN" altLang="en-US" sz="2000" b="1" dirty="0">
              <a:solidFill>
                <a:schemeClr val="tx1"/>
              </a:solidFill>
              <a:ea typeface="楷体_GB2312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74746" y="2271607"/>
            <a:ext cx="4469765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 2" panose="05020102010507070707" pitchFamily="18" charset="2"/>
              <a:buNone/>
            </a:pPr>
            <a:r>
              <a:rPr lang="en-US" altLang="zh-CN" sz="2000" b="1" dirty="0">
                <a:ea typeface="楷体_GB2312" pitchFamily="49" charset="-122"/>
                <a:sym typeface="+mn-ea"/>
              </a:rPr>
              <a:t>       </a:t>
            </a:r>
            <a:r>
              <a:rPr lang="zh-CN" altLang="en-US" sz="2000" b="1" dirty="0">
                <a:ea typeface="楷体_GB2312" pitchFamily="49" charset="-122"/>
                <a:sym typeface="+mn-ea"/>
              </a:rPr>
              <a:t>鲁迅的骨头是最硬的，他是最正确、最勇敢、最坚决、最忠实、最热忱的空前的民族英雄。鲁迅的方向，就是中华民族新文化的方向</a:t>
            </a:r>
            <a:r>
              <a:rPr lang="zh-CN" altLang="en-US" sz="2000" b="1" dirty="0" smtClean="0">
                <a:ea typeface="楷体_GB2312" pitchFamily="49" charset="-122"/>
                <a:sym typeface="+mn-ea"/>
              </a:rPr>
              <a:t>。 </a:t>
            </a:r>
            <a:endParaRPr lang="zh-CN" altLang="en-US" sz="2000" b="1" dirty="0">
              <a:ea typeface="楷体_GB2312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07663" y="2110996"/>
            <a:ext cx="4222951" cy="82330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zh-CN" altLang="en-US" sz="4900" dirty="0">
                <a:solidFill>
                  <a:srgbClr val="DF3427"/>
                </a:solidFill>
                <a:latin typeface="思源宋体 Heavy" panose="02020900000000000000" charset="-122"/>
                <a:ea typeface="思源宋体 Heavy" panose="02020900000000000000" charset="-122"/>
              </a:rPr>
              <a:t>感谢您的观</a:t>
            </a:r>
            <a:r>
              <a:rPr lang="zh-CN" altLang="en-US" sz="4900" dirty="0" smtClean="0">
                <a:solidFill>
                  <a:srgbClr val="DF3427"/>
                </a:solidFill>
                <a:latin typeface="思源宋体 Heavy" panose="02020900000000000000" charset="-122"/>
                <a:ea typeface="思源宋体 Heavy" panose="02020900000000000000" charset="-122"/>
              </a:rPr>
              <a:t>看 </a:t>
            </a:r>
            <a:endParaRPr lang="zh-CN" altLang="en-US" sz="4900" dirty="0">
              <a:solidFill>
                <a:srgbClr val="DF3427"/>
              </a:solidFill>
              <a:latin typeface="思源宋体 Heavy" panose="02020900000000000000" charset="-122"/>
              <a:ea typeface="思源宋体 Heavy" panose="020209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18878" y="1752602"/>
            <a:ext cx="3506249" cy="707887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 rtlCol="0">
            <a:prstTxWarp prst="textArchUp">
              <a:avLst/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3000" dirty="0">
                <a:solidFill>
                  <a:srgbClr val="401010"/>
                </a:solidFill>
                <a:latin typeface="Forte" panose="03060902040502070203" pitchFamily="66" charset="0"/>
                <a:ea typeface="微软雅黑" panose="020B0503020204020204" pitchFamily="34" charset="-122"/>
              </a:rPr>
              <a:t>HAPPY CHILDREN</a:t>
            </a:r>
            <a:endParaRPr lang="zh-CN" altLang="en-US" sz="3000" dirty="0">
              <a:solidFill>
                <a:srgbClr val="401010"/>
              </a:solidFill>
              <a:latin typeface="Forte" panose="03060902040502070203" pitchFamily="66" charset="0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593182" y="3211896"/>
            <a:ext cx="395763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957638" y="4155610"/>
            <a:ext cx="1228727" cy="2354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en-US" altLang="zh-CN" sz="900" dirty="0">
                <a:solidFill>
                  <a:prstClr val="white"/>
                </a:solidFill>
                <a:latin typeface="Arial" panose="020B0604020202020204"/>
                <a:ea typeface="汉仪黑荔枝体简" panose="00020600040101010101" pitchFamily="18" charset="-122"/>
              </a:rPr>
              <a:t>201x.12.31</a:t>
            </a:r>
            <a:endParaRPr lang="en-US" altLang="zh-CN" sz="900" dirty="0">
              <a:solidFill>
                <a:prstClr val="white"/>
              </a:solidFill>
              <a:latin typeface="Arial" panose="020B0604020202020204"/>
              <a:ea typeface="汉仪黑荔枝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Entry_2">
            <a:hlinkClick r:id="rId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11434" y="1412776"/>
            <a:ext cx="1296144" cy="414208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8000" tIns="0" rIns="72000" bIns="3600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字词</a:t>
            </a:r>
            <a:endParaRPr lang="zh-CN" altLang="en-US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MH_Number_2">
            <a:hlinkClick r:id="rId1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653165" y="1413298"/>
            <a:ext cx="357849" cy="413207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2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FFFFFF"/>
                </a:solidFill>
                <a:ea typeface="华文细黑" panose="02010600040101010101" pitchFamily="2" charset="-122"/>
              </a:rPr>
              <a:t>2</a:t>
            </a:r>
            <a:endParaRPr lang="zh-CN" altLang="en-US" dirty="0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276873"/>
            <a:ext cx="79928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初读课文，完成：</a:t>
            </a:r>
            <a:endParaRPr lang="en-US" altLang="zh-CN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）自读课文，借助拼音，读准字音，并画出生字词，注意把课文读通顺。</a:t>
            </a:r>
            <a:endParaRPr lang="zh-CN" altLang="en-US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）查字典或联系上下文理解词语。</a:t>
            </a:r>
            <a:endParaRPr lang="zh-CN" altLang="en-US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200000"/>
              </a:lnSpc>
            </a:pP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 交流学习情况</a:t>
            </a:r>
            <a:endParaRPr lang="zh-CN" altLang="en-US" sz="2000" b="1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PPT上课课件\框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043332" y="470653"/>
            <a:ext cx="3024336" cy="1248139"/>
          </a:xfrm>
          <a:prstGeom prst="rect">
            <a:avLst/>
          </a:prstGeom>
          <a:noFill/>
        </p:spPr>
      </p:pic>
      <p:pic>
        <p:nvPicPr>
          <p:cNvPr id="10243" name="Picture 3" descr="F:\PPT上课课件\荡秋千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43532" y="-9400"/>
            <a:ext cx="1347614" cy="1536171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3779912" y="83671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多音字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539552" y="2564904"/>
          <a:ext cx="8064896" cy="2577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1324610"/>
                <a:gridCol w="4708286"/>
              </a:tblGrid>
              <a:tr h="1248139">
                <a:tc rowSpan="2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 rowSpan="2"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</a:tr>
              <a:tr h="1329749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  <a:tc vMerge="1">
                  <a:tcPr/>
                </a:tc>
              </a:tr>
            </a:tbl>
          </a:graphicData>
        </a:graphic>
      </p:graphicFrame>
      <p:grpSp>
        <p:nvGrpSpPr>
          <p:cNvPr id="23" name="组合 22"/>
          <p:cNvGrpSpPr/>
          <p:nvPr/>
        </p:nvGrpSpPr>
        <p:grpSpPr>
          <a:xfrm>
            <a:off x="632363" y="2660915"/>
            <a:ext cx="1800200" cy="2400268"/>
            <a:chOff x="1244432" y="2317964"/>
            <a:chExt cx="1224000" cy="1224001"/>
          </a:xfrm>
        </p:grpSpPr>
        <p:sp>
          <p:nvSpPr>
            <p:cNvPr id="27" name="文本框 35"/>
            <p:cNvSpPr txBox="1"/>
            <p:nvPr/>
          </p:nvSpPr>
          <p:spPr>
            <a:xfrm>
              <a:off x="1312198" y="2317964"/>
              <a:ext cx="125603" cy="596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7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28" name="组合 67"/>
            <p:cNvGrpSpPr/>
            <p:nvPr/>
          </p:nvGrpSpPr>
          <p:grpSpPr bwMode="auto">
            <a:xfrm>
              <a:off x="1244432" y="2317965"/>
              <a:ext cx="1224000" cy="1224000"/>
              <a:chOff x="2570294" y="4004753"/>
              <a:chExt cx="1428080" cy="1428080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2570294" y="4004753"/>
                <a:ext cx="1424681" cy="1428080"/>
              </a:xfrm>
              <a:prstGeom prst="rect">
                <a:avLst/>
              </a:prstGeom>
              <a:noFill/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2400" kern="0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1" name="组合 70"/>
              <p:cNvGrpSpPr/>
              <p:nvPr/>
            </p:nvGrpSpPr>
            <p:grpSpPr bwMode="auto">
              <a:xfrm>
                <a:off x="2570295" y="4004754"/>
                <a:ext cx="1428079" cy="1428079"/>
                <a:chOff x="2965248" y="4797909"/>
                <a:chExt cx="1428079" cy="1428079"/>
              </a:xfrm>
            </p:grpSpPr>
            <p:cxnSp>
              <p:nvCxnSpPr>
                <p:cNvPr id="32" name="直接连接符 71"/>
                <p:cNvCxnSpPr>
                  <a:cxnSpLocks noChangeShapeType="1"/>
                </p:cNvCxnSpPr>
                <p:nvPr/>
              </p:nvCxnSpPr>
              <p:spPr bwMode="auto">
                <a:xfrm>
                  <a:off x="2965248" y="5511949"/>
                  <a:ext cx="1428079" cy="0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" name="直接连接符 72"/>
                <p:cNvCxnSpPr>
                  <a:cxnSpLocks noChangeShapeType="1"/>
                </p:cNvCxnSpPr>
                <p:nvPr/>
              </p:nvCxnSpPr>
              <p:spPr bwMode="auto">
                <a:xfrm>
                  <a:off x="3679287" y="4797909"/>
                  <a:ext cx="0" cy="1428079"/>
                </a:xfrm>
                <a:prstGeom prst="line">
                  <a:avLst/>
                </a:prstGeom>
                <a:noFill/>
                <a:ln w="6350" algn="ctr">
                  <a:solidFill>
                    <a:srgbClr val="70AD47"/>
                  </a:solidFill>
                  <a:prstDash val="dash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34" name="矩形 33"/>
          <p:cNvSpPr/>
          <p:nvPr/>
        </p:nvSpPr>
        <p:spPr>
          <a:xfrm>
            <a:off x="714213" y="2674462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15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endParaRPr lang="zh-CN" altLang="en-US" sz="115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627785" y="3044957"/>
            <a:ext cx="1104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á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号叫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8" name="AutoShape 4" descr="http://img4.imgtn.bdimg.com/it/u=1310101428,132089764&amp;fm=26&amp;gp=0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633445" y="4293096"/>
            <a:ext cx="1104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à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外号</a:t>
            </a: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53231" y="2822787"/>
            <a:ext cx="41890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例：妹妹有个外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号（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hào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“雷阵雨”，因为她稍有不顺心就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号（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háo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淘大哭。</a:t>
            </a:r>
            <a:endParaRPr lang="zh-CN" altLang="en-US" sz="2000" b="1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PPT上课课件\框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043332" y="470653"/>
            <a:ext cx="3024336" cy="1248139"/>
          </a:xfrm>
          <a:prstGeom prst="rect">
            <a:avLst/>
          </a:prstGeom>
          <a:noFill/>
        </p:spPr>
      </p:pic>
      <p:pic>
        <p:nvPicPr>
          <p:cNvPr id="3" name="Picture 3" descr="F:\PPT上课课件\荡秋千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43532" y="-9400"/>
            <a:ext cx="1347614" cy="1536171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3563888" y="83671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词语解释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24201" y="1835495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对死者表示沉痛的怀念</a:t>
            </a:r>
            <a:endParaRPr lang="zh-CN" altLang="en-US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4201" y="2438009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哀悼死者的对联。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24201" y="3043097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祭奠死者并慰问家属。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24201" y="3645785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疼爱抚慰。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03906" y="4241356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把枣子整个吞下去。比喻不加分析地笼统接收。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833166" y="4856433"/>
            <a:ext cx="6692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姓张的帽子戴在姓李的头上了。比喻弄错了对象或弄错了事实。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83568" y="1628800"/>
            <a:ext cx="13246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追悼：</a:t>
            </a:r>
            <a:endParaRPr lang="zh-CN" altLang="en-US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挽联：</a:t>
            </a:r>
            <a:endParaRPr lang="zh-CN" altLang="en-US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吊唁：</a:t>
            </a:r>
            <a:endParaRPr lang="zh-CN" altLang="en-US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爱抚：</a:t>
            </a:r>
            <a:endParaRPr lang="zh-CN" altLang="en-US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囫囵吞枣：</a:t>
            </a:r>
            <a:endParaRPr lang="zh-CN" altLang="en-US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张冠李戴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PPT上课课件\框4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043332" y="470653"/>
            <a:ext cx="3024336" cy="1248139"/>
          </a:xfrm>
          <a:prstGeom prst="rect">
            <a:avLst/>
          </a:prstGeom>
          <a:noFill/>
        </p:spPr>
      </p:pic>
      <p:pic>
        <p:nvPicPr>
          <p:cNvPr id="3" name="Picture 3" descr="F:\PPT上课课件\荡秋千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43532" y="-9400"/>
            <a:ext cx="1347614" cy="1536171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3419873" y="836713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词语对对碰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60375" y="2276687"/>
          <a:ext cx="3479800" cy="38972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800"/>
              </a:tblGrid>
              <a:tr h="3897207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076056" y="2276872"/>
          <a:ext cx="3480048" cy="33603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048"/>
              </a:tblGrid>
              <a:tr h="3360373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1599139" y="236116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近义词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16217" y="2372883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反义词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5537" y="2669230"/>
            <a:ext cx="35929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追悼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哀悼  羞愧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惭愧 囫囵吞枣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不求甚解  </a:t>
            </a:r>
            <a:endParaRPr lang="zh-CN" altLang="en-US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恍然大悟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茅塞顿开</a:t>
            </a:r>
            <a:endParaRPr lang="en-US" altLang="zh-CN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饱经风霜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饱经沧桑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11516" y="3054711"/>
            <a:ext cx="35929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羞愧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自豪  枯瘦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健壮</a:t>
            </a:r>
            <a:endParaRPr lang="en-US" altLang="zh-CN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恍然大悟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百思不解  </a:t>
            </a:r>
            <a:endParaRPr lang="zh-CN" altLang="en-US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饱经风霜</a:t>
            </a:r>
            <a:r>
              <a:rPr lang="en-US" altLang="zh-CN" sz="20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b="1" dirty="0" smtClean="0">
                <a:latin typeface="黑体" panose="02010609060101010101" charset="-122"/>
                <a:ea typeface="黑体" panose="02010609060101010101" charset="-122"/>
              </a:rPr>
              <a:t>养尊处优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5" descr="46558PIC2xKbvR58PIC00Y4Wp_PIC20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62096" y="3054774"/>
            <a:ext cx="987425" cy="1316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:\PPT上课课件\标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449" y="145131"/>
            <a:ext cx="1800200" cy="832421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635733" y="356659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想一想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382706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altLang="zh-CN" sz="20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同学们，用较快的速度默读课文，想想课文写了关于鲁迅的哪几件事，给每件加个小标题。再结合资料和同学们交流：课文中的鲁迅给你留下了怎样的印象？</a:t>
            </a:r>
            <a:endParaRPr lang="zh-CN" altLang="en-US" sz="2000" b="1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六角星 7"/>
          <p:cNvSpPr/>
          <p:nvPr/>
        </p:nvSpPr>
        <p:spPr>
          <a:xfrm>
            <a:off x="705514" y="1834310"/>
            <a:ext cx="329311" cy="517892"/>
          </a:xfrm>
          <a:prstGeom prst="star6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26我的伯父鲁迅先生_wps图片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88166" y="3525011"/>
            <a:ext cx="4904105" cy="2617893"/>
          </a:xfrm>
          <a:prstGeom prst="rect">
            <a:avLst/>
          </a:prstGeom>
        </p:spPr>
      </p:pic>
      <p:pic>
        <p:nvPicPr>
          <p:cNvPr id="6" name="Picture 2" descr="http://bpic.588ku.com/element_origin_min_pic/16/08/24/2257bdb209b22b0.jpg%21/fwfh/804x764/quality/90/unsharp/true/compress/tru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04706" y="5663138"/>
            <a:ext cx="653520" cy="827121"/>
          </a:xfrm>
          <a:prstGeom prst="rect">
            <a:avLst/>
          </a:prstGeom>
          <a:noFill/>
        </p:spPr>
      </p:pic>
      <p:pic>
        <p:nvPicPr>
          <p:cNvPr id="14" name="Picture 4" descr="http://pic.90sjimg.com/design/00/69/49/81/58facaa37ac8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0730" y="5855159"/>
            <a:ext cx="771550" cy="1028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MH" val="20170613110635"/>
  <p:tag name="MH_LIBRARY" val="CONTENTS"/>
  <p:tag name="MH_TYPE" val="ENTRY"/>
  <p:tag name="ID" val="545812"/>
  <p:tag name="MH_ORDER" val="1"/>
</p:tagLst>
</file>

<file path=ppt/tags/tag63.xml><?xml version="1.0" encoding="utf-8"?>
<p:tagLst xmlns:p="http://schemas.openxmlformats.org/presentationml/2006/main">
  <p:tag name="MH" val="20170613110635"/>
  <p:tag name="MH_LIBRARY" val="CONTENTS"/>
  <p:tag name="MH_TYPE" val="NUMBER"/>
  <p:tag name="ID" val="545812"/>
  <p:tag name="MH_ORDER" val="1"/>
</p:tagLst>
</file>

<file path=ppt/tags/tag64.xml><?xml version="1.0" encoding="utf-8"?>
<p:tagLst xmlns:p="http://schemas.openxmlformats.org/presentationml/2006/main">
  <p:tag name="MH" val="20170613110635"/>
  <p:tag name="MH_LIBRARY" val="CONTENTS"/>
  <p:tag name="MH_TYPE" val="ENTRY"/>
  <p:tag name="ID" val="545812"/>
  <p:tag name="MH_ORDER" val="2"/>
</p:tagLst>
</file>

<file path=ppt/tags/tag65.xml><?xml version="1.0" encoding="utf-8"?>
<p:tagLst xmlns:p="http://schemas.openxmlformats.org/presentationml/2006/main">
  <p:tag name="MH" val="20170613110635"/>
  <p:tag name="MH_LIBRARY" val="CONTENTS"/>
  <p:tag name="MH_TYPE" val="NUMBER"/>
  <p:tag name="ID" val="545812"/>
  <p:tag name="MH_ORDER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4775</Words>
  <Application>WPS 演示</Application>
  <PresentationFormat>全屏显示(4:3)</PresentationFormat>
  <Paragraphs>339</Paragraphs>
  <Slides>41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62" baseType="lpstr">
      <vt:lpstr>Arial</vt:lpstr>
      <vt:lpstr>宋体</vt:lpstr>
      <vt:lpstr>Wingdings</vt:lpstr>
      <vt:lpstr>Calibri</vt:lpstr>
      <vt:lpstr>黑体</vt:lpstr>
      <vt:lpstr>楷体</vt:lpstr>
      <vt:lpstr>微软雅黑</vt:lpstr>
      <vt:lpstr>华文细黑</vt:lpstr>
      <vt:lpstr>楷体_GB2312</vt:lpstr>
      <vt:lpstr>新宋体</vt:lpstr>
      <vt:lpstr>Arial Unicode MS</vt:lpstr>
      <vt:lpstr>华文仿宋</vt:lpstr>
      <vt:lpstr>仿宋</vt:lpstr>
      <vt:lpstr>Wingdings 2</vt:lpstr>
      <vt:lpstr>思源宋体 Heavy</vt:lpstr>
      <vt:lpstr>Forte</vt:lpstr>
      <vt:lpstr>Arial</vt:lpstr>
      <vt:lpstr>汉仪黑荔枝体简</vt:lpstr>
      <vt:lpstr>Mongolian Baiti</vt:lpstr>
      <vt:lpstr>Wingdings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123</cp:lastModifiedBy>
  <cp:revision>79</cp:revision>
  <dcterms:created xsi:type="dcterms:W3CDTF">2019-07-09T05:51:00Z</dcterms:created>
  <dcterms:modified xsi:type="dcterms:W3CDTF">2020-01-31T06:40:19Z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