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581" r:id="rId5"/>
    <p:sldId id="537" r:id="rId6"/>
    <p:sldId id="576" r:id="rId7"/>
    <p:sldId id="577" r:id="rId8"/>
    <p:sldId id="258" r:id="rId9"/>
    <p:sldId id="549" r:id="rId10"/>
    <p:sldId id="608" r:id="rId11"/>
    <p:sldId id="609" r:id="rId12"/>
    <p:sldId id="514" r:id="rId13"/>
    <p:sldId id="543" r:id="rId14"/>
    <p:sldId id="565" r:id="rId15"/>
    <p:sldId id="566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496" r:id="rId26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0000"/>
    <a:srgbClr val="FF33CC"/>
    <a:srgbClr val="34421A"/>
    <a:srgbClr val="1A210D"/>
    <a:srgbClr val="67603B"/>
    <a:srgbClr val="AEB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9" autoAdjust="0"/>
    <p:restoredTop sz="85146" autoAdjust="0"/>
  </p:normalViewPr>
  <p:slideViewPr>
    <p:cSldViewPr snapToGrid="0" snapToObjects="1">
      <p:cViewPr>
        <p:scale>
          <a:sx n="100" d="100"/>
          <a:sy n="100" d="100"/>
        </p:scale>
        <p:origin x="-420" y="-264"/>
      </p:cViewPr>
      <p:guideLst>
        <p:guide orient="horz" pos="4319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4EA2ED-F866-415A-943A-70F3752BD38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8ABD7B-60F9-45FC-9177-4F31EC4ECD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E28C6C22-BCA4-43FC-A43F-2D3DD089B60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ABC9440-52D4-4A3A-9BC7-C6CC1D8A5633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AEC7094A-5FFC-451C-9D8C-7AFE1CBAF6F9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C352E207-24F5-448C-AAEC-034238FD540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7A46388F-A4F6-4CB4-AD14-CEFCAADAC3CA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7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239DB8E-6FAD-4EC0-A868-2E4FFD57B1E4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D6B5D43-23DD-43B2-ABF8-09DAF217067A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9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770F7B5-47D9-4C62-9D90-0D0CAA3FC491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3224375-B9BF-4ECA-9114-04588063EBDD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695C47A-7D49-4388-8520-856C7485B6F8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8EEFB7B8-EA8A-4EBC-972C-4C88FE32DFC6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slide" Target="slide22.xml"/><Relationship Id="rId7" Type="http://schemas.openxmlformats.org/officeDocument/2006/relationships/slide" Target="slide21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3" Type="http://schemas.openxmlformats.org/officeDocument/2006/relationships/slide" Target="slide17.xml"/><Relationship Id="rId2" Type="http://schemas.openxmlformats.org/officeDocument/2006/relationships/slide" Target="slide16.xml"/><Relationship Id="rId10" Type="http://schemas.openxmlformats.org/officeDocument/2006/relationships/slideLayout" Target="../slideLayouts/slideLayout1.xml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3338"/>
          <p:cNvGrpSpPr/>
          <p:nvPr/>
        </p:nvGrpSpPr>
        <p:grpSpPr bwMode="auto">
          <a:xfrm>
            <a:off x="2432050" y="675218"/>
            <a:ext cx="4332288" cy="1428749"/>
            <a:chOff x="2379275" y="803075"/>
            <a:chExt cx="4332920" cy="1431434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3716145" y="860332"/>
              <a:ext cx="2996050" cy="10175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CC0000"/>
                  </a:solidFill>
                  <a:latin typeface="+mn-lt"/>
                  <a:ea typeface="黑体" panose="02010609060101010101" charset="-122"/>
                  <a:cs typeface="黑体" panose="02010609060101010101" charset="-122"/>
                </a:rPr>
                <a:t>桂 花 雨</a:t>
              </a:r>
              <a:endParaRPr lang="zh-CN" altLang="en-US" sz="60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8208" name="组合 13337"/>
            <p:cNvGrpSpPr/>
            <p:nvPr/>
          </p:nvGrpSpPr>
          <p:grpSpPr bwMode="auto">
            <a:xfrm>
              <a:off x="2379275" y="803075"/>
              <a:ext cx="1181274" cy="1431434"/>
              <a:chOff x="2533650" y="634450"/>
              <a:chExt cx="1181274" cy="1431434"/>
            </a:xfrm>
          </p:grpSpPr>
          <p:sp>
            <p:nvSpPr>
              <p:cNvPr id="8209" name="AutoShape 11"/>
              <p:cNvSpPr>
                <a:spLocks noChangeArrowheads="1"/>
              </p:cNvSpPr>
              <p:nvPr/>
            </p:nvSpPr>
            <p:spPr bwMode="gray">
              <a:xfrm>
                <a:off x="2533650" y="634450"/>
                <a:ext cx="1181274" cy="1431434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0" name="文本框 13"/>
              <p:cNvSpPr txBox="1">
                <a:spLocks noChangeArrowheads="1"/>
              </p:cNvSpPr>
              <p:nvPr/>
            </p:nvSpPr>
            <p:spPr bwMode="auto">
              <a:xfrm>
                <a:off x="2806605" y="642061"/>
                <a:ext cx="668870" cy="1017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6000" b="1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3</a:t>
                </a:r>
                <a:endParaRPr lang="zh-CN" altLang="en-US" sz="60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grpSp>
        <p:nvGrpSpPr>
          <p:cNvPr id="8198" name="组合 18"/>
          <p:cNvGrpSpPr/>
          <p:nvPr/>
        </p:nvGrpSpPr>
        <p:grpSpPr bwMode="auto">
          <a:xfrm>
            <a:off x="884239" y="4795320"/>
            <a:ext cx="7419975" cy="831849"/>
            <a:chOff x="884838" y="4055610"/>
            <a:chExt cx="7419213" cy="623887"/>
          </a:xfrm>
        </p:grpSpPr>
        <p:sp>
          <p:nvSpPr>
            <p:cNvPr id="22" name="任意多边形 21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初读感知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3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任意多边形 28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助读资料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6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图片 46" descr="枫叶副本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4451" y="312208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 bwMode="auto">
          <a:xfrm>
            <a:off x="3055938" y="326141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一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951163" y="4389968"/>
            <a:ext cx="5699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宋体" panose="02010600030101010101" pitchFamily="2" charset="-122"/>
              </a:rPr>
              <a:t>盛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宋体" panose="02010600030101010101" pitchFamily="2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471864" y="3862918"/>
            <a:ext cx="2840037" cy="1392767"/>
            <a:chOff x="2284590" y="4701375"/>
            <a:chExt cx="2840438" cy="1393959"/>
          </a:xfrm>
        </p:grpSpPr>
        <p:sp>
          <p:nvSpPr>
            <p:cNvPr id="15" name="左大括号 14"/>
            <p:cNvSpPr/>
            <p:nvPr/>
          </p:nvSpPr>
          <p:spPr>
            <a:xfrm>
              <a:off x="2284590" y="5046686"/>
              <a:ext cx="238159" cy="1048648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7985" y="4701375"/>
              <a:ext cx="2607043" cy="12013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chéng</a:t>
              </a:r>
              <a:r>
                <a:rPr lang="en-US" altLang="zh-CN" sz="2400" b="1" dirty="0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盛饭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shèng</a:t>
              </a:r>
              <a:r>
                <a:rPr lang="en-US" altLang="zh-CN" sz="2400" b="1" dirty="0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ea typeface="+mn-ea"/>
                </a:rPr>
                <a:t>盛开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)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9450" y="1716618"/>
            <a:ext cx="7429500" cy="933449"/>
          </a:xfrm>
          <a:prstGeom prst="rect">
            <a:avLst/>
          </a:prstGeom>
          <a:solidFill>
            <a:srgbClr val="FFFFFF"/>
          </a:solidFill>
          <a:ln w="3175" cap="rnd">
            <a:noFill/>
            <a:prstDash val="sysDot"/>
            <a:miter lim="800000"/>
          </a:ln>
        </p:spPr>
        <p:txBody>
          <a:bodyPr lIns="91439" tIns="45719" rIns="91439" bIns="45719"/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读一读下面的句子，看看你有什么发现？</a:t>
            </a:r>
            <a:endParaRPr lang="en-US" altLang="zh-CN" sz="2400" b="1" dirty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桂花盛开的时候，不说香飘十里，至少前后十几家邻居，没有不浸在桂花香里的。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2036764" y="2745318"/>
            <a:ext cx="55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730250" y="5346706"/>
            <a:ext cx="8008938" cy="830998"/>
            <a:chOff x="682625" y="4067175"/>
            <a:chExt cx="7808913" cy="623592"/>
          </a:xfrm>
        </p:grpSpPr>
        <p:sp>
          <p:nvSpPr>
            <p:cNvPr id="18444" name="矩形 17"/>
            <p:cNvSpPr>
              <a:spLocks noChangeArrowheads="1"/>
            </p:cNvSpPr>
            <p:nvPr/>
          </p:nvSpPr>
          <p:spPr bwMode="auto">
            <a:xfrm>
              <a:off x="682625" y="4067175"/>
              <a:ext cx="7808913" cy="62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zh-CN" altLang="en-US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读一读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：他盛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chéng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了一碗饭，坐到盛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>
                  <a:solidFill>
                    <a:srgbClr val="000000"/>
                  </a:solidFill>
                  <a:latin typeface="方正姚体" pitchFamily="2" charset="-122"/>
                  <a:ea typeface="方正姚体" pitchFamily="2" charset="-122"/>
                </a:rPr>
                <a:t>shèng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开的</a:t>
              </a:r>
              <a:endPara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/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桂花树下吃。</a:t>
              </a:r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445" name="TextBox 17"/>
            <p:cNvSpPr txBox="1">
              <a:spLocks noChangeArrowheads="1"/>
            </p:cNvSpPr>
            <p:nvPr/>
          </p:nvSpPr>
          <p:spPr bwMode="auto">
            <a:xfrm>
              <a:off x="2338903" y="4097147"/>
              <a:ext cx="555625" cy="43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8446" name="TextBox 17"/>
            <p:cNvSpPr txBox="1">
              <a:spLocks noChangeArrowheads="1"/>
            </p:cNvSpPr>
            <p:nvPr/>
          </p:nvSpPr>
          <p:spPr bwMode="auto">
            <a:xfrm>
              <a:off x="5751146" y="4113328"/>
              <a:ext cx="555625" cy="43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FF0000"/>
                  </a:solidFill>
                </a:rPr>
                <a:t>.</a:t>
              </a:r>
              <a:endParaRPr lang="zh-CN" alt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689292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多音字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23"/>
          <p:cNvGrpSpPr/>
          <p:nvPr/>
        </p:nvGrpSpPr>
        <p:grpSpPr bwMode="auto">
          <a:xfrm>
            <a:off x="6711951" y="3738033"/>
            <a:ext cx="1793875" cy="1813984"/>
            <a:chOff x="6788695" y="1080879"/>
            <a:chExt cx="1793385" cy="1360214"/>
          </a:xfrm>
        </p:grpSpPr>
        <p:pic>
          <p:nvPicPr>
            <p:cNvPr id="25" name="Picture 14" descr="C:\Users\Administrator\Desktop\21579cb2206b352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18443" name="矩形 72"/>
            <p:cNvSpPr>
              <a:spLocks noChangeArrowheads="1"/>
            </p:cNvSpPr>
            <p:nvPr/>
          </p:nvSpPr>
          <p:spPr bwMode="auto">
            <a:xfrm>
              <a:off x="7019122" y="1414395"/>
              <a:ext cx="1488266" cy="4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  <a:endParaRPr lang="zh-CN" altLang="en-US" b="1"/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6434197" y="1071636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加点的字是多音字！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7" name="图片 6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612775" y="1790700"/>
            <a:ext cx="19256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糕饼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6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尤其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6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缠着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6000"/>
              </a:lnSpc>
            </a:pP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香飘十里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400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868488" y="2516718"/>
            <a:ext cx="1776412" cy="9059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82775" y="3418418"/>
            <a:ext cx="1881188" cy="2178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3644900" y="5162551"/>
            <a:ext cx="4902200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格外、特别。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3" name="矩形 5"/>
          <p:cNvSpPr>
            <a:spLocks noChangeArrowheads="1"/>
          </p:cNvSpPr>
          <p:nvPr/>
        </p:nvSpPr>
        <p:spPr bwMode="auto">
          <a:xfrm>
            <a:off x="3644901" y="3122084"/>
            <a:ext cx="5218113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泛指饼状的糕制食品。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4" name="矩形 5"/>
          <p:cNvSpPr>
            <a:spLocks noChangeArrowheads="1"/>
          </p:cNvSpPr>
          <p:nvPr/>
        </p:nvSpPr>
        <p:spPr bwMode="auto">
          <a:xfrm>
            <a:off x="3644901" y="4203701"/>
            <a:ext cx="5218113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形容香气浓郁，传得很远，很香。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5" name="矩形 5"/>
          <p:cNvSpPr>
            <a:spLocks noChangeArrowheads="1"/>
          </p:cNvSpPr>
          <p:nvPr/>
        </p:nvSpPr>
        <p:spPr bwMode="auto">
          <a:xfrm>
            <a:off x="3644901" y="2101851"/>
            <a:ext cx="5218113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缠绕、纠缠。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1868489" y="2529417"/>
            <a:ext cx="1817687" cy="2023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2451100" y="4552952"/>
            <a:ext cx="1270000" cy="1009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组合 20"/>
          <p:cNvGrpSpPr/>
          <p:nvPr/>
        </p:nvGrpSpPr>
        <p:grpSpPr>
          <a:xfrm>
            <a:off x="672148" y="1009854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321051" y="982134"/>
            <a:ext cx="4008922" cy="717551"/>
            <a:chOff x="3124895" y="802160"/>
            <a:chExt cx="4007590" cy="537866"/>
          </a:xfrm>
        </p:grpSpPr>
        <p:pic>
          <p:nvPicPr>
            <p:cNvPr id="19470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24895" y="802160"/>
              <a:ext cx="3885506" cy="53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矩形 12"/>
            <p:cNvSpPr>
              <a:spLocks noChangeArrowheads="1"/>
            </p:cNvSpPr>
            <p:nvPr/>
          </p:nvSpPr>
          <p:spPr bwMode="auto">
            <a:xfrm>
              <a:off x="3236559" y="834839"/>
              <a:ext cx="3895926" cy="34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试着把词语和意思连起来！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004888" y="3024717"/>
            <a:ext cx="7339012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20483" name="组合 1"/>
          <p:cNvGrpSpPr/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20484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85" name="组合 10"/>
            <p:cNvGrpSpPr/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20486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947739" y="1488018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华文彩云" pitchFamily="2" charset="-122"/>
              </a:rPr>
              <a:t>再读课文，想一想课文写了什么？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华文彩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6475" y="2360084"/>
            <a:ext cx="694690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课文主要写了“我”小时候爱桂花、摇桂花、收桂花和读中学时赏桂花、带桂花等事。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1566863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2541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3" name="圆角矩形 2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3235326" y="2281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899026" y="22817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6529388" y="22944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1576389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3262314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4921251" y="39962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6548438" y="39962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矩形 25">
            <a:hlinkClick r:id="rId1" action="ppaction://hlinksldjump"/>
          </p:cNvPr>
          <p:cNvSpPr/>
          <p:nvPr/>
        </p:nvSpPr>
        <p:spPr>
          <a:xfrm>
            <a:off x="1566687" y="2289713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7" name="矩形 26">
            <a:hlinkClick r:id="rId2" action="ppaction://hlinksldjump"/>
          </p:cNvPr>
          <p:cNvSpPr/>
          <p:nvPr/>
        </p:nvSpPr>
        <p:spPr>
          <a:xfrm>
            <a:off x="3234895" y="229672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>
            <a:hlinkClick r:id="rId3" action="ppaction://hlinksldjump"/>
          </p:cNvPr>
          <p:cNvSpPr/>
          <p:nvPr/>
        </p:nvSpPr>
        <p:spPr>
          <a:xfrm>
            <a:off x="4905841" y="2293507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>
            <a:hlinkClick r:id="rId4" action="ppaction://hlinksldjump"/>
          </p:cNvPr>
          <p:cNvSpPr/>
          <p:nvPr/>
        </p:nvSpPr>
        <p:spPr>
          <a:xfrm>
            <a:off x="6538820" y="230690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>
            <a:hlinkClick r:id="rId5" action="ppaction://hlinksldjump"/>
          </p:cNvPr>
          <p:cNvSpPr/>
          <p:nvPr/>
        </p:nvSpPr>
        <p:spPr>
          <a:xfrm>
            <a:off x="1576220" y="3992192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>
            <a:hlinkClick r:id="rId6" action="ppaction://hlinksldjump"/>
          </p:cNvPr>
          <p:cNvSpPr/>
          <p:nvPr/>
        </p:nvSpPr>
        <p:spPr>
          <a:xfrm>
            <a:off x="3263174" y="3992192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>
            <a:hlinkClick r:id="rId7" action="ppaction://hlinksldjump"/>
          </p:cNvPr>
          <p:cNvSpPr/>
          <p:nvPr/>
        </p:nvSpPr>
        <p:spPr>
          <a:xfrm>
            <a:off x="4922062" y="4004761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>
            <a:hlinkClick r:id="rId8" action="ppaction://hlinksldjump"/>
          </p:cNvPr>
          <p:cNvSpPr/>
          <p:nvPr/>
        </p:nvSpPr>
        <p:spPr>
          <a:xfrm>
            <a:off x="6555235" y="4002888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缠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7" name="Freeform 79"/>
          <p:cNvSpPr/>
          <p:nvPr/>
        </p:nvSpPr>
        <p:spPr bwMode="auto">
          <a:xfrm>
            <a:off x="6394451" y="2599267"/>
            <a:ext cx="225425" cy="330200"/>
          </a:xfrm>
          <a:custGeom>
            <a:avLst/>
            <a:gdLst>
              <a:gd name="T0" fmla="*/ 0 w 355"/>
              <a:gd name="T1" fmla="*/ 0 h 391"/>
              <a:gd name="T2" fmla="*/ 2147483647 w 355"/>
              <a:gd name="T3" fmla="*/ 2147483647 h 391"/>
              <a:gd name="T4" fmla="*/ 2147483647 w 355"/>
              <a:gd name="T5" fmla="*/ 2147483647 h 391"/>
              <a:gd name="T6" fmla="*/ 2147483647 w 355"/>
              <a:gd name="T7" fmla="*/ 2147483647 h 391"/>
              <a:gd name="T8" fmla="*/ 2147483647 w 355"/>
              <a:gd name="T9" fmla="*/ 2147483647 h 391"/>
              <a:gd name="T10" fmla="*/ 2147483647 w 355"/>
              <a:gd name="T11" fmla="*/ 2147483647 h 391"/>
              <a:gd name="T12" fmla="*/ 2147483647 w 355"/>
              <a:gd name="T13" fmla="*/ 2147483647 h 391"/>
              <a:gd name="T14" fmla="*/ 2147483647 w 355"/>
              <a:gd name="T15" fmla="*/ 2147483647 h 391"/>
              <a:gd name="T16" fmla="*/ 2147483647 w 355"/>
              <a:gd name="T17" fmla="*/ 2147483647 h 391"/>
              <a:gd name="T18" fmla="*/ 2147483647 w 355"/>
              <a:gd name="T19" fmla="*/ 2147483647 h 391"/>
              <a:gd name="T20" fmla="*/ 2147483647 w 355"/>
              <a:gd name="T21" fmla="*/ 2147483647 h 391"/>
              <a:gd name="T22" fmla="*/ 2147483647 w 355"/>
              <a:gd name="T23" fmla="*/ 2147483647 h 391"/>
              <a:gd name="T24" fmla="*/ 2147483647 w 355"/>
              <a:gd name="T25" fmla="*/ 2147483647 h 391"/>
              <a:gd name="T26" fmla="*/ 2147483647 w 355"/>
              <a:gd name="T27" fmla="*/ 2147483647 h 391"/>
              <a:gd name="T28" fmla="*/ 2147483647 w 355"/>
              <a:gd name="T29" fmla="*/ 2147483647 h 391"/>
              <a:gd name="T30" fmla="*/ 2147483647 w 355"/>
              <a:gd name="T31" fmla="*/ 2147483647 h 391"/>
              <a:gd name="T32" fmla="*/ 2147483647 w 355"/>
              <a:gd name="T33" fmla="*/ 2147483647 h 391"/>
              <a:gd name="T34" fmla="*/ 2147483647 w 355"/>
              <a:gd name="T35" fmla="*/ 2147483647 h 391"/>
              <a:gd name="T36" fmla="*/ 2147483647 w 355"/>
              <a:gd name="T37" fmla="*/ 2147483647 h 391"/>
              <a:gd name="T38" fmla="*/ 2147483647 w 355"/>
              <a:gd name="T39" fmla="*/ 2147483647 h 391"/>
              <a:gd name="T40" fmla="*/ 2147483647 w 355"/>
              <a:gd name="T41" fmla="*/ 2147483647 h 391"/>
              <a:gd name="T42" fmla="*/ 2147483647 w 355"/>
              <a:gd name="T43" fmla="*/ 2147483647 h 391"/>
              <a:gd name="T44" fmla="*/ 2147483647 w 355"/>
              <a:gd name="T45" fmla="*/ 2147483647 h 391"/>
              <a:gd name="T46" fmla="*/ 2147483647 w 355"/>
              <a:gd name="T47" fmla="*/ 2147483647 h 391"/>
              <a:gd name="T48" fmla="*/ 2147483647 w 355"/>
              <a:gd name="T49" fmla="*/ 2147483647 h 391"/>
              <a:gd name="T50" fmla="*/ 2147483647 w 355"/>
              <a:gd name="T51" fmla="*/ 2147483647 h 391"/>
              <a:gd name="T52" fmla="*/ 2147483647 w 355"/>
              <a:gd name="T53" fmla="*/ 2147483647 h 391"/>
              <a:gd name="T54" fmla="*/ 2147483647 w 355"/>
              <a:gd name="T55" fmla="*/ 2147483647 h 391"/>
              <a:gd name="T56" fmla="*/ 2147483647 w 355"/>
              <a:gd name="T57" fmla="*/ 2147483647 h 391"/>
              <a:gd name="T58" fmla="*/ 2147483647 w 355"/>
              <a:gd name="T59" fmla="*/ 2147483647 h 391"/>
              <a:gd name="T60" fmla="*/ 2147483647 w 355"/>
              <a:gd name="T61" fmla="*/ 2147483647 h 391"/>
              <a:gd name="T62" fmla="*/ 2147483647 w 355"/>
              <a:gd name="T63" fmla="*/ 2147483647 h 391"/>
              <a:gd name="T64" fmla="*/ 2147483647 w 355"/>
              <a:gd name="T65" fmla="*/ 2147483647 h 391"/>
              <a:gd name="T66" fmla="*/ 2147483647 w 355"/>
              <a:gd name="T67" fmla="*/ 2147483647 h 391"/>
              <a:gd name="T68" fmla="*/ 2147483647 w 355"/>
              <a:gd name="T69" fmla="*/ 2147483647 h 391"/>
              <a:gd name="T70" fmla="*/ 2147483647 w 355"/>
              <a:gd name="T71" fmla="*/ 2147483647 h 391"/>
              <a:gd name="T72" fmla="*/ 2147483647 w 355"/>
              <a:gd name="T73" fmla="*/ 2147483647 h 391"/>
              <a:gd name="T74" fmla="*/ 2147483647 w 355"/>
              <a:gd name="T75" fmla="*/ 2147483647 h 391"/>
              <a:gd name="T76" fmla="*/ 0 w 355"/>
              <a:gd name="T77" fmla="*/ 0 h 391"/>
              <a:gd name="T78" fmla="*/ 0 w 355"/>
              <a:gd name="T79" fmla="*/ 0 h 39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5"/>
              <a:gd name="T121" fmla="*/ 0 h 391"/>
              <a:gd name="T122" fmla="*/ 355 w 355"/>
              <a:gd name="T123" fmla="*/ 391 h 39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5" h="391">
                <a:moveTo>
                  <a:pt x="0" y="0"/>
                </a:moveTo>
                <a:lnTo>
                  <a:pt x="63" y="13"/>
                </a:lnTo>
                <a:lnTo>
                  <a:pt x="139" y="25"/>
                </a:lnTo>
                <a:lnTo>
                  <a:pt x="165" y="38"/>
                </a:lnTo>
                <a:lnTo>
                  <a:pt x="190" y="50"/>
                </a:lnTo>
                <a:lnTo>
                  <a:pt x="228" y="76"/>
                </a:lnTo>
                <a:lnTo>
                  <a:pt x="254" y="88"/>
                </a:lnTo>
                <a:lnTo>
                  <a:pt x="279" y="113"/>
                </a:lnTo>
                <a:lnTo>
                  <a:pt x="305" y="139"/>
                </a:lnTo>
                <a:lnTo>
                  <a:pt x="317" y="151"/>
                </a:lnTo>
                <a:lnTo>
                  <a:pt x="330" y="176"/>
                </a:lnTo>
                <a:lnTo>
                  <a:pt x="343" y="202"/>
                </a:lnTo>
                <a:lnTo>
                  <a:pt x="355" y="227"/>
                </a:lnTo>
                <a:lnTo>
                  <a:pt x="355" y="239"/>
                </a:lnTo>
                <a:lnTo>
                  <a:pt x="355" y="265"/>
                </a:lnTo>
                <a:lnTo>
                  <a:pt x="355" y="302"/>
                </a:lnTo>
                <a:lnTo>
                  <a:pt x="355" y="328"/>
                </a:lnTo>
                <a:lnTo>
                  <a:pt x="355" y="353"/>
                </a:lnTo>
                <a:lnTo>
                  <a:pt x="343" y="365"/>
                </a:lnTo>
                <a:lnTo>
                  <a:pt x="330" y="378"/>
                </a:lnTo>
                <a:lnTo>
                  <a:pt x="317" y="378"/>
                </a:lnTo>
                <a:lnTo>
                  <a:pt x="305" y="391"/>
                </a:lnTo>
                <a:lnTo>
                  <a:pt x="292" y="391"/>
                </a:lnTo>
                <a:lnTo>
                  <a:pt x="279" y="378"/>
                </a:lnTo>
                <a:lnTo>
                  <a:pt x="267" y="378"/>
                </a:lnTo>
                <a:lnTo>
                  <a:pt x="254" y="365"/>
                </a:lnTo>
                <a:lnTo>
                  <a:pt x="241" y="353"/>
                </a:lnTo>
                <a:lnTo>
                  <a:pt x="228" y="340"/>
                </a:lnTo>
                <a:lnTo>
                  <a:pt x="203" y="328"/>
                </a:lnTo>
                <a:lnTo>
                  <a:pt x="190" y="315"/>
                </a:lnTo>
                <a:lnTo>
                  <a:pt x="165" y="290"/>
                </a:lnTo>
                <a:lnTo>
                  <a:pt x="139" y="265"/>
                </a:lnTo>
                <a:lnTo>
                  <a:pt x="127" y="227"/>
                </a:lnTo>
                <a:lnTo>
                  <a:pt x="101" y="189"/>
                </a:lnTo>
                <a:lnTo>
                  <a:pt x="76" y="151"/>
                </a:lnTo>
                <a:lnTo>
                  <a:pt x="51" y="101"/>
                </a:lnTo>
                <a:lnTo>
                  <a:pt x="25" y="5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8" name="Freeform 80"/>
          <p:cNvSpPr/>
          <p:nvPr/>
        </p:nvSpPr>
        <p:spPr bwMode="auto">
          <a:xfrm>
            <a:off x="6813551" y="2374901"/>
            <a:ext cx="347663" cy="715433"/>
          </a:xfrm>
          <a:custGeom>
            <a:avLst/>
            <a:gdLst>
              <a:gd name="T0" fmla="*/ 2147483647 w 547"/>
              <a:gd name="T1" fmla="*/ 2147483647 h 845"/>
              <a:gd name="T2" fmla="*/ 2147483647 w 547"/>
              <a:gd name="T3" fmla="*/ 2147483647 h 845"/>
              <a:gd name="T4" fmla="*/ 2147483647 w 547"/>
              <a:gd name="T5" fmla="*/ 2147483647 h 845"/>
              <a:gd name="T6" fmla="*/ 2147483647 w 547"/>
              <a:gd name="T7" fmla="*/ 2147483647 h 845"/>
              <a:gd name="T8" fmla="*/ 2147483647 w 547"/>
              <a:gd name="T9" fmla="*/ 2147483647 h 845"/>
              <a:gd name="T10" fmla="*/ 2147483647 w 547"/>
              <a:gd name="T11" fmla="*/ 2147483647 h 845"/>
              <a:gd name="T12" fmla="*/ 2147483647 w 547"/>
              <a:gd name="T13" fmla="*/ 2147483647 h 845"/>
              <a:gd name="T14" fmla="*/ 2147483647 w 547"/>
              <a:gd name="T15" fmla="*/ 2147483647 h 845"/>
              <a:gd name="T16" fmla="*/ 2147483647 w 547"/>
              <a:gd name="T17" fmla="*/ 2147483647 h 845"/>
              <a:gd name="T18" fmla="*/ 2147483647 w 547"/>
              <a:gd name="T19" fmla="*/ 2147483647 h 845"/>
              <a:gd name="T20" fmla="*/ 2147483647 w 547"/>
              <a:gd name="T21" fmla="*/ 2147483647 h 845"/>
              <a:gd name="T22" fmla="*/ 2147483647 w 547"/>
              <a:gd name="T23" fmla="*/ 2147483647 h 845"/>
              <a:gd name="T24" fmla="*/ 2147483647 w 547"/>
              <a:gd name="T25" fmla="*/ 2147483647 h 845"/>
              <a:gd name="T26" fmla="*/ 2147483647 w 547"/>
              <a:gd name="T27" fmla="*/ 2147483647 h 845"/>
              <a:gd name="T28" fmla="*/ 2147483647 w 547"/>
              <a:gd name="T29" fmla="*/ 2147483647 h 845"/>
              <a:gd name="T30" fmla="*/ 2147483647 w 547"/>
              <a:gd name="T31" fmla="*/ 2147483647 h 845"/>
              <a:gd name="T32" fmla="*/ 2147483647 w 547"/>
              <a:gd name="T33" fmla="*/ 2147483647 h 845"/>
              <a:gd name="T34" fmla="*/ 2147483647 w 547"/>
              <a:gd name="T35" fmla="*/ 2147483647 h 845"/>
              <a:gd name="T36" fmla="*/ 2147483647 w 547"/>
              <a:gd name="T37" fmla="*/ 2147483647 h 845"/>
              <a:gd name="T38" fmla="*/ 2147483647 w 547"/>
              <a:gd name="T39" fmla="*/ 2147483647 h 845"/>
              <a:gd name="T40" fmla="*/ 2147483647 w 547"/>
              <a:gd name="T41" fmla="*/ 2147483647 h 845"/>
              <a:gd name="T42" fmla="*/ 0 w 547"/>
              <a:gd name="T43" fmla="*/ 2147483647 h 845"/>
              <a:gd name="T44" fmla="*/ 2147483647 w 547"/>
              <a:gd name="T45" fmla="*/ 2147483647 h 845"/>
              <a:gd name="T46" fmla="*/ 2147483647 w 547"/>
              <a:gd name="T47" fmla="*/ 2147483647 h 845"/>
              <a:gd name="T48" fmla="*/ 2147483647 w 547"/>
              <a:gd name="T49" fmla="*/ 2147483647 h 845"/>
              <a:gd name="T50" fmla="*/ 2147483647 w 547"/>
              <a:gd name="T51" fmla="*/ 2147483647 h 845"/>
              <a:gd name="T52" fmla="*/ 2147483647 w 547"/>
              <a:gd name="T53" fmla="*/ 2147483647 h 845"/>
              <a:gd name="T54" fmla="*/ 2147483647 w 547"/>
              <a:gd name="T55" fmla="*/ 2147483647 h 845"/>
              <a:gd name="T56" fmla="*/ 2147483647 w 547"/>
              <a:gd name="T57" fmla="*/ 2147483647 h 845"/>
              <a:gd name="T58" fmla="*/ 2147483647 w 547"/>
              <a:gd name="T59" fmla="*/ 2147483647 h 845"/>
              <a:gd name="T60" fmla="*/ 2147483647 w 547"/>
              <a:gd name="T61" fmla="*/ 2147483647 h 845"/>
              <a:gd name="T62" fmla="*/ 2147483647 w 547"/>
              <a:gd name="T63" fmla="*/ 2147483647 h 845"/>
              <a:gd name="T64" fmla="*/ 2147483647 w 547"/>
              <a:gd name="T65" fmla="*/ 2147483647 h 845"/>
              <a:gd name="T66" fmla="*/ 2147483647 w 547"/>
              <a:gd name="T67" fmla="*/ 2147483647 h 845"/>
              <a:gd name="T68" fmla="*/ 2147483647 w 547"/>
              <a:gd name="T69" fmla="*/ 2147483647 h 845"/>
              <a:gd name="T70" fmla="*/ 2147483647 w 547"/>
              <a:gd name="T71" fmla="*/ 2147483647 h 845"/>
              <a:gd name="T72" fmla="*/ 2147483647 w 547"/>
              <a:gd name="T73" fmla="*/ 2147483647 h 845"/>
              <a:gd name="T74" fmla="*/ 2147483647 w 547"/>
              <a:gd name="T75" fmla="*/ 2147483647 h 845"/>
              <a:gd name="T76" fmla="*/ 2147483647 w 547"/>
              <a:gd name="T77" fmla="*/ 2147483647 h 845"/>
              <a:gd name="T78" fmla="*/ 2147483647 w 547"/>
              <a:gd name="T79" fmla="*/ 2147483647 h 845"/>
              <a:gd name="T80" fmla="*/ 2147483647 w 547"/>
              <a:gd name="T81" fmla="*/ 2147483647 h 845"/>
              <a:gd name="T82" fmla="*/ 2147483647 w 547"/>
              <a:gd name="T83" fmla="*/ 2147483647 h 845"/>
              <a:gd name="T84" fmla="*/ 2147483647 w 547"/>
              <a:gd name="T85" fmla="*/ 2147483647 h 845"/>
              <a:gd name="T86" fmla="*/ 2147483647 w 547"/>
              <a:gd name="T87" fmla="*/ 2147483647 h 845"/>
              <a:gd name="T88" fmla="*/ 2147483647 w 547"/>
              <a:gd name="T89" fmla="*/ 2147483647 h 845"/>
              <a:gd name="T90" fmla="*/ 2147483647 w 547"/>
              <a:gd name="T91" fmla="*/ 2147483647 h 845"/>
              <a:gd name="T92" fmla="*/ 2147483647 w 547"/>
              <a:gd name="T93" fmla="*/ 2147483647 h 845"/>
              <a:gd name="T94" fmla="*/ 2147483647 w 547"/>
              <a:gd name="T95" fmla="*/ 0 h 845"/>
              <a:gd name="T96" fmla="*/ 2147483647 w 547"/>
              <a:gd name="T97" fmla="*/ 0 h 845"/>
              <a:gd name="T98" fmla="*/ 2147483647 w 547"/>
              <a:gd name="T99" fmla="*/ 0 h 845"/>
              <a:gd name="T100" fmla="*/ 2147483647 w 547"/>
              <a:gd name="T101" fmla="*/ 0 h 845"/>
              <a:gd name="T102" fmla="*/ 2147483647 w 547"/>
              <a:gd name="T103" fmla="*/ 2147483647 h 845"/>
              <a:gd name="T104" fmla="*/ 2147483647 w 547"/>
              <a:gd name="T105" fmla="*/ 2147483647 h 845"/>
              <a:gd name="T106" fmla="*/ 2147483647 w 547"/>
              <a:gd name="T107" fmla="*/ 2147483647 h 845"/>
              <a:gd name="T108" fmla="*/ 2147483647 w 547"/>
              <a:gd name="T109" fmla="*/ 2147483647 h 845"/>
              <a:gd name="T110" fmla="*/ 2147483647 w 547"/>
              <a:gd name="T111" fmla="*/ 2147483647 h 845"/>
              <a:gd name="T112" fmla="*/ 2147483647 w 547"/>
              <a:gd name="T113" fmla="*/ 2147483647 h 845"/>
              <a:gd name="T114" fmla="*/ 2147483647 w 547"/>
              <a:gd name="T115" fmla="*/ 2147483647 h 845"/>
              <a:gd name="T116" fmla="*/ 2147483647 w 547"/>
              <a:gd name="T117" fmla="*/ 2147483647 h 845"/>
              <a:gd name="T118" fmla="*/ 2147483647 w 547"/>
              <a:gd name="T119" fmla="*/ 2147483647 h 845"/>
              <a:gd name="T120" fmla="*/ 2147483647 w 547"/>
              <a:gd name="T121" fmla="*/ 2147483647 h 845"/>
              <a:gd name="T122" fmla="*/ 2147483647 w 547"/>
              <a:gd name="T123" fmla="*/ 2147483647 h 845"/>
              <a:gd name="T124" fmla="*/ 2147483647 w 547"/>
              <a:gd name="T125" fmla="*/ 2147483647 h 8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47"/>
              <a:gd name="T190" fmla="*/ 0 h 845"/>
              <a:gd name="T191" fmla="*/ 547 w 547"/>
              <a:gd name="T192" fmla="*/ 845 h 84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47" h="845">
                <a:moveTo>
                  <a:pt x="534" y="151"/>
                </a:moveTo>
                <a:lnTo>
                  <a:pt x="547" y="177"/>
                </a:lnTo>
                <a:lnTo>
                  <a:pt x="534" y="202"/>
                </a:lnTo>
                <a:lnTo>
                  <a:pt x="521" y="227"/>
                </a:lnTo>
                <a:lnTo>
                  <a:pt x="508" y="252"/>
                </a:lnTo>
                <a:lnTo>
                  <a:pt x="496" y="265"/>
                </a:lnTo>
                <a:lnTo>
                  <a:pt x="470" y="290"/>
                </a:lnTo>
                <a:lnTo>
                  <a:pt x="458" y="315"/>
                </a:lnTo>
                <a:lnTo>
                  <a:pt x="445" y="341"/>
                </a:lnTo>
                <a:lnTo>
                  <a:pt x="419" y="366"/>
                </a:lnTo>
                <a:lnTo>
                  <a:pt x="407" y="391"/>
                </a:lnTo>
                <a:lnTo>
                  <a:pt x="381" y="429"/>
                </a:lnTo>
                <a:lnTo>
                  <a:pt x="356" y="467"/>
                </a:lnTo>
                <a:lnTo>
                  <a:pt x="331" y="504"/>
                </a:lnTo>
                <a:lnTo>
                  <a:pt x="305" y="542"/>
                </a:lnTo>
                <a:lnTo>
                  <a:pt x="267" y="593"/>
                </a:lnTo>
                <a:lnTo>
                  <a:pt x="242" y="630"/>
                </a:lnTo>
                <a:lnTo>
                  <a:pt x="204" y="681"/>
                </a:lnTo>
                <a:lnTo>
                  <a:pt x="165" y="731"/>
                </a:lnTo>
                <a:lnTo>
                  <a:pt x="127" y="794"/>
                </a:lnTo>
                <a:lnTo>
                  <a:pt x="89" y="845"/>
                </a:lnTo>
                <a:lnTo>
                  <a:pt x="0" y="832"/>
                </a:lnTo>
                <a:lnTo>
                  <a:pt x="38" y="782"/>
                </a:lnTo>
                <a:lnTo>
                  <a:pt x="64" y="719"/>
                </a:lnTo>
                <a:lnTo>
                  <a:pt x="89" y="656"/>
                </a:lnTo>
                <a:lnTo>
                  <a:pt x="115" y="605"/>
                </a:lnTo>
                <a:lnTo>
                  <a:pt x="140" y="555"/>
                </a:lnTo>
                <a:lnTo>
                  <a:pt x="165" y="517"/>
                </a:lnTo>
                <a:lnTo>
                  <a:pt x="178" y="467"/>
                </a:lnTo>
                <a:lnTo>
                  <a:pt x="204" y="429"/>
                </a:lnTo>
                <a:lnTo>
                  <a:pt x="216" y="391"/>
                </a:lnTo>
                <a:lnTo>
                  <a:pt x="229" y="366"/>
                </a:lnTo>
                <a:lnTo>
                  <a:pt x="242" y="328"/>
                </a:lnTo>
                <a:lnTo>
                  <a:pt x="254" y="303"/>
                </a:lnTo>
                <a:lnTo>
                  <a:pt x="267" y="278"/>
                </a:lnTo>
                <a:lnTo>
                  <a:pt x="280" y="252"/>
                </a:lnTo>
                <a:lnTo>
                  <a:pt x="280" y="240"/>
                </a:lnTo>
                <a:lnTo>
                  <a:pt x="292" y="227"/>
                </a:lnTo>
                <a:lnTo>
                  <a:pt x="292" y="189"/>
                </a:lnTo>
                <a:lnTo>
                  <a:pt x="305" y="177"/>
                </a:lnTo>
                <a:lnTo>
                  <a:pt x="305" y="151"/>
                </a:lnTo>
                <a:lnTo>
                  <a:pt x="305" y="126"/>
                </a:lnTo>
                <a:lnTo>
                  <a:pt x="305" y="101"/>
                </a:lnTo>
                <a:lnTo>
                  <a:pt x="305" y="63"/>
                </a:lnTo>
                <a:lnTo>
                  <a:pt x="292" y="51"/>
                </a:lnTo>
                <a:lnTo>
                  <a:pt x="280" y="25"/>
                </a:lnTo>
                <a:lnTo>
                  <a:pt x="292" y="13"/>
                </a:lnTo>
                <a:lnTo>
                  <a:pt x="305" y="0"/>
                </a:lnTo>
                <a:lnTo>
                  <a:pt x="318" y="0"/>
                </a:lnTo>
                <a:lnTo>
                  <a:pt x="331" y="0"/>
                </a:lnTo>
                <a:lnTo>
                  <a:pt x="356" y="13"/>
                </a:lnTo>
                <a:lnTo>
                  <a:pt x="394" y="25"/>
                </a:lnTo>
                <a:lnTo>
                  <a:pt x="432" y="51"/>
                </a:lnTo>
                <a:lnTo>
                  <a:pt x="458" y="63"/>
                </a:lnTo>
                <a:lnTo>
                  <a:pt x="483" y="76"/>
                </a:lnTo>
                <a:lnTo>
                  <a:pt x="496" y="88"/>
                </a:lnTo>
                <a:lnTo>
                  <a:pt x="508" y="101"/>
                </a:lnTo>
                <a:lnTo>
                  <a:pt x="521" y="114"/>
                </a:lnTo>
                <a:lnTo>
                  <a:pt x="534" y="126"/>
                </a:lnTo>
                <a:lnTo>
                  <a:pt x="534" y="139"/>
                </a:lnTo>
                <a:lnTo>
                  <a:pt x="534" y="1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9" name="Freeform 81"/>
          <p:cNvSpPr/>
          <p:nvPr/>
        </p:nvSpPr>
        <p:spPr bwMode="auto">
          <a:xfrm>
            <a:off x="6159501" y="2950633"/>
            <a:ext cx="1177925" cy="298451"/>
          </a:xfrm>
          <a:custGeom>
            <a:avLst/>
            <a:gdLst>
              <a:gd name="T0" fmla="*/ 2147483647 w 1855"/>
              <a:gd name="T1" fmla="*/ 2147483647 h 353"/>
              <a:gd name="T2" fmla="*/ 2147483647 w 1855"/>
              <a:gd name="T3" fmla="*/ 0 h 353"/>
              <a:gd name="T4" fmla="*/ 2147483647 w 1855"/>
              <a:gd name="T5" fmla="*/ 0 h 353"/>
              <a:gd name="T6" fmla="*/ 2147483647 w 1855"/>
              <a:gd name="T7" fmla="*/ 2147483647 h 353"/>
              <a:gd name="T8" fmla="*/ 2147483647 w 1855"/>
              <a:gd name="T9" fmla="*/ 2147483647 h 353"/>
              <a:gd name="T10" fmla="*/ 2147483647 w 1855"/>
              <a:gd name="T11" fmla="*/ 2147483647 h 353"/>
              <a:gd name="T12" fmla="*/ 2147483647 w 1855"/>
              <a:gd name="T13" fmla="*/ 2147483647 h 353"/>
              <a:gd name="T14" fmla="*/ 2147483647 w 1855"/>
              <a:gd name="T15" fmla="*/ 2147483647 h 353"/>
              <a:gd name="T16" fmla="*/ 2147483647 w 1855"/>
              <a:gd name="T17" fmla="*/ 2147483647 h 353"/>
              <a:gd name="T18" fmla="*/ 2147483647 w 1855"/>
              <a:gd name="T19" fmla="*/ 2147483647 h 353"/>
              <a:gd name="T20" fmla="*/ 2147483647 w 1855"/>
              <a:gd name="T21" fmla="*/ 2147483647 h 353"/>
              <a:gd name="T22" fmla="*/ 2147483647 w 1855"/>
              <a:gd name="T23" fmla="*/ 2147483647 h 353"/>
              <a:gd name="T24" fmla="*/ 2147483647 w 1855"/>
              <a:gd name="T25" fmla="*/ 2147483647 h 353"/>
              <a:gd name="T26" fmla="*/ 2147483647 w 1855"/>
              <a:gd name="T27" fmla="*/ 2147483647 h 353"/>
              <a:gd name="T28" fmla="*/ 2147483647 w 1855"/>
              <a:gd name="T29" fmla="*/ 2147483647 h 353"/>
              <a:gd name="T30" fmla="*/ 2147483647 w 1855"/>
              <a:gd name="T31" fmla="*/ 2147483647 h 353"/>
              <a:gd name="T32" fmla="*/ 2147483647 w 1855"/>
              <a:gd name="T33" fmla="*/ 2147483647 h 353"/>
              <a:gd name="T34" fmla="*/ 2147483647 w 1855"/>
              <a:gd name="T35" fmla="*/ 2147483647 h 353"/>
              <a:gd name="T36" fmla="*/ 2147483647 w 1855"/>
              <a:gd name="T37" fmla="*/ 2147483647 h 353"/>
              <a:gd name="T38" fmla="*/ 2147483647 w 1855"/>
              <a:gd name="T39" fmla="*/ 2147483647 h 353"/>
              <a:gd name="T40" fmla="*/ 2147483647 w 1855"/>
              <a:gd name="T41" fmla="*/ 2147483647 h 353"/>
              <a:gd name="T42" fmla="*/ 2147483647 w 1855"/>
              <a:gd name="T43" fmla="*/ 2147483647 h 353"/>
              <a:gd name="T44" fmla="*/ 2147483647 w 1855"/>
              <a:gd name="T45" fmla="*/ 2147483647 h 353"/>
              <a:gd name="T46" fmla="*/ 2147483647 w 1855"/>
              <a:gd name="T47" fmla="*/ 2147483647 h 353"/>
              <a:gd name="T48" fmla="*/ 2147483647 w 1855"/>
              <a:gd name="T49" fmla="*/ 2147483647 h 353"/>
              <a:gd name="T50" fmla="*/ 2147483647 w 1855"/>
              <a:gd name="T51" fmla="*/ 2147483647 h 353"/>
              <a:gd name="T52" fmla="*/ 2147483647 w 1855"/>
              <a:gd name="T53" fmla="*/ 2147483647 h 353"/>
              <a:gd name="T54" fmla="*/ 2147483647 w 1855"/>
              <a:gd name="T55" fmla="*/ 2147483647 h 353"/>
              <a:gd name="T56" fmla="*/ 2147483647 w 1855"/>
              <a:gd name="T57" fmla="*/ 2147483647 h 353"/>
              <a:gd name="T58" fmla="*/ 2147483647 w 1855"/>
              <a:gd name="T59" fmla="*/ 2147483647 h 353"/>
              <a:gd name="T60" fmla="*/ 2147483647 w 1855"/>
              <a:gd name="T61" fmla="*/ 2147483647 h 353"/>
              <a:gd name="T62" fmla="*/ 2147483647 w 1855"/>
              <a:gd name="T63" fmla="*/ 2147483647 h 353"/>
              <a:gd name="T64" fmla="*/ 2147483647 w 1855"/>
              <a:gd name="T65" fmla="*/ 2147483647 h 353"/>
              <a:gd name="T66" fmla="*/ 2147483647 w 1855"/>
              <a:gd name="T67" fmla="*/ 2147483647 h 353"/>
              <a:gd name="T68" fmla="*/ 2147483647 w 1855"/>
              <a:gd name="T69" fmla="*/ 2147483647 h 353"/>
              <a:gd name="T70" fmla="*/ 2147483647 w 1855"/>
              <a:gd name="T71" fmla="*/ 2147483647 h 353"/>
              <a:gd name="T72" fmla="*/ 2147483647 w 1855"/>
              <a:gd name="T73" fmla="*/ 2147483647 h 353"/>
              <a:gd name="T74" fmla="*/ 2147483647 w 1855"/>
              <a:gd name="T75" fmla="*/ 2147483647 h 353"/>
              <a:gd name="T76" fmla="*/ 2147483647 w 1855"/>
              <a:gd name="T77" fmla="*/ 2147483647 h 353"/>
              <a:gd name="T78" fmla="*/ 2147483647 w 1855"/>
              <a:gd name="T79" fmla="*/ 2147483647 h 353"/>
              <a:gd name="T80" fmla="*/ 2147483647 w 1855"/>
              <a:gd name="T81" fmla="*/ 2147483647 h 353"/>
              <a:gd name="T82" fmla="*/ 2147483647 w 1855"/>
              <a:gd name="T83" fmla="*/ 2147483647 h 353"/>
              <a:gd name="T84" fmla="*/ 2147483647 w 1855"/>
              <a:gd name="T85" fmla="*/ 2147483647 h 353"/>
              <a:gd name="T86" fmla="*/ 2147483647 w 1855"/>
              <a:gd name="T87" fmla="*/ 2147483647 h 3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55"/>
              <a:gd name="T133" fmla="*/ 0 h 353"/>
              <a:gd name="T134" fmla="*/ 1855 w 1855"/>
              <a:gd name="T135" fmla="*/ 353 h 3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55" h="353">
                <a:moveTo>
                  <a:pt x="1410" y="50"/>
                </a:moveTo>
                <a:lnTo>
                  <a:pt x="1474" y="25"/>
                </a:lnTo>
                <a:lnTo>
                  <a:pt x="1525" y="12"/>
                </a:lnTo>
                <a:lnTo>
                  <a:pt x="1576" y="0"/>
                </a:lnTo>
                <a:lnTo>
                  <a:pt x="1614" y="0"/>
                </a:lnTo>
                <a:lnTo>
                  <a:pt x="1639" y="0"/>
                </a:lnTo>
                <a:lnTo>
                  <a:pt x="1677" y="12"/>
                </a:lnTo>
                <a:lnTo>
                  <a:pt x="1715" y="12"/>
                </a:lnTo>
                <a:lnTo>
                  <a:pt x="1766" y="25"/>
                </a:lnTo>
                <a:lnTo>
                  <a:pt x="1779" y="38"/>
                </a:lnTo>
                <a:lnTo>
                  <a:pt x="1804" y="38"/>
                </a:lnTo>
                <a:lnTo>
                  <a:pt x="1817" y="50"/>
                </a:lnTo>
                <a:lnTo>
                  <a:pt x="1830" y="63"/>
                </a:lnTo>
                <a:lnTo>
                  <a:pt x="1842" y="63"/>
                </a:lnTo>
                <a:lnTo>
                  <a:pt x="1842" y="75"/>
                </a:lnTo>
                <a:lnTo>
                  <a:pt x="1855" y="88"/>
                </a:lnTo>
                <a:lnTo>
                  <a:pt x="1842" y="101"/>
                </a:lnTo>
                <a:lnTo>
                  <a:pt x="1842" y="113"/>
                </a:lnTo>
                <a:lnTo>
                  <a:pt x="1817" y="113"/>
                </a:lnTo>
                <a:lnTo>
                  <a:pt x="1791" y="126"/>
                </a:lnTo>
                <a:lnTo>
                  <a:pt x="1766" y="138"/>
                </a:lnTo>
                <a:lnTo>
                  <a:pt x="1715" y="151"/>
                </a:lnTo>
                <a:lnTo>
                  <a:pt x="1677" y="151"/>
                </a:lnTo>
                <a:lnTo>
                  <a:pt x="1626" y="164"/>
                </a:lnTo>
                <a:lnTo>
                  <a:pt x="1512" y="189"/>
                </a:lnTo>
                <a:lnTo>
                  <a:pt x="1398" y="214"/>
                </a:lnTo>
                <a:lnTo>
                  <a:pt x="1283" y="227"/>
                </a:lnTo>
                <a:lnTo>
                  <a:pt x="1156" y="239"/>
                </a:lnTo>
                <a:lnTo>
                  <a:pt x="1029" y="252"/>
                </a:lnTo>
                <a:lnTo>
                  <a:pt x="890" y="264"/>
                </a:lnTo>
                <a:lnTo>
                  <a:pt x="750" y="290"/>
                </a:lnTo>
                <a:lnTo>
                  <a:pt x="610" y="315"/>
                </a:lnTo>
                <a:lnTo>
                  <a:pt x="547" y="327"/>
                </a:lnTo>
                <a:lnTo>
                  <a:pt x="483" y="327"/>
                </a:lnTo>
                <a:lnTo>
                  <a:pt x="420" y="340"/>
                </a:lnTo>
                <a:lnTo>
                  <a:pt x="369" y="340"/>
                </a:lnTo>
                <a:lnTo>
                  <a:pt x="331" y="353"/>
                </a:lnTo>
                <a:lnTo>
                  <a:pt x="305" y="353"/>
                </a:lnTo>
                <a:lnTo>
                  <a:pt x="280" y="353"/>
                </a:lnTo>
                <a:lnTo>
                  <a:pt x="267" y="353"/>
                </a:lnTo>
                <a:lnTo>
                  <a:pt x="242" y="353"/>
                </a:lnTo>
                <a:lnTo>
                  <a:pt x="216" y="340"/>
                </a:lnTo>
                <a:lnTo>
                  <a:pt x="191" y="327"/>
                </a:lnTo>
                <a:lnTo>
                  <a:pt x="153" y="315"/>
                </a:lnTo>
                <a:lnTo>
                  <a:pt x="102" y="302"/>
                </a:lnTo>
                <a:lnTo>
                  <a:pt x="51" y="290"/>
                </a:lnTo>
                <a:lnTo>
                  <a:pt x="0" y="264"/>
                </a:lnTo>
                <a:lnTo>
                  <a:pt x="38" y="264"/>
                </a:lnTo>
                <a:lnTo>
                  <a:pt x="77" y="252"/>
                </a:lnTo>
                <a:lnTo>
                  <a:pt x="102" y="252"/>
                </a:lnTo>
                <a:lnTo>
                  <a:pt x="127" y="239"/>
                </a:lnTo>
                <a:lnTo>
                  <a:pt x="178" y="239"/>
                </a:lnTo>
                <a:lnTo>
                  <a:pt x="229" y="239"/>
                </a:lnTo>
                <a:lnTo>
                  <a:pt x="242" y="239"/>
                </a:lnTo>
                <a:lnTo>
                  <a:pt x="254" y="227"/>
                </a:lnTo>
                <a:lnTo>
                  <a:pt x="267" y="227"/>
                </a:lnTo>
                <a:lnTo>
                  <a:pt x="293" y="227"/>
                </a:lnTo>
                <a:lnTo>
                  <a:pt x="318" y="227"/>
                </a:lnTo>
                <a:lnTo>
                  <a:pt x="343" y="227"/>
                </a:lnTo>
                <a:lnTo>
                  <a:pt x="381" y="227"/>
                </a:lnTo>
                <a:lnTo>
                  <a:pt x="407" y="214"/>
                </a:lnTo>
                <a:lnTo>
                  <a:pt x="445" y="214"/>
                </a:lnTo>
                <a:lnTo>
                  <a:pt x="483" y="201"/>
                </a:lnTo>
                <a:lnTo>
                  <a:pt x="534" y="201"/>
                </a:lnTo>
                <a:lnTo>
                  <a:pt x="572" y="189"/>
                </a:lnTo>
                <a:lnTo>
                  <a:pt x="623" y="189"/>
                </a:lnTo>
                <a:lnTo>
                  <a:pt x="674" y="176"/>
                </a:lnTo>
                <a:lnTo>
                  <a:pt x="737" y="164"/>
                </a:lnTo>
                <a:lnTo>
                  <a:pt x="801" y="151"/>
                </a:lnTo>
                <a:lnTo>
                  <a:pt x="851" y="151"/>
                </a:lnTo>
                <a:lnTo>
                  <a:pt x="915" y="138"/>
                </a:lnTo>
                <a:lnTo>
                  <a:pt x="966" y="138"/>
                </a:lnTo>
                <a:lnTo>
                  <a:pt x="1017" y="126"/>
                </a:lnTo>
                <a:lnTo>
                  <a:pt x="1055" y="113"/>
                </a:lnTo>
                <a:lnTo>
                  <a:pt x="1106" y="113"/>
                </a:lnTo>
                <a:lnTo>
                  <a:pt x="1144" y="101"/>
                </a:lnTo>
                <a:lnTo>
                  <a:pt x="1182" y="101"/>
                </a:lnTo>
                <a:lnTo>
                  <a:pt x="1220" y="88"/>
                </a:lnTo>
                <a:lnTo>
                  <a:pt x="1258" y="88"/>
                </a:lnTo>
                <a:lnTo>
                  <a:pt x="1283" y="75"/>
                </a:lnTo>
                <a:lnTo>
                  <a:pt x="1321" y="75"/>
                </a:lnTo>
                <a:lnTo>
                  <a:pt x="1347" y="63"/>
                </a:lnTo>
                <a:lnTo>
                  <a:pt x="1372" y="63"/>
                </a:lnTo>
                <a:lnTo>
                  <a:pt x="1385" y="50"/>
                </a:lnTo>
                <a:lnTo>
                  <a:pt x="1410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0" name="Freeform 82"/>
          <p:cNvSpPr/>
          <p:nvPr/>
        </p:nvSpPr>
        <p:spPr bwMode="auto">
          <a:xfrm>
            <a:off x="6410325" y="3441700"/>
            <a:ext cx="685800" cy="203200"/>
          </a:xfrm>
          <a:custGeom>
            <a:avLst/>
            <a:gdLst>
              <a:gd name="T0" fmla="*/ 2147483647 w 1080"/>
              <a:gd name="T1" fmla="*/ 2147483647 h 239"/>
              <a:gd name="T2" fmla="*/ 2147483647 w 1080"/>
              <a:gd name="T3" fmla="*/ 2147483647 h 239"/>
              <a:gd name="T4" fmla="*/ 2147483647 w 1080"/>
              <a:gd name="T5" fmla="*/ 2147483647 h 239"/>
              <a:gd name="T6" fmla="*/ 2147483647 w 1080"/>
              <a:gd name="T7" fmla="*/ 2147483647 h 239"/>
              <a:gd name="T8" fmla="*/ 2147483647 w 1080"/>
              <a:gd name="T9" fmla="*/ 2147483647 h 239"/>
              <a:gd name="T10" fmla="*/ 2147483647 w 1080"/>
              <a:gd name="T11" fmla="*/ 2147483647 h 239"/>
              <a:gd name="T12" fmla="*/ 2147483647 w 1080"/>
              <a:gd name="T13" fmla="*/ 2147483647 h 239"/>
              <a:gd name="T14" fmla="*/ 2147483647 w 1080"/>
              <a:gd name="T15" fmla="*/ 2147483647 h 239"/>
              <a:gd name="T16" fmla="*/ 2147483647 w 1080"/>
              <a:gd name="T17" fmla="*/ 2147483647 h 239"/>
              <a:gd name="T18" fmla="*/ 2147483647 w 1080"/>
              <a:gd name="T19" fmla="*/ 2147483647 h 239"/>
              <a:gd name="T20" fmla="*/ 2147483647 w 1080"/>
              <a:gd name="T21" fmla="*/ 2147483647 h 239"/>
              <a:gd name="T22" fmla="*/ 2147483647 w 1080"/>
              <a:gd name="T23" fmla="*/ 2147483647 h 239"/>
              <a:gd name="T24" fmla="*/ 2147483647 w 1080"/>
              <a:gd name="T25" fmla="*/ 0 h 239"/>
              <a:gd name="T26" fmla="*/ 2147483647 w 1080"/>
              <a:gd name="T27" fmla="*/ 2147483647 h 239"/>
              <a:gd name="T28" fmla="*/ 2147483647 w 1080"/>
              <a:gd name="T29" fmla="*/ 2147483647 h 239"/>
              <a:gd name="T30" fmla="*/ 2147483647 w 1080"/>
              <a:gd name="T31" fmla="*/ 2147483647 h 239"/>
              <a:gd name="T32" fmla="*/ 2147483647 w 1080"/>
              <a:gd name="T33" fmla="*/ 2147483647 h 239"/>
              <a:gd name="T34" fmla="*/ 2147483647 w 1080"/>
              <a:gd name="T35" fmla="*/ 2147483647 h 239"/>
              <a:gd name="T36" fmla="*/ 2147483647 w 1080"/>
              <a:gd name="T37" fmla="*/ 2147483647 h 239"/>
              <a:gd name="T38" fmla="*/ 2147483647 w 1080"/>
              <a:gd name="T39" fmla="*/ 2147483647 h 239"/>
              <a:gd name="T40" fmla="*/ 2147483647 w 1080"/>
              <a:gd name="T41" fmla="*/ 2147483647 h 239"/>
              <a:gd name="T42" fmla="*/ 2147483647 w 1080"/>
              <a:gd name="T43" fmla="*/ 2147483647 h 239"/>
              <a:gd name="T44" fmla="*/ 2147483647 w 1080"/>
              <a:gd name="T45" fmla="*/ 2147483647 h 239"/>
              <a:gd name="T46" fmla="*/ 2147483647 w 1080"/>
              <a:gd name="T47" fmla="*/ 2147483647 h 239"/>
              <a:gd name="T48" fmla="*/ 2147483647 w 1080"/>
              <a:gd name="T49" fmla="*/ 2147483647 h 239"/>
              <a:gd name="T50" fmla="*/ 2147483647 w 1080"/>
              <a:gd name="T51" fmla="*/ 2147483647 h 239"/>
              <a:gd name="T52" fmla="*/ 2147483647 w 1080"/>
              <a:gd name="T53" fmla="*/ 2147483647 h 239"/>
              <a:gd name="T54" fmla="*/ 2147483647 w 1080"/>
              <a:gd name="T55" fmla="*/ 2147483647 h 239"/>
              <a:gd name="T56" fmla="*/ 2147483647 w 1080"/>
              <a:gd name="T57" fmla="*/ 2147483647 h 239"/>
              <a:gd name="T58" fmla="*/ 2147483647 w 1080"/>
              <a:gd name="T59" fmla="*/ 2147483647 h 239"/>
              <a:gd name="T60" fmla="*/ 2147483647 w 1080"/>
              <a:gd name="T61" fmla="*/ 2147483647 h 239"/>
              <a:gd name="T62" fmla="*/ 2147483647 w 1080"/>
              <a:gd name="T63" fmla="*/ 2147483647 h 239"/>
              <a:gd name="T64" fmla="*/ 2147483647 w 1080"/>
              <a:gd name="T65" fmla="*/ 2147483647 h 239"/>
              <a:gd name="T66" fmla="*/ 2147483647 w 1080"/>
              <a:gd name="T67" fmla="*/ 2147483647 h 239"/>
              <a:gd name="T68" fmla="*/ 2147483647 w 1080"/>
              <a:gd name="T69" fmla="*/ 2147483647 h 239"/>
              <a:gd name="T70" fmla="*/ 2147483647 w 1080"/>
              <a:gd name="T71" fmla="*/ 2147483647 h 239"/>
              <a:gd name="T72" fmla="*/ 2147483647 w 1080"/>
              <a:gd name="T73" fmla="*/ 2147483647 h 239"/>
              <a:gd name="T74" fmla="*/ 2147483647 w 1080"/>
              <a:gd name="T75" fmla="*/ 2147483647 h 239"/>
              <a:gd name="T76" fmla="*/ 2147483647 w 1080"/>
              <a:gd name="T77" fmla="*/ 2147483647 h 239"/>
              <a:gd name="T78" fmla="*/ 2147483647 w 1080"/>
              <a:gd name="T79" fmla="*/ 2147483647 h 239"/>
              <a:gd name="T80" fmla="*/ 2147483647 w 1080"/>
              <a:gd name="T81" fmla="*/ 2147483647 h 239"/>
              <a:gd name="T82" fmla="*/ 2147483647 w 1080"/>
              <a:gd name="T83" fmla="*/ 2147483647 h 239"/>
              <a:gd name="T84" fmla="*/ 2147483647 w 1080"/>
              <a:gd name="T85" fmla="*/ 2147483647 h 239"/>
              <a:gd name="T86" fmla="*/ 2147483647 w 1080"/>
              <a:gd name="T87" fmla="*/ 2147483647 h 239"/>
              <a:gd name="T88" fmla="*/ 2147483647 w 1080"/>
              <a:gd name="T89" fmla="*/ 2147483647 h 239"/>
              <a:gd name="T90" fmla="*/ 2147483647 w 1080"/>
              <a:gd name="T91" fmla="*/ 2147483647 h 239"/>
              <a:gd name="T92" fmla="*/ 2147483647 w 1080"/>
              <a:gd name="T93" fmla="*/ 2147483647 h 239"/>
              <a:gd name="T94" fmla="*/ 2147483647 w 1080"/>
              <a:gd name="T95" fmla="*/ 2147483647 h 239"/>
              <a:gd name="T96" fmla="*/ 2147483647 w 1080"/>
              <a:gd name="T97" fmla="*/ 2147483647 h 239"/>
              <a:gd name="T98" fmla="*/ 2147483647 w 1080"/>
              <a:gd name="T99" fmla="*/ 2147483647 h 239"/>
              <a:gd name="T100" fmla="*/ 2147483647 w 1080"/>
              <a:gd name="T101" fmla="*/ 2147483647 h 239"/>
              <a:gd name="T102" fmla="*/ 2147483647 w 1080"/>
              <a:gd name="T103" fmla="*/ 2147483647 h 239"/>
              <a:gd name="T104" fmla="*/ 2147483647 w 1080"/>
              <a:gd name="T105" fmla="*/ 2147483647 h 239"/>
              <a:gd name="T106" fmla="*/ 0 w 1080"/>
              <a:gd name="T107" fmla="*/ 2147483647 h 239"/>
              <a:gd name="T108" fmla="*/ 0 w 1080"/>
              <a:gd name="T109" fmla="*/ 2147483647 h 239"/>
              <a:gd name="T110" fmla="*/ 2147483647 w 1080"/>
              <a:gd name="T111" fmla="*/ 2147483647 h 239"/>
              <a:gd name="T112" fmla="*/ 2147483647 w 1080"/>
              <a:gd name="T113" fmla="*/ 2147483647 h 239"/>
              <a:gd name="T114" fmla="*/ 2147483647 w 1080"/>
              <a:gd name="T115" fmla="*/ 2147483647 h 239"/>
              <a:gd name="T116" fmla="*/ 2147483647 w 1080"/>
              <a:gd name="T117" fmla="*/ 2147483647 h 239"/>
              <a:gd name="T118" fmla="*/ 2147483647 w 1080"/>
              <a:gd name="T119" fmla="*/ 2147483647 h 2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80"/>
              <a:gd name="T181" fmla="*/ 0 h 239"/>
              <a:gd name="T182" fmla="*/ 1080 w 1080"/>
              <a:gd name="T183" fmla="*/ 239 h 2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80" h="239">
                <a:moveTo>
                  <a:pt x="165" y="126"/>
                </a:moveTo>
                <a:lnTo>
                  <a:pt x="191" y="126"/>
                </a:lnTo>
                <a:lnTo>
                  <a:pt x="229" y="113"/>
                </a:lnTo>
                <a:lnTo>
                  <a:pt x="267" y="113"/>
                </a:lnTo>
                <a:lnTo>
                  <a:pt x="305" y="100"/>
                </a:lnTo>
                <a:lnTo>
                  <a:pt x="356" y="88"/>
                </a:lnTo>
                <a:lnTo>
                  <a:pt x="394" y="88"/>
                </a:lnTo>
                <a:lnTo>
                  <a:pt x="445" y="75"/>
                </a:lnTo>
                <a:lnTo>
                  <a:pt x="508" y="63"/>
                </a:lnTo>
                <a:lnTo>
                  <a:pt x="610" y="37"/>
                </a:lnTo>
                <a:lnTo>
                  <a:pt x="712" y="25"/>
                </a:lnTo>
                <a:lnTo>
                  <a:pt x="813" y="12"/>
                </a:lnTo>
                <a:lnTo>
                  <a:pt x="902" y="0"/>
                </a:lnTo>
                <a:lnTo>
                  <a:pt x="940" y="12"/>
                </a:lnTo>
                <a:lnTo>
                  <a:pt x="966" y="12"/>
                </a:lnTo>
                <a:lnTo>
                  <a:pt x="1004" y="12"/>
                </a:lnTo>
                <a:lnTo>
                  <a:pt x="1029" y="12"/>
                </a:lnTo>
                <a:lnTo>
                  <a:pt x="1042" y="25"/>
                </a:lnTo>
                <a:lnTo>
                  <a:pt x="1067" y="25"/>
                </a:lnTo>
                <a:lnTo>
                  <a:pt x="1080" y="37"/>
                </a:lnTo>
                <a:lnTo>
                  <a:pt x="1080" y="50"/>
                </a:lnTo>
                <a:lnTo>
                  <a:pt x="1080" y="63"/>
                </a:lnTo>
                <a:lnTo>
                  <a:pt x="1080" y="75"/>
                </a:lnTo>
                <a:lnTo>
                  <a:pt x="1080" y="88"/>
                </a:lnTo>
                <a:lnTo>
                  <a:pt x="1054" y="100"/>
                </a:lnTo>
                <a:lnTo>
                  <a:pt x="1042" y="113"/>
                </a:lnTo>
                <a:lnTo>
                  <a:pt x="1016" y="126"/>
                </a:lnTo>
                <a:lnTo>
                  <a:pt x="991" y="138"/>
                </a:lnTo>
                <a:lnTo>
                  <a:pt x="953" y="138"/>
                </a:lnTo>
                <a:lnTo>
                  <a:pt x="902" y="151"/>
                </a:lnTo>
                <a:lnTo>
                  <a:pt x="851" y="163"/>
                </a:lnTo>
                <a:lnTo>
                  <a:pt x="788" y="163"/>
                </a:lnTo>
                <a:lnTo>
                  <a:pt x="712" y="176"/>
                </a:lnTo>
                <a:lnTo>
                  <a:pt x="635" y="189"/>
                </a:lnTo>
                <a:lnTo>
                  <a:pt x="559" y="201"/>
                </a:lnTo>
                <a:lnTo>
                  <a:pt x="496" y="214"/>
                </a:lnTo>
                <a:lnTo>
                  <a:pt x="432" y="226"/>
                </a:lnTo>
                <a:lnTo>
                  <a:pt x="381" y="226"/>
                </a:lnTo>
                <a:lnTo>
                  <a:pt x="330" y="226"/>
                </a:lnTo>
                <a:lnTo>
                  <a:pt x="292" y="239"/>
                </a:lnTo>
                <a:lnTo>
                  <a:pt x="254" y="239"/>
                </a:lnTo>
                <a:lnTo>
                  <a:pt x="229" y="239"/>
                </a:lnTo>
                <a:lnTo>
                  <a:pt x="191" y="239"/>
                </a:lnTo>
                <a:lnTo>
                  <a:pt x="153" y="226"/>
                </a:lnTo>
                <a:lnTo>
                  <a:pt x="114" y="214"/>
                </a:lnTo>
                <a:lnTo>
                  <a:pt x="89" y="201"/>
                </a:lnTo>
                <a:lnTo>
                  <a:pt x="64" y="201"/>
                </a:lnTo>
                <a:lnTo>
                  <a:pt x="51" y="189"/>
                </a:lnTo>
                <a:lnTo>
                  <a:pt x="38" y="189"/>
                </a:lnTo>
                <a:lnTo>
                  <a:pt x="26" y="176"/>
                </a:lnTo>
                <a:lnTo>
                  <a:pt x="13" y="176"/>
                </a:lnTo>
                <a:lnTo>
                  <a:pt x="13" y="163"/>
                </a:lnTo>
                <a:lnTo>
                  <a:pt x="0" y="151"/>
                </a:lnTo>
                <a:lnTo>
                  <a:pt x="38" y="138"/>
                </a:lnTo>
                <a:lnTo>
                  <a:pt x="76" y="138"/>
                </a:lnTo>
                <a:lnTo>
                  <a:pt x="114" y="138"/>
                </a:lnTo>
                <a:lnTo>
                  <a:pt x="165" y="1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71" name="Freeform 83"/>
          <p:cNvSpPr/>
          <p:nvPr/>
        </p:nvSpPr>
        <p:spPr bwMode="auto">
          <a:xfrm>
            <a:off x="6022975" y="3922184"/>
            <a:ext cx="1468438" cy="287867"/>
          </a:xfrm>
          <a:custGeom>
            <a:avLst/>
            <a:gdLst>
              <a:gd name="T0" fmla="*/ 2147483647 w 2312"/>
              <a:gd name="T1" fmla="*/ 2147483647 h 340"/>
              <a:gd name="T2" fmla="*/ 2147483647 w 2312"/>
              <a:gd name="T3" fmla="*/ 2147483647 h 340"/>
              <a:gd name="T4" fmla="*/ 2147483647 w 2312"/>
              <a:gd name="T5" fmla="*/ 2147483647 h 340"/>
              <a:gd name="T6" fmla="*/ 2147483647 w 2312"/>
              <a:gd name="T7" fmla="*/ 2147483647 h 340"/>
              <a:gd name="T8" fmla="*/ 2147483647 w 2312"/>
              <a:gd name="T9" fmla="*/ 2147483647 h 340"/>
              <a:gd name="T10" fmla="*/ 2147483647 w 2312"/>
              <a:gd name="T11" fmla="*/ 2147483647 h 340"/>
              <a:gd name="T12" fmla="*/ 2147483647 w 2312"/>
              <a:gd name="T13" fmla="*/ 2147483647 h 340"/>
              <a:gd name="T14" fmla="*/ 2147483647 w 2312"/>
              <a:gd name="T15" fmla="*/ 2147483647 h 340"/>
              <a:gd name="T16" fmla="*/ 2147483647 w 2312"/>
              <a:gd name="T17" fmla="*/ 2147483647 h 340"/>
              <a:gd name="T18" fmla="*/ 2147483647 w 2312"/>
              <a:gd name="T19" fmla="*/ 2147483647 h 340"/>
              <a:gd name="T20" fmla="*/ 2147483647 w 2312"/>
              <a:gd name="T21" fmla="*/ 2147483647 h 340"/>
              <a:gd name="T22" fmla="*/ 2147483647 w 2312"/>
              <a:gd name="T23" fmla="*/ 2147483647 h 340"/>
              <a:gd name="T24" fmla="*/ 2147483647 w 2312"/>
              <a:gd name="T25" fmla="*/ 2147483647 h 340"/>
              <a:gd name="T26" fmla="*/ 2147483647 w 2312"/>
              <a:gd name="T27" fmla="*/ 2147483647 h 340"/>
              <a:gd name="T28" fmla="*/ 2147483647 w 2312"/>
              <a:gd name="T29" fmla="*/ 2147483647 h 340"/>
              <a:gd name="T30" fmla="*/ 2147483647 w 2312"/>
              <a:gd name="T31" fmla="*/ 2147483647 h 340"/>
              <a:gd name="T32" fmla="*/ 2147483647 w 2312"/>
              <a:gd name="T33" fmla="*/ 2147483647 h 340"/>
              <a:gd name="T34" fmla="*/ 2147483647 w 2312"/>
              <a:gd name="T35" fmla="*/ 2147483647 h 340"/>
              <a:gd name="T36" fmla="*/ 2147483647 w 2312"/>
              <a:gd name="T37" fmla="*/ 0 h 340"/>
              <a:gd name="T38" fmla="*/ 2147483647 w 2312"/>
              <a:gd name="T39" fmla="*/ 0 h 340"/>
              <a:gd name="T40" fmla="*/ 2147483647 w 2312"/>
              <a:gd name="T41" fmla="*/ 0 h 340"/>
              <a:gd name="T42" fmla="*/ 2147483647 w 2312"/>
              <a:gd name="T43" fmla="*/ 2147483647 h 340"/>
              <a:gd name="T44" fmla="*/ 2147483647 w 2312"/>
              <a:gd name="T45" fmla="*/ 2147483647 h 340"/>
              <a:gd name="T46" fmla="*/ 2147483647 w 2312"/>
              <a:gd name="T47" fmla="*/ 2147483647 h 340"/>
              <a:gd name="T48" fmla="*/ 2147483647 w 2312"/>
              <a:gd name="T49" fmla="*/ 2147483647 h 340"/>
              <a:gd name="T50" fmla="*/ 2147483647 w 2312"/>
              <a:gd name="T51" fmla="*/ 2147483647 h 340"/>
              <a:gd name="T52" fmla="*/ 2147483647 w 2312"/>
              <a:gd name="T53" fmla="*/ 2147483647 h 340"/>
              <a:gd name="T54" fmla="*/ 2147483647 w 2312"/>
              <a:gd name="T55" fmla="*/ 2147483647 h 340"/>
              <a:gd name="T56" fmla="*/ 2147483647 w 2312"/>
              <a:gd name="T57" fmla="*/ 2147483647 h 340"/>
              <a:gd name="T58" fmla="*/ 2147483647 w 2312"/>
              <a:gd name="T59" fmla="*/ 2147483647 h 340"/>
              <a:gd name="T60" fmla="*/ 2147483647 w 2312"/>
              <a:gd name="T61" fmla="*/ 2147483647 h 340"/>
              <a:gd name="T62" fmla="*/ 2147483647 w 2312"/>
              <a:gd name="T63" fmla="*/ 2147483647 h 340"/>
              <a:gd name="T64" fmla="*/ 2147483647 w 2312"/>
              <a:gd name="T65" fmla="*/ 2147483647 h 340"/>
              <a:gd name="T66" fmla="*/ 2147483647 w 2312"/>
              <a:gd name="T67" fmla="*/ 2147483647 h 340"/>
              <a:gd name="T68" fmla="*/ 2147483647 w 2312"/>
              <a:gd name="T69" fmla="*/ 2147483647 h 340"/>
              <a:gd name="T70" fmla="*/ 2147483647 w 2312"/>
              <a:gd name="T71" fmla="*/ 2147483647 h 340"/>
              <a:gd name="T72" fmla="*/ 2147483647 w 2312"/>
              <a:gd name="T73" fmla="*/ 2147483647 h 340"/>
              <a:gd name="T74" fmla="*/ 2147483647 w 2312"/>
              <a:gd name="T75" fmla="*/ 2147483647 h 340"/>
              <a:gd name="T76" fmla="*/ 2147483647 w 2312"/>
              <a:gd name="T77" fmla="*/ 2147483647 h 340"/>
              <a:gd name="T78" fmla="*/ 2147483647 w 2312"/>
              <a:gd name="T79" fmla="*/ 2147483647 h 340"/>
              <a:gd name="T80" fmla="*/ 2147483647 w 2312"/>
              <a:gd name="T81" fmla="*/ 2147483647 h 340"/>
              <a:gd name="T82" fmla="*/ 2147483647 w 2312"/>
              <a:gd name="T83" fmla="*/ 2147483647 h 340"/>
              <a:gd name="T84" fmla="*/ 2147483647 w 2312"/>
              <a:gd name="T85" fmla="*/ 2147483647 h 340"/>
              <a:gd name="T86" fmla="*/ 2147483647 w 2312"/>
              <a:gd name="T87" fmla="*/ 2147483647 h 340"/>
              <a:gd name="T88" fmla="*/ 2147483647 w 2312"/>
              <a:gd name="T89" fmla="*/ 2147483647 h 340"/>
              <a:gd name="T90" fmla="*/ 2147483647 w 2312"/>
              <a:gd name="T91" fmla="*/ 2147483647 h 340"/>
              <a:gd name="T92" fmla="*/ 2147483647 w 2312"/>
              <a:gd name="T93" fmla="*/ 2147483647 h 340"/>
              <a:gd name="T94" fmla="*/ 2147483647 w 2312"/>
              <a:gd name="T95" fmla="*/ 2147483647 h 340"/>
              <a:gd name="T96" fmla="*/ 0 w 2312"/>
              <a:gd name="T97" fmla="*/ 2147483647 h 3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12"/>
              <a:gd name="T148" fmla="*/ 0 h 340"/>
              <a:gd name="T149" fmla="*/ 2312 w 2312"/>
              <a:gd name="T150" fmla="*/ 340 h 3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12" h="340">
                <a:moveTo>
                  <a:pt x="0" y="214"/>
                </a:moveTo>
                <a:lnTo>
                  <a:pt x="39" y="214"/>
                </a:lnTo>
                <a:lnTo>
                  <a:pt x="64" y="201"/>
                </a:lnTo>
                <a:lnTo>
                  <a:pt x="115" y="201"/>
                </a:lnTo>
                <a:lnTo>
                  <a:pt x="166" y="201"/>
                </a:lnTo>
                <a:lnTo>
                  <a:pt x="216" y="201"/>
                </a:lnTo>
                <a:lnTo>
                  <a:pt x="267" y="189"/>
                </a:lnTo>
                <a:lnTo>
                  <a:pt x="318" y="189"/>
                </a:lnTo>
                <a:lnTo>
                  <a:pt x="381" y="189"/>
                </a:lnTo>
                <a:lnTo>
                  <a:pt x="420" y="189"/>
                </a:lnTo>
                <a:lnTo>
                  <a:pt x="458" y="176"/>
                </a:lnTo>
                <a:lnTo>
                  <a:pt x="496" y="176"/>
                </a:lnTo>
                <a:lnTo>
                  <a:pt x="534" y="176"/>
                </a:lnTo>
                <a:lnTo>
                  <a:pt x="572" y="163"/>
                </a:lnTo>
                <a:lnTo>
                  <a:pt x="623" y="163"/>
                </a:lnTo>
                <a:lnTo>
                  <a:pt x="674" y="163"/>
                </a:lnTo>
                <a:lnTo>
                  <a:pt x="724" y="151"/>
                </a:lnTo>
                <a:lnTo>
                  <a:pt x="775" y="151"/>
                </a:lnTo>
                <a:lnTo>
                  <a:pt x="826" y="138"/>
                </a:lnTo>
                <a:lnTo>
                  <a:pt x="890" y="138"/>
                </a:lnTo>
                <a:lnTo>
                  <a:pt x="953" y="126"/>
                </a:lnTo>
                <a:lnTo>
                  <a:pt x="1017" y="113"/>
                </a:lnTo>
                <a:lnTo>
                  <a:pt x="1080" y="113"/>
                </a:lnTo>
                <a:lnTo>
                  <a:pt x="1156" y="100"/>
                </a:lnTo>
                <a:lnTo>
                  <a:pt x="1233" y="88"/>
                </a:lnTo>
                <a:lnTo>
                  <a:pt x="1296" y="75"/>
                </a:lnTo>
                <a:lnTo>
                  <a:pt x="1372" y="63"/>
                </a:lnTo>
                <a:lnTo>
                  <a:pt x="1436" y="63"/>
                </a:lnTo>
                <a:lnTo>
                  <a:pt x="1499" y="50"/>
                </a:lnTo>
                <a:lnTo>
                  <a:pt x="1550" y="37"/>
                </a:lnTo>
                <a:lnTo>
                  <a:pt x="1601" y="37"/>
                </a:lnTo>
                <a:lnTo>
                  <a:pt x="1652" y="25"/>
                </a:lnTo>
                <a:lnTo>
                  <a:pt x="1703" y="25"/>
                </a:lnTo>
                <a:lnTo>
                  <a:pt x="1753" y="12"/>
                </a:lnTo>
                <a:lnTo>
                  <a:pt x="1792" y="12"/>
                </a:lnTo>
                <a:lnTo>
                  <a:pt x="1830" y="12"/>
                </a:lnTo>
                <a:lnTo>
                  <a:pt x="1855" y="0"/>
                </a:lnTo>
                <a:lnTo>
                  <a:pt x="1880" y="0"/>
                </a:lnTo>
                <a:lnTo>
                  <a:pt x="1919" y="0"/>
                </a:lnTo>
                <a:lnTo>
                  <a:pt x="1931" y="0"/>
                </a:lnTo>
                <a:lnTo>
                  <a:pt x="1957" y="0"/>
                </a:lnTo>
                <a:lnTo>
                  <a:pt x="2020" y="0"/>
                </a:lnTo>
                <a:lnTo>
                  <a:pt x="2084" y="12"/>
                </a:lnTo>
                <a:lnTo>
                  <a:pt x="2134" y="25"/>
                </a:lnTo>
                <a:lnTo>
                  <a:pt x="2185" y="37"/>
                </a:lnTo>
                <a:lnTo>
                  <a:pt x="2223" y="63"/>
                </a:lnTo>
                <a:lnTo>
                  <a:pt x="2262" y="88"/>
                </a:lnTo>
                <a:lnTo>
                  <a:pt x="2287" y="113"/>
                </a:lnTo>
                <a:lnTo>
                  <a:pt x="2300" y="126"/>
                </a:lnTo>
                <a:lnTo>
                  <a:pt x="2312" y="151"/>
                </a:lnTo>
                <a:lnTo>
                  <a:pt x="2312" y="176"/>
                </a:lnTo>
                <a:lnTo>
                  <a:pt x="2312" y="189"/>
                </a:lnTo>
                <a:lnTo>
                  <a:pt x="2300" y="201"/>
                </a:lnTo>
                <a:lnTo>
                  <a:pt x="2274" y="214"/>
                </a:lnTo>
                <a:lnTo>
                  <a:pt x="2262" y="214"/>
                </a:lnTo>
                <a:lnTo>
                  <a:pt x="2236" y="226"/>
                </a:lnTo>
                <a:lnTo>
                  <a:pt x="2198" y="226"/>
                </a:lnTo>
                <a:lnTo>
                  <a:pt x="2160" y="226"/>
                </a:lnTo>
                <a:lnTo>
                  <a:pt x="2122" y="226"/>
                </a:lnTo>
                <a:lnTo>
                  <a:pt x="2084" y="214"/>
                </a:lnTo>
                <a:lnTo>
                  <a:pt x="1969" y="214"/>
                </a:lnTo>
                <a:lnTo>
                  <a:pt x="1868" y="214"/>
                </a:lnTo>
                <a:lnTo>
                  <a:pt x="1753" y="214"/>
                </a:lnTo>
                <a:lnTo>
                  <a:pt x="1626" y="214"/>
                </a:lnTo>
                <a:lnTo>
                  <a:pt x="1563" y="214"/>
                </a:lnTo>
                <a:lnTo>
                  <a:pt x="1499" y="214"/>
                </a:lnTo>
                <a:lnTo>
                  <a:pt x="1449" y="214"/>
                </a:lnTo>
                <a:lnTo>
                  <a:pt x="1385" y="214"/>
                </a:lnTo>
                <a:lnTo>
                  <a:pt x="1334" y="214"/>
                </a:lnTo>
                <a:lnTo>
                  <a:pt x="1283" y="214"/>
                </a:lnTo>
                <a:lnTo>
                  <a:pt x="1245" y="214"/>
                </a:lnTo>
                <a:lnTo>
                  <a:pt x="1207" y="214"/>
                </a:lnTo>
                <a:lnTo>
                  <a:pt x="1118" y="226"/>
                </a:lnTo>
                <a:lnTo>
                  <a:pt x="1029" y="239"/>
                </a:lnTo>
                <a:lnTo>
                  <a:pt x="928" y="252"/>
                </a:lnTo>
                <a:lnTo>
                  <a:pt x="813" y="264"/>
                </a:lnTo>
                <a:lnTo>
                  <a:pt x="712" y="277"/>
                </a:lnTo>
                <a:lnTo>
                  <a:pt x="610" y="290"/>
                </a:lnTo>
                <a:lnTo>
                  <a:pt x="521" y="302"/>
                </a:lnTo>
                <a:lnTo>
                  <a:pt x="445" y="315"/>
                </a:lnTo>
                <a:lnTo>
                  <a:pt x="407" y="327"/>
                </a:lnTo>
                <a:lnTo>
                  <a:pt x="369" y="327"/>
                </a:lnTo>
                <a:lnTo>
                  <a:pt x="331" y="340"/>
                </a:lnTo>
                <a:lnTo>
                  <a:pt x="293" y="340"/>
                </a:lnTo>
                <a:lnTo>
                  <a:pt x="267" y="340"/>
                </a:lnTo>
                <a:lnTo>
                  <a:pt x="242" y="340"/>
                </a:lnTo>
                <a:lnTo>
                  <a:pt x="216" y="327"/>
                </a:lnTo>
                <a:lnTo>
                  <a:pt x="191" y="327"/>
                </a:lnTo>
                <a:lnTo>
                  <a:pt x="166" y="327"/>
                </a:lnTo>
                <a:lnTo>
                  <a:pt x="153" y="315"/>
                </a:lnTo>
                <a:lnTo>
                  <a:pt x="127" y="302"/>
                </a:lnTo>
                <a:lnTo>
                  <a:pt x="102" y="290"/>
                </a:lnTo>
                <a:lnTo>
                  <a:pt x="77" y="277"/>
                </a:lnTo>
                <a:lnTo>
                  <a:pt x="51" y="252"/>
                </a:lnTo>
                <a:lnTo>
                  <a:pt x="26" y="226"/>
                </a:lnTo>
                <a:lnTo>
                  <a:pt x="0" y="2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0" name="TextBox 2"/>
          <p:cNvSpPr txBox="1">
            <a:spLocks noChangeArrowheads="1"/>
          </p:cNvSpPr>
          <p:nvPr/>
        </p:nvSpPr>
        <p:spPr bwMode="auto">
          <a:xfrm>
            <a:off x="465139" y="2264834"/>
            <a:ext cx="3032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98" name="矩形 2"/>
          <p:cNvSpPr>
            <a:spLocks noChangeArrowheads="1"/>
          </p:cNvSpPr>
          <p:nvPr/>
        </p:nvSpPr>
        <p:spPr bwMode="auto">
          <a:xfrm>
            <a:off x="5116513" y="4929718"/>
            <a:ext cx="3365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>
                <a:latin typeface="宋体" panose="02010600030101010101" pitchFamily="2" charset="-122"/>
              </a:rPr>
              <a:t>上边的点要小、撇稍大、两笔要扁小，三横中间横最短、下横要长。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结构：</a:t>
            </a:r>
            <a:r>
              <a:rPr lang="zh-CN" altLang="en-US" sz="2200" b="1" dirty="0">
                <a:latin typeface="宋体" panose="02010600030101010101" pitchFamily="2" charset="-122"/>
              </a:rPr>
              <a:t>上下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55685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</a:rPr>
              <a:t>草兰   义结金兰</a:t>
            </a:r>
            <a:endParaRPr lang="zh-CN" altLang="en-US" sz="2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8"/>
            <a:ext cx="476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 dirty="0">
                <a:latin typeface="宋体" panose="02010600030101010101" pitchFamily="2" charset="-122"/>
              </a:rPr>
              <a:t>木兰花开得真好看。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 dirty="0">
                <a:latin typeface="宋体" panose="02010600030101010101" pitchFamily="2" charset="-122"/>
              </a:rPr>
              <a:t>L  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 dirty="0">
                <a:latin typeface="宋体" panose="02010600030101010101" pitchFamily="2" charset="-122"/>
              </a:rPr>
              <a:t>丷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grpSp>
        <p:nvGrpSpPr>
          <p:cNvPr id="23576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27674" name="矩形 4"/>
          <p:cNvSpPr>
            <a:spLocks noChangeArrowheads="1"/>
          </p:cNvSpPr>
          <p:nvPr/>
        </p:nvSpPr>
        <p:spPr bwMode="auto">
          <a:xfrm>
            <a:off x="3119438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75" name="矩形 17"/>
          <p:cNvSpPr>
            <a:spLocks noChangeArrowheads="1"/>
          </p:cNvSpPr>
          <p:nvPr/>
        </p:nvSpPr>
        <p:spPr bwMode="auto">
          <a:xfrm>
            <a:off x="3252789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lán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2357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7" grpId="0" animBg="1"/>
      <p:bldP spid="12368" grpId="0" animBg="1"/>
      <p:bldP spid="12369" grpId="0" animBg="1"/>
      <p:bldP spid="12370" grpId="0" animBg="1"/>
      <p:bldP spid="12371" grpId="0" animBg="1"/>
      <p:bldP spid="1239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7674" grpId="0"/>
      <p:bldP spid="276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1" name="Freeform 33"/>
          <p:cNvSpPr/>
          <p:nvPr/>
        </p:nvSpPr>
        <p:spPr bwMode="auto">
          <a:xfrm>
            <a:off x="6072189" y="2290234"/>
            <a:ext cx="460375" cy="715433"/>
          </a:xfrm>
          <a:custGeom>
            <a:avLst/>
            <a:gdLst>
              <a:gd name="T0" fmla="*/ 2147483647 w 724"/>
              <a:gd name="T1" fmla="*/ 2147483647 h 845"/>
              <a:gd name="T2" fmla="*/ 2147483647 w 724"/>
              <a:gd name="T3" fmla="*/ 2147483647 h 845"/>
              <a:gd name="T4" fmla="*/ 2147483647 w 724"/>
              <a:gd name="T5" fmla="*/ 2147483647 h 845"/>
              <a:gd name="T6" fmla="*/ 2147483647 w 724"/>
              <a:gd name="T7" fmla="*/ 2147483647 h 845"/>
              <a:gd name="T8" fmla="*/ 2147483647 w 724"/>
              <a:gd name="T9" fmla="*/ 2147483647 h 845"/>
              <a:gd name="T10" fmla="*/ 2147483647 w 724"/>
              <a:gd name="T11" fmla="*/ 2147483647 h 845"/>
              <a:gd name="T12" fmla="*/ 2147483647 w 724"/>
              <a:gd name="T13" fmla="*/ 2147483647 h 845"/>
              <a:gd name="T14" fmla="*/ 2147483647 w 724"/>
              <a:gd name="T15" fmla="*/ 2147483647 h 845"/>
              <a:gd name="T16" fmla="*/ 2147483647 w 724"/>
              <a:gd name="T17" fmla="*/ 2147483647 h 845"/>
              <a:gd name="T18" fmla="*/ 2147483647 w 724"/>
              <a:gd name="T19" fmla="*/ 2147483647 h 845"/>
              <a:gd name="T20" fmla="*/ 2147483647 w 724"/>
              <a:gd name="T21" fmla="*/ 0 h 845"/>
              <a:gd name="T22" fmla="*/ 2147483647 w 724"/>
              <a:gd name="T23" fmla="*/ 0 h 845"/>
              <a:gd name="T24" fmla="*/ 2147483647 w 724"/>
              <a:gd name="T25" fmla="*/ 2147483647 h 845"/>
              <a:gd name="T26" fmla="*/ 2147483647 w 724"/>
              <a:gd name="T27" fmla="*/ 2147483647 h 845"/>
              <a:gd name="T28" fmla="*/ 2147483647 w 724"/>
              <a:gd name="T29" fmla="*/ 2147483647 h 845"/>
              <a:gd name="T30" fmla="*/ 2147483647 w 724"/>
              <a:gd name="T31" fmla="*/ 2147483647 h 845"/>
              <a:gd name="T32" fmla="*/ 2147483647 w 724"/>
              <a:gd name="T33" fmla="*/ 2147483647 h 845"/>
              <a:gd name="T34" fmla="*/ 2147483647 w 724"/>
              <a:gd name="T35" fmla="*/ 2147483647 h 845"/>
              <a:gd name="T36" fmla="*/ 2147483647 w 724"/>
              <a:gd name="T37" fmla="*/ 2147483647 h 845"/>
              <a:gd name="T38" fmla="*/ 2147483647 w 724"/>
              <a:gd name="T39" fmla="*/ 2147483647 h 845"/>
              <a:gd name="T40" fmla="*/ 2147483647 w 724"/>
              <a:gd name="T41" fmla="*/ 2147483647 h 845"/>
              <a:gd name="T42" fmla="*/ 2147483647 w 724"/>
              <a:gd name="T43" fmla="*/ 2147483647 h 845"/>
              <a:gd name="T44" fmla="*/ 2147483647 w 724"/>
              <a:gd name="T45" fmla="*/ 2147483647 h 845"/>
              <a:gd name="T46" fmla="*/ 2147483647 w 724"/>
              <a:gd name="T47" fmla="*/ 2147483647 h 845"/>
              <a:gd name="T48" fmla="*/ 2147483647 w 724"/>
              <a:gd name="T49" fmla="*/ 2147483647 h 845"/>
              <a:gd name="T50" fmla="*/ 2147483647 w 724"/>
              <a:gd name="T51" fmla="*/ 2147483647 h 845"/>
              <a:gd name="T52" fmla="*/ 2147483647 w 724"/>
              <a:gd name="T53" fmla="*/ 2147483647 h 845"/>
              <a:gd name="T54" fmla="*/ 0 w 724"/>
              <a:gd name="T55" fmla="*/ 2147483647 h 845"/>
              <a:gd name="T56" fmla="*/ 2147483647 w 724"/>
              <a:gd name="T57" fmla="*/ 2147483647 h 845"/>
              <a:gd name="T58" fmla="*/ 2147483647 w 724"/>
              <a:gd name="T59" fmla="*/ 2147483647 h 845"/>
              <a:gd name="T60" fmla="*/ 2147483647 w 724"/>
              <a:gd name="T61" fmla="*/ 2147483647 h 845"/>
              <a:gd name="T62" fmla="*/ 2147483647 w 724"/>
              <a:gd name="T63" fmla="*/ 2147483647 h 845"/>
              <a:gd name="T64" fmla="*/ 2147483647 w 724"/>
              <a:gd name="T65" fmla="*/ 2147483647 h 845"/>
              <a:gd name="T66" fmla="*/ 2147483647 w 724"/>
              <a:gd name="T67" fmla="*/ 2147483647 h 8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4"/>
              <a:gd name="T103" fmla="*/ 0 h 845"/>
              <a:gd name="T104" fmla="*/ 724 w 724"/>
              <a:gd name="T105" fmla="*/ 845 h 8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4" h="845">
                <a:moveTo>
                  <a:pt x="343" y="429"/>
                </a:moveTo>
                <a:lnTo>
                  <a:pt x="381" y="366"/>
                </a:lnTo>
                <a:lnTo>
                  <a:pt x="419" y="315"/>
                </a:lnTo>
                <a:lnTo>
                  <a:pt x="457" y="252"/>
                </a:lnTo>
                <a:lnTo>
                  <a:pt x="483" y="202"/>
                </a:lnTo>
                <a:lnTo>
                  <a:pt x="496" y="177"/>
                </a:lnTo>
                <a:lnTo>
                  <a:pt x="508" y="164"/>
                </a:lnTo>
                <a:lnTo>
                  <a:pt x="508" y="139"/>
                </a:lnTo>
                <a:lnTo>
                  <a:pt x="508" y="126"/>
                </a:lnTo>
                <a:lnTo>
                  <a:pt x="508" y="114"/>
                </a:lnTo>
                <a:lnTo>
                  <a:pt x="508" y="88"/>
                </a:lnTo>
                <a:lnTo>
                  <a:pt x="496" y="88"/>
                </a:lnTo>
                <a:lnTo>
                  <a:pt x="496" y="76"/>
                </a:lnTo>
                <a:lnTo>
                  <a:pt x="483" y="63"/>
                </a:lnTo>
                <a:lnTo>
                  <a:pt x="470" y="63"/>
                </a:lnTo>
                <a:lnTo>
                  <a:pt x="470" y="51"/>
                </a:lnTo>
                <a:lnTo>
                  <a:pt x="470" y="38"/>
                </a:lnTo>
                <a:lnTo>
                  <a:pt x="470" y="13"/>
                </a:lnTo>
                <a:lnTo>
                  <a:pt x="483" y="13"/>
                </a:lnTo>
                <a:lnTo>
                  <a:pt x="483" y="0"/>
                </a:lnTo>
                <a:lnTo>
                  <a:pt x="508" y="0"/>
                </a:lnTo>
                <a:lnTo>
                  <a:pt x="521" y="0"/>
                </a:lnTo>
                <a:lnTo>
                  <a:pt x="546" y="0"/>
                </a:lnTo>
                <a:lnTo>
                  <a:pt x="559" y="0"/>
                </a:lnTo>
                <a:lnTo>
                  <a:pt x="584" y="13"/>
                </a:lnTo>
                <a:lnTo>
                  <a:pt x="623" y="13"/>
                </a:lnTo>
                <a:lnTo>
                  <a:pt x="648" y="25"/>
                </a:lnTo>
                <a:lnTo>
                  <a:pt x="673" y="38"/>
                </a:lnTo>
                <a:lnTo>
                  <a:pt x="686" y="51"/>
                </a:lnTo>
                <a:lnTo>
                  <a:pt x="699" y="63"/>
                </a:lnTo>
                <a:lnTo>
                  <a:pt x="712" y="76"/>
                </a:lnTo>
                <a:lnTo>
                  <a:pt x="724" y="88"/>
                </a:lnTo>
                <a:lnTo>
                  <a:pt x="724" y="101"/>
                </a:lnTo>
                <a:lnTo>
                  <a:pt x="712" y="139"/>
                </a:lnTo>
                <a:lnTo>
                  <a:pt x="699" y="164"/>
                </a:lnTo>
                <a:lnTo>
                  <a:pt x="673" y="214"/>
                </a:lnTo>
                <a:lnTo>
                  <a:pt x="648" y="252"/>
                </a:lnTo>
                <a:lnTo>
                  <a:pt x="623" y="303"/>
                </a:lnTo>
                <a:lnTo>
                  <a:pt x="572" y="353"/>
                </a:lnTo>
                <a:lnTo>
                  <a:pt x="534" y="416"/>
                </a:lnTo>
                <a:lnTo>
                  <a:pt x="483" y="467"/>
                </a:lnTo>
                <a:lnTo>
                  <a:pt x="419" y="530"/>
                </a:lnTo>
                <a:lnTo>
                  <a:pt x="356" y="605"/>
                </a:lnTo>
                <a:lnTo>
                  <a:pt x="280" y="668"/>
                </a:lnTo>
                <a:lnTo>
                  <a:pt x="203" y="719"/>
                </a:lnTo>
                <a:lnTo>
                  <a:pt x="153" y="756"/>
                </a:lnTo>
                <a:lnTo>
                  <a:pt x="114" y="782"/>
                </a:lnTo>
                <a:lnTo>
                  <a:pt x="89" y="807"/>
                </a:lnTo>
                <a:lnTo>
                  <a:pt x="64" y="819"/>
                </a:lnTo>
                <a:lnTo>
                  <a:pt x="38" y="832"/>
                </a:lnTo>
                <a:lnTo>
                  <a:pt x="26" y="845"/>
                </a:lnTo>
                <a:lnTo>
                  <a:pt x="13" y="845"/>
                </a:lnTo>
                <a:lnTo>
                  <a:pt x="0" y="845"/>
                </a:lnTo>
                <a:lnTo>
                  <a:pt x="0" y="832"/>
                </a:lnTo>
                <a:lnTo>
                  <a:pt x="13" y="832"/>
                </a:lnTo>
                <a:lnTo>
                  <a:pt x="13" y="807"/>
                </a:lnTo>
                <a:lnTo>
                  <a:pt x="26" y="794"/>
                </a:lnTo>
                <a:lnTo>
                  <a:pt x="38" y="769"/>
                </a:lnTo>
                <a:lnTo>
                  <a:pt x="64" y="744"/>
                </a:lnTo>
                <a:lnTo>
                  <a:pt x="102" y="719"/>
                </a:lnTo>
                <a:lnTo>
                  <a:pt x="127" y="681"/>
                </a:lnTo>
                <a:lnTo>
                  <a:pt x="191" y="605"/>
                </a:lnTo>
                <a:lnTo>
                  <a:pt x="254" y="542"/>
                </a:lnTo>
                <a:lnTo>
                  <a:pt x="305" y="479"/>
                </a:lnTo>
                <a:lnTo>
                  <a:pt x="343" y="42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2" name="Freeform 34"/>
          <p:cNvSpPr/>
          <p:nvPr/>
        </p:nvSpPr>
        <p:spPr bwMode="auto">
          <a:xfrm>
            <a:off x="6403976" y="2451101"/>
            <a:ext cx="403225" cy="150284"/>
          </a:xfrm>
          <a:custGeom>
            <a:avLst/>
            <a:gdLst>
              <a:gd name="T0" fmla="*/ 2147483647 w 635"/>
              <a:gd name="T1" fmla="*/ 2147483647 h 177"/>
              <a:gd name="T2" fmla="*/ 2147483647 w 635"/>
              <a:gd name="T3" fmla="*/ 2147483647 h 177"/>
              <a:gd name="T4" fmla="*/ 2147483647 w 635"/>
              <a:gd name="T5" fmla="*/ 2147483647 h 177"/>
              <a:gd name="T6" fmla="*/ 2147483647 w 635"/>
              <a:gd name="T7" fmla="*/ 2147483647 h 177"/>
              <a:gd name="T8" fmla="*/ 2147483647 w 635"/>
              <a:gd name="T9" fmla="*/ 2147483647 h 177"/>
              <a:gd name="T10" fmla="*/ 2147483647 w 635"/>
              <a:gd name="T11" fmla="*/ 2147483647 h 177"/>
              <a:gd name="T12" fmla="*/ 2147483647 w 635"/>
              <a:gd name="T13" fmla="*/ 2147483647 h 177"/>
              <a:gd name="T14" fmla="*/ 2147483647 w 635"/>
              <a:gd name="T15" fmla="*/ 2147483647 h 177"/>
              <a:gd name="T16" fmla="*/ 2147483647 w 635"/>
              <a:gd name="T17" fmla="*/ 0 h 177"/>
              <a:gd name="T18" fmla="*/ 2147483647 w 635"/>
              <a:gd name="T19" fmla="*/ 2147483647 h 177"/>
              <a:gd name="T20" fmla="*/ 2147483647 w 635"/>
              <a:gd name="T21" fmla="*/ 2147483647 h 177"/>
              <a:gd name="T22" fmla="*/ 2147483647 w 635"/>
              <a:gd name="T23" fmla="*/ 2147483647 h 177"/>
              <a:gd name="T24" fmla="*/ 2147483647 w 635"/>
              <a:gd name="T25" fmla="*/ 2147483647 h 177"/>
              <a:gd name="T26" fmla="*/ 2147483647 w 635"/>
              <a:gd name="T27" fmla="*/ 2147483647 h 177"/>
              <a:gd name="T28" fmla="*/ 2147483647 w 635"/>
              <a:gd name="T29" fmla="*/ 2147483647 h 177"/>
              <a:gd name="T30" fmla="*/ 2147483647 w 635"/>
              <a:gd name="T31" fmla="*/ 2147483647 h 177"/>
              <a:gd name="T32" fmla="*/ 2147483647 w 635"/>
              <a:gd name="T33" fmla="*/ 2147483647 h 177"/>
              <a:gd name="T34" fmla="*/ 2147483647 w 635"/>
              <a:gd name="T35" fmla="*/ 2147483647 h 177"/>
              <a:gd name="T36" fmla="*/ 2147483647 w 635"/>
              <a:gd name="T37" fmla="*/ 2147483647 h 177"/>
              <a:gd name="T38" fmla="*/ 2147483647 w 635"/>
              <a:gd name="T39" fmla="*/ 2147483647 h 177"/>
              <a:gd name="T40" fmla="*/ 2147483647 w 635"/>
              <a:gd name="T41" fmla="*/ 2147483647 h 177"/>
              <a:gd name="T42" fmla="*/ 2147483647 w 635"/>
              <a:gd name="T43" fmla="*/ 2147483647 h 177"/>
              <a:gd name="T44" fmla="*/ 2147483647 w 635"/>
              <a:gd name="T45" fmla="*/ 2147483647 h 177"/>
              <a:gd name="T46" fmla="*/ 2147483647 w 635"/>
              <a:gd name="T47" fmla="*/ 2147483647 h 177"/>
              <a:gd name="T48" fmla="*/ 2147483647 w 635"/>
              <a:gd name="T49" fmla="*/ 2147483647 h 177"/>
              <a:gd name="T50" fmla="*/ 2147483647 w 635"/>
              <a:gd name="T51" fmla="*/ 2147483647 h 177"/>
              <a:gd name="T52" fmla="*/ 2147483647 w 635"/>
              <a:gd name="T53" fmla="*/ 2147483647 h 177"/>
              <a:gd name="T54" fmla="*/ 0 w 635"/>
              <a:gd name="T55" fmla="*/ 2147483647 h 177"/>
              <a:gd name="T56" fmla="*/ 2147483647 w 635"/>
              <a:gd name="T57" fmla="*/ 2147483647 h 177"/>
              <a:gd name="T58" fmla="*/ 2147483647 w 635"/>
              <a:gd name="T59" fmla="*/ 2147483647 h 177"/>
              <a:gd name="T60" fmla="*/ 2147483647 w 635"/>
              <a:gd name="T61" fmla="*/ 2147483647 h 177"/>
              <a:gd name="T62" fmla="*/ 2147483647 w 635"/>
              <a:gd name="T63" fmla="*/ 2147483647 h 177"/>
              <a:gd name="T64" fmla="*/ 2147483647 w 635"/>
              <a:gd name="T65" fmla="*/ 2147483647 h 177"/>
              <a:gd name="T66" fmla="*/ 2147483647 w 635"/>
              <a:gd name="T67" fmla="*/ 2147483647 h 177"/>
              <a:gd name="T68" fmla="*/ 2147483647 w 635"/>
              <a:gd name="T69" fmla="*/ 2147483647 h 177"/>
              <a:gd name="T70" fmla="*/ 2147483647 w 635"/>
              <a:gd name="T71" fmla="*/ 2147483647 h 177"/>
              <a:gd name="T72" fmla="*/ 2147483647 w 635"/>
              <a:gd name="T73" fmla="*/ 2147483647 h 177"/>
              <a:gd name="T74" fmla="*/ 2147483647 w 635"/>
              <a:gd name="T75" fmla="*/ 2147483647 h 1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5"/>
              <a:gd name="T115" fmla="*/ 0 h 177"/>
              <a:gd name="T116" fmla="*/ 635 w 635"/>
              <a:gd name="T117" fmla="*/ 177 h 1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5" h="177">
                <a:moveTo>
                  <a:pt x="292" y="63"/>
                </a:moveTo>
                <a:lnTo>
                  <a:pt x="343" y="51"/>
                </a:lnTo>
                <a:lnTo>
                  <a:pt x="381" y="38"/>
                </a:lnTo>
                <a:lnTo>
                  <a:pt x="419" y="25"/>
                </a:lnTo>
                <a:lnTo>
                  <a:pt x="457" y="25"/>
                </a:lnTo>
                <a:lnTo>
                  <a:pt x="483" y="13"/>
                </a:lnTo>
                <a:lnTo>
                  <a:pt x="508" y="13"/>
                </a:lnTo>
                <a:lnTo>
                  <a:pt x="521" y="13"/>
                </a:lnTo>
                <a:lnTo>
                  <a:pt x="546" y="0"/>
                </a:lnTo>
                <a:lnTo>
                  <a:pt x="559" y="13"/>
                </a:lnTo>
                <a:lnTo>
                  <a:pt x="584" y="13"/>
                </a:lnTo>
                <a:lnTo>
                  <a:pt x="622" y="25"/>
                </a:lnTo>
                <a:lnTo>
                  <a:pt x="622" y="38"/>
                </a:lnTo>
                <a:lnTo>
                  <a:pt x="635" y="63"/>
                </a:lnTo>
                <a:lnTo>
                  <a:pt x="622" y="76"/>
                </a:lnTo>
                <a:lnTo>
                  <a:pt x="622" y="88"/>
                </a:lnTo>
                <a:lnTo>
                  <a:pt x="610" y="101"/>
                </a:lnTo>
                <a:lnTo>
                  <a:pt x="597" y="114"/>
                </a:lnTo>
                <a:lnTo>
                  <a:pt x="572" y="114"/>
                </a:lnTo>
                <a:lnTo>
                  <a:pt x="546" y="126"/>
                </a:lnTo>
                <a:lnTo>
                  <a:pt x="508" y="126"/>
                </a:lnTo>
                <a:lnTo>
                  <a:pt x="483" y="139"/>
                </a:lnTo>
                <a:lnTo>
                  <a:pt x="432" y="139"/>
                </a:lnTo>
                <a:lnTo>
                  <a:pt x="394" y="151"/>
                </a:lnTo>
                <a:lnTo>
                  <a:pt x="292" y="164"/>
                </a:lnTo>
                <a:lnTo>
                  <a:pt x="191" y="177"/>
                </a:lnTo>
                <a:lnTo>
                  <a:pt x="89" y="177"/>
                </a:lnTo>
                <a:lnTo>
                  <a:pt x="0" y="177"/>
                </a:lnTo>
                <a:lnTo>
                  <a:pt x="13" y="101"/>
                </a:lnTo>
                <a:lnTo>
                  <a:pt x="25" y="101"/>
                </a:lnTo>
                <a:lnTo>
                  <a:pt x="63" y="101"/>
                </a:lnTo>
                <a:lnTo>
                  <a:pt x="89" y="101"/>
                </a:lnTo>
                <a:lnTo>
                  <a:pt x="127" y="101"/>
                </a:lnTo>
                <a:lnTo>
                  <a:pt x="165" y="88"/>
                </a:lnTo>
                <a:lnTo>
                  <a:pt x="203" y="76"/>
                </a:lnTo>
                <a:lnTo>
                  <a:pt x="241" y="76"/>
                </a:lnTo>
                <a:lnTo>
                  <a:pt x="292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3" name="Freeform 35"/>
          <p:cNvSpPr/>
          <p:nvPr/>
        </p:nvSpPr>
        <p:spPr bwMode="auto">
          <a:xfrm>
            <a:off x="6750051" y="2226734"/>
            <a:ext cx="371475" cy="565151"/>
          </a:xfrm>
          <a:custGeom>
            <a:avLst/>
            <a:gdLst>
              <a:gd name="T0" fmla="*/ 2147483647 w 585"/>
              <a:gd name="T1" fmla="*/ 2147483647 h 668"/>
              <a:gd name="T2" fmla="*/ 2147483647 w 585"/>
              <a:gd name="T3" fmla="*/ 2147483647 h 668"/>
              <a:gd name="T4" fmla="*/ 2147483647 w 585"/>
              <a:gd name="T5" fmla="*/ 2147483647 h 668"/>
              <a:gd name="T6" fmla="*/ 2147483647 w 585"/>
              <a:gd name="T7" fmla="*/ 2147483647 h 668"/>
              <a:gd name="T8" fmla="*/ 2147483647 w 585"/>
              <a:gd name="T9" fmla="*/ 2147483647 h 668"/>
              <a:gd name="T10" fmla="*/ 2147483647 w 585"/>
              <a:gd name="T11" fmla="*/ 2147483647 h 668"/>
              <a:gd name="T12" fmla="*/ 2147483647 w 585"/>
              <a:gd name="T13" fmla="*/ 2147483647 h 668"/>
              <a:gd name="T14" fmla="*/ 2147483647 w 585"/>
              <a:gd name="T15" fmla="*/ 2147483647 h 668"/>
              <a:gd name="T16" fmla="*/ 2147483647 w 585"/>
              <a:gd name="T17" fmla="*/ 0 h 668"/>
              <a:gd name="T18" fmla="*/ 2147483647 w 585"/>
              <a:gd name="T19" fmla="*/ 0 h 668"/>
              <a:gd name="T20" fmla="*/ 2147483647 w 585"/>
              <a:gd name="T21" fmla="*/ 0 h 668"/>
              <a:gd name="T22" fmla="*/ 2147483647 w 585"/>
              <a:gd name="T23" fmla="*/ 0 h 668"/>
              <a:gd name="T24" fmla="*/ 2147483647 w 585"/>
              <a:gd name="T25" fmla="*/ 0 h 668"/>
              <a:gd name="T26" fmla="*/ 2147483647 w 585"/>
              <a:gd name="T27" fmla="*/ 0 h 668"/>
              <a:gd name="T28" fmla="*/ 2147483647 w 585"/>
              <a:gd name="T29" fmla="*/ 0 h 668"/>
              <a:gd name="T30" fmla="*/ 2147483647 w 585"/>
              <a:gd name="T31" fmla="*/ 2147483647 h 668"/>
              <a:gd name="T32" fmla="*/ 2147483647 w 585"/>
              <a:gd name="T33" fmla="*/ 2147483647 h 668"/>
              <a:gd name="T34" fmla="*/ 2147483647 w 585"/>
              <a:gd name="T35" fmla="*/ 2147483647 h 668"/>
              <a:gd name="T36" fmla="*/ 2147483647 w 585"/>
              <a:gd name="T37" fmla="*/ 2147483647 h 668"/>
              <a:gd name="T38" fmla="*/ 2147483647 w 585"/>
              <a:gd name="T39" fmla="*/ 2147483647 h 668"/>
              <a:gd name="T40" fmla="*/ 2147483647 w 585"/>
              <a:gd name="T41" fmla="*/ 2147483647 h 668"/>
              <a:gd name="T42" fmla="*/ 2147483647 w 585"/>
              <a:gd name="T43" fmla="*/ 2147483647 h 668"/>
              <a:gd name="T44" fmla="*/ 2147483647 w 585"/>
              <a:gd name="T45" fmla="*/ 2147483647 h 668"/>
              <a:gd name="T46" fmla="*/ 2147483647 w 585"/>
              <a:gd name="T47" fmla="*/ 2147483647 h 668"/>
              <a:gd name="T48" fmla="*/ 2147483647 w 585"/>
              <a:gd name="T49" fmla="*/ 2147483647 h 668"/>
              <a:gd name="T50" fmla="*/ 2147483647 w 585"/>
              <a:gd name="T51" fmla="*/ 2147483647 h 668"/>
              <a:gd name="T52" fmla="*/ 2147483647 w 585"/>
              <a:gd name="T53" fmla="*/ 2147483647 h 668"/>
              <a:gd name="T54" fmla="*/ 2147483647 w 585"/>
              <a:gd name="T55" fmla="*/ 2147483647 h 668"/>
              <a:gd name="T56" fmla="*/ 2147483647 w 585"/>
              <a:gd name="T57" fmla="*/ 2147483647 h 668"/>
              <a:gd name="T58" fmla="*/ 2147483647 w 585"/>
              <a:gd name="T59" fmla="*/ 2147483647 h 668"/>
              <a:gd name="T60" fmla="*/ 2147483647 w 585"/>
              <a:gd name="T61" fmla="*/ 2147483647 h 668"/>
              <a:gd name="T62" fmla="*/ 2147483647 w 585"/>
              <a:gd name="T63" fmla="*/ 2147483647 h 668"/>
              <a:gd name="T64" fmla="*/ 2147483647 w 585"/>
              <a:gd name="T65" fmla="*/ 2147483647 h 668"/>
              <a:gd name="T66" fmla="*/ 2147483647 w 585"/>
              <a:gd name="T67" fmla="*/ 2147483647 h 668"/>
              <a:gd name="T68" fmla="*/ 2147483647 w 585"/>
              <a:gd name="T69" fmla="*/ 2147483647 h 668"/>
              <a:gd name="T70" fmla="*/ 2147483647 w 585"/>
              <a:gd name="T71" fmla="*/ 2147483647 h 668"/>
              <a:gd name="T72" fmla="*/ 2147483647 w 585"/>
              <a:gd name="T73" fmla="*/ 2147483647 h 668"/>
              <a:gd name="T74" fmla="*/ 2147483647 w 585"/>
              <a:gd name="T75" fmla="*/ 2147483647 h 668"/>
              <a:gd name="T76" fmla="*/ 2147483647 w 585"/>
              <a:gd name="T77" fmla="*/ 2147483647 h 668"/>
              <a:gd name="T78" fmla="*/ 2147483647 w 585"/>
              <a:gd name="T79" fmla="*/ 2147483647 h 668"/>
              <a:gd name="T80" fmla="*/ 2147483647 w 585"/>
              <a:gd name="T81" fmla="*/ 2147483647 h 668"/>
              <a:gd name="T82" fmla="*/ 2147483647 w 585"/>
              <a:gd name="T83" fmla="*/ 2147483647 h 668"/>
              <a:gd name="T84" fmla="*/ 2147483647 w 585"/>
              <a:gd name="T85" fmla="*/ 2147483647 h 668"/>
              <a:gd name="T86" fmla="*/ 2147483647 w 585"/>
              <a:gd name="T87" fmla="*/ 2147483647 h 668"/>
              <a:gd name="T88" fmla="*/ 0 w 585"/>
              <a:gd name="T89" fmla="*/ 2147483647 h 668"/>
              <a:gd name="T90" fmla="*/ 0 w 585"/>
              <a:gd name="T91" fmla="*/ 2147483647 h 668"/>
              <a:gd name="T92" fmla="*/ 0 w 585"/>
              <a:gd name="T93" fmla="*/ 2147483647 h 668"/>
              <a:gd name="T94" fmla="*/ 0 w 585"/>
              <a:gd name="T95" fmla="*/ 2147483647 h 668"/>
              <a:gd name="T96" fmla="*/ 2147483647 w 585"/>
              <a:gd name="T97" fmla="*/ 2147483647 h 668"/>
              <a:gd name="T98" fmla="*/ 2147483647 w 585"/>
              <a:gd name="T99" fmla="*/ 2147483647 h 668"/>
              <a:gd name="T100" fmla="*/ 2147483647 w 585"/>
              <a:gd name="T101" fmla="*/ 2147483647 h 668"/>
              <a:gd name="T102" fmla="*/ 2147483647 w 585"/>
              <a:gd name="T103" fmla="*/ 2147483647 h 668"/>
              <a:gd name="T104" fmla="*/ 2147483647 w 585"/>
              <a:gd name="T105" fmla="*/ 2147483647 h 668"/>
              <a:gd name="T106" fmla="*/ 2147483647 w 585"/>
              <a:gd name="T107" fmla="*/ 2147483647 h 668"/>
              <a:gd name="T108" fmla="*/ 2147483647 w 585"/>
              <a:gd name="T109" fmla="*/ 2147483647 h 668"/>
              <a:gd name="T110" fmla="*/ 2147483647 w 585"/>
              <a:gd name="T111" fmla="*/ 2147483647 h 668"/>
              <a:gd name="T112" fmla="*/ 2147483647 w 585"/>
              <a:gd name="T113" fmla="*/ 2147483647 h 668"/>
              <a:gd name="T114" fmla="*/ 2147483647 w 585"/>
              <a:gd name="T115" fmla="*/ 2147483647 h 668"/>
              <a:gd name="T116" fmla="*/ 2147483647 w 585"/>
              <a:gd name="T117" fmla="*/ 2147483647 h 668"/>
              <a:gd name="T118" fmla="*/ 2147483647 w 585"/>
              <a:gd name="T119" fmla="*/ 2147483647 h 668"/>
              <a:gd name="T120" fmla="*/ 2147483647 w 585"/>
              <a:gd name="T121" fmla="*/ 2147483647 h 668"/>
              <a:gd name="T122" fmla="*/ 2147483647 w 585"/>
              <a:gd name="T123" fmla="*/ 2147483647 h 6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85"/>
              <a:gd name="T187" fmla="*/ 0 h 668"/>
              <a:gd name="T188" fmla="*/ 585 w 585"/>
              <a:gd name="T189" fmla="*/ 668 h 6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85" h="668">
                <a:moveTo>
                  <a:pt x="356" y="151"/>
                </a:moveTo>
                <a:lnTo>
                  <a:pt x="369" y="113"/>
                </a:lnTo>
                <a:lnTo>
                  <a:pt x="381" y="88"/>
                </a:lnTo>
                <a:lnTo>
                  <a:pt x="369" y="63"/>
                </a:lnTo>
                <a:lnTo>
                  <a:pt x="356" y="50"/>
                </a:lnTo>
                <a:lnTo>
                  <a:pt x="343" y="37"/>
                </a:lnTo>
                <a:lnTo>
                  <a:pt x="343" y="25"/>
                </a:lnTo>
                <a:lnTo>
                  <a:pt x="343" y="0"/>
                </a:lnTo>
                <a:lnTo>
                  <a:pt x="356" y="0"/>
                </a:lnTo>
                <a:lnTo>
                  <a:pt x="369" y="0"/>
                </a:lnTo>
                <a:lnTo>
                  <a:pt x="394" y="0"/>
                </a:lnTo>
                <a:lnTo>
                  <a:pt x="407" y="0"/>
                </a:lnTo>
                <a:lnTo>
                  <a:pt x="419" y="0"/>
                </a:lnTo>
                <a:lnTo>
                  <a:pt x="445" y="12"/>
                </a:lnTo>
                <a:lnTo>
                  <a:pt x="470" y="12"/>
                </a:lnTo>
                <a:lnTo>
                  <a:pt x="496" y="25"/>
                </a:lnTo>
                <a:lnTo>
                  <a:pt x="521" y="37"/>
                </a:lnTo>
                <a:lnTo>
                  <a:pt x="534" y="37"/>
                </a:lnTo>
                <a:lnTo>
                  <a:pt x="546" y="50"/>
                </a:lnTo>
                <a:lnTo>
                  <a:pt x="559" y="50"/>
                </a:lnTo>
                <a:lnTo>
                  <a:pt x="572" y="63"/>
                </a:lnTo>
                <a:lnTo>
                  <a:pt x="585" y="63"/>
                </a:lnTo>
                <a:lnTo>
                  <a:pt x="585" y="75"/>
                </a:lnTo>
                <a:lnTo>
                  <a:pt x="585" y="100"/>
                </a:lnTo>
                <a:lnTo>
                  <a:pt x="572" y="113"/>
                </a:lnTo>
                <a:lnTo>
                  <a:pt x="559" y="126"/>
                </a:lnTo>
                <a:lnTo>
                  <a:pt x="546" y="151"/>
                </a:lnTo>
                <a:lnTo>
                  <a:pt x="534" y="176"/>
                </a:lnTo>
                <a:lnTo>
                  <a:pt x="508" y="214"/>
                </a:lnTo>
                <a:lnTo>
                  <a:pt x="483" y="252"/>
                </a:lnTo>
                <a:lnTo>
                  <a:pt x="419" y="327"/>
                </a:lnTo>
                <a:lnTo>
                  <a:pt x="356" y="390"/>
                </a:lnTo>
                <a:lnTo>
                  <a:pt x="280" y="466"/>
                </a:lnTo>
                <a:lnTo>
                  <a:pt x="203" y="529"/>
                </a:lnTo>
                <a:lnTo>
                  <a:pt x="165" y="567"/>
                </a:lnTo>
                <a:lnTo>
                  <a:pt x="127" y="592"/>
                </a:lnTo>
                <a:lnTo>
                  <a:pt x="89" y="617"/>
                </a:lnTo>
                <a:lnTo>
                  <a:pt x="64" y="642"/>
                </a:lnTo>
                <a:lnTo>
                  <a:pt x="38" y="655"/>
                </a:lnTo>
                <a:lnTo>
                  <a:pt x="26" y="668"/>
                </a:lnTo>
                <a:lnTo>
                  <a:pt x="13" y="668"/>
                </a:lnTo>
                <a:lnTo>
                  <a:pt x="0" y="668"/>
                </a:lnTo>
                <a:lnTo>
                  <a:pt x="0" y="655"/>
                </a:lnTo>
                <a:lnTo>
                  <a:pt x="13" y="642"/>
                </a:lnTo>
                <a:lnTo>
                  <a:pt x="13" y="630"/>
                </a:lnTo>
                <a:lnTo>
                  <a:pt x="38" y="605"/>
                </a:lnTo>
                <a:lnTo>
                  <a:pt x="51" y="579"/>
                </a:lnTo>
                <a:lnTo>
                  <a:pt x="76" y="554"/>
                </a:lnTo>
                <a:lnTo>
                  <a:pt x="127" y="504"/>
                </a:lnTo>
                <a:lnTo>
                  <a:pt x="165" y="441"/>
                </a:lnTo>
                <a:lnTo>
                  <a:pt x="216" y="390"/>
                </a:lnTo>
                <a:lnTo>
                  <a:pt x="254" y="340"/>
                </a:lnTo>
                <a:lnTo>
                  <a:pt x="292" y="277"/>
                </a:lnTo>
                <a:lnTo>
                  <a:pt x="318" y="239"/>
                </a:lnTo>
                <a:lnTo>
                  <a:pt x="343" y="189"/>
                </a:lnTo>
                <a:lnTo>
                  <a:pt x="356" y="1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4" name="Freeform 36"/>
          <p:cNvSpPr/>
          <p:nvPr/>
        </p:nvSpPr>
        <p:spPr bwMode="auto">
          <a:xfrm>
            <a:off x="6985001" y="2321984"/>
            <a:ext cx="466725" cy="160867"/>
          </a:xfrm>
          <a:custGeom>
            <a:avLst/>
            <a:gdLst>
              <a:gd name="T0" fmla="*/ 2147483647 w 736"/>
              <a:gd name="T1" fmla="*/ 2147483647 h 189"/>
              <a:gd name="T2" fmla="*/ 2147483647 w 736"/>
              <a:gd name="T3" fmla="*/ 2147483647 h 189"/>
              <a:gd name="T4" fmla="*/ 2147483647 w 736"/>
              <a:gd name="T5" fmla="*/ 2147483647 h 189"/>
              <a:gd name="T6" fmla="*/ 2147483647 w 736"/>
              <a:gd name="T7" fmla="*/ 2147483647 h 189"/>
              <a:gd name="T8" fmla="*/ 2147483647 w 736"/>
              <a:gd name="T9" fmla="*/ 2147483647 h 189"/>
              <a:gd name="T10" fmla="*/ 2147483647 w 736"/>
              <a:gd name="T11" fmla="*/ 2147483647 h 189"/>
              <a:gd name="T12" fmla="*/ 2147483647 w 736"/>
              <a:gd name="T13" fmla="*/ 2147483647 h 189"/>
              <a:gd name="T14" fmla="*/ 2147483647 w 736"/>
              <a:gd name="T15" fmla="*/ 2147483647 h 189"/>
              <a:gd name="T16" fmla="*/ 2147483647 w 736"/>
              <a:gd name="T17" fmla="*/ 2147483647 h 189"/>
              <a:gd name="T18" fmla="*/ 2147483647 w 736"/>
              <a:gd name="T19" fmla="*/ 2147483647 h 189"/>
              <a:gd name="T20" fmla="*/ 2147483647 w 736"/>
              <a:gd name="T21" fmla="*/ 2147483647 h 189"/>
              <a:gd name="T22" fmla="*/ 2147483647 w 736"/>
              <a:gd name="T23" fmla="*/ 2147483647 h 189"/>
              <a:gd name="T24" fmla="*/ 2147483647 w 736"/>
              <a:gd name="T25" fmla="*/ 2147483647 h 189"/>
              <a:gd name="T26" fmla="*/ 2147483647 w 736"/>
              <a:gd name="T27" fmla="*/ 2147483647 h 189"/>
              <a:gd name="T28" fmla="*/ 2147483647 w 736"/>
              <a:gd name="T29" fmla="*/ 2147483647 h 189"/>
              <a:gd name="T30" fmla="*/ 2147483647 w 736"/>
              <a:gd name="T31" fmla="*/ 2147483647 h 189"/>
              <a:gd name="T32" fmla="*/ 0 w 736"/>
              <a:gd name="T33" fmla="*/ 2147483647 h 189"/>
              <a:gd name="T34" fmla="*/ 0 w 736"/>
              <a:gd name="T35" fmla="*/ 2147483647 h 189"/>
              <a:gd name="T36" fmla="*/ 2147483647 w 736"/>
              <a:gd name="T37" fmla="*/ 2147483647 h 189"/>
              <a:gd name="T38" fmla="*/ 2147483647 w 736"/>
              <a:gd name="T39" fmla="*/ 2147483647 h 189"/>
              <a:gd name="T40" fmla="*/ 2147483647 w 736"/>
              <a:gd name="T41" fmla="*/ 2147483647 h 189"/>
              <a:gd name="T42" fmla="*/ 2147483647 w 736"/>
              <a:gd name="T43" fmla="*/ 2147483647 h 189"/>
              <a:gd name="T44" fmla="*/ 2147483647 w 736"/>
              <a:gd name="T45" fmla="*/ 2147483647 h 189"/>
              <a:gd name="T46" fmla="*/ 2147483647 w 736"/>
              <a:gd name="T47" fmla="*/ 2147483647 h 189"/>
              <a:gd name="T48" fmla="*/ 2147483647 w 736"/>
              <a:gd name="T49" fmla="*/ 2147483647 h 189"/>
              <a:gd name="T50" fmla="*/ 2147483647 w 736"/>
              <a:gd name="T51" fmla="*/ 2147483647 h 189"/>
              <a:gd name="T52" fmla="*/ 2147483647 w 736"/>
              <a:gd name="T53" fmla="*/ 2147483647 h 189"/>
              <a:gd name="T54" fmla="*/ 2147483647 w 736"/>
              <a:gd name="T55" fmla="*/ 2147483647 h 189"/>
              <a:gd name="T56" fmla="*/ 2147483647 w 736"/>
              <a:gd name="T57" fmla="*/ 2147483647 h 189"/>
              <a:gd name="T58" fmla="*/ 2147483647 w 736"/>
              <a:gd name="T59" fmla="*/ 2147483647 h 189"/>
              <a:gd name="T60" fmla="*/ 2147483647 w 736"/>
              <a:gd name="T61" fmla="*/ 2147483647 h 189"/>
              <a:gd name="T62" fmla="*/ 2147483647 w 736"/>
              <a:gd name="T63" fmla="*/ 2147483647 h 189"/>
              <a:gd name="T64" fmla="*/ 2147483647 w 736"/>
              <a:gd name="T65" fmla="*/ 0 h 189"/>
              <a:gd name="T66" fmla="*/ 2147483647 w 736"/>
              <a:gd name="T67" fmla="*/ 0 h 189"/>
              <a:gd name="T68" fmla="*/ 2147483647 w 736"/>
              <a:gd name="T69" fmla="*/ 0 h 189"/>
              <a:gd name="T70" fmla="*/ 2147483647 w 736"/>
              <a:gd name="T71" fmla="*/ 2147483647 h 189"/>
              <a:gd name="T72" fmla="*/ 2147483647 w 736"/>
              <a:gd name="T73" fmla="*/ 2147483647 h 189"/>
              <a:gd name="T74" fmla="*/ 2147483647 w 736"/>
              <a:gd name="T75" fmla="*/ 2147483647 h 189"/>
              <a:gd name="T76" fmla="*/ 2147483647 w 736"/>
              <a:gd name="T77" fmla="*/ 2147483647 h 18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36"/>
              <a:gd name="T118" fmla="*/ 0 h 189"/>
              <a:gd name="T119" fmla="*/ 736 w 736"/>
              <a:gd name="T120" fmla="*/ 189 h 18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36" h="189">
                <a:moveTo>
                  <a:pt x="698" y="25"/>
                </a:moveTo>
                <a:lnTo>
                  <a:pt x="711" y="38"/>
                </a:lnTo>
                <a:lnTo>
                  <a:pt x="724" y="50"/>
                </a:lnTo>
                <a:lnTo>
                  <a:pt x="736" y="63"/>
                </a:lnTo>
                <a:lnTo>
                  <a:pt x="736" y="76"/>
                </a:lnTo>
                <a:lnTo>
                  <a:pt x="724" y="88"/>
                </a:lnTo>
                <a:lnTo>
                  <a:pt x="698" y="88"/>
                </a:lnTo>
                <a:lnTo>
                  <a:pt x="673" y="101"/>
                </a:lnTo>
                <a:lnTo>
                  <a:pt x="635" y="113"/>
                </a:lnTo>
                <a:lnTo>
                  <a:pt x="584" y="126"/>
                </a:lnTo>
                <a:lnTo>
                  <a:pt x="533" y="139"/>
                </a:lnTo>
                <a:lnTo>
                  <a:pt x="482" y="151"/>
                </a:lnTo>
                <a:lnTo>
                  <a:pt x="355" y="164"/>
                </a:lnTo>
                <a:lnTo>
                  <a:pt x="228" y="176"/>
                </a:lnTo>
                <a:lnTo>
                  <a:pt x="114" y="189"/>
                </a:lnTo>
                <a:lnTo>
                  <a:pt x="0" y="189"/>
                </a:lnTo>
                <a:lnTo>
                  <a:pt x="0" y="126"/>
                </a:lnTo>
                <a:lnTo>
                  <a:pt x="25" y="126"/>
                </a:lnTo>
                <a:lnTo>
                  <a:pt x="50" y="113"/>
                </a:lnTo>
                <a:lnTo>
                  <a:pt x="89" y="113"/>
                </a:lnTo>
                <a:lnTo>
                  <a:pt x="127" y="113"/>
                </a:lnTo>
                <a:lnTo>
                  <a:pt x="165" y="101"/>
                </a:lnTo>
                <a:lnTo>
                  <a:pt x="216" y="88"/>
                </a:lnTo>
                <a:lnTo>
                  <a:pt x="266" y="76"/>
                </a:lnTo>
                <a:lnTo>
                  <a:pt x="317" y="63"/>
                </a:lnTo>
                <a:lnTo>
                  <a:pt x="368" y="50"/>
                </a:lnTo>
                <a:lnTo>
                  <a:pt x="419" y="38"/>
                </a:lnTo>
                <a:lnTo>
                  <a:pt x="470" y="25"/>
                </a:lnTo>
                <a:lnTo>
                  <a:pt x="508" y="13"/>
                </a:lnTo>
                <a:lnTo>
                  <a:pt x="533" y="13"/>
                </a:lnTo>
                <a:lnTo>
                  <a:pt x="559" y="13"/>
                </a:lnTo>
                <a:lnTo>
                  <a:pt x="584" y="0"/>
                </a:lnTo>
                <a:lnTo>
                  <a:pt x="597" y="0"/>
                </a:lnTo>
                <a:lnTo>
                  <a:pt x="622" y="0"/>
                </a:lnTo>
                <a:lnTo>
                  <a:pt x="647" y="13"/>
                </a:lnTo>
                <a:lnTo>
                  <a:pt x="673" y="13"/>
                </a:lnTo>
                <a:lnTo>
                  <a:pt x="698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5" name="Freeform 37"/>
          <p:cNvSpPr/>
          <p:nvPr/>
        </p:nvSpPr>
        <p:spPr bwMode="auto">
          <a:xfrm>
            <a:off x="6451600" y="2675467"/>
            <a:ext cx="146050" cy="201084"/>
          </a:xfrm>
          <a:custGeom>
            <a:avLst/>
            <a:gdLst>
              <a:gd name="T0" fmla="*/ 2147483647 w 229"/>
              <a:gd name="T1" fmla="*/ 2147483647 h 239"/>
              <a:gd name="T2" fmla="*/ 2147483647 w 229"/>
              <a:gd name="T3" fmla="*/ 2147483647 h 239"/>
              <a:gd name="T4" fmla="*/ 2147483647 w 229"/>
              <a:gd name="T5" fmla="*/ 2147483647 h 239"/>
              <a:gd name="T6" fmla="*/ 2147483647 w 229"/>
              <a:gd name="T7" fmla="*/ 2147483647 h 239"/>
              <a:gd name="T8" fmla="*/ 2147483647 w 229"/>
              <a:gd name="T9" fmla="*/ 2147483647 h 239"/>
              <a:gd name="T10" fmla="*/ 2147483647 w 229"/>
              <a:gd name="T11" fmla="*/ 2147483647 h 239"/>
              <a:gd name="T12" fmla="*/ 2147483647 w 229"/>
              <a:gd name="T13" fmla="*/ 2147483647 h 239"/>
              <a:gd name="T14" fmla="*/ 2147483647 w 229"/>
              <a:gd name="T15" fmla="*/ 2147483647 h 239"/>
              <a:gd name="T16" fmla="*/ 2147483647 w 229"/>
              <a:gd name="T17" fmla="*/ 2147483647 h 239"/>
              <a:gd name="T18" fmla="*/ 2147483647 w 229"/>
              <a:gd name="T19" fmla="*/ 2147483647 h 239"/>
              <a:gd name="T20" fmla="*/ 2147483647 w 229"/>
              <a:gd name="T21" fmla="*/ 2147483647 h 239"/>
              <a:gd name="T22" fmla="*/ 2147483647 w 229"/>
              <a:gd name="T23" fmla="*/ 2147483647 h 239"/>
              <a:gd name="T24" fmla="*/ 0 w 229"/>
              <a:gd name="T25" fmla="*/ 0 h 239"/>
              <a:gd name="T26" fmla="*/ 2147483647 w 229"/>
              <a:gd name="T27" fmla="*/ 0 h 239"/>
              <a:gd name="T28" fmla="*/ 2147483647 w 229"/>
              <a:gd name="T29" fmla="*/ 2147483647 h 239"/>
              <a:gd name="T30" fmla="*/ 2147483647 w 229"/>
              <a:gd name="T31" fmla="*/ 2147483647 h 239"/>
              <a:gd name="T32" fmla="*/ 2147483647 w 229"/>
              <a:gd name="T33" fmla="*/ 2147483647 h 239"/>
              <a:gd name="T34" fmla="*/ 2147483647 w 229"/>
              <a:gd name="T35" fmla="*/ 2147483647 h 239"/>
              <a:gd name="T36" fmla="*/ 2147483647 w 229"/>
              <a:gd name="T37" fmla="*/ 2147483647 h 239"/>
              <a:gd name="T38" fmla="*/ 2147483647 w 229"/>
              <a:gd name="T39" fmla="*/ 2147483647 h 239"/>
              <a:gd name="T40" fmla="*/ 2147483647 w 229"/>
              <a:gd name="T41" fmla="*/ 2147483647 h 239"/>
              <a:gd name="T42" fmla="*/ 2147483647 w 229"/>
              <a:gd name="T43" fmla="*/ 2147483647 h 239"/>
              <a:gd name="T44" fmla="*/ 2147483647 w 229"/>
              <a:gd name="T45" fmla="*/ 2147483647 h 239"/>
              <a:gd name="T46" fmla="*/ 2147483647 w 229"/>
              <a:gd name="T47" fmla="*/ 2147483647 h 239"/>
              <a:gd name="T48" fmla="*/ 2147483647 w 229"/>
              <a:gd name="T49" fmla="*/ 2147483647 h 239"/>
              <a:gd name="T50" fmla="*/ 2147483647 w 229"/>
              <a:gd name="T51" fmla="*/ 2147483647 h 2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9"/>
              <a:gd name="T79" fmla="*/ 0 h 239"/>
              <a:gd name="T80" fmla="*/ 229 w 229"/>
              <a:gd name="T81" fmla="*/ 239 h 23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9" h="239">
                <a:moveTo>
                  <a:pt x="203" y="214"/>
                </a:moveTo>
                <a:lnTo>
                  <a:pt x="191" y="227"/>
                </a:lnTo>
                <a:lnTo>
                  <a:pt x="165" y="239"/>
                </a:lnTo>
                <a:lnTo>
                  <a:pt x="153" y="239"/>
                </a:lnTo>
                <a:lnTo>
                  <a:pt x="140" y="227"/>
                </a:lnTo>
                <a:lnTo>
                  <a:pt x="127" y="227"/>
                </a:lnTo>
                <a:lnTo>
                  <a:pt x="115" y="202"/>
                </a:lnTo>
                <a:lnTo>
                  <a:pt x="102" y="176"/>
                </a:lnTo>
                <a:lnTo>
                  <a:pt x="76" y="151"/>
                </a:lnTo>
                <a:lnTo>
                  <a:pt x="51" y="101"/>
                </a:lnTo>
                <a:lnTo>
                  <a:pt x="26" y="63"/>
                </a:lnTo>
                <a:lnTo>
                  <a:pt x="0" y="0"/>
                </a:lnTo>
                <a:lnTo>
                  <a:pt x="38" y="0"/>
                </a:lnTo>
                <a:lnTo>
                  <a:pt x="89" y="13"/>
                </a:lnTo>
                <a:lnTo>
                  <a:pt x="127" y="13"/>
                </a:lnTo>
                <a:lnTo>
                  <a:pt x="153" y="25"/>
                </a:lnTo>
                <a:lnTo>
                  <a:pt x="178" y="50"/>
                </a:lnTo>
                <a:lnTo>
                  <a:pt x="203" y="63"/>
                </a:lnTo>
                <a:lnTo>
                  <a:pt x="216" y="88"/>
                </a:lnTo>
                <a:lnTo>
                  <a:pt x="229" y="113"/>
                </a:lnTo>
                <a:lnTo>
                  <a:pt x="229" y="151"/>
                </a:lnTo>
                <a:lnTo>
                  <a:pt x="229" y="176"/>
                </a:lnTo>
                <a:lnTo>
                  <a:pt x="216" y="189"/>
                </a:lnTo>
                <a:lnTo>
                  <a:pt x="203" y="2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6" name="Freeform 38"/>
          <p:cNvSpPr/>
          <p:nvPr/>
        </p:nvSpPr>
        <p:spPr bwMode="auto">
          <a:xfrm>
            <a:off x="7024689" y="2578100"/>
            <a:ext cx="193675" cy="160867"/>
          </a:xfrm>
          <a:custGeom>
            <a:avLst/>
            <a:gdLst>
              <a:gd name="T0" fmla="*/ 2147483647 w 305"/>
              <a:gd name="T1" fmla="*/ 2147483647 h 190"/>
              <a:gd name="T2" fmla="*/ 2147483647 w 305"/>
              <a:gd name="T3" fmla="*/ 2147483647 h 190"/>
              <a:gd name="T4" fmla="*/ 2147483647 w 305"/>
              <a:gd name="T5" fmla="*/ 2147483647 h 190"/>
              <a:gd name="T6" fmla="*/ 2147483647 w 305"/>
              <a:gd name="T7" fmla="*/ 2147483647 h 190"/>
              <a:gd name="T8" fmla="*/ 2147483647 w 305"/>
              <a:gd name="T9" fmla="*/ 2147483647 h 190"/>
              <a:gd name="T10" fmla="*/ 2147483647 w 305"/>
              <a:gd name="T11" fmla="*/ 2147483647 h 190"/>
              <a:gd name="T12" fmla="*/ 2147483647 w 305"/>
              <a:gd name="T13" fmla="*/ 2147483647 h 190"/>
              <a:gd name="T14" fmla="*/ 2147483647 w 305"/>
              <a:gd name="T15" fmla="*/ 2147483647 h 190"/>
              <a:gd name="T16" fmla="*/ 0 w 305"/>
              <a:gd name="T17" fmla="*/ 0 h 190"/>
              <a:gd name="T18" fmla="*/ 2147483647 w 305"/>
              <a:gd name="T19" fmla="*/ 0 h 190"/>
              <a:gd name="T20" fmla="*/ 2147483647 w 305"/>
              <a:gd name="T21" fmla="*/ 0 h 190"/>
              <a:gd name="T22" fmla="*/ 2147483647 w 305"/>
              <a:gd name="T23" fmla="*/ 0 h 190"/>
              <a:gd name="T24" fmla="*/ 2147483647 w 305"/>
              <a:gd name="T25" fmla="*/ 0 h 190"/>
              <a:gd name="T26" fmla="*/ 2147483647 w 305"/>
              <a:gd name="T27" fmla="*/ 2147483647 h 190"/>
              <a:gd name="T28" fmla="*/ 2147483647 w 305"/>
              <a:gd name="T29" fmla="*/ 2147483647 h 190"/>
              <a:gd name="T30" fmla="*/ 2147483647 w 305"/>
              <a:gd name="T31" fmla="*/ 2147483647 h 190"/>
              <a:gd name="T32" fmla="*/ 2147483647 w 305"/>
              <a:gd name="T33" fmla="*/ 2147483647 h 190"/>
              <a:gd name="T34" fmla="*/ 2147483647 w 305"/>
              <a:gd name="T35" fmla="*/ 2147483647 h 190"/>
              <a:gd name="T36" fmla="*/ 2147483647 w 305"/>
              <a:gd name="T37" fmla="*/ 2147483647 h 190"/>
              <a:gd name="T38" fmla="*/ 2147483647 w 305"/>
              <a:gd name="T39" fmla="*/ 2147483647 h 190"/>
              <a:gd name="T40" fmla="*/ 2147483647 w 305"/>
              <a:gd name="T41" fmla="*/ 2147483647 h 190"/>
              <a:gd name="T42" fmla="*/ 2147483647 w 305"/>
              <a:gd name="T43" fmla="*/ 2147483647 h 190"/>
              <a:gd name="T44" fmla="*/ 2147483647 w 305"/>
              <a:gd name="T45" fmla="*/ 2147483647 h 190"/>
              <a:gd name="T46" fmla="*/ 2147483647 w 305"/>
              <a:gd name="T47" fmla="*/ 2147483647 h 190"/>
              <a:gd name="T48" fmla="*/ 2147483647 w 305"/>
              <a:gd name="T49" fmla="*/ 2147483647 h 190"/>
              <a:gd name="T50" fmla="*/ 2147483647 w 305"/>
              <a:gd name="T51" fmla="*/ 2147483647 h 190"/>
              <a:gd name="T52" fmla="*/ 2147483647 w 305"/>
              <a:gd name="T53" fmla="*/ 2147483647 h 190"/>
              <a:gd name="T54" fmla="*/ 2147483647 w 305"/>
              <a:gd name="T55" fmla="*/ 2147483647 h 190"/>
              <a:gd name="T56" fmla="*/ 2147483647 w 305"/>
              <a:gd name="T57" fmla="*/ 2147483647 h 190"/>
              <a:gd name="T58" fmla="*/ 2147483647 w 305"/>
              <a:gd name="T59" fmla="*/ 2147483647 h 190"/>
              <a:gd name="T60" fmla="*/ 2147483647 w 305"/>
              <a:gd name="T61" fmla="*/ 2147483647 h 190"/>
              <a:gd name="T62" fmla="*/ 2147483647 w 305"/>
              <a:gd name="T63" fmla="*/ 2147483647 h 190"/>
              <a:gd name="T64" fmla="*/ 2147483647 w 305"/>
              <a:gd name="T65" fmla="*/ 2147483647 h 190"/>
              <a:gd name="T66" fmla="*/ 2147483647 w 305"/>
              <a:gd name="T67" fmla="*/ 2147483647 h 190"/>
              <a:gd name="T68" fmla="*/ 2147483647 w 305"/>
              <a:gd name="T69" fmla="*/ 2147483647 h 190"/>
              <a:gd name="T70" fmla="*/ 2147483647 w 305"/>
              <a:gd name="T71" fmla="*/ 2147483647 h 190"/>
              <a:gd name="T72" fmla="*/ 2147483647 w 305"/>
              <a:gd name="T73" fmla="*/ 2147483647 h 190"/>
              <a:gd name="T74" fmla="*/ 2147483647 w 305"/>
              <a:gd name="T75" fmla="*/ 2147483647 h 1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5"/>
              <a:gd name="T115" fmla="*/ 0 h 190"/>
              <a:gd name="T116" fmla="*/ 305 w 305"/>
              <a:gd name="T117" fmla="*/ 190 h 1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5" h="190">
                <a:moveTo>
                  <a:pt x="114" y="114"/>
                </a:moveTo>
                <a:lnTo>
                  <a:pt x="89" y="101"/>
                </a:lnTo>
                <a:lnTo>
                  <a:pt x="64" y="76"/>
                </a:lnTo>
                <a:lnTo>
                  <a:pt x="51" y="64"/>
                </a:lnTo>
                <a:lnTo>
                  <a:pt x="26" y="51"/>
                </a:lnTo>
                <a:lnTo>
                  <a:pt x="26" y="26"/>
                </a:lnTo>
                <a:lnTo>
                  <a:pt x="13" y="13"/>
                </a:lnTo>
                <a:lnTo>
                  <a:pt x="0" y="0"/>
                </a:lnTo>
                <a:lnTo>
                  <a:pt x="38" y="0"/>
                </a:lnTo>
                <a:lnTo>
                  <a:pt x="76" y="0"/>
                </a:lnTo>
                <a:lnTo>
                  <a:pt x="102" y="0"/>
                </a:lnTo>
                <a:lnTo>
                  <a:pt x="140" y="0"/>
                </a:lnTo>
                <a:lnTo>
                  <a:pt x="165" y="13"/>
                </a:lnTo>
                <a:lnTo>
                  <a:pt x="178" y="13"/>
                </a:lnTo>
                <a:lnTo>
                  <a:pt x="203" y="13"/>
                </a:lnTo>
                <a:lnTo>
                  <a:pt x="216" y="26"/>
                </a:lnTo>
                <a:lnTo>
                  <a:pt x="241" y="38"/>
                </a:lnTo>
                <a:lnTo>
                  <a:pt x="267" y="51"/>
                </a:lnTo>
                <a:lnTo>
                  <a:pt x="292" y="76"/>
                </a:lnTo>
                <a:lnTo>
                  <a:pt x="305" y="101"/>
                </a:lnTo>
                <a:lnTo>
                  <a:pt x="305" y="114"/>
                </a:lnTo>
                <a:lnTo>
                  <a:pt x="305" y="139"/>
                </a:lnTo>
                <a:lnTo>
                  <a:pt x="292" y="152"/>
                </a:lnTo>
                <a:lnTo>
                  <a:pt x="292" y="164"/>
                </a:lnTo>
                <a:lnTo>
                  <a:pt x="280" y="177"/>
                </a:lnTo>
                <a:lnTo>
                  <a:pt x="267" y="190"/>
                </a:lnTo>
                <a:lnTo>
                  <a:pt x="254" y="190"/>
                </a:lnTo>
                <a:lnTo>
                  <a:pt x="241" y="190"/>
                </a:lnTo>
                <a:lnTo>
                  <a:pt x="229" y="190"/>
                </a:lnTo>
                <a:lnTo>
                  <a:pt x="203" y="190"/>
                </a:lnTo>
                <a:lnTo>
                  <a:pt x="191" y="177"/>
                </a:lnTo>
                <a:lnTo>
                  <a:pt x="178" y="164"/>
                </a:lnTo>
                <a:lnTo>
                  <a:pt x="153" y="152"/>
                </a:lnTo>
                <a:lnTo>
                  <a:pt x="127" y="139"/>
                </a:lnTo>
                <a:lnTo>
                  <a:pt x="114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7" name="Freeform 39"/>
          <p:cNvSpPr/>
          <p:nvPr/>
        </p:nvSpPr>
        <p:spPr bwMode="auto">
          <a:xfrm>
            <a:off x="6249989" y="2921001"/>
            <a:ext cx="217487" cy="436033"/>
          </a:xfrm>
          <a:custGeom>
            <a:avLst/>
            <a:gdLst>
              <a:gd name="T0" fmla="*/ 2147483647 w 343"/>
              <a:gd name="T1" fmla="*/ 2147483647 h 516"/>
              <a:gd name="T2" fmla="*/ 2147483647 w 343"/>
              <a:gd name="T3" fmla="*/ 2147483647 h 516"/>
              <a:gd name="T4" fmla="*/ 0 w 343"/>
              <a:gd name="T5" fmla="*/ 2147483647 h 516"/>
              <a:gd name="T6" fmla="*/ 0 w 343"/>
              <a:gd name="T7" fmla="*/ 2147483647 h 516"/>
              <a:gd name="T8" fmla="*/ 0 w 343"/>
              <a:gd name="T9" fmla="*/ 2147483647 h 516"/>
              <a:gd name="T10" fmla="*/ 0 w 343"/>
              <a:gd name="T11" fmla="*/ 2147483647 h 516"/>
              <a:gd name="T12" fmla="*/ 0 w 343"/>
              <a:gd name="T13" fmla="*/ 2147483647 h 516"/>
              <a:gd name="T14" fmla="*/ 0 w 343"/>
              <a:gd name="T15" fmla="*/ 2147483647 h 516"/>
              <a:gd name="T16" fmla="*/ 2147483647 w 343"/>
              <a:gd name="T17" fmla="*/ 2147483647 h 516"/>
              <a:gd name="T18" fmla="*/ 2147483647 w 343"/>
              <a:gd name="T19" fmla="*/ 2147483647 h 516"/>
              <a:gd name="T20" fmla="*/ 2147483647 w 343"/>
              <a:gd name="T21" fmla="*/ 0 h 516"/>
              <a:gd name="T22" fmla="*/ 2147483647 w 343"/>
              <a:gd name="T23" fmla="*/ 0 h 516"/>
              <a:gd name="T24" fmla="*/ 2147483647 w 343"/>
              <a:gd name="T25" fmla="*/ 0 h 516"/>
              <a:gd name="T26" fmla="*/ 2147483647 w 343"/>
              <a:gd name="T27" fmla="*/ 2147483647 h 516"/>
              <a:gd name="T28" fmla="*/ 2147483647 w 343"/>
              <a:gd name="T29" fmla="*/ 2147483647 h 516"/>
              <a:gd name="T30" fmla="*/ 2147483647 w 343"/>
              <a:gd name="T31" fmla="*/ 2147483647 h 516"/>
              <a:gd name="T32" fmla="*/ 2147483647 w 343"/>
              <a:gd name="T33" fmla="*/ 2147483647 h 516"/>
              <a:gd name="T34" fmla="*/ 2147483647 w 343"/>
              <a:gd name="T35" fmla="*/ 2147483647 h 516"/>
              <a:gd name="T36" fmla="*/ 2147483647 w 343"/>
              <a:gd name="T37" fmla="*/ 2147483647 h 516"/>
              <a:gd name="T38" fmla="*/ 2147483647 w 343"/>
              <a:gd name="T39" fmla="*/ 2147483647 h 516"/>
              <a:gd name="T40" fmla="*/ 2147483647 w 343"/>
              <a:gd name="T41" fmla="*/ 2147483647 h 516"/>
              <a:gd name="T42" fmla="*/ 2147483647 w 343"/>
              <a:gd name="T43" fmla="*/ 2147483647 h 516"/>
              <a:gd name="T44" fmla="*/ 2147483647 w 343"/>
              <a:gd name="T45" fmla="*/ 2147483647 h 516"/>
              <a:gd name="T46" fmla="*/ 2147483647 w 343"/>
              <a:gd name="T47" fmla="*/ 2147483647 h 516"/>
              <a:gd name="T48" fmla="*/ 2147483647 w 343"/>
              <a:gd name="T49" fmla="*/ 2147483647 h 516"/>
              <a:gd name="T50" fmla="*/ 2147483647 w 343"/>
              <a:gd name="T51" fmla="*/ 2147483647 h 516"/>
              <a:gd name="T52" fmla="*/ 2147483647 w 343"/>
              <a:gd name="T53" fmla="*/ 2147483647 h 516"/>
              <a:gd name="T54" fmla="*/ 2147483647 w 343"/>
              <a:gd name="T55" fmla="*/ 2147483647 h 516"/>
              <a:gd name="T56" fmla="*/ 2147483647 w 343"/>
              <a:gd name="T57" fmla="*/ 2147483647 h 516"/>
              <a:gd name="T58" fmla="*/ 2147483647 w 343"/>
              <a:gd name="T59" fmla="*/ 2147483647 h 516"/>
              <a:gd name="T60" fmla="*/ 2147483647 w 343"/>
              <a:gd name="T61" fmla="*/ 2147483647 h 516"/>
              <a:gd name="T62" fmla="*/ 2147483647 w 343"/>
              <a:gd name="T63" fmla="*/ 2147483647 h 516"/>
              <a:gd name="T64" fmla="*/ 2147483647 w 343"/>
              <a:gd name="T65" fmla="*/ 2147483647 h 516"/>
              <a:gd name="T66" fmla="*/ 2147483647 w 343"/>
              <a:gd name="T67" fmla="*/ 2147483647 h 516"/>
              <a:gd name="T68" fmla="*/ 2147483647 w 343"/>
              <a:gd name="T69" fmla="*/ 2147483647 h 516"/>
              <a:gd name="T70" fmla="*/ 2147483647 w 343"/>
              <a:gd name="T71" fmla="*/ 2147483647 h 516"/>
              <a:gd name="T72" fmla="*/ 2147483647 w 343"/>
              <a:gd name="T73" fmla="*/ 2147483647 h 516"/>
              <a:gd name="T74" fmla="*/ 2147483647 w 343"/>
              <a:gd name="T75" fmla="*/ 2147483647 h 516"/>
              <a:gd name="T76" fmla="*/ 2147483647 w 343"/>
              <a:gd name="T77" fmla="*/ 2147483647 h 516"/>
              <a:gd name="T78" fmla="*/ 2147483647 w 343"/>
              <a:gd name="T79" fmla="*/ 2147483647 h 516"/>
              <a:gd name="T80" fmla="*/ 2147483647 w 343"/>
              <a:gd name="T81" fmla="*/ 2147483647 h 516"/>
              <a:gd name="T82" fmla="*/ 2147483647 w 343"/>
              <a:gd name="T83" fmla="*/ 2147483647 h 516"/>
              <a:gd name="T84" fmla="*/ 2147483647 w 343"/>
              <a:gd name="T85" fmla="*/ 2147483647 h 516"/>
              <a:gd name="T86" fmla="*/ 2147483647 w 343"/>
              <a:gd name="T87" fmla="*/ 2147483647 h 516"/>
              <a:gd name="T88" fmla="*/ 2147483647 w 343"/>
              <a:gd name="T89" fmla="*/ 2147483647 h 516"/>
              <a:gd name="T90" fmla="*/ 2147483647 w 343"/>
              <a:gd name="T91" fmla="*/ 2147483647 h 516"/>
              <a:gd name="T92" fmla="*/ 2147483647 w 343"/>
              <a:gd name="T93" fmla="*/ 2147483647 h 516"/>
              <a:gd name="T94" fmla="*/ 2147483647 w 343"/>
              <a:gd name="T95" fmla="*/ 2147483647 h 516"/>
              <a:gd name="T96" fmla="*/ 2147483647 w 343"/>
              <a:gd name="T97" fmla="*/ 2147483647 h 516"/>
              <a:gd name="T98" fmla="*/ 2147483647 w 343"/>
              <a:gd name="T99" fmla="*/ 2147483647 h 516"/>
              <a:gd name="T100" fmla="*/ 2147483647 w 343"/>
              <a:gd name="T101" fmla="*/ 2147483647 h 5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3"/>
              <a:gd name="T154" fmla="*/ 0 h 516"/>
              <a:gd name="T155" fmla="*/ 343 w 343"/>
              <a:gd name="T156" fmla="*/ 516 h 5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3" h="516">
                <a:moveTo>
                  <a:pt x="25" y="75"/>
                </a:moveTo>
                <a:lnTo>
                  <a:pt x="12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2" y="12"/>
                </a:lnTo>
                <a:lnTo>
                  <a:pt x="25" y="0"/>
                </a:lnTo>
                <a:lnTo>
                  <a:pt x="50" y="0"/>
                </a:lnTo>
                <a:lnTo>
                  <a:pt x="63" y="0"/>
                </a:lnTo>
                <a:lnTo>
                  <a:pt x="89" y="12"/>
                </a:lnTo>
                <a:lnTo>
                  <a:pt x="127" y="12"/>
                </a:lnTo>
                <a:lnTo>
                  <a:pt x="152" y="25"/>
                </a:lnTo>
                <a:lnTo>
                  <a:pt x="190" y="38"/>
                </a:lnTo>
                <a:lnTo>
                  <a:pt x="228" y="113"/>
                </a:lnTo>
                <a:lnTo>
                  <a:pt x="254" y="189"/>
                </a:lnTo>
                <a:lnTo>
                  <a:pt x="279" y="252"/>
                </a:lnTo>
                <a:lnTo>
                  <a:pt x="292" y="290"/>
                </a:lnTo>
                <a:lnTo>
                  <a:pt x="304" y="315"/>
                </a:lnTo>
                <a:lnTo>
                  <a:pt x="317" y="340"/>
                </a:lnTo>
                <a:lnTo>
                  <a:pt x="317" y="353"/>
                </a:lnTo>
                <a:lnTo>
                  <a:pt x="330" y="378"/>
                </a:lnTo>
                <a:lnTo>
                  <a:pt x="330" y="390"/>
                </a:lnTo>
                <a:lnTo>
                  <a:pt x="330" y="416"/>
                </a:lnTo>
                <a:lnTo>
                  <a:pt x="343" y="428"/>
                </a:lnTo>
                <a:lnTo>
                  <a:pt x="343" y="441"/>
                </a:lnTo>
                <a:lnTo>
                  <a:pt x="343" y="466"/>
                </a:lnTo>
                <a:lnTo>
                  <a:pt x="330" y="491"/>
                </a:lnTo>
                <a:lnTo>
                  <a:pt x="330" y="504"/>
                </a:lnTo>
                <a:lnTo>
                  <a:pt x="317" y="516"/>
                </a:lnTo>
                <a:lnTo>
                  <a:pt x="304" y="516"/>
                </a:lnTo>
                <a:lnTo>
                  <a:pt x="292" y="491"/>
                </a:lnTo>
                <a:lnTo>
                  <a:pt x="279" y="479"/>
                </a:lnTo>
                <a:lnTo>
                  <a:pt x="254" y="453"/>
                </a:lnTo>
                <a:lnTo>
                  <a:pt x="241" y="416"/>
                </a:lnTo>
                <a:lnTo>
                  <a:pt x="216" y="365"/>
                </a:lnTo>
                <a:lnTo>
                  <a:pt x="190" y="315"/>
                </a:lnTo>
                <a:lnTo>
                  <a:pt x="165" y="277"/>
                </a:lnTo>
                <a:lnTo>
                  <a:pt x="139" y="227"/>
                </a:lnTo>
                <a:lnTo>
                  <a:pt x="114" y="189"/>
                </a:lnTo>
                <a:lnTo>
                  <a:pt x="89" y="164"/>
                </a:lnTo>
                <a:lnTo>
                  <a:pt x="63" y="138"/>
                </a:lnTo>
                <a:lnTo>
                  <a:pt x="50" y="113"/>
                </a:lnTo>
                <a:lnTo>
                  <a:pt x="38" y="88"/>
                </a:lnTo>
                <a:lnTo>
                  <a:pt x="25" y="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8" name="Freeform 40"/>
          <p:cNvSpPr/>
          <p:nvPr/>
        </p:nvSpPr>
        <p:spPr bwMode="auto">
          <a:xfrm>
            <a:off x="6289676" y="2760133"/>
            <a:ext cx="1122363" cy="533400"/>
          </a:xfrm>
          <a:custGeom>
            <a:avLst/>
            <a:gdLst>
              <a:gd name="T0" fmla="*/ 2147483647 w 1766"/>
              <a:gd name="T1" fmla="*/ 2147483647 h 630"/>
              <a:gd name="T2" fmla="*/ 2147483647 w 1766"/>
              <a:gd name="T3" fmla="*/ 2147483647 h 630"/>
              <a:gd name="T4" fmla="*/ 2147483647 w 1766"/>
              <a:gd name="T5" fmla="*/ 2147483647 h 630"/>
              <a:gd name="T6" fmla="*/ 2147483647 w 1766"/>
              <a:gd name="T7" fmla="*/ 2147483647 h 630"/>
              <a:gd name="T8" fmla="*/ 2147483647 w 1766"/>
              <a:gd name="T9" fmla="*/ 2147483647 h 630"/>
              <a:gd name="T10" fmla="*/ 2147483647 w 1766"/>
              <a:gd name="T11" fmla="*/ 2147483647 h 630"/>
              <a:gd name="T12" fmla="*/ 2147483647 w 1766"/>
              <a:gd name="T13" fmla="*/ 2147483647 h 630"/>
              <a:gd name="T14" fmla="*/ 2147483647 w 1766"/>
              <a:gd name="T15" fmla="*/ 2147483647 h 630"/>
              <a:gd name="T16" fmla="*/ 2147483647 w 1766"/>
              <a:gd name="T17" fmla="*/ 2147483647 h 630"/>
              <a:gd name="T18" fmla="*/ 2147483647 w 1766"/>
              <a:gd name="T19" fmla="*/ 2147483647 h 630"/>
              <a:gd name="T20" fmla="*/ 2147483647 w 1766"/>
              <a:gd name="T21" fmla="*/ 2147483647 h 630"/>
              <a:gd name="T22" fmla="*/ 2147483647 w 1766"/>
              <a:gd name="T23" fmla="*/ 2147483647 h 630"/>
              <a:gd name="T24" fmla="*/ 2147483647 w 1766"/>
              <a:gd name="T25" fmla="*/ 2147483647 h 630"/>
              <a:gd name="T26" fmla="*/ 2147483647 w 1766"/>
              <a:gd name="T27" fmla="*/ 2147483647 h 630"/>
              <a:gd name="T28" fmla="*/ 2147483647 w 1766"/>
              <a:gd name="T29" fmla="*/ 2147483647 h 630"/>
              <a:gd name="T30" fmla="*/ 2147483647 w 1766"/>
              <a:gd name="T31" fmla="*/ 2147483647 h 630"/>
              <a:gd name="T32" fmla="*/ 2147483647 w 1766"/>
              <a:gd name="T33" fmla="*/ 2147483647 h 630"/>
              <a:gd name="T34" fmla="*/ 2147483647 w 1766"/>
              <a:gd name="T35" fmla="*/ 2147483647 h 630"/>
              <a:gd name="T36" fmla="*/ 2147483647 w 1766"/>
              <a:gd name="T37" fmla="*/ 2147483647 h 630"/>
              <a:gd name="T38" fmla="*/ 2147483647 w 1766"/>
              <a:gd name="T39" fmla="*/ 2147483647 h 630"/>
              <a:gd name="T40" fmla="*/ 2147483647 w 1766"/>
              <a:gd name="T41" fmla="*/ 2147483647 h 630"/>
              <a:gd name="T42" fmla="*/ 2147483647 w 1766"/>
              <a:gd name="T43" fmla="*/ 2147483647 h 630"/>
              <a:gd name="T44" fmla="*/ 2147483647 w 1766"/>
              <a:gd name="T45" fmla="*/ 2147483647 h 630"/>
              <a:gd name="T46" fmla="*/ 2147483647 w 1766"/>
              <a:gd name="T47" fmla="*/ 2147483647 h 630"/>
              <a:gd name="T48" fmla="*/ 2147483647 w 1766"/>
              <a:gd name="T49" fmla="*/ 2147483647 h 630"/>
              <a:gd name="T50" fmla="*/ 2147483647 w 1766"/>
              <a:gd name="T51" fmla="*/ 2147483647 h 630"/>
              <a:gd name="T52" fmla="*/ 0 w 1766"/>
              <a:gd name="T53" fmla="*/ 2147483647 h 630"/>
              <a:gd name="T54" fmla="*/ 2147483647 w 1766"/>
              <a:gd name="T55" fmla="*/ 2147483647 h 630"/>
              <a:gd name="T56" fmla="*/ 2147483647 w 1766"/>
              <a:gd name="T57" fmla="*/ 2147483647 h 630"/>
              <a:gd name="T58" fmla="*/ 2147483647 w 1766"/>
              <a:gd name="T59" fmla="*/ 2147483647 h 630"/>
              <a:gd name="T60" fmla="*/ 2147483647 w 1766"/>
              <a:gd name="T61" fmla="*/ 2147483647 h 630"/>
              <a:gd name="T62" fmla="*/ 2147483647 w 1766"/>
              <a:gd name="T63" fmla="*/ 2147483647 h 630"/>
              <a:gd name="T64" fmla="*/ 2147483647 w 1766"/>
              <a:gd name="T65" fmla="*/ 2147483647 h 630"/>
              <a:gd name="T66" fmla="*/ 2147483647 w 1766"/>
              <a:gd name="T67" fmla="*/ 2147483647 h 630"/>
              <a:gd name="T68" fmla="*/ 2147483647 w 1766"/>
              <a:gd name="T69" fmla="*/ 2147483647 h 630"/>
              <a:gd name="T70" fmla="*/ 2147483647 w 1766"/>
              <a:gd name="T71" fmla="*/ 2147483647 h 630"/>
              <a:gd name="T72" fmla="*/ 2147483647 w 1766"/>
              <a:gd name="T73" fmla="*/ 2147483647 h 630"/>
              <a:gd name="T74" fmla="*/ 2147483647 w 1766"/>
              <a:gd name="T75" fmla="*/ 2147483647 h 630"/>
              <a:gd name="T76" fmla="*/ 2147483647 w 1766"/>
              <a:gd name="T77" fmla="*/ 0 h 630"/>
              <a:gd name="T78" fmla="*/ 2147483647 w 1766"/>
              <a:gd name="T79" fmla="*/ 2147483647 h 630"/>
              <a:gd name="T80" fmla="*/ 2147483647 w 1766"/>
              <a:gd name="T81" fmla="*/ 2147483647 h 630"/>
              <a:gd name="T82" fmla="*/ 2147483647 w 1766"/>
              <a:gd name="T83" fmla="*/ 2147483647 h 630"/>
              <a:gd name="T84" fmla="*/ 2147483647 w 1766"/>
              <a:gd name="T85" fmla="*/ 2147483647 h 630"/>
              <a:gd name="T86" fmla="*/ 2147483647 w 1766"/>
              <a:gd name="T87" fmla="*/ 2147483647 h 630"/>
              <a:gd name="T88" fmla="*/ 2147483647 w 1766"/>
              <a:gd name="T89" fmla="*/ 2147483647 h 630"/>
              <a:gd name="T90" fmla="*/ 2147483647 w 1766"/>
              <a:gd name="T91" fmla="*/ 2147483647 h 630"/>
              <a:gd name="T92" fmla="*/ 2147483647 w 1766"/>
              <a:gd name="T93" fmla="*/ 2147483647 h 630"/>
              <a:gd name="T94" fmla="*/ 2147483647 w 1766"/>
              <a:gd name="T95" fmla="*/ 2147483647 h 630"/>
              <a:gd name="T96" fmla="*/ 2147483647 w 1766"/>
              <a:gd name="T97" fmla="*/ 2147483647 h 630"/>
              <a:gd name="T98" fmla="*/ 2147483647 w 1766"/>
              <a:gd name="T99" fmla="*/ 2147483647 h 630"/>
              <a:gd name="T100" fmla="*/ 2147483647 w 1766"/>
              <a:gd name="T101" fmla="*/ 2147483647 h 630"/>
              <a:gd name="T102" fmla="*/ 2147483647 w 1766"/>
              <a:gd name="T103" fmla="*/ 2147483647 h 630"/>
              <a:gd name="T104" fmla="*/ 2147483647 w 1766"/>
              <a:gd name="T105" fmla="*/ 2147483647 h 630"/>
              <a:gd name="T106" fmla="*/ 2147483647 w 1766"/>
              <a:gd name="T107" fmla="*/ 2147483647 h 630"/>
              <a:gd name="T108" fmla="*/ 2147483647 w 1766"/>
              <a:gd name="T109" fmla="*/ 2147483647 h 630"/>
              <a:gd name="T110" fmla="*/ 2147483647 w 1766"/>
              <a:gd name="T111" fmla="*/ 2147483647 h 630"/>
              <a:gd name="T112" fmla="*/ 2147483647 w 1766"/>
              <a:gd name="T113" fmla="*/ 2147483647 h 6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66"/>
              <a:gd name="T172" fmla="*/ 0 h 630"/>
              <a:gd name="T173" fmla="*/ 1766 w 1766"/>
              <a:gd name="T174" fmla="*/ 630 h 6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66" h="630">
                <a:moveTo>
                  <a:pt x="1334" y="630"/>
                </a:moveTo>
                <a:lnTo>
                  <a:pt x="1347" y="567"/>
                </a:lnTo>
                <a:lnTo>
                  <a:pt x="1372" y="516"/>
                </a:lnTo>
                <a:lnTo>
                  <a:pt x="1385" y="466"/>
                </a:lnTo>
                <a:lnTo>
                  <a:pt x="1397" y="428"/>
                </a:lnTo>
                <a:lnTo>
                  <a:pt x="1410" y="390"/>
                </a:lnTo>
                <a:lnTo>
                  <a:pt x="1423" y="353"/>
                </a:lnTo>
                <a:lnTo>
                  <a:pt x="1436" y="315"/>
                </a:lnTo>
                <a:lnTo>
                  <a:pt x="1448" y="277"/>
                </a:lnTo>
                <a:lnTo>
                  <a:pt x="1461" y="252"/>
                </a:lnTo>
                <a:lnTo>
                  <a:pt x="1461" y="227"/>
                </a:lnTo>
                <a:lnTo>
                  <a:pt x="1474" y="214"/>
                </a:lnTo>
                <a:lnTo>
                  <a:pt x="1474" y="189"/>
                </a:lnTo>
                <a:lnTo>
                  <a:pt x="1474" y="176"/>
                </a:lnTo>
                <a:lnTo>
                  <a:pt x="1486" y="164"/>
                </a:lnTo>
                <a:lnTo>
                  <a:pt x="1474" y="151"/>
                </a:lnTo>
                <a:lnTo>
                  <a:pt x="1461" y="151"/>
                </a:lnTo>
                <a:lnTo>
                  <a:pt x="1448" y="151"/>
                </a:lnTo>
                <a:lnTo>
                  <a:pt x="1423" y="151"/>
                </a:lnTo>
                <a:lnTo>
                  <a:pt x="1385" y="151"/>
                </a:lnTo>
                <a:lnTo>
                  <a:pt x="1372" y="151"/>
                </a:lnTo>
                <a:lnTo>
                  <a:pt x="1359" y="151"/>
                </a:lnTo>
                <a:lnTo>
                  <a:pt x="1347" y="151"/>
                </a:lnTo>
                <a:lnTo>
                  <a:pt x="1321" y="151"/>
                </a:lnTo>
                <a:lnTo>
                  <a:pt x="1296" y="151"/>
                </a:lnTo>
                <a:lnTo>
                  <a:pt x="1258" y="151"/>
                </a:lnTo>
                <a:lnTo>
                  <a:pt x="1232" y="164"/>
                </a:lnTo>
                <a:lnTo>
                  <a:pt x="1194" y="164"/>
                </a:lnTo>
                <a:lnTo>
                  <a:pt x="1143" y="164"/>
                </a:lnTo>
                <a:lnTo>
                  <a:pt x="1105" y="176"/>
                </a:lnTo>
                <a:lnTo>
                  <a:pt x="1054" y="176"/>
                </a:lnTo>
                <a:lnTo>
                  <a:pt x="1004" y="189"/>
                </a:lnTo>
                <a:lnTo>
                  <a:pt x="940" y="189"/>
                </a:lnTo>
                <a:lnTo>
                  <a:pt x="889" y="201"/>
                </a:lnTo>
                <a:lnTo>
                  <a:pt x="826" y="214"/>
                </a:lnTo>
                <a:lnTo>
                  <a:pt x="750" y="227"/>
                </a:lnTo>
                <a:lnTo>
                  <a:pt x="686" y="227"/>
                </a:lnTo>
                <a:lnTo>
                  <a:pt x="623" y="239"/>
                </a:lnTo>
                <a:lnTo>
                  <a:pt x="559" y="252"/>
                </a:lnTo>
                <a:lnTo>
                  <a:pt x="496" y="252"/>
                </a:lnTo>
                <a:lnTo>
                  <a:pt x="445" y="264"/>
                </a:lnTo>
                <a:lnTo>
                  <a:pt x="394" y="277"/>
                </a:lnTo>
                <a:lnTo>
                  <a:pt x="343" y="277"/>
                </a:lnTo>
                <a:lnTo>
                  <a:pt x="292" y="277"/>
                </a:lnTo>
                <a:lnTo>
                  <a:pt x="254" y="290"/>
                </a:lnTo>
                <a:lnTo>
                  <a:pt x="216" y="290"/>
                </a:lnTo>
                <a:lnTo>
                  <a:pt x="178" y="290"/>
                </a:lnTo>
                <a:lnTo>
                  <a:pt x="140" y="290"/>
                </a:lnTo>
                <a:lnTo>
                  <a:pt x="114" y="302"/>
                </a:lnTo>
                <a:lnTo>
                  <a:pt x="89" y="302"/>
                </a:lnTo>
                <a:lnTo>
                  <a:pt x="64" y="302"/>
                </a:lnTo>
                <a:lnTo>
                  <a:pt x="51" y="302"/>
                </a:lnTo>
                <a:lnTo>
                  <a:pt x="0" y="227"/>
                </a:lnTo>
                <a:lnTo>
                  <a:pt x="64" y="227"/>
                </a:lnTo>
                <a:lnTo>
                  <a:pt x="114" y="214"/>
                </a:lnTo>
                <a:lnTo>
                  <a:pt x="178" y="214"/>
                </a:lnTo>
                <a:lnTo>
                  <a:pt x="241" y="214"/>
                </a:lnTo>
                <a:lnTo>
                  <a:pt x="305" y="201"/>
                </a:lnTo>
                <a:lnTo>
                  <a:pt x="381" y="201"/>
                </a:lnTo>
                <a:lnTo>
                  <a:pt x="457" y="189"/>
                </a:lnTo>
                <a:lnTo>
                  <a:pt x="521" y="176"/>
                </a:lnTo>
                <a:lnTo>
                  <a:pt x="673" y="151"/>
                </a:lnTo>
                <a:lnTo>
                  <a:pt x="826" y="138"/>
                </a:lnTo>
                <a:lnTo>
                  <a:pt x="966" y="113"/>
                </a:lnTo>
                <a:lnTo>
                  <a:pt x="1118" y="88"/>
                </a:lnTo>
                <a:lnTo>
                  <a:pt x="1182" y="75"/>
                </a:lnTo>
                <a:lnTo>
                  <a:pt x="1245" y="63"/>
                </a:lnTo>
                <a:lnTo>
                  <a:pt x="1296" y="63"/>
                </a:lnTo>
                <a:lnTo>
                  <a:pt x="1347" y="50"/>
                </a:lnTo>
                <a:lnTo>
                  <a:pt x="1372" y="38"/>
                </a:lnTo>
                <a:lnTo>
                  <a:pt x="1410" y="38"/>
                </a:lnTo>
                <a:lnTo>
                  <a:pt x="1436" y="25"/>
                </a:lnTo>
                <a:lnTo>
                  <a:pt x="1448" y="25"/>
                </a:lnTo>
                <a:lnTo>
                  <a:pt x="1474" y="12"/>
                </a:lnTo>
                <a:lnTo>
                  <a:pt x="1486" y="12"/>
                </a:lnTo>
                <a:lnTo>
                  <a:pt x="1499" y="0"/>
                </a:lnTo>
                <a:lnTo>
                  <a:pt x="1512" y="0"/>
                </a:lnTo>
                <a:lnTo>
                  <a:pt x="1524" y="12"/>
                </a:lnTo>
                <a:lnTo>
                  <a:pt x="1537" y="25"/>
                </a:lnTo>
                <a:lnTo>
                  <a:pt x="1563" y="25"/>
                </a:lnTo>
                <a:lnTo>
                  <a:pt x="1575" y="38"/>
                </a:lnTo>
                <a:lnTo>
                  <a:pt x="1601" y="50"/>
                </a:lnTo>
                <a:lnTo>
                  <a:pt x="1626" y="63"/>
                </a:lnTo>
                <a:lnTo>
                  <a:pt x="1652" y="75"/>
                </a:lnTo>
                <a:lnTo>
                  <a:pt x="1677" y="101"/>
                </a:lnTo>
                <a:lnTo>
                  <a:pt x="1702" y="113"/>
                </a:lnTo>
                <a:lnTo>
                  <a:pt x="1715" y="138"/>
                </a:lnTo>
                <a:lnTo>
                  <a:pt x="1740" y="151"/>
                </a:lnTo>
                <a:lnTo>
                  <a:pt x="1753" y="151"/>
                </a:lnTo>
                <a:lnTo>
                  <a:pt x="1753" y="164"/>
                </a:lnTo>
                <a:lnTo>
                  <a:pt x="1766" y="176"/>
                </a:lnTo>
                <a:lnTo>
                  <a:pt x="1753" y="189"/>
                </a:lnTo>
                <a:lnTo>
                  <a:pt x="1740" y="214"/>
                </a:lnTo>
                <a:lnTo>
                  <a:pt x="1715" y="227"/>
                </a:lnTo>
                <a:lnTo>
                  <a:pt x="1690" y="239"/>
                </a:lnTo>
                <a:lnTo>
                  <a:pt x="1677" y="252"/>
                </a:lnTo>
                <a:lnTo>
                  <a:pt x="1664" y="264"/>
                </a:lnTo>
                <a:lnTo>
                  <a:pt x="1639" y="290"/>
                </a:lnTo>
                <a:lnTo>
                  <a:pt x="1626" y="315"/>
                </a:lnTo>
                <a:lnTo>
                  <a:pt x="1601" y="340"/>
                </a:lnTo>
                <a:lnTo>
                  <a:pt x="1575" y="378"/>
                </a:lnTo>
                <a:lnTo>
                  <a:pt x="1563" y="416"/>
                </a:lnTo>
                <a:lnTo>
                  <a:pt x="1537" y="453"/>
                </a:lnTo>
                <a:lnTo>
                  <a:pt x="1512" y="491"/>
                </a:lnTo>
                <a:lnTo>
                  <a:pt x="1486" y="529"/>
                </a:lnTo>
                <a:lnTo>
                  <a:pt x="1461" y="567"/>
                </a:lnTo>
                <a:lnTo>
                  <a:pt x="1436" y="592"/>
                </a:lnTo>
                <a:lnTo>
                  <a:pt x="1410" y="605"/>
                </a:lnTo>
                <a:lnTo>
                  <a:pt x="1385" y="617"/>
                </a:lnTo>
                <a:lnTo>
                  <a:pt x="1359" y="630"/>
                </a:lnTo>
                <a:lnTo>
                  <a:pt x="1334" y="6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9" name="Freeform 41"/>
          <p:cNvSpPr/>
          <p:nvPr/>
        </p:nvSpPr>
        <p:spPr bwMode="auto">
          <a:xfrm>
            <a:off x="6621463" y="2931584"/>
            <a:ext cx="88900" cy="319616"/>
          </a:xfrm>
          <a:custGeom>
            <a:avLst/>
            <a:gdLst>
              <a:gd name="T0" fmla="*/ 2147483647 w 140"/>
              <a:gd name="T1" fmla="*/ 0 h 378"/>
              <a:gd name="T2" fmla="*/ 2147483647 w 140"/>
              <a:gd name="T3" fmla="*/ 2147483647 h 378"/>
              <a:gd name="T4" fmla="*/ 2147483647 w 140"/>
              <a:gd name="T5" fmla="*/ 2147483647 h 378"/>
              <a:gd name="T6" fmla="*/ 2147483647 w 140"/>
              <a:gd name="T7" fmla="*/ 2147483647 h 378"/>
              <a:gd name="T8" fmla="*/ 2147483647 w 140"/>
              <a:gd name="T9" fmla="*/ 2147483647 h 378"/>
              <a:gd name="T10" fmla="*/ 2147483647 w 140"/>
              <a:gd name="T11" fmla="*/ 2147483647 h 378"/>
              <a:gd name="T12" fmla="*/ 0 w 140"/>
              <a:gd name="T13" fmla="*/ 2147483647 h 378"/>
              <a:gd name="T14" fmla="*/ 2147483647 w 140"/>
              <a:gd name="T15" fmla="*/ 0 h 378"/>
              <a:gd name="T16" fmla="*/ 2147483647 w 140"/>
              <a:gd name="T17" fmla="*/ 0 h 3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0"/>
              <a:gd name="T28" fmla="*/ 0 h 378"/>
              <a:gd name="T29" fmla="*/ 140 w 140"/>
              <a:gd name="T30" fmla="*/ 378 h 3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0" h="378">
                <a:moveTo>
                  <a:pt x="102" y="0"/>
                </a:moveTo>
                <a:lnTo>
                  <a:pt x="114" y="89"/>
                </a:lnTo>
                <a:lnTo>
                  <a:pt x="127" y="177"/>
                </a:lnTo>
                <a:lnTo>
                  <a:pt x="140" y="265"/>
                </a:lnTo>
                <a:lnTo>
                  <a:pt x="127" y="378"/>
                </a:lnTo>
                <a:lnTo>
                  <a:pt x="38" y="378"/>
                </a:lnTo>
                <a:lnTo>
                  <a:pt x="0" y="13"/>
                </a:lnTo>
                <a:lnTo>
                  <a:pt x="102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0" name="Freeform 42"/>
          <p:cNvSpPr/>
          <p:nvPr/>
        </p:nvSpPr>
        <p:spPr bwMode="auto">
          <a:xfrm>
            <a:off x="6886575" y="2876551"/>
            <a:ext cx="122238" cy="321733"/>
          </a:xfrm>
          <a:custGeom>
            <a:avLst/>
            <a:gdLst>
              <a:gd name="T0" fmla="*/ 0 w 191"/>
              <a:gd name="T1" fmla="*/ 2147483647 h 378"/>
              <a:gd name="T2" fmla="*/ 2147483647 w 191"/>
              <a:gd name="T3" fmla="*/ 2147483647 h 378"/>
              <a:gd name="T4" fmla="*/ 2147483647 w 191"/>
              <a:gd name="T5" fmla="*/ 0 h 378"/>
              <a:gd name="T6" fmla="*/ 2147483647 w 191"/>
              <a:gd name="T7" fmla="*/ 2147483647 h 378"/>
              <a:gd name="T8" fmla="*/ 2147483647 w 191"/>
              <a:gd name="T9" fmla="*/ 2147483647 h 378"/>
              <a:gd name="T10" fmla="*/ 2147483647 w 191"/>
              <a:gd name="T11" fmla="*/ 2147483647 h 378"/>
              <a:gd name="T12" fmla="*/ 2147483647 w 191"/>
              <a:gd name="T13" fmla="*/ 2147483647 h 378"/>
              <a:gd name="T14" fmla="*/ 2147483647 w 191"/>
              <a:gd name="T15" fmla="*/ 2147483647 h 378"/>
              <a:gd name="T16" fmla="*/ 2147483647 w 191"/>
              <a:gd name="T17" fmla="*/ 2147483647 h 378"/>
              <a:gd name="T18" fmla="*/ 2147483647 w 191"/>
              <a:gd name="T19" fmla="*/ 2147483647 h 378"/>
              <a:gd name="T20" fmla="*/ 2147483647 w 191"/>
              <a:gd name="T21" fmla="*/ 2147483647 h 378"/>
              <a:gd name="T22" fmla="*/ 0 w 191"/>
              <a:gd name="T23" fmla="*/ 2147483647 h 378"/>
              <a:gd name="T24" fmla="*/ 0 w 191"/>
              <a:gd name="T25" fmla="*/ 2147483647 h 3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1"/>
              <a:gd name="T40" fmla="*/ 0 h 378"/>
              <a:gd name="T41" fmla="*/ 191 w 191"/>
              <a:gd name="T42" fmla="*/ 378 h 3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1" h="378">
                <a:moveTo>
                  <a:pt x="0" y="378"/>
                </a:moveTo>
                <a:lnTo>
                  <a:pt x="38" y="26"/>
                </a:lnTo>
                <a:lnTo>
                  <a:pt x="191" y="0"/>
                </a:lnTo>
                <a:lnTo>
                  <a:pt x="191" y="26"/>
                </a:lnTo>
                <a:lnTo>
                  <a:pt x="178" y="51"/>
                </a:lnTo>
                <a:lnTo>
                  <a:pt x="178" y="89"/>
                </a:lnTo>
                <a:lnTo>
                  <a:pt x="165" y="139"/>
                </a:lnTo>
                <a:lnTo>
                  <a:pt x="153" y="189"/>
                </a:lnTo>
                <a:lnTo>
                  <a:pt x="127" y="240"/>
                </a:lnTo>
                <a:lnTo>
                  <a:pt x="114" y="315"/>
                </a:lnTo>
                <a:lnTo>
                  <a:pt x="89" y="378"/>
                </a:lnTo>
                <a:lnTo>
                  <a:pt x="0" y="37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1" name="Freeform 43"/>
          <p:cNvSpPr/>
          <p:nvPr/>
        </p:nvSpPr>
        <p:spPr bwMode="auto">
          <a:xfrm>
            <a:off x="6435726" y="3143252"/>
            <a:ext cx="766763" cy="182033"/>
          </a:xfrm>
          <a:custGeom>
            <a:avLst/>
            <a:gdLst>
              <a:gd name="T0" fmla="*/ 2147483647 w 1207"/>
              <a:gd name="T1" fmla="*/ 2147483647 h 215"/>
              <a:gd name="T2" fmla="*/ 0 w 1207"/>
              <a:gd name="T3" fmla="*/ 2147483647 h 215"/>
              <a:gd name="T4" fmla="*/ 2147483647 w 1207"/>
              <a:gd name="T5" fmla="*/ 2147483647 h 215"/>
              <a:gd name="T6" fmla="*/ 2147483647 w 1207"/>
              <a:gd name="T7" fmla="*/ 2147483647 h 215"/>
              <a:gd name="T8" fmla="*/ 2147483647 w 1207"/>
              <a:gd name="T9" fmla="*/ 2147483647 h 215"/>
              <a:gd name="T10" fmla="*/ 2147483647 w 1207"/>
              <a:gd name="T11" fmla="*/ 2147483647 h 215"/>
              <a:gd name="T12" fmla="*/ 2147483647 w 1207"/>
              <a:gd name="T13" fmla="*/ 2147483647 h 215"/>
              <a:gd name="T14" fmla="*/ 2147483647 w 1207"/>
              <a:gd name="T15" fmla="*/ 2147483647 h 215"/>
              <a:gd name="T16" fmla="*/ 2147483647 w 1207"/>
              <a:gd name="T17" fmla="*/ 2147483647 h 215"/>
              <a:gd name="T18" fmla="*/ 2147483647 w 1207"/>
              <a:gd name="T19" fmla="*/ 2147483647 h 215"/>
              <a:gd name="T20" fmla="*/ 2147483647 w 1207"/>
              <a:gd name="T21" fmla="*/ 2147483647 h 215"/>
              <a:gd name="T22" fmla="*/ 2147483647 w 1207"/>
              <a:gd name="T23" fmla="*/ 2147483647 h 215"/>
              <a:gd name="T24" fmla="*/ 2147483647 w 1207"/>
              <a:gd name="T25" fmla="*/ 2147483647 h 215"/>
              <a:gd name="T26" fmla="*/ 2147483647 w 1207"/>
              <a:gd name="T27" fmla="*/ 2147483647 h 215"/>
              <a:gd name="T28" fmla="*/ 2147483647 w 1207"/>
              <a:gd name="T29" fmla="*/ 2147483647 h 215"/>
              <a:gd name="T30" fmla="*/ 2147483647 w 1207"/>
              <a:gd name="T31" fmla="*/ 2147483647 h 215"/>
              <a:gd name="T32" fmla="*/ 2147483647 w 1207"/>
              <a:gd name="T33" fmla="*/ 2147483647 h 215"/>
              <a:gd name="T34" fmla="*/ 2147483647 w 1207"/>
              <a:gd name="T35" fmla="*/ 2147483647 h 215"/>
              <a:gd name="T36" fmla="*/ 2147483647 w 1207"/>
              <a:gd name="T37" fmla="*/ 2147483647 h 215"/>
              <a:gd name="T38" fmla="*/ 2147483647 w 1207"/>
              <a:gd name="T39" fmla="*/ 0 h 215"/>
              <a:gd name="T40" fmla="*/ 2147483647 w 1207"/>
              <a:gd name="T41" fmla="*/ 0 h 215"/>
              <a:gd name="T42" fmla="*/ 2147483647 w 1207"/>
              <a:gd name="T43" fmla="*/ 0 h 215"/>
              <a:gd name="T44" fmla="*/ 2147483647 w 1207"/>
              <a:gd name="T45" fmla="*/ 2147483647 h 215"/>
              <a:gd name="T46" fmla="*/ 2147483647 w 1207"/>
              <a:gd name="T47" fmla="*/ 2147483647 h 215"/>
              <a:gd name="T48" fmla="*/ 2147483647 w 1207"/>
              <a:gd name="T49" fmla="*/ 2147483647 h 215"/>
              <a:gd name="T50" fmla="*/ 2147483647 w 1207"/>
              <a:gd name="T51" fmla="*/ 2147483647 h 2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07"/>
              <a:gd name="T79" fmla="*/ 0 h 215"/>
              <a:gd name="T80" fmla="*/ 1207 w 1207"/>
              <a:gd name="T81" fmla="*/ 215 h 2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07" h="215">
                <a:moveTo>
                  <a:pt x="25" y="215"/>
                </a:moveTo>
                <a:lnTo>
                  <a:pt x="0" y="126"/>
                </a:lnTo>
                <a:lnTo>
                  <a:pt x="38" y="114"/>
                </a:lnTo>
                <a:lnTo>
                  <a:pt x="76" y="114"/>
                </a:lnTo>
                <a:lnTo>
                  <a:pt x="127" y="101"/>
                </a:lnTo>
                <a:lnTo>
                  <a:pt x="190" y="101"/>
                </a:lnTo>
                <a:lnTo>
                  <a:pt x="228" y="89"/>
                </a:lnTo>
                <a:lnTo>
                  <a:pt x="267" y="89"/>
                </a:lnTo>
                <a:lnTo>
                  <a:pt x="292" y="89"/>
                </a:lnTo>
                <a:lnTo>
                  <a:pt x="343" y="76"/>
                </a:lnTo>
                <a:lnTo>
                  <a:pt x="381" y="76"/>
                </a:lnTo>
                <a:lnTo>
                  <a:pt x="432" y="63"/>
                </a:lnTo>
                <a:lnTo>
                  <a:pt x="470" y="63"/>
                </a:lnTo>
                <a:lnTo>
                  <a:pt x="521" y="51"/>
                </a:lnTo>
                <a:lnTo>
                  <a:pt x="622" y="38"/>
                </a:lnTo>
                <a:lnTo>
                  <a:pt x="724" y="38"/>
                </a:lnTo>
                <a:lnTo>
                  <a:pt x="813" y="26"/>
                </a:lnTo>
                <a:lnTo>
                  <a:pt x="902" y="13"/>
                </a:lnTo>
                <a:lnTo>
                  <a:pt x="978" y="13"/>
                </a:lnTo>
                <a:lnTo>
                  <a:pt x="1067" y="0"/>
                </a:lnTo>
                <a:lnTo>
                  <a:pt x="1130" y="0"/>
                </a:lnTo>
                <a:lnTo>
                  <a:pt x="1207" y="0"/>
                </a:lnTo>
                <a:lnTo>
                  <a:pt x="1194" y="89"/>
                </a:lnTo>
                <a:lnTo>
                  <a:pt x="610" y="152"/>
                </a:lnTo>
                <a:lnTo>
                  <a:pt x="25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2" name="Freeform 44"/>
          <p:cNvSpPr/>
          <p:nvPr/>
        </p:nvSpPr>
        <p:spPr bwMode="auto">
          <a:xfrm>
            <a:off x="6257925" y="3251201"/>
            <a:ext cx="565150" cy="649817"/>
          </a:xfrm>
          <a:custGeom>
            <a:avLst/>
            <a:gdLst>
              <a:gd name="T0" fmla="*/ 2147483647 w 890"/>
              <a:gd name="T1" fmla="*/ 0 h 769"/>
              <a:gd name="T2" fmla="*/ 2147483647 w 890"/>
              <a:gd name="T3" fmla="*/ 2147483647 h 769"/>
              <a:gd name="T4" fmla="*/ 2147483647 w 890"/>
              <a:gd name="T5" fmla="*/ 2147483647 h 769"/>
              <a:gd name="T6" fmla="*/ 2147483647 w 890"/>
              <a:gd name="T7" fmla="*/ 2147483647 h 769"/>
              <a:gd name="T8" fmla="*/ 2147483647 w 890"/>
              <a:gd name="T9" fmla="*/ 2147483647 h 769"/>
              <a:gd name="T10" fmla="*/ 2147483647 w 890"/>
              <a:gd name="T11" fmla="*/ 2147483647 h 769"/>
              <a:gd name="T12" fmla="*/ 2147483647 w 890"/>
              <a:gd name="T13" fmla="*/ 2147483647 h 769"/>
              <a:gd name="T14" fmla="*/ 2147483647 w 890"/>
              <a:gd name="T15" fmla="*/ 2147483647 h 769"/>
              <a:gd name="T16" fmla="*/ 2147483647 w 890"/>
              <a:gd name="T17" fmla="*/ 2147483647 h 769"/>
              <a:gd name="T18" fmla="*/ 2147483647 w 890"/>
              <a:gd name="T19" fmla="*/ 2147483647 h 769"/>
              <a:gd name="T20" fmla="*/ 2147483647 w 890"/>
              <a:gd name="T21" fmla="*/ 2147483647 h 769"/>
              <a:gd name="T22" fmla="*/ 2147483647 w 890"/>
              <a:gd name="T23" fmla="*/ 2147483647 h 769"/>
              <a:gd name="T24" fmla="*/ 2147483647 w 890"/>
              <a:gd name="T25" fmla="*/ 2147483647 h 769"/>
              <a:gd name="T26" fmla="*/ 2147483647 w 890"/>
              <a:gd name="T27" fmla="*/ 2147483647 h 769"/>
              <a:gd name="T28" fmla="*/ 2147483647 w 890"/>
              <a:gd name="T29" fmla="*/ 2147483647 h 769"/>
              <a:gd name="T30" fmla="*/ 2147483647 w 890"/>
              <a:gd name="T31" fmla="*/ 2147483647 h 769"/>
              <a:gd name="T32" fmla="*/ 2147483647 w 890"/>
              <a:gd name="T33" fmla="*/ 2147483647 h 769"/>
              <a:gd name="T34" fmla="*/ 2147483647 w 890"/>
              <a:gd name="T35" fmla="*/ 2147483647 h 769"/>
              <a:gd name="T36" fmla="*/ 2147483647 w 890"/>
              <a:gd name="T37" fmla="*/ 2147483647 h 769"/>
              <a:gd name="T38" fmla="*/ 2147483647 w 890"/>
              <a:gd name="T39" fmla="*/ 2147483647 h 769"/>
              <a:gd name="T40" fmla="*/ 2147483647 w 890"/>
              <a:gd name="T41" fmla="*/ 2147483647 h 769"/>
              <a:gd name="T42" fmla="*/ 2147483647 w 890"/>
              <a:gd name="T43" fmla="*/ 2147483647 h 769"/>
              <a:gd name="T44" fmla="*/ 2147483647 w 890"/>
              <a:gd name="T45" fmla="*/ 2147483647 h 769"/>
              <a:gd name="T46" fmla="*/ 2147483647 w 890"/>
              <a:gd name="T47" fmla="*/ 2147483647 h 769"/>
              <a:gd name="T48" fmla="*/ 2147483647 w 890"/>
              <a:gd name="T49" fmla="*/ 2147483647 h 769"/>
              <a:gd name="T50" fmla="*/ 2147483647 w 890"/>
              <a:gd name="T51" fmla="*/ 2147483647 h 769"/>
              <a:gd name="T52" fmla="*/ 2147483647 w 890"/>
              <a:gd name="T53" fmla="*/ 2147483647 h 769"/>
              <a:gd name="T54" fmla="*/ 2147483647 w 890"/>
              <a:gd name="T55" fmla="*/ 2147483647 h 769"/>
              <a:gd name="T56" fmla="*/ 2147483647 w 890"/>
              <a:gd name="T57" fmla="*/ 2147483647 h 769"/>
              <a:gd name="T58" fmla="*/ 2147483647 w 890"/>
              <a:gd name="T59" fmla="*/ 2147483647 h 769"/>
              <a:gd name="T60" fmla="*/ 2147483647 w 890"/>
              <a:gd name="T61" fmla="*/ 2147483647 h 769"/>
              <a:gd name="T62" fmla="*/ 0 w 890"/>
              <a:gd name="T63" fmla="*/ 2147483647 h 769"/>
              <a:gd name="T64" fmla="*/ 0 w 890"/>
              <a:gd name="T65" fmla="*/ 2147483647 h 769"/>
              <a:gd name="T66" fmla="*/ 0 w 890"/>
              <a:gd name="T67" fmla="*/ 2147483647 h 769"/>
              <a:gd name="T68" fmla="*/ 0 w 890"/>
              <a:gd name="T69" fmla="*/ 2147483647 h 769"/>
              <a:gd name="T70" fmla="*/ 2147483647 w 890"/>
              <a:gd name="T71" fmla="*/ 2147483647 h 769"/>
              <a:gd name="T72" fmla="*/ 2147483647 w 890"/>
              <a:gd name="T73" fmla="*/ 2147483647 h 769"/>
              <a:gd name="T74" fmla="*/ 2147483647 w 890"/>
              <a:gd name="T75" fmla="*/ 2147483647 h 769"/>
              <a:gd name="T76" fmla="*/ 2147483647 w 890"/>
              <a:gd name="T77" fmla="*/ 2147483647 h 769"/>
              <a:gd name="T78" fmla="*/ 2147483647 w 890"/>
              <a:gd name="T79" fmla="*/ 2147483647 h 769"/>
              <a:gd name="T80" fmla="*/ 2147483647 w 890"/>
              <a:gd name="T81" fmla="*/ 2147483647 h 769"/>
              <a:gd name="T82" fmla="*/ 2147483647 w 890"/>
              <a:gd name="T83" fmla="*/ 2147483647 h 769"/>
              <a:gd name="T84" fmla="*/ 2147483647 w 890"/>
              <a:gd name="T85" fmla="*/ 2147483647 h 769"/>
              <a:gd name="T86" fmla="*/ 2147483647 w 890"/>
              <a:gd name="T87" fmla="*/ 2147483647 h 769"/>
              <a:gd name="T88" fmla="*/ 2147483647 w 890"/>
              <a:gd name="T89" fmla="*/ 2147483647 h 769"/>
              <a:gd name="T90" fmla="*/ 2147483647 w 890"/>
              <a:gd name="T91" fmla="*/ 2147483647 h 769"/>
              <a:gd name="T92" fmla="*/ 2147483647 w 890"/>
              <a:gd name="T93" fmla="*/ 2147483647 h 769"/>
              <a:gd name="T94" fmla="*/ 2147483647 w 890"/>
              <a:gd name="T95" fmla="*/ 2147483647 h 769"/>
              <a:gd name="T96" fmla="*/ 2147483647 w 890"/>
              <a:gd name="T97" fmla="*/ 0 h 769"/>
              <a:gd name="T98" fmla="*/ 2147483647 w 890"/>
              <a:gd name="T99" fmla="*/ 0 h 76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90"/>
              <a:gd name="T151" fmla="*/ 0 h 769"/>
              <a:gd name="T152" fmla="*/ 890 w 890"/>
              <a:gd name="T153" fmla="*/ 769 h 76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90" h="769">
                <a:moveTo>
                  <a:pt x="762" y="0"/>
                </a:moveTo>
                <a:lnTo>
                  <a:pt x="788" y="26"/>
                </a:lnTo>
                <a:lnTo>
                  <a:pt x="813" y="51"/>
                </a:lnTo>
                <a:lnTo>
                  <a:pt x="826" y="76"/>
                </a:lnTo>
                <a:lnTo>
                  <a:pt x="851" y="89"/>
                </a:lnTo>
                <a:lnTo>
                  <a:pt x="864" y="114"/>
                </a:lnTo>
                <a:lnTo>
                  <a:pt x="877" y="126"/>
                </a:lnTo>
                <a:lnTo>
                  <a:pt x="877" y="139"/>
                </a:lnTo>
                <a:lnTo>
                  <a:pt x="890" y="152"/>
                </a:lnTo>
                <a:lnTo>
                  <a:pt x="877" y="164"/>
                </a:lnTo>
                <a:lnTo>
                  <a:pt x="864" y="177"/>
                </a:lnTo>
                <a:lnTo>
                  <a:pt x="851" y="202"/>
                </a:lnTo>
                <a:lnTo>
                  <a:pt x="826" y="227"/>
                </a:lnTo>
                <a:lnTo>
                  <a:pt x="788" y="253"/>
                </a:lnTo>
                <a:lnTo>
                  <a:pt x="750" y="290"/>
                </a:lnTo>
                <a:lnTo>
                  <a:pt x="712" y="341"/>
                </a:lnTo>
                <a:lnTo>
                  <a:pt x="661" y="391"/>
                </a:lnTo>
                <a:lnTo>
                  <a:pt x="597" y="442"/>
                </a:lnTo>
                <a:lnTo>
                  <a:pt x="534" y="492"/>
                </a:lnTo>
                <a:lnTo>
                  <a:pt x="483" y="542"/>
                </a:lnTo>
                <a:lnTo>
                  <a:pt x="432" y="580"/>
                </a:lnTo>
                <a:lnTo>
                  <a:pt x="369" y="618"/>
                </a:lnTo>
                <a:lnTo>
                  <a:pt x="318" y="643"/>
                </a:lnTo>
                <a:lnTo>
                  <a:pt x="267" y="681"/>
                </a:lnTo>
                <a:lnTo>
                  <a:pt x="216" y="694"/>
                </a:lnTo>
                <a:lnTo>
                  <a:pt x="165" y="719"/>
                </a:lnTo>
                <a:lnTo>
                  <a:pt x="115" y="731"/>
                </a:lnTo>
                <a:lnTo>
                  <a:pt x="77" y="744"/>
                </a:lnTo>
                <a:lnTo>
                  <a:pt x="51" y="757"/>
                </a:lnTo>
                <a:lnTo>
                  <a:pt x="26" y="769"/>
                </a:lnTo>
                <a:lnTo>
                  <a:pt x="13" y="769"/>
                </a:lnTo>
                <a:lnTo>
                  <a:pt x="0" y="769"/>
                </a:lnTo>
                <a:lnTo>
                  <a:pt x="0" y="757"/>
                </a:lnTo>
                <a:lnTo>
                  <a:pt x="0" y="744"/>
                </a:lnTo>
                <a:lnTo>
                  <a:pt x="26" y="731"/>
                </a:lnTo>
                <a:lnTo>
                  <a:pt x="51" y="719"/>
                </a:lnTo>
                <a:lnTo>
                  <a:pt x="77" y="694"/>
                </a:lnTo>
                <a:lnTo>
                  <a:pt x="127" y="656"/>
                </a:lnTo>
                <a:lnTo>
                  <a:pt x="165" y="618"/>
                </a:lnTo>
                <a:lnTo>
                  <a:pt x="229" y="580"/>
                </a:lnTo>
                <a:lnTo>
                  <a:pt x="280" y="530"/>
                </a:lnTo>
                <a:lnTo>
                  <a:pt x="343" y="479"/>
                </a:lnTo>
                <a:lnTo>
                  <a:pt x="407" y="416"/>
                </a:lnTo>
                <a:lnTo>
                  <a:pt x="483" y="353"/>
                </a:lnTo>
                <a:lnTo>
                  <a:pt x="547" y="265"/>
                </a:lnTo>
                <a:lnTo>
                  <a:pt x="623" y="190"/>
                </a:lnTo>
                <a:lnTo>
                  <a:pt x="686" y="89"/>
                </a:lnTo>
                <a:lnTo>
                  <a:pt x="762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3" name="Freeform 45"/>
          <p:cNvSpPr/>
          <p:nvPr/>
        </p:nvSpPr>
        <p:spPr bwMode="auto">
          <a:xfrm>
            <a:off x="6548439" y="3689351"/>
            <a:ext cx="249237" cy="340783"/>
          </a:xfrm>
          <a:custGeom>
            <a:avLst/>
            <a:gdLst>
              <a:gd name="T0" fmla="*/ 2147483647 w 393"/>
              <a:gd name="T1" fmla="*/ 2147483647 h 403"/>
              <a:gd name="T2" fmla="*/ 2147483647 w 393"/>
              <a:gd name="T3" fmla="*/ 2147483647 h 403"/>
              <a:gd name="T4" fmla="*/ 2147483647 w 393"/>
              <a:gd name="T5" fmla="*/ 2147483647 h 403"/>
              <a:gd name="T6" fmla="*/ 2147483647 w 393"/>
              <a:gd name="T7" fmla="*/ 2147483647 h 403"/>
              <a:gd name="T8" fmla="*/ 2147483647 w 393"/>
              <a:gd name="T9" fmla="*/ 2147483647 h 403"/>
              <a:gd name="T10" fmla="*/ 2147483647 w 393"/>
              <a:gd name="T11" fmla="*/ 2147483647 h 403"/>
              <a:gd name="T12" fmla="*/ 2147483647 w 393"/>
              <a:gd name="T13" fmla="*/ 2147483647 h 403"/>
              <a:gd name="T14" fmla="*/ 2147483647 w 393"/>
              <a:gd name="T15" fmla="*/ 2147483647 h 403"/>
              <a:gd name="T16" fmla="*/ 2147483647 w 393"/>
              <a:gd name="T17" fmla="*/ 2147483647 h 403"/>
              <a:gd name="T18" fmla="*/ 2147483647 w 393"/>
              <a:gd name="T19" fmla="*/ 2147483647 h 403"/>
              <a:gd name="T20" fmla="*/ 2147483647 w 393"/>
              <a:gd name="T21" fmla="*/ 2147483647 h 403"/>
              <a:gd name="T22" fmla="*/ 2147483647 w 393"/>
              <a:gd name="T23" fmla="*/ 2147483647 h 403"/>
              <a:gd name="T24" fmla="*/ 2147483647 w 393"/>
              <a:gd name="T25" fmla="*/ 2147483647 h 403"/>
              <a:gd name="T26" fmla="*/ 2147483647 w 393"/>
              <a:gd name="T27" fmla="*/ 2147483647 h 403"/>
              <a:gd name="T28" fmla="*/ 2147483647 w 393"/>
              <a:gd name="T29" fmla="*/ 2147483647 h 403"/>
              <a:gd name="T30" fmla="*/ 2147483647 w 393"/>
              <a:gd name="T31" fmla="*/ 2147483647 h 403"/>
              <a:gd name="T32" fmla="*/ 2147483647 w 393"/>
              <a:gd name="T33" fmla="*/ 2147483647 h 403"/>
              <a:gd name="T34" fmla="*/ 2147483647 w 393"/>
              <a:gd name="T35" fmla="*/ 2147483647 h 403"/>
              <a:gd name="T36" fmla="*/ 2147483647 w 393"/>
              <a:gd name="T37" fmla="*/ 2147483647 h 403"/>
              <a:gd name="T38" fmla="*/ 2147483647 w 393"/>
              <a:gd name="T39" fmla="*/ 2147483647 h 403"/>
              <a:gd name="T40" fmla="*/ 2147483647 w 393"/>
              <a:gd name="T41" fmla="*/ 2147483647 h 403"/>
              <a:gd name="T42" fmla="*/ 2147483647 w 393"/>
              <a:gd name="T43" fmla="*/ 2147483647 h 403"/>
              <a:gd name="T44" fmla="*/ 2147483647 w 393"/>
              <a:gd name="T45" fmla="*/ 2147483647 h 403"/>
              <a:gd name="T46" fmla="*/ 2147483647 w 393"/>
              <a:gd name="T47" fmla="*/ 2147483647 h 403"/>
              <a:gd name="T48" fmla="*/ 2147483647 w 393"/>
              <a:gd name="T49" fmla="*/ 2147483647 h 403"/>
              <a:gd name="T50" fmla="*/ 2147483647 w 393"/>
              <a:gd name="T51" fmla="*/ 2147483647 h 403"/>
              <a:gd name="T52" fmla="*/ 0 w 393"/>
              <a:gd name="T53" fmla="*/ 0 h 403"/>
              <a:gd name="T54" fmla="*/ 2147483647 w 393"/>
              <a:gd name="T55" fmla="*/ 2147483647 h 403"/>
              <a:gd name="T56" fmla="*/ 2147483647 w 393"/>
              <a:gd name="T57" fmla="*/ 2147483647 h 403"/>
              <a:gd name="T58" fmla="*/ 2147483647 w 393"/>
              <a:gd name="T59" fmla="*/ 2147483647 h 403"/>
              <a:gd name="T60" fmla="*/ 2147483647 w 393"/>
              <a:gd name="T61" fmla="*/ 2147483647 h 403"/>
              <a:gd name="T62" fmla="*/ 2147483647 w 393"/>
              <a:gd name="T63" fmla="*/ 2147483647 h 403"/>
              <a:gd name="T64" fmla="*/ 2147483647 w 393"/>
              <a:gd name="T65" fmla="*/ 2147483647 h 403"/>
              <a:gd name="T66" fmla="*/ 2147483647 w 393"/>
              <a:gd name="T67" fmla="*/ 2147483647 h 403"/>
              <a:gd name="T68" fmla="*/ 2147483647 w 393"/>
              <a:gd name="T69" fmla="*/ 2147483647 h 403"/>
              <a:gd name="T70" fmla="*/ 2147483647 w 393"/>
              <a:gd name="T71" fmla="*/ 2147483647 h 4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3"/>
              <a:gd name="T109" fmla="*/ 0 h 403"/>
              <a:gd name="T110" fmla="*/ 393 w 393"/>
              <a:gd name="T111" fmla="*/ 403 h 40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3" h="403">
                <a:moveTo>
                  <a:pt x="279" y="88"/>
                </a:moveTo>
                <a:lnTo>
                  <a:pt x="317" y="139"/>
                </a:lnTo>
                <a:lnTo>
                  <a:pt x="343" y="177"/>
                </a:lnTo>
                <a:lnTo>
                  <a:pt x="368" y="227"/>
                </a:lnTo>
                <a:lnTo>
                  <a:pt x="381" y="277"/>
                </a:lnTo>
                <a:lnTo>
                  <a:pt x="381" y="303"/>
                </a:lnTo>
                <a:lnTo>
                  <a:pt x="381" y="328"/>
                </a:lnTo>
                <a:lnTo>
                  <a:pt x="393" y="353"/>
                </a:lnTo>
                <a:lnTo>
                  <a:pt x="393" y="366"/>
                </a:lnTo>
                <a:lnTo>
                  <a:pt x="393" y="378"/>
                </a:lnTo>
                <a:lnTo>
                  <a:pt x="381" y="391"/>
                </a:lnTo>
                <a:lnTo>
                  <a:pt x="381" y="403"/>
                </a:lnTo>
                <a:lnTo>
                  <a:pt x="368" y="403"/>
                </a:lnTo>
                <a:lnTo>
                  <a:pt x="355" y="403"/>
                </a:lnTo>
                <a:lnTo>
                  <a:pt x="343" y="391"/>
                </a:lnTo>
                <a:lnTo>
                  <a:pt x="317" y="378"/>
                </a:lnTo>
                <a:lnTo>
                  <a:pt x="292" y="353"/>
                </a:lnTo>
                <a:lnTo>
                  <a:pt x="266" y="340"/>
                </a:lnTo>
                <a:lnTo>
                  <a:pt x="241" y="315"/>
                </a:lnTo>
                <a:lnTo>
                  <a:pt x="216" y="277"/>
                </a:lnTo>
                <a:lnTo>
                  <a:pt x="177" y="240"/>
                </a:lnTo>
                <a:lnTo>
                  <a:pt x="139" y="189"/>
                </a:lnTo>
                <a:lnTo>
                  <a:pt x="89" y="139"/>
                </a:lnTo>
                <a:lnTo>
                  <a:pt x="50" y="76"/>
                </a:lnTo>
                <a:lnTo>
                  <a:pt x="0" y="0"/>
                </a:lnTo>
                <a:lnTo>
                  <a:pt x="38" y="13"/>
                </a:lnTo>
                <a:lnTo>
                  <a:pt x="89" y="13"/>
                </a:lnTo>
                <a:lnTo>
                  <a:pt x="127" y="13"/>
                </a:lnTo>
                <a:lnTo>
                  <a:pt x="165" y="25"/>
                </a:lnTo>
                <a:lnTo>
                  <a:pt x="203" y="38"/>
                </a:lnTo>
                <a:lnTo>
                  <a:pt x="228" y="51"/>
                </a:lnTo>
                <a:lnTo>
                  <a:pt x="254" y="76"/>
                </a:lnTo>
                <a:lnTo>
                  <a:pt x="279" y="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4" name="Freeform 46"/>
          <p:cNvSpPr/>
          <p:nvPr/>
        </p:nvSpPr>
        <p:spPr bwMode="auto">
          <a:xfrm>
            <a:off x="6169025" y="3401485"/>
            <a:ext cx="1104900" cy="1130300"/>
          </a:xfrm>
          <a:custGeom>
            <a:avLst/>
            <a:gdLst>
              <a:gd name="T0" fmla="*/ 2147483647 w 1740"/>
              <a:gd name="T1" fmla="*/ 2147483647 h 1336"/>
              <a:gd name="T2" fmla="*/ 2147483647 w 1740"/>
              <a:gd name="T3" fmla="*/ 2147483647 h 1336"/>
              <a:gd name="T4" fmla="*/ 2147483647 w 1740"/>
              <a:gd name="T5" fmla="*/ 2147483647 h 1336"/>
              <a:gd name="T6" fmla="*/ 2147483647 w 1740"/>
              <a:gd name="T7" fmla="*/ 2147483647 h 1336"/>
              <a:gd name="T8" fmla="*/ 2147483647 w 1740"/>
              <a:gd name="T9" fmla="*/ 2147483647 h 1336"/>
              <a:gd name="T10" fmla="*/ 2147483647 w 1740"/>
              <a:gd name="T11" fmla="*/ 2147483647 h 1336"/>
              <a:gd name="T12" fmla="*/ 2147483647 w 1740"/>
              <a:gd name="T13" fmla="*/ 2147483647 h 1336"/>
              <a:gd name="T14" fmla="*/ 2147483647 w 1740"/>
              <a:gd name="T15" fmla="*/ 2147483647 h 1336"/>
              <a:gd name="T16" fmla="*/ 2147483647 w 1740"/>
              <a:gd name="T17" fmla="*/ 2147483647 h 1336"/>
              <a:gd name="T18" fmla="*/ 2147483647 w 1740"/>
              <a:gd name="T19" fmla="*/ 2147483647 h 1336"/>
              <a:gd name="T20" fmla="*/ 2147483647 w 1740"/>
              <a:gd name="T21" fmla="*/ 2147483647 h 1336"/>
              <a:gd name="T22" fmla="*/ 2147483647 w 1740"/>
              <a:gd name="T23" fmla="*/ 2147483647 h 1336"/>
              <a:gd name="T24" fmla="*/ 2147483647 w 1740"/>
              <a:gd name="T25" fmla="*/ 2147483647 h 1336"/>
              <a:gd name="T26" fmla="*/ 2147483647 w 1740"/>
              <a:gd name="T27" fmla="*/ 2147483647 h 1336"/>
              <a:gd name="T28" fmla="*/ 2147483647 w 1740"/>
              <a:gd name="T29" fmla="*/ 2147483647 h 1336"/>
              <a:gd name="T30" fmla="*/ 0 w 1740"/>
              <a:gd name="T31" fmla="*/ 2147483647 h 1336"/>
              <a:gd name="T32" fmla="*/ 2147483647 w 1740"/>
              <a:gd name="T33" fmla="*/ 2147483647 h 1336"/>
              <a:gd name="T34" fmla="*/ 2147483647 w 1740"/>
              <a:gd name="T35" fmla="*/ 2147483647 h 1336"/>
              <a:gd name="T36" fmla="*/ 2147483647 w 1740"/>
              <a:gd name="T37" fmla="*/ 2147483647 h 1336"/>
              <a:gd name="T38" fmla="*/ 2147483647 w 1740"/>
              <a:gd name="T39" fmla="*/ 2147483647 h 1336"/>
              <a:gd name="T40" fmla="*/ 2147483647 w 1740"/>
              <a:gd name="T41" fmla="*/ 2147483647 h 1336"/>
              <a:gd name="T42" fmla="*/ 2147483647 w 1740"/>
              <a:gd name="T43" fmla="*/ 2147483647 h 1336"/>
              <a:gd name="T44" fmla="*/ 2147483647 w 1740"/>
              <a:gd name="T45" fmla="*/ 2147483647 h 1336"/>
              <a:gd name="T46" fmla="*/ 2147483647 w 1740"/>
              <a:gd name="T47" fmla="*/ 2147483647 h 1336"/>
              <a:gd name="T48" fmla="*/ 2147483647 w 1740"/>
              <a:gd name="T49" fmla="*/ 2147483647 h 1336"/>
              <a:gd name="T50" fmla="*/ 2147483647 w 1740"/>
              <a:gd name="T51" fmla="*/ 2147483647 h 1336"/>
              <a:gd name="T52" fmla="*/ 2147483647 w 1740"/>
              <a:gd name="T53" fmla="*/ 2147483647 h 1336"/>
              <a:gd name="T54" fmla="*/ 2147483647 w 1740"/>
              <a:gd name="T55" fmla="*/ 2147483647 h 1336"/>
              <a:gd name="T56" fmla="*/ 2147483647 w 1740"/>
              <a:gd name="T57" fmla="*/ 2147483647 h 1336"/>
              <a:gd name="T58" fmla="*/ 2147483647 w 1740"/>
              <a:gd name="T59" fmla="*/ 2147483647 h 1336"/>
              <a:gd name="T60" fmla="*/ 2147483647 w 1740"/>
              <a:gd name="T61" fmla="*/ 2147483647 h 1336"/>
              <a:gd name="T62" fmla="*/ 2147483647 w 1740"/>
              <a:gd name="T63" fmla="*/ 2147483647 h 1336"/>
              <a:gd name="T64" fmla="*/ 2147483647 w 1740"/>
              <a:gd name="T65" fmla="*/ 2147483647 h 1336"/>
              <a:gd name="T66" fmla="*/ 2147483647 w 1740"/>
              <a:gd name="T67" fmla="*/ 2147483647 h 1336"/>
              <a:gd name="T68" fmla="*/ 2147483647 w 1740"/>
              <a:gd name="T69" fmla="*/ 2147483647 h 1336"/>
              <a:gd name="T70" fmla="*/ 2147483647 w 1740"/>
              <a:gd name="T71" fmla="*/ 2147483647 h 1336"/>
              <a:gd name="T72" fmla="*/ 2147483647 w 1740"/>
              <a:gd name="T73" fmla="*/ 2147483647 h 1336"/>
              <a:gd name="T74" fmla="*/ 2147483647 w 1740"/>
              <a:gd name="T75" fmla="*/ 2147483647 h 1336"/>
              <a:gd name="T76" fmla="*/ 2147483647 w 1740"/>
              <a:gd name="T77" fmla="*/ 2147483647 h 1336"/>
              <a:gd name="T78" fmla="*/ 2147483647 w 1740"/>
              <a:gd name="T79" fmla="*/ 2147483647 h 1336"/>
              <a:gd name="T80" fmla="*/ 2147483647 w 1740"/>
              <a:gd name="T81" fmla="*/ 2147483647 h 1336"/>
              <a:gd name="T82" fmla="*/ 2147483647 w 1740"/>
              <a:gd name="T83" fmla="*/ 2147483647 h 1336"/>
              <a:gd name="T84" fmla="*/ 2147483647 w 1740"/>
              <a:gd name="T85" fmla="*/ 2147483647 h 1336"/>
              <a:gd name="T86" fmla="*/ 2147483647 w 1740"/>
              <a:gd name="T87" fmla="*/ 2147483647 h 1336"/>
              <a:gd name="T88" fmla="*/ 2147483647 w 1740"/>
              <a:gd name="T89" fmla="*/ 2147483647 h 1336"/>
              <a:gd name="T90" fmla="*/ 2147483647 w 1740"/>
              <a:gd name="T91" fmla="*/ 2147483647 h 1336"/>
              <a:gd name="T92" fmla="*/ 2147483647 w 1740"/>
              <a:gd name="T93" fmla="*/ 2147483647 h 1336"/>
              <a:gd name="T94" fmla="*/ 2147483647 w 1740"/>
              <a:gd name="T95" fmla="*/ 2147483647 h 1336"/>
              <a:gd name="T96" fmla="*/ 2147483647 w 1740"/>
              <a:gd name="T97" fmla="*/ 0 h 1336"/>
              <a:gd name="T98" fmla="*/ 2147483647 w 1740"/>
              <a:gd name="T99" fmla="*/ 2147483647 h 1336"/>
              <a:gd name="T100" fmla="*/ 2147483647 w 1740"/>
              <a:gd name="T101" fmla="*/ 2147483647 h 1336"/>
              <a:gd name="T102" fmla="*/ 2147483647 w 1740"/>
              <a:gd name="T103" fmla="*/ 2147483647 h 1336"/>
              <a:gd name="T104" fmla="*/ 2147483647 w 1740"/>
              <a:gd name="T105" fmla="*/ 2147483647 h 1336"/>
              <a:gd name="T106" fmla="*/ 2147483647 w 1740"/>
              <a:gd name="T107" fmla="*/ 2147483647 h 1336"/>
              <a:gd name="T108" fmla="*/ 2147483647 w 1740"/>
              <a:gd name="T109" fmla="*/ 2147483647 h 1336"/>
              <a:gd name="T110" fmla="*/ 2147483647 w 1740"/>
              <a:gd name="T111" fmla="*/ 2147483647 h 1336"/>
              <a:gd name="T112" fmla="*/ 2147483647 w 1740"/>
              <a:gd name="T113" fmla="*/ 2147483647 h 1336"/>
              <a:gd name="T114" fmla="*/ 2147483647 w 1740"/>
              <a:gd name="T115" fmla="*/ 2147483647 h 1336"/>
              <a:gd name="T116" fmla="*/ 2147483647 w 1740"/>
              <a:gd name="T117" fmla="*/ 2147483647 h 1336"/>
              <a:gd name="T118" fmla="*/ 2147483647 w 1740"/>
              <a:gd name="T119" fmla="*/ 2147483647 h 1336"/>
              <a:gd name="T120" fmla="*/ 2147483647 w 1740"/>
              <a:gd name="T121" fmla="*/ 2147483647 h 1336"/>
              <a:gd name="T122" fmla="*/ 2147483647 w 1740"/>
              <a:gd name="T123" fmla="*/ 2147483647 h 1336"/>
              <a:gd name="T124" fmla="*/ 2147483647 w 1740"/>
              <a:gd name="T125" fmla="*/ 2147483647 h 13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0"/>
              <a:gd name="T190" fmla="*/ 0 h 1336"/>
              <a:gd name="T191" fmla="*/ 1740 w 1740"/>
              <a:gd name="T192" fmla="*/ 1336 h 13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0" h="1336">
                <a:moveTo>
                  <a:pt x="1511" y="403"/>
                </a:moveTo>
                <a:lnTo>
                  <a:pt x="1460" y="466"/>
                </a:lnTo>
                <a:lnTo>
                  <a:pt x="1422" y="542"/>
                </a:lnTo>
                <a:lnTo>
                  <a:pt x="1397" y="567"/>
                </a:lnTo>
                <a:lnTo>
                  <a:pt x="1372" y="592"/>
                </a:lnTo>
                <a:lnTo>
                  <a:pt x="1346" y="617"/>
                </a:lnTo>
                <a:lnTo>
                  <a:pt x="1333" y="643"/>
                </a:lnTo>
                <a:lnTo>
                  <a:pt x="1308" y="668"/>
                </a:lnTo>
                <a:lnTo>
                  <a:pt x="1283" y="693"/>
                </a:lnTo>
                <a:lnTo>
                  <a:pt x="1257" y="718"/>
                </a:lnTo>
                <a:lnTo>
                  <a:pt x="1219" y="743"/>
                </a:lnTo>
                <a:lnTo>
                  <a:pt x="1194" y="769"/>
                </a:lnTo>
                <a:lnTo>
                  <a:pt x="1156" y="806"/>
                </a:lnTo>
                <a:lnTo>
                  <a:pt x="1117" y="832"/>
                </a:lnTo>
                <a:lnTo>
                  <a:pt x="1067" y="869"/>
                </a:lnTo>
                <a:lnTo>
                  <a:pt x="1016" y="907"/>
                </a:lnTo>
                <a:lnTo>
                  <a:pt x="978" y="945"/>
                </a:lnTo>
                <a:lnTo>
                  <a:pt x="876" y="1008"/>
                </a:lnTo>
                <a:lnTo>
                  <a:pt x="787" y="1071"/>
                </a:lnTo>
                <a:lnTo>
                  <a:pt x="698" y="1122"/>
                </a:lnTo>
                <a:lnTo>
                  <a:pt x="597" y="1172"/>
                </a:lnTo>
                <a:lnTo>
                  <a:pt x="495" y="1222"/>
                </a:lnTo>
                <a:lnTo>
                  <a:pt x="381" y="1260"/>
                </a:lnTo>
                <a:lnTo>
                  <a:pt x="266" y="1285"/>
                </a:lnTo>
                <a:lnTo>
                  <a:pt x="203" y="1298"/>
                </a:lnTo>
                <a:lnTo>
                  <a:pt x="152" y="1311"/>
                </a:lnTo>
                <a:lnTo>
                  <a:pt x="101" y="1323"/>
                </a:lnTo>
                <a:lnTo>
                  <a:pt x="76" y="1336"/>
                </a:lnTo>
                <a:lnTo>
                  <a:pt x="38" y="1336"/>
                </a:lnTo>
                <a:lnTo>
                  <a:pt x="25" y="1336"/>
                </a:lnTo>
                <a:lnTo>
                  <a:pt x="12" y="1336"/>
                </a:lnTo>
                <a:lnTo>
                  <a:pt x="0" y="1336"/>
                </a:lnTo>
                <a:lnTo>
                  <a:pt x="12" y="1323"/>
                </a:lnTo>
                <a:lnTo>
                  <a:pt x="25" y="1311"/>
                </a:lnTo>
                <a:lnTo>
                  <a:pt x="38" y="1298"/>
                </a:lnTo>
                <a:lnTo>
                  <a:pt x="76" y="1285"/>
                </a:lnTo>
                <a:lnTo>
                  <a:pt x="114" y="1273"/>
                </a:lnTo>
                <a:lnTo>
                  <a:pt x="152" y="1260"/>
                </a:lnTo>
                <a:lnTo>
                  <a:pt x="203" y="1248"/>
                </a:lnTo>
                <a:lnTo>
                  <a:pt x="254" y="1222"/>
                </a:lnTo>
                <a:lnTo>
                  <a:pt x="317" y="1197"/>
                </a:lnTo>
                <a:lnTo>
                  <a:pt x="368" y="1172"/>
                </a:lnTo>
                <a:lnTo>
                  <a:pt x="431" y="1134"/>
                </a:lnTo>
                <a:lnTo>
                  <a:pt x="495" y="1109"/>
                </a:lnTo>
                <a:lnTo>
                  <a:pt x="559" y="1059"/>
                </a:lnTo>
                <a:lnTo>
                  <a:pt x="622" y="1021"/>
                </a:lnTo>
                <a:lnTo>
                  <a:pt x="698" y="970"/>
                </a:lnTo>
                <a:lnTo>
                  <a:pt x="762" y="933"/>
                </a:lnTo>
                <a:lnTo>
                  <a:pt x="825" y="882"/>
                </a:lnTo>
                <a:lnTo>
                  <a:pt x="889" y="844"/>
                </a:lnTo>
                <a:lnTo>
                  <a:pt x="940" y="794"/>
                </a:lnTo>
                <a:lnTo>
                  <a:pt x="990" y="756"/>
                </a:lnTo>
                <a:lnTo>
                  <a:pt x="1029" y="718"/>
                </a:lnTo>
                <a:lnTo>
                  <a:pt x="1067" y="693"/>
                </a:lnTo>
                <a:lnTo>
                  <a:pt x="1105" y="655"/>
                </a:lnTo>
                <a:lnTo>
                  <a:pt x="1156" y="580"/>
                </a:lnTo>
                <a:lnTo>
                  <a:pt x="1219" y="517"/>
                </a:lnTo>
                <a:lnTo>
                  <a:pt x="1283" y="428"/>
                </a:lnTo>
                <a:lnTo>
                  <a:pt x="1333" y="340"/>
                </a:lnTo>
                <a:lnTo>
                  <a:pt x="1359" y="302"/>
                </a:lnTo>
                <a:lnTo>
                  <a:pt x="1372" y="265"/>
                </a:lnTo>
                <a:lnTo>
                  <a:pt x="1384" y="227"/>
                </a:lnTo>
                <a:lnTo>
                  <a:pt x="1410" y="202"/>
                </a:lnTo>
                <a:lnTo>
                  <a:pt x="1410" y="189"/>
                </a:lnTo>
                <a:lnTo>
                  <a:pt x="1422" y="164"/>
                </a:lnTo>
                <a:lnTo>
                  <a:pt x="1422" y="151"/>
                </a:lnTo>
                <a:lnTo>
                  <a:pt x="1410" y="139"/>
                </a:lnTo>
                <a:lnTo>
                  <a:pt x="1397" y="139"/>
                </a:lnTo>
                <a:lnTo>
                  <a:pt x="1384" y="139"/>
                </a:lnTo>
                <a:lnTo>
                  <a:pt x="1372" y="151"/>
                </a:lnTo>
                <a:lnTo>
                  <a:pt x="1346" y="151"/>
                </a:lnTo>
                <a:lnTo>
                  <a:pt x="1308" y="151"/>
                </a:lnTo>
                <a:lnTo>
                  <a:pt x="1270" y="164"/>
                </a:lnTo>
                <a:lnTo>
                  <a:pt x="1232" y="164"/>
                </a:lnTo>
                <a:lnTo>
                  <a:pt x="1130" y="189"/>
                </a:lnTo>
                <a:lnTo>
                  <a:pt x="1029" y="189"/>
                </a:lnTo>
                <a:lnTo>
                  <a:pt x="978" y="202"/>
                </a:lnTo>
                <a:lnTo>
                  <a:pt x="914" y="202"/>
                </a:lnTo>
                <a:lnTo>
                  <a:pt x="863" y="202"/>
                </a:lnTo>
                <a:lnTo>
                  <a:pt x="800" y="202"/>
                </a:lnTo>
                <a:lnTo>
                  <a:pt x="800" y="113"/>
                </a:lnTo>
                <a:lnTo>
                  <a:pt x="889" y="113"/>
                </a:lnTo>
                <a:lnTo>
                  <a:pt x="978" y="101"/>
                </a:lnTo>
                <a:lnTo>
                  <a:pt x="1079" y="101"/>
                </a:lnTo>
                <a:lnTo>
                  <a:pt x="1168" y="76"/>
                </a:lnTo>
                <a:lnTo>
                  <a:pt x="1219" y="76"/>
                </a:lnTo>
                <a:lnTo>
                  <a:pt x="1257" y="63"/>
                </a:lnTo>
                <a:lnTo>
                  <a:pt x="1295" y="63"/>
                </a:lnTo>
                <a:lnTo>
                  <a:pt x="1321" y="50"/>
                </a:lnTo>
                <a:lnTo>
                  <a:pt x="1346" y="38"/>
                </a:lnTo>
                <a:lnTo>
                  <a:pt x="1372" y="38"/>
                </a:lnTo>
                <a:lnTo>
                  <a:pt x="1384" y="25"/>
                </a:lnTo>
                <a:lnTo>
                  <a:pt x="1397" y="13"/>
                </a:lnTo>
                <a:lnTo>
                  <a:pt x="1410" y="13"/>
                </a:lnTo>
                <a:lnTo>
                  <a:pt x="1435" y="0"/>
                </a:lnTo>
                <a:lnTo>
                  <a:pt x="1448" y="0"/>
                </a:lnTo>
                <a:lnTo>
                  <a:pt x="1473" y="0"/>
                </a:lnTo>
                <a:lnTo>
                  <a:pt x="1511" y="13"/>
                </a:lnTo>
                <a:lnTo>
                  <a:pt x="1537" y="38"/>
                </a:lnTo>
                <a:lnTo>
                  <a:pt x="1562" y="50"/>
                </a:lnTo>
                <a:lnTo>
                  <a:pt x="1587" y="63"/>
                </a:lnTo>
                <a:lnTo>
                  <a:pt x="1613" y="63"/>
                </a:lnTo>
                <a:lnTo>
                  <a:pt x="1638" y="76"/>
                </a:lnTo>
                <a:lnTo>
                  <a:pt x="1664" y="88"/>
                </a:lnTo>
                <a:lnTo>
                  <a:pt x="1676" y="101"/>
                </a:lnTo>
                <a:lnTo>
                  <a:pt x="1702" y="113"/>
                </a:lnTo>
                <a:lnTo>
                  <a:pt x="1714" y="126"/>
                </a:lnTo>
                <a:lnTo>
                  <a:pt x="1727" y="139"/>
                </a:lnTo>
                <a:lnTo>
                  <a:pt x="1727" y="151"/>
                </a:lnTo>
                <a:lnTo>
                  <a:pt x="1740" y="151"/>
                </a:lnTo>
                <a:lnTo>
                  <a:pt x="1740" y="164"/>
                </a:lnTo>
                <a:lnTo>
                  <a:pt x="1727" y="176"/>
                </a:lnTo>
                <a:lnTo>
                  <a:pt x="1714" y="189"/>
                </a:lnTo>
                <a:lnTo>
                  <a:pt x="1702" y="202"/>
                </a:lnTo>
                <a:lnTo>
                  <a:pt x="1676" y="214"/>
                </a:lnTo>
                <a:lnTo>
                  <a:pt x="1664" y="214"/>
                </a:lnTo>
                <a:lnTo>
                  <a:pt x="1651" y="227"/>
                </a:lnTo>
                <a:lnTo>
                  <a:pt x="1638" y="252"/>
                </a:lnTo>
                <a:lnTo>
                  <a:pt x="1613" y="265"/>
                </a:lnTo>
                <a:lnTo>
                  <a:pt x="1587" y="290"/>
                </a:lnTo>
                <a:lnTo>
                  <a:pt x="1562" y="328"/>
                </a:lnTo>
                <a:lnTo>
                  <a:pt x="1537" y="365"/>
                </a:lnTo>
                <a:lnTo>
                  <a:pt x="1511" y="4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3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筐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427" name="矩形 2"/>
          <p:cNvSpPr>
            <a:spLocks noChangeArrowheads="1"/>
          </p:cNvSpPr>
          <p:nvPr/>
        </p:nvSpPr>
        <p:spPr bwMode="auto">
          <a:xfrm>
            <a:off x="5116513" y="4929718"/>
            <a:ext cx="3365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 dirty="0">
                <a:latin typeface="宋体" panose="02010600030101010101" pitchFamily="2" charset="-122"/>
              </a:rPr>
              <a:t>上边两部分都要扁宽，四字扁框内是两短竖，夕字下边撇要长、点在里面。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结构：</a:t>
            </a:r>
            <a:r>
              <a:rPr lang="zh-CN" altLang="en-US" sz="2200" b="1" dirty="0">
                <a:latin typeface="宋体" panose="02010600030101010101" pitchFamily="2" charset="-122"/>
              </a:rPr>
              <a:t>上下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55684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</a:rPr>
              <a:t>笸箩   兜箩</a:t>
            </a:r>
            <a:endParaRPr lang="zh-CN" altLang="en-US" sz="2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8"/>
            <a:ext cx="476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 dirty="0">
                <a:latin typeface="宋体" panose="02010600030101010101" pitchFamily="2" charset="-122"/>
              </a:rPr>
              <a:t>奶奶送来一箩筐的萝卜。 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 dirty="0">
                <a:latin typeface="宋体" panose="02010600030101010101" pitchFamily="2" charset="-122"/>
              </a:rPr>
              <a:t>L  </a:t>
            </a:r>
            <a:r>
              <a:rPr lang="zh-CN" altLang="en-US" sz="2200" b="1" dirty="0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 dirty="0">
                <a:latin typeface="宋体" panose="02010600030101010101" pitchFamily="2" charset="-122"/>
              </a:rPr>
              <a:t>竹</a:t>
            </a:r>
            <a:endParaRPr lang="zh-CN" altLang="en-US" sz="2200" b="1" dirty="0">
              <a:latin typeface="宋体" panose="02010600030101010101" pitchFamily="2" charset="-122"/>
            </a:endParaRPr>
          </a:p>
        </p:txBody>
      </p:sp>
      <p:grpSp>
        <p:nvGrpSpPr>
          <p:cNvPr id="2460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28707" name="矩形 4"/>
          <p:cNvSpPr>
            <a:spLocks noChangeArrowheads="1"/>
          </p:cNvSpPr>
          <p:nvPr/>
        </p:nvSpPr>
        <p:spPr bwMode="auto">
          <a:xfrm>
            <a:off x="2647951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708" name="矩形 17"/>
          <p:cNvSpPr>
            <a:spLocks noChangeArrowheads="1"/>
          </p:cNvSpPr>
          <p:nvPr/>
        </p:nvSpPr>
        <p:spPr bwMode="auto">
          <a:xfrm>
            <a:off x="2800350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luó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2461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1" grpId="0" animBg="1"/>
      <p:bldP spid="58402" grpId="0" animBg="1"/>
      <p:bldP spid="58403" grpId="0" animBg="1"/>
      <p:bldP spid="58404" grpId="0" animBg="1"/>
      <p:bldP spid="58405" grpId="0" animBg="1"/>
      <p:bldP spid="58406" grpId="0" animBg="1"/>
      <p:bldP spid="58407" grpId="0" animBg="1"/>
      <p:bldP spid="58408" grpId="0" animBg="1"/>
      <p:bldP spid="58409" grpId="0" animBg="1"/>
      <p:bldP spid="58410" grpId="0" animBg="1"/>
      <p:bldP spid="58411" grpId="0" animBg="1"/>
      <p:bldP spid="58412" grpId="0" animBg="1"/>
      <p:bldP spid="58413" grpId="0" animBg="1"/>
      <p:bldP spid="58414" grpId="0" animBg="1"/>
      <p:bldP spid="58427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8707" grpId="0"/>
      <p:bldP spid="287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64" name="Freeform 48"/>
          <p:cNvSpPr/>
          <p:nvPr/>
        </p:nvSpPr>
        <p:spPr bwMode="auto">
          <a:xfrm>
            <a:off x="6261100" y="2425700"/>
            <a:ext cx="177800" cy="213784"/>
          </a:xfrm>
          <a:custGeom>
            <a:avLst/>
            <a:gdLst>
              <a:gd name="T0" fmla="*/ 2147483647 w 279"/>
              <a:gd name="T1" fmla="*/ 2147483647 h 253"/>
              <a:gd name="T2" fmla="*/ 2147483647 w 279"/>
              <a:gd name="T3" fmla="*/ 2147483647 h 253"/>
              <a:gd name="T4" fmla="*/ 2147483647 w 279"/>
              <a:gd name="T5" fmla="*/ 2147483647 h 253"/>
              <a:gd name="T6" fmla="*/ 2147483647 w 279"/>
              <a:gd name="T7" fmla="*/ 2147483647 h 253"/>
              <a:gd name="T8" fmla="*/ 2147483647 w 279"/>
              <a:gd name="T9" fmla="*/ 2147483647 h 253"/>
              <a:gd name="T10" fmla="*/ 2147483647 w 279"/>
              <a:gd name="T11" fmla="*/ 2147483647 h 253"/>
              <a:gd name="T12" fmla="*/ 2147483647 w 279"/>
              <a:gd name="T13" fmla="*/ 2147483647 h 253"/>
              <a:gd name="T14" fmla="*/ 2147483647 w 279"/>
              <a:gd name="T15" fmla="*/ 2147483647 h 253"/>
              <a:gd name="T16" fmla="*/ 2147483647 w 279"/>
              <a:gd name="T17" fmla="*/ 2147483647 h 253"/>
              <a:gd name="T18" fmla="*/ 2147483647 w 279"/>
              <a:gd name="T19" fmla="*/ 2147483647 h 253"/>
              <a:gd name="T20" fmla="*/ 2147483647 w 279"/>
              <a:gd name="T21" fmla="*/ 2147483647 h 253"/>
              <a:gd name="T22" fmla="*/ 2147483647 w 279"/>
              <a:gd name="T23" fmla="*/ 2147483647 h 253"/>
              <a:gd name="T24" fmla="*/ 2147483647 w 279"/>
              <a:gd name="T25" fmla="*/ 2147483647 h 253"/>
              <a:gd name="T26" fmla="*/ 2147483647 w 279"/>
              <a:gd name="T27" fmla="*/ 2147483647 h 253"/>
              <a:gd name="T28" fmla="*/ 2147483647 w 279"/>
              <a:gd name="T29" fmla="*/ 2147483647 h 253"/>
              <a:gd name="T30" fmla="*/ 2147483647 w 279"/>
              <a:gd name="T31" fmla="*/ 2147483647 h 253"/>
              <a:gd name="T32" fmla="*/ 2147483647 w 279"/>
              <a:gd name="T33" fmla="*/ 2147483647 h 253"/>
              <a:gd name="T34" fmla="*/ 2147483647 w 279"/>
              <a:gd name="T35" fmla="*/ 2147483647 h 253"/>
              <a:gd name="T36" fmla="*/ 0 w 279"/>
              <a:gd name="T37" fmla="*/ 2147483647 h 253"/>
              <a:gd name="T38" fmla="*/ 0 w 279"/>
              <a:gd name="T39" fmla="*/ 2147483647 h 253"/>
              <a:gd name="T40" fmla="*/ 0 w 279"/>
              <a:gd name="T41" fmla="*/ 0 h 253"/>
              <a:gd name="T42" fmla="*/ 2147483647 w 279"/>
              <a:gd name="T43" fmla="*/ 0 h 253"/>
              <a:gd name="T44" fmla="*/ 2147483647 w 279"/>
              <a:gd name="T45" fmla="*/ 0 h 253"/>
              <a:gd name="T46" fmla="*/ 2147483647 w 279"/>
              <a:gd name="T47" fmla="*/ 0 h 253"/>
              <a:gd name="T48" fmla="*/ 2147483647 w 279"/>
              <a:gd name="T49" fmla="*/ 0 h 253"/>
              <a:gd name="T50" fmla="*/ 2147483647 w 279"/>
              <a:gd name="T51" fmla="*/ 0 h 253"/>
              <a:gd name="T52" fmla="*/ 2147483647 w 279"/>
              <a:gd name="T53" fmla="*/ 0 h 253"/>
              <a:gd name="T54" fmla="*/ 2147483647 w 279"/>
              <a:gd name="T55" fmla="*/ 2147483647 h 253"/>
              <a:gd name="T56" fmla="*/ 2147483647 w 279"/>
              <a:gd name="T57" fmla="*/ 2147483647 h 253"/>
              <a:gd name="T58" fmla="*/ 2147483647 w 279"/>
              <a:gd name="T59" fmla="*/ 2147483647 h 253"/>
              <a:gd name="T60" fmla="*/ 2147483647 w 279"/>
              <a:gd name="T61" fmla="*/ 2147483647 h 253"/>
              <a:gd name="T62" fmla="*/ 2147483647 w 279"/>
              <a:gd name="T63" fmla="*/ 2147483647 h 253"/>
              <a:gd name="T64" fmla="*/ 2147483647 w 279"/>
              <a:gd name="T65" fmla="*/ 2147483647 h 253"/>
              <a:gd name="T66" fmla="*/ 2147483647 w 279"/>
              <a:gd name="T67" fmla="*/ 2147483647 h 253"/>
              <a:gd name="T68" fmla="*/ 2147483647 w 279"/>
              <a:gd name="T69" fmla="*/ 2147483647 h 253"/>
              <a:gd name="T70" fmla="*/ 2147483647 w 279"/>
              <a:gd name="T71" fmla="*/ 2147483647 h 2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79"/>
              <a:gd name="T109" fmla="*/ 0 h 253"/>
              <a:gd name="T110" fmla="*/ 279 w 279"/>
              <a:gd name="T111" fmla="*/ 253 h 2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79" h="253">
                <a:moveTo>
                  <a:pt x="267" y="190"/>
                </a:moveTo>
                <a:lnTo>
                  <a:pt x="267" y="215"/>
                </a:lnTo>
                <a:lnTo>
                  <a:pt x="254" y="227"/>
                </a:lnTo>
                <a:lnTo>
                  <a:pt x="241" y="240"/>
                </a:lnTo>
                <a:lnTo>
                  <a:pt x="228" y="253"/>
                </a:lnTo>
                <a:lnTo>
                  <a:pt x="216" y="240"/>
                </a:lnTo>
                <a:lnTo>
                  <a:pt x="203" y="240"/>
                </a:lnTo>
                <a:lnTo>
                  <a:pt x="190" y="227"/>
                </a:lnTo>
                <a:lnTo>
                  <a:pt x="178" y="215"/>
                </a:lnTo>
                <a:lnTo>
                  <a:pt x="152" y="202"/>
                </a:lnTo>
                <a:lnTo>
                  <a:pt x="140" y="190"/>
                </a:lnTo>
                <a:lnTo>
                  <a:pt x="101" y="164"/>
                </a:lnTo>
                <a:lnTo>
                  <a:pt x="63" y="139"/>
                </a:lnTo>
                <a:lnTo>
                  <a:pt x="38" y="101"/>
                </a:lnTo>
                <a:lnTo>
                  <a:pt x="25" y="63"/>
                </a:lnTo>
                <a:lnTo>
                  <a:pt x="13" y="51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89" y="0"/>
                </a:lnTo>
                <a:lnTo>
                  <a:pt x="127" y="13"/>
                </a:lnTo>
                <a:lnTo>
                  <a:pt x="165" y="26"/>
                </a:lnTo>
                <a:lnTo>
                  <a:pt x="203" y="51"/>
                </a:lnTo>
                <a:lnTo>
                  <a:pt x="241" y="63"/>
                </a:lnTo>
                <a:lnTo>
                  <a:pt x="254" y="101"/>
                </a:lnTo>
                <a:lnTo>
                  <a:pt x="267" y="126"/>
                </a:lnTo>
                <a:lnTo>
                  <a:pt x="279" y="152"/>
                </a:lnTo>
                <a:lnTo>
                  <a:pt x="267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5" name="Freeform 49"/>
          <p:cNvSpPr/>
          <p:nvPr/>
        </p:nvSpPr>
        <p:spPr bwMode="auto">
          <a:xfrm>
            <a:off x="6156325" y="2724151"/>
            <a:ext cx="185738" cy="234949"/>
          </a:xfrm>
          <a:custGeom>
            <a:avLst/>
            <a:gdLst>
              <a:gd name="T0" fmla="*/ 2147483647 w 292"/>
              <a:gd name="T1" fmla="*/ 2147483647 h 278"/>
              <a:gd name="T2" fmla="*/ 2147483647 w 292"/>
              <a:gd name="T3" fmla="*/ 2147483647 h 278"/>
              <a:gd name="T4" fmla="*/ 2147483647 w 292"/>
              <a:gd name="T5" fmla="*/ 2147483647 h 278"/>
              <a:gd name="T6" fmla="*/ 2147483647 w 292"/>
              <a:gd name="T7" fmla="*/ 2147483647 h 278"/>
              <a:gd name="T8" fmla="*/ 2147483647 w 292"/>
              <a:gd name="T9" fmla="*/ 2147483647 h 278"/>
              <a:gd name="T10" fmla="*/ 2147483647 w 292"/>
              <a:gd name="T11" fmla="*/ 2147483647 h 278"/>
              <a:gd name="T12" fmla="*/ 2147483647 w 292"/>
              <a:gd name="T13" fmla="*/ 2147483647 h 278"/>
              <a:gd name="T14" fmla="*/ 2147483647 w 292"/>
              <a:gd name="T15" fmla="*/ 2147483647 h 278"/>
              <a:gd name="T16" fmla="*/ 2147483647 w 292"/>
              <a:gd name="T17" fmla="*/ 2147483647 h 278"/>
              <a:gd name="T18" fmla="*/ 2147483647 w 292"/>
              <a:gd name="T19" fmla="*/ 2147483647 h 278"/>
              <a:gd name="T20" fmla="*/ 2147483647 w 292"/>
              <a:gd name="T21" fmla="*/ 2147483647 h 278"/>
              <a:gd name="T22" fmla="*/ 2147483647 w 292"/>
              <a:gd name="T23" fmla="*/ 2147483647 h 278"/>
              <a:gd name="T24" fmla="*/ 2147483647 w 292"/>
              <a:gd name="T25" fmla="*/ 2147483647 h 278"/>
              <a:gd name="T26" fmla="*/ 2147483647 w 292"/>
              <a:gd name="T27" fmla="*/ 2147483647 h 278"/>
              <a:gd name="T28" fmla="*/ 2147483647 w 292"/>
              <a:gd name="T29" fmla="*/ 2147483647 h 278"/>
              <a:gd name="T30" fmla="*/ 2147483647 w 292"/>
              <a:gd name="T31" fmla="*/ 2147483647 h 278"/>
              <a:gd name="T32" fmla="*/ 2147483647 w 292"/>
              <a:gd name="T33" fmla="*/ 2147483647 h 278"/>
              <a:gd name="T34" fmla="*/ 2147483647 w 292"/>
              <a:gd name="T35" fmla="*/ 2147483647 h 278"/>
              <a:gd name="T36" fmla="*/ 2147483647 w 292"/>
              <a:gd name="T37" fmla="*/ 2147483647 h 278"/>
              <a:gd name="T38" fmla="*/ 2147483647 w 292"/>
              <a:gd name="T39" fmla="*/ 2147483647 h 278"/>
              <a:gd name="T40" fmla="*/ 2147483647 w 292"/>
              <a:gd name="T41" fmla="*/ 2147483647 h 278"/>
              <a:gd name="T42" fmla="*/ 2147483647 w 292"/>
              <a:gd name="T43" fmla="*/ 2147483647 h 278"/>
              <a:gd name="T44" fmla="*/ 2147483647 w 292"/>
              <a:gd name="T45" fmla="*/ 2147483647 h 278"/>
              <a:gd name="T46" fmla="*/ 0 w 292"/>
              <a:gd name="T47" fmla="*/ 2147483647 h 278"/>
              <a:gd name="T48" fmla="*/ 0 w 292"/>
              <a:gd name="T49" fmla="*/ 2147483647 h 278"/>
              <a:gd name="T50" fmla="*/ 2147483647 w 292"/>
              <a:gd name="T51" fmla="*/ 0 h 278"/>
              <a:gd name="T52" fmla="*/ 2147483647 w 292"/>
              <a:gd name="T53" fmla="*/ 0 h 278"/>
              <a:gd name="T54" fmla="*/ 2147483647 w 292"/>
              <a:gd name="T55" fmla="*/ 0 h 278"/>
              <a:gd name="T56" fmla="*/ 2147483647 w 292"/>
              <a:gd name="T57" fmla="*/ 2147483647 h 278"/>
              <a:gd name="T58" fmla="*/ 2147483647 w 292"/>
              <a:gd name="T59" fmla="*/ 2147483647 h 27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2"/>
              <a:gd name="T91" fmla="*/ 0 h 278"/>
              <a:gd name="T92" fmla="*/ 292 w 292"/>
              <a:gd name="T93" fmla="*/ 278 h 27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2" h="278">
                <a:moveTo>
                  <a:pt x="89" y="13"/>
                </a:moveTo>
                <a:lnTo>
                  <a:pt x="114" y="26"/>
                </a:lnTo>
                <a:lnTo>
                  <a:pt x="152" y="38"/>
                </a:lnTo>
                <a:lnTo>
                  <a:pt x="190" y="63"/>
                </a:lnTo>
                <a:lnTo>
                  <a:pt x="216" y="89"/>
                </a:lnTo>
                <a:lnTo>
                  <a:pt x="254" y="126"/>
                </a:lnTo>
                <a:lnTo>
                  <a:pt x="266" y="152"/>
                </a:lnTo>
                <a:lnTo>
                  <a:pt x="292" y="189"/>
                </a:lnTo>
                <a:lnTo>
                  <a:pt x="292" y="215"/>
                </a:lnTo>
                <a:lnTo>
                  <a:pt x="279" y="227"/>
                </a:lnTo>
                <a:lnTo>
                  <a:pt x="279" y="252"/>
                </a:lnTo>
                <a:lnTo>
                  <a:pt x="279" y="265"/>
                </a:lnTo>
                <a:lnTo>
                  <a:pt x="266" y="278"/>
                </a:lnTo>
                <a:lnTo>
                  <a:pt x="254" y="278"/>
                </a:lnTo>
                <a:lnTo>
                  <a:pt x="228" y="278"/>
                </a:lnTo>
                <a:lnTo>
                  <a:pt x="203" y="265"/>
                </a:lnTo>
                <a:lnTo>
                  <a:pt x="165" y="240"/>
                </a:lnTo>
                <a:lnTo>
                  <a:pt x="127" y="215"/>
                </a:lnTo>
                <a:lnTo>
                  <a:pt x="89" y="189"/>
                </a:lnTo>
                <a:lnTo>
                  <a:pt x="63" y="152"/>
                </a:lnTo>
                <a:lnTo>
                  <a:pt x="38" y="114"/>
                </a:lnTo>
                <a:lnTo>
                  <a:pt x="25" y="76"/>
                </a:lnTo>
                <a:lnTo>
                  <a:pt x="12" y="51"/>
                </a:lnTo>
                <a:lnTo>
                  <a:pt x="0" y="26"/>
                </a:lnTo>
                <a:lnTo>
                  <a:pt x="0" y="13"/>
                </a:lnTo>
                <a:lnTo>
                  <a:pt x="12" y="0"/>
                </a:lnTo>
                <a:lnTo>
                  <a:pt x="38" y="0"/>
                </a:lnTo>
                <a:lnTo>
                  <a:pt x="50" y="0"/>
                </a:lnTo>
                <a:lnTo>
                  <a:pt x="89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6" name="Freeform 50"/>
          <p:cNvSpPr/>
          <p:nvPr/>
        </p:nvSpPr>
        <p:spPr bwMode="auto">
          <a:xfrm>
            <a:off x="6205538" y="2895600"/>
            <a:ext cx="273050" cy="628651"/>
          </a:xfrm>
          <a:custGeom>
            <a:avLst/>
            <a:gdLst>
              <a:gd name="T0" fmla="*/ 2147483647 w 432"/>
              <a:gd name="T1" fmla="*/ 2147483647 h 744"/>
              <a:gd name="T2" fmla="*/ 2147483647 w 432"/>
              <a:gd name="T3" fmla="*/ 2147483647 h 744"/>
              <a:gd name="T4" fmla="*/ 2147483647 w 432"/>
              <a:gd name="T5" fmla="*/ 2147483647 h 744"/>
              <a:gd name="T6" fmla="*/ 2147483647 w 432"/>
              <a:gd name="T7" fmla="*/ 2147483647 h 744"/>
              <a:gd name="T8" fmla="*/ 2147483647 w 432"/>
              <a:gd name="T9" fmla="*/ 2147483647 h 744"/>
              <a:gd name="T10" fmla="*/ 0 w 432"/>
              <a:gd name="T11" fmla="*/ 2147483647 h 744"/>
              <a:gd name="T12" fmla="*/ 0 w 432"/>
              <a:gd name="T13" fmla="*/ 2147483647 h 744"/>
              <a:gd name="T14" fmla="*/ 2147483647 w 432"/>
              <a:gd name="T15" fmla="*/ 2147483647 h 744"/>
              <a:gd name="T16" fmla="*/ 2147483647 w 432"/>
              <a:gd name="T17" fmla="*/ 2147483647 h 744"/>
              <a:gd name="T18" fmla="*/ 2147483647 w 432"/>
              <a:gd name="T19" fmla="*/ 2147483647 h 744"/>
              <a:gd name="T20" fmla="*/ 2147483647 w 432"/>
              <a:gd name="T21" fmla="*/ 2147483647 h 744"/>
              <a:gd name="T22" fmla="*/ 2147483647 w 432"/>
              <a:gd name="T23" fmla="*/ 2147483647 h 744"/>
              <a:gd name="T24" fmla="*/ 2147483647 w 432"/>
              <a:gd name="T25" fmla="*/ 2147483647 h 744"/>
              <a:gd name="T26" fmla="*/ 2147483647 w 432"/>
              <a:gd name="T27" fmla="*/ 2147483647 h 744"/>
              <a:gd name="T28" fmla="*/ 2147483647 w 432"/>
              <a:gd name="T29" fmla="*/ 2147483647 h 744"/>
              <a:gd name="T30" fmla="*/ 2147483647 w 432"/>
              <a:gd name="T31" fmla="*/ 2147483647 h 744"/>
              <a:gd name="T32" fmla="*/ 2147483647 w 432"/>
              <a:gd name="T33" fmla="*/ 2147483647 h 744"/>
              <a:gd name="T34" fmla="*/ 2147483647 w 432"/>
              <a:gd name="T35" fmla="*/ 0 h 744"/>
              <a:gd name="T36" fmla="*/ 2147483647 w 432"/>
              <a:gd name="T37" fmla="*/ 0 h 744"/>
              <a:gd name="T38" fmla="*/ 2147483647 w 432"/>
              <a:gd name="T39" fmla="*/ 2147483647 h 744"/>
              <a:gd name="T40" fmla="*/ 2147483647 w 432"/>
              <a:gd name="T41" fmla="*/ 2147483647 h 744"/>
              <a:gd name="T42" fmla="*/ 2147483647 w 432"/>
              <a:gd name="T43" fmla="*/ 2147483647 h 744"/>
              <a:gd name="T44" fmla="*/ 2147483647 w 432"/>
              <a:gd name="T45" fmla="*/ 2147483647 h 744"/>
              <a:gd name="T46" fmla="*/ 2147483647 w 432"/>
              <a:gd name="T47" fmla="*/ 2147483647 h 744"/>
              <a:gd name="T48" fmla="*/ 2147483647 w 432"/>
              <a:gd name="T49" fmla="*/ 2147483647 h 744"/>
              <a:gd name="T50" fmla="*/ 2147483647 w 432"/>
              <a:gd name="T51" fmla="*/ 2147483647 h 744"/>
              <a:gd name="T52" fmla="*/ 2147483647 w 432"/>
              <a:gd name="T53" fmla="*/ 2147483647 h 744"/>
              <a:gd name="T54" fmla="*/ 2147483647 w 432"/>
              <a:gd name="T55" fmla="*/ 2147483647 h 744"/>
              <a:gd name="T56" fmla="*/ 2147483647 w 432"/>
              <a:gd name="T57" fmla="*/ 2147483647 h 744"/>
              <a:gd name="T58" fmla="*/ 2147483647 w 432"/>
              <a:gd name="T59" fmla="*/ 2147483647 h 744"/>
              <a:gd name="T60" fmla="*/ 2147483647 w 432"/>
              <a:gd name="T61" fmla="*/ 2147483647 h 744"/>
              <a:gd name="T62" fmla="*/ 2147483647 w 432"/>
              <a:gd name="T63" fmla="*/ 2147483647 h 744"/>
              <a:gd name="T64" fmla="*/ 2147483647 w 432"/>
              <a:gd name="T65" fmla="*/ 2147483647 h 744"/>
              <a:gd name="T66" fmla="*/ 2147483647 w 432"/>
              <a:gd name="T67" fmla="*/ 2147483647 h 744"/>
              <a:gd name="T68" fmla="*/ 2147483647 w 432"/>
              <a:gd name="T69" fmla="*/ 2147483647 h 7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2"/>
              <a:gd name="T106" fmla="*/ 0 h 744"/>
              <a:gd name="T107" fmla="*/ 432 w 432"/>
              <a:gd name="T108" fmla="*/ 744 h 7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2" h="744">
                <a:moveTo>
                  <a:pt x="127" y="744"/>
                </a:moveTo>
                <a:lnTo>
                  <a:pt x="114" y="744"/>
                </a:lnTo>
                <a:lnTo>
                  <a:pt x="102" y="744"/>
                </a:lnTo>
                <a:lnTo>
                  <a:pt x="89" y="731"/>
                </a:lnTo>
                <a:lnTo>
                  <a:pt x="76" y="718"/>
                </a:lnTo>
                <a:lnTo>
                  <a:pt x="63" y="706"/>
                </a:lnTo>
                <a:lnTo>
                  <a:pt x="51" y="693"/>
                </a:lnTo>
                <a:lnTo>
                  <a:pt x="38" y="668"/>
                </a:lnTo>
                <a:lnTo>
                  <a:pt x="38" y="643"/>
                </a:lnTo>
                <a:lnTo>
                  <a:pt x="13" y="605"/>
                </a:lnTo>
                <a:lnTo>
                  <a:pt x="0" y="567"/>
                </a:lnTo>
                <a:lnTo>
                  <a:pt x="0" y="529"/>
                </a:lnTo>
                <a:lnTo>
                  <a:pt x="0" y="504"/>
                </a:lnTo>
                <a:lnTo>
                  <a:pt x="0" y="491"/>
                </a:lnTo>
                <a:lnTo>
                  <a:pt x="13" y="479"/>
                </a:lnTo>
                <a:lnTo>
                  <a:pt x="38" y="479"/>
                </a:lnTo>
                <a:lnTo>
                  <a:pt x="38" y="491"/>
                </a:lnTo>
                <a:lnTo>
                  <a:pt x="51" y="491"/>
                </a:lnTo>
                <a:lnTo>
                  <a:pt x="63" y="491"/>
                </a:lnTo>
                <a:lnTo>
                  <a:pt x="76" y="479"/>
                </a:lnTo>
                <a:lnTo>
                  <a:pt x="89" y="479"/>
                </a:lnTo>
                <a:lnTo>
                  <a:pt x="102" y="466"/>
                </a:lnTo>
                <a:lnTo>
                  <a:pt x="114" y="441"/>
                </a:lnTo>
                <a:lnTo>
                  <a:pt x="140" y="416"/>
                </a:lnTo>
                <a:lnTo>
                  <a:pt x="165" y="378"/>
                </a:lnTo>
                <a:lnTo>
                  <a:pt x="190" y="340"/>
                </a:lnTo>
                <a:lnTo>
                  <a:pt x="229" y="290"/>
                </a:lnTo>
                <a:lnTo>
                  <a:pt x="254" y="227"/>
                </a:lnTo>
                <a:lnTo>
                  <a:pt x="292" y="164"/>
                </a:lnTo>
                <a:lnTo>
                  <a:pt x="330" y="126"/>
                </a:lnTo>
                <a:lnTo>
                  <a:pt x="356" y="76"/>
                </a:lnTo>
                <a:lnTo>
                  <a:pt x="381" y="50"/>
                </a:lnTo>
                <a:lnTo>
                  <a:pt x="394" y="25"/>
                </a:lnTo>
                <a:lnTo>
                  <a:pt x="406" y="0"/>
                </a:lnTo>
                <a:lnTo>
                  <a:pt x="419" y="0"/>
                </a:lnTo>
                <a:lnTo>
                  <a:pt x="432" y="0"/>
                </a:lnTo>
                <a:lnTo>
                  <a:pt x="432" y="13"/>
                </a:lnTo>
                <a:lnTo>
                  <a:pt x="432" y="25"/>
                </a:lnTo>
                <a:lnTo>
                  <a:pt x="432" y="38"/>
                </a:lnTo>
                <a:lnTo>
                  <a:pt x="419" y="63"/>
                </a:lnTo>
                <a:lnTo>
                  <a:pt x="419" y="76"/>
                </a:lnTo>
                <a:lnTo>
                  <a:pt x="406" y="101"/>
                </a:lnTo>
                <a:lnTo>
                  <a:pt x="406" y="126"/>
                </a:lnTo>
                <a:lnTo>
                  <a:pt x="394" y="151"/>
                </a:lnTo>
                <a:lnTo>
                  <a:pt x="381" y="189"/>
                </a:lnTo>
                <a:lnTo>
                  <a:pt x="368" y="227"/>
                </a:lnTo>
                <a:lnTo>
                  <a:pt x="356" y="252"/>
                </a:lnTo>
                <a:lnTo>
                  <a:pt x="343" y="302"/>
                </a:lnTo>
                <a:lnTo>
                  <a:pt x="330" y="340"/>
                </a:lnTo>
                <a:lnTo>
                  <a:pt x="317" y="378"/>
                </a:lnTo>
                <a:lnTo>
                  <a:pt x="292" y="428"/>
                </a:lnTo>
                <a:lnTo>
                  <a:pt x="279" y="466"/>
                </a:lnTo>
                <a:lnTo>
                  <a:pt x="267" y="504"/>
                </a:lnTo>
                <a:lnTo>
                  <a:pt x="254" y="542"/>
                </a:lnTo>
                <a:lnTo>
                  <a:pt x="229" y="567"/>
                </a:lnTo>
                <a:lnTo>
                  <a:pt x="216" y="605"/>
                </a:lnTo>
                <a:lnTo>
                  <a:pt x="203" y="630"/>
                </a:lnTo>
                <a:lnTo>
                  <a:pt x="190" y="655"/>
                </a:lnTo>
                <a:lnTo>
                  <a:pt x="178" y="681"/>
                </a:lnTo>
                <a:lnTo>
                  <a:pt x="178" y="693"/>
                </a:lnTo>
                <a:lnTo>
                  <a:pt x="165" y="706"/>
                </a:lnTo>
                <a:lnTo>
                  <a:pt x="152" y="718"/>
                </a:lnTo>
                <a:lnTo>
                  <a:pt x="140" y="731"/>
                </a:lnTo>
                <a:lnTo>
                  <a:pt x="140" y="744"/>
                </a:lnTo>
                <a:lnTo>
                  <a:pt x="127" y="7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9" name="Freeform 53"/>
          <p:cNvSpPr/>
          <p:nvPr/>
        </p:nvSpPr>
        <p:spPr bwMode="auto">
          <a:xfrm>
            <a:off x="6640514" y="2468033"/>
            <a:ext cx="693737" cy="298451"/>
          </a:xfrm>
          <a:custGeom>
            <a:avLst/>
            <a:gdLst>
              <a:gd name="T0" fmla="*/ 2147483647 w 1092"/>
              <a:gd name="T1" fmla="*/ 2147483647 h 353"/>
              <a:gd name="T2" fmla="*/ 2147483647 w 1092"/>
              <a:gd name="T3" fmla="*/ 2147483647 h 353"/>
              <a:gd name="T4" fmla="*/ 2147483647 w 1092"/>
              <a:gd name="T5" fmla="*/ 2147483647 h 353"/>
              <a:gd name="T6" fmla="*/ 2147483647 w 1092"/>
              <a:gd name="T7" fmla="*/ 2147483647 h 353"/>
              <a:gd name="T8" fmla="*/ 2147483647 w 1092"/>
              <a:gd name="T9" fmla="*/ 2147483647 h 353"/>
              <a:gd name="T10" fmla="*/ 2147483647 w 1092"/>
              <a:gd name="T11" fmla="*/ 2147483647 h 353"/>
              <a:gd name="T12" fmla="*/ 2147483647 w 1092"/>
              <a:gd name="T13" fmla="*/ 2147483647 h 353"/>
              <a:gd name="T14" fmla="*/ 2147483647 w 1092"/>
              <a:gd name="T15" fmla="*/ 2147483647 h 353"/>
              <a:gd name="T16" fmla="*/ 2147483647 w 1092"/>
              <a:gd name="T17" fmla="*/ 2147483647 h 353"/>
              <a:gd name="T18" fmla="*/ 2147483647 w 1092"/>
              <a:gd name="T19" fmla="*/ 2147483647 h 353"/>
              <a:gd name="T20" fmla="*/ 2147483647 w 1092"/>
              <a:gd name="T21" fmla="*/ 2147483647 h 353"/>
              <a:gd name="T22" fmla="*/ 2147483647 w 1092"/>
              <a:gd name="T23" fmla="*/ 2147483647 h 353"/>
              <a:gd name="T24" fmla="*/ 2147483647 w 1092"/>
              <a:gd name="T25" fmla="*/ 2147483647 h 353"/>
              <a:gd name="T26" fmla="*/ 0 w 1092"/>
              <a:gd name="T27" fmla="*/ 2147483647 h 353"/>
              <a:gd name="T28" fmla="*/ 2147483647 w 1092"/>
              <a:gd name="T29" fmla="*/ 2147483647 h 353"/>
              <a:gd name="T30" fmla="*/ 2147483647 w 1092"/>
              <a:gd name="T31" fmla="*/ 2147483647 h 353"/>
              <a:gd name="T32" fmla="*/ 2147483647 w 1092"/>
              <a:gd name="T33" fmla="*/ 2147483647 h 353"/>
              <a:gd name="T34" fmla="*/ 2147483647 w 1092"/>
              <a:gd name="T35" fmla="*/ 2147483647 h 353"/>
              <a:gd name="T36" fmla="*/ 2147483647 w 1092"/>
              <a:gd name="T37" fmla="*/ 2147483647 h 353"/>
              <a:gd name="T38" fmla="*/ 2147483647 w 1092"/>
              <a:gd name="T39" fmla="*/ 2147483647 h 353"/>
              <a:gd name="T40" fmla="*/ 2147483647 w 1092"/>
              <a:gd name="T41" fmla="*/ 2147483647 h 353"/>
              <a:gd name="T42" fmla="*/ 2147483647 w 1092"/>
              <a:gd name="T43" fmla="*/ 2147483647 h 353"/>
              <a:gd name="T44" fmla="*/ 2147483647 w 1092"/>
              <a:gd name="T45" fmla="*/ 0 h 353"/>
              <a:gd name="T46" fmla="*/ 2147483647 w 1092"/>
              <a:gd name="T47" fmla="*/ 2147483647 h 353"/>
              <a:gd name="T48" fmla="*/ 2147483647 w 1092"/>
              <a:gd name="T49" fmla="*/ 2147483647 h 353"/>
              <a:gd name="T50" fmla="*/ 2147483647 w 1092"/>
              <a:gd name="T51" fmla="*/ 2147483647 h 353"/>
              <a:gd name="T52" fmla="*/ 2147483647 w 1092"/>
              <a:gd name="T53" fmla="*/ 2147483647 h 353"/>
              <a:gd name="T54" fmla="*/ 2147483647 w 1092"/>
              <a:gd name="T55" fmla="*/ 2147483647 h 353"/>
              <a:gd name="T56" fmla="*/ 2147483647 w 1092"/>
              <a:gd name="T57" fmla="*/ 2147483647 h 353"/>
              <a:gd name="T58" fmla="*/ 2147483647 w 1092"/>
              <a:gd name="T59" fmla="*/ 2147483647 h 353"/>
              <a:gd name="T60" fmla="*/ 2147483647 w 1092"/>
              <a:gd name="T61" fmla="*/ 2147483647 h 353"/>
              <a:gd name="T62" fmla="*/ 2147483647 w 1092"/>
              <a:gd name="T63" fmla="*/ 2147483647 h 353"/>
              <a:gd name="T64" fmla="*/ 2147483647 w 1092"/>
              <a:gd name="T65" fmla="*/ 2147483647 h 353"/>
              <a:gd name="T66" fmla="*/ 2147483647 w 1092"/>
              <a:gd name="T67" fmla="*/ 2147483647 h 353"/>
              <a:gd name="T68" fmla="*/ 2147483647 w 1092"/>
              <a:gd name="T69" fmla="*/ 2147483647 h 353"/>
              <a:gd name="T70" fmla="*/ 2147483647 w 1092"/>
              <a:gd name="T71" fmla="*/ 2147483647 h 353"/>
              <a:gd name="T72" fmla="*/ 2147483647 w 1092"/>
              <a:gd name="T73" fmla="*/ 2147483647 h 353"/>
              <a:gd name="T74" fmla="*/ 2147483647 w 1092"/>
              <a:gd name="T75" fmla="*/ 2147483647 h 353"/>
              <a:gd name="T76" fmla="*/ 2147483647 w 1092"/>
              <a:gd name="T77" fmla="*/ 2147483647 h 353"/>
              <a:gd name="T78" fmla="*/ 2147483647 w 1092"/>
              <a:gd name="T79" fmla="*/ 2147483647 h 353"/>
              <a:gd name="T80" fmla="*/ 2147483647 w 1092"/>
              <a:gd name="T81" fmla="*/ 2147483647 h 353"/>
              <a:gd name="T82" fmla="*/ 2147483647 w 1092"/>
              <a:gd name="T83" fmla="*/ 2147483647 h 3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2"/>
              <a:gd name="T127" fmla="*/ 0 h 353"/>
              <a:gd name="T128" fmla="*/ 1092 w 1092"/>
              <a:gd name="T129" fmla="*/ 353 h 3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2" h="353">
                <a:moveTo>
                  <a:pt x="737" y="353"/>
                </a:moveTo>
                <a:lnTo>
                  <a:pt x="737" y="340"/>
                </a:lnTo>
                <a:lnTo>
                  <a:pt x="737" y="315"/>
                </a:lnTo>
                <a:lnTo>
                  <a:pt x="749" y="290"/>
                </a:lnTo>
                <a:lnTo>
                  <a:pt x="762" y="252"/>
                </a:lnTo>
                <a:lnTo>
                  <a:pt x="775" y="214"/>
                </a:lnTo>
                <a:lnTo>
                  <a:pt x="775" y="176"/>
                </a:lnTo>
                <a:lnTo>
                  <a:pt x="787" y="164"/>
                </a:lnTo>
                <a:lnTo>
                  <a:pt x="787" y="151"/>
                </a:lnTo>
                <a:lnTo>
                  <a:pt x="775" y="139"/>
                </a:lnTo>
                <a:lnTo>
                  <a:pt x="762" y="139"/>
                </a:lnTo>
                <a:lnTo>
                  <a:pt x="749" y="139"/>
                </a:lnTo>
                <a:lnTo>
                  <a:pt x="724" y="139"/>
                </a:lnTo>
                <a:lnTo>
                  <a:pt x="698" y="139"/>
                </a:lnTo>
                <a:lnTo>
                  <a:pt x="660" y="151"/>
                </a:lnTo>
                <a:lnTo>
                  <a:pt x="622" y="151"/>
                </a:lnTo>
                <a:lnTo>
                  <a:pt x="584" y="164"/>
                </a:lnTo>
                <a:lnTo>
                  <a:pt x="533" y="164"/>
                </a:lnTo>
                <a:lnTo>
                  <a:pt x="470" y="176"/>
                </a:lnTo>
                <a:lnTo>
                  <a:pt x="406" y="189"/>
                </a:lnTo>
                <a:lnTo>
                  <a:pt x="343" y="202"/>
                </a:lnTo>
                <a:lnTo>
                  <a:pt x="267" y="214"/>
                </a:lnTo>
                <a:lnTo>
                  <a:pt x="190" y="227"/>
                </a:lnTo>
                <a:lnTo>
                  <a:pt x="101" y="239"/>
                </a:lnTo>
                <a:lnTo>
                  <a:pt x="0" y="265"/>
                </a:lnTo>
                <a:lnTo>
                  <a:pt x="0" y="164"/>
                </a:lnTo>
                <a:lnTo>
                  <a:pt x="89" y="164"/>
                </a:lnTo>
                <a:lnTo>
                  <a:pt x="165" y="151"/>
                </a:lnTo>
                <a:lnTo>
                  <a:pt x="254" y="139"/>
                </a:lnTo>
                <a:lnTo>
                  <a:pt x="356" y="113"/>
                </a:lnTo>
                <a:lnTo>
                  <a:pt x="406" y="113"/>
                </a:lnTo>
                <a:lnTo>
                  <a:pt x="457" y="101"/>
                </a:lnTo>
                <a:lnTo>
                  <a:pt x="495" y="88"/>
                </a:lnTo>
                <a:lnTo>
                  <a:pt x="533" y="88"/>
                </a:lnTo>
                <a:lnTo>
                  <a:pt x="571" y="75"/>
                </a:lnTo>
                <a:lnTo>
                  <a:pt x="610" y="75"/>
                </a:lnTo>
                <a:lnTo>
                  <a:pt x="635" y="63"/>
                </a:lnTo>
                <a:lnTo>
                  <a:pt x="660" y="63"/>
                </a:lnTo>
                <a:lnTo>
                  <a:pt x="711" y="50"/>
                </a:lnTo>
                <a:lnTo>
                  <a:pt x="749" y="38"/>
                </a:lnTo>
                <a:lnTo>
                  <a:pt x="775" y="38"/>
                </a:lnTo>
                <a:lnTo>
                  <a:pt x="800" y="12"/>
                </a:lnTo>
                <a:lnTo>
                  <a:pt x="813" y="12"/>
                </a:lnTo>
                <a:lnTo>
                  <a:pt x="826" y="0"/>
                </a:lnTo>
                <a:lnTo>
                  <a:pt x="838" y="0"/>
                </a:lnTo>
                <a:lnTo>
                  <a:pt x="851" y="12"/>
                </a:lnTo>
                <a:lnTo>
                  <a:pt x="864" y="12"/>
                </a:lnTo>
                <a:lnTo>
                  <a:pt x="876" y="12"/>
                </a:lnTo>
                <a:lnTo>
                  <a:pt x="889" y="25"/>
                </a:lnTo>
                <a:lnTo>
                  <a:pt x="902" y="25"/>
                </a:lnTo>
                <a:lnTo>
                  <a:pt x="914" y="38"/>
                </a:lnTo>
                <a:lnTo>
                  <a:pt x="940" y="50"/>
                </a:lnTo>
                <a:lnTo>
                  <a:pt x="965" y="63"/>
                </a:lnTo>
                <a:lnTo>
                  <a:pt x="991" y="75"/>
                </a:lnTo>
                <a:lnTo>
                  <a:pt x="1016" y="88"/>
                </a:lnTo>
                <a:lnTo>
                  <a:pt x="1041" y="101"/>
                </a:lnTo>
                <a:lnTo>
                  <a:pt x="1054" y="113"/>
                </a:lnTo>
                <a:lnTo>
                  <a:pt x="1067" y="126"/>
                </a:lnTo>
                <a:lnTo>
                  <a:pt x="1080" y="139"/>
                </a:lnTo>
                <a:lnTo>
                  <a:pt x="1092" y="151"/>
                </a:lnTo>
                <a:lnTo>
                  <a:pt x="1092" y="164"/>
                </a:lnTo>
                <a:lnTo>
                  <a:pt x="1092" y="176"/>
                </a:lnTo>
                <a:lnTo>
                  <a:pt x="1080" y="176"/>
                </a:lnTo>
                <a:lnTo>
                  <a:pt x="1080" y="189"/>
                </a:lnTo>
                <a:lnTo>
                  <a:pt x="1067" y="189"/>
                </a:lnTo>
                <a:lnTo>
                  <a:pt x="1054" y="202"/>
                </a:lnTo>
                <a:lnTo>
                  <a:pt x="1041" y="202"/>
                </a:lnTo>
                <a:lnTo>
                  <a:pt x="1016" y="202"/>
                </a:lnTo>
                <a:lnTo>
                  <a:pt x="978" y="214"/>
                </a:lnTo>
                <a:lnTo>
                  <a:pt x="927" y="227"/>
                </a:lnTo>
                <a:lnTo>
                  <a:pt x="889" y="252"/>
                </a:lnTo>
                <a:lnTo>
                  <a:pt x="851" y="277"/>
                </a:lnTo>
                <a:lnTo>
                  <a:pt x="826" y="302"/>
                </a:lnTo>
                <a:lnTo>
                  <a:pt x="813" y="315"/>
                </a:lnTo>
                <a:lnTo>
                  <a:pt x="787" y="328"/>
                </a:lnTo>
                <a:lnTo>
                  <a:pt x="775" y="340"/>
                </a:lnTo>
                <a:lnTo>
                  <a:pt x="762" y="340"/>
                </a:lnTo>
                <a:lnTo>
                  <a:pt x="762" y="353"/>
                </a:lnTo>
                <a:lnTo>
                  <a:pt x="749" y="353"/>
                </a:lnTo>
                <a:lnTo>
                  <a:pt x="737" y="35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3" name="Freeform 57"/>
          <p:cNvSpPr/>
          <p:nvPr/>
        </p:nvSpPr>
        <p:spPr bwMode="auto">
          <a:xfrm>
            <a:off x="6494463" y="3418418"/>
            <a:ext cx="774700" cy="969433"/>
          </a:xfrm>
          <a:custGeom>
            <a:avLst/>
            <a:gdLst>
              <a:gd name="T0" fmla="*/ 2147483647 w 1220"/>
              <a:gd name="T1" fmla="*/ 2147483647 h 1146"/>
              <a:gd name="T2" fmla="*/ 2147483647 w 1220"/>
              <a:gd name="T3" fmla="*/ 2147483647 h 1146"/>
              <a:gd name="T4" fmla="*/ 2147483647 w 1220"/>
              <a:gd name="T5" fmla="*/ 2147483647 h 1146"/>
              <a:gd name="T6" fmla="*/ 2147483647 w 1220"/>
              <a:gd name="T7" fmla="*/ 2147483647 h 1146"/>
              <a:gd name="T8" fmla="*/ 2147483647 w 1220"/>
              <a:gd name="T9" fmla="*/ 2147483647 h 1146"/>
              <a:gd name="T10" fmla="*/ 2147483647 w 1220"/>
              <a:gd name="T11" fmla="*/ 2147483647 h 1146"/>
              <a:gd name="T12" fmla="*/ 2147483647 w 1220"/>
              <a:gd name="T13" fmla="*/ 2147483647 h 1146"/>
              <a:gd name="T14" fmla="*/ 2147483647 w 1220"/>
              <a:gd name="T15" fmla="*/ 2147483647 h 1146"/>
              <a:gd name="T16" fmla="*/ 2147483647 w 1220"/>
              <a:gd name="T17" fmla="*/ 2147483647 h 1146"/>
              <a:gd name="T18" fmla="*/ 2147483647 w 1220"/>
              <a:gd name="T19" fmla="*/ 2147483647 h 1146"/>
              <a:gd name="T20" fmla="*/ 2147483647 w 1220"/>
              <a:gd name="T21" fmla="*/ 2147483647 h 1146"/>
              <a:gd name="T22" fmla="*/ 2147483647 w 1220"/>
              <a:gd name="T23" fmla="*/ 2147483647 h 1146"/>
              <a:gd name="T24" fmla="*/ 2147483647 w 1220"/>
              <a:gd name="T25" fmla="*/ 2147483647 h 1146"/>
              <a:gd name="T26" fmla="*/ 2147483647 w 1220"/>
              <a:gd name="T27" fmla="*/ 2147483647 h 1146"/>
              <a:gd name="T28" fmla="*/ 2147483647 w 1220"/>
              <a:gd name="T29" fmla="*/ 2147483647 h 1146"/>
              <a:gd name="T30" fmla="*/ 2147483647 w 1220"/>
              <a:gd name="T31" fmla="*/ 2147483647 h 1146"/>
              <a:gd name="T32" fmla="*/ 2147483647 w 1220"/>
              <a:gd name="T33" fmla="*/ 2147483647 h 1146"/>
              <a:gd name="T34" fmla="*/ 2147483647 w 1220"/>
              <a:gd name="T35" fmla="*/ 2147483647 h 1146"/>
              <a:gd name="T36" fmla="*/ 2147483647 w 1220"/>
              <a:gd name="T37" fmla="*/ 2147483647 h 1146"/>
              <a:gd name="T38" fmla="*/ 2147483647 w 1220"/>
              <a:gd name="T39" fmla="*/ 2147483647 h 1146"/>
              <a:gd name="T40" fmla="*/ 2147483647 w 1220"/>
              <a:gd name="T41" fmla="*/ 2147483647 h 1146"/>
              <a:gd name="T42" fmla="*/ 2147483647 w 1220"/>
              <a:gd name="T43" fmla="*/ 2147483647 h 1146"/>
              <a:gd name="T44" fmla="*/ 2147483647 w 1220"/>
              <a:gd name="T45" fmla="*/ 2147483647 h 1146"/>
              <a:gd name="T46" fmla="*/ 2147483647 w 1220"/>
              <a:gd name="T47" fmla="*/ 2147483647 h 1146"/>
              <a:gd name="T48" fmla="*/ 2147483647 w 1220"/>
              <a:gd name="T49" fmla="*/ 2147483647 h 1146"/>
              <a:gd name="T50" fmla="*/ 2147483647 w 1220"/>
              <a:gd name="T51" fmla="*/ 2147483647 h 1146"/>
              <a:gd name="T52" fmla="*/ 2147483647 w 1220"/>
              <a:gd name="T53" fmla="*/ 2147483647 h 1146"/>
              <a:gd name="T54" fmla="*/ 2147483647 w 1220"/>
              <a:gd name="T55" fmla="*/ 2147483647 h 1146"/>
              <a:gd name="T56" fmla="*/ 2147483647 w 1220"/>
              <a:gd name="T57" fmla="*/ 2147483647 h 1146"/>
              <a:gd name="T58" fmla="*/ 2147483647 w 1220"/>
              <a:gd name="T59" fmla="*/ 2147483647 h 1146"/>
              <a:gd name="T60" fmla="*/ 2147483647 w 1220"/>
              <a:gd name="T61" fmla="*/ 2147483647 h 1146"/>
              <a:gd name="T62" fmla="*/ 2147483647 w 1220"/>
              <a:gd name="T63" fmla="*/ 2147483647 h 1146"/>
              <a:gd name="T64" fmla="*/ 2147483647 w 1220"/>
              <a:gd name="T65" fmla="*/ 2147483647 h 1146"/>
              <a:gd name="T66" fmla="*/ 2147483647 w 1220"/>
              <a:gd name="T67" fmla="*/ 2147483647 h 1146"/>
              <a:gd name="T68" fmla="*/ 2147483647 w 1220"/>
              <a:gd name="T69" fmla="*/ 2147483647 h 1146"/>
              <a:gd name="T70" fmla="*/ 2147483647 w 1220"/>
              <a:gd name="T71" fmla="*/ 2147483647 h 1146"/>
              <a:gd name="T72" fmla="*/ 2147483647 w 1220"/>
              <a:gd name="T73" fmla="*/ 2147483647 h 1146"/>
              <a:gd name="T74" fmla="*/ 2147483647 w 1220"/>
              <a:gd name="T75" fmla="*/ 2147483647 h 1146"/>
              <a:gd name="T76" fmla="*/ 0 w 1220"/>
              <a:gd name="T77" fmla="*/ 2147483647 h 1146"/>
              <a:gd name="T78" fmla="*/ 2147483647 w 1220"/>
              <a:gd name="T79" fmla="*/ 2147483647 h 1146"/>
              <a:gd name="T80" fmla="*/ 2147483647 w 1220"/>
              <a:gd name="T81" fmla="*/ 2147483647 h 1146"/>
              <a:gd name="T82" fmla="*/ 2147483647 w 1220"/>
              <a:gd name="T83" fmla="*/ 2147483647 h 1146"/>
              <a:gd name="T84" fmla="*/ 2147483647 w 1220"/>
              <a:gd name="T85" fmla="*/ 2147483647 h 1146"/>
              <a:gd name="T86" fmla="*/ 2147483647 w 1220"/>
              <a:gd name="T87" fmla="*/ 2147483647 h 1146"/>
              <a:gd name="T88" fmla="*/ 2147483647 w 1220"/>
              <a:gd name="T89" fmla="*/ 2147483647 h 1146"/>
              <a:gd name="T90" fmla="*/ 2147483647 w 1220"/>
              <a:gd name="T91" fmla="*/ 2147483647 h 1146"/>
              <a:gd name="T92" fmla="*/ 2147483647 w 1220"/>
              <a:gd name="T93" fmla="*/ 2147483647 h 1146"/>
              <a:gd name="T94" fmla="*/ 2147483647 w 1220"/>
              <a:gd name="T95" fmla="*/ 0 h 1146"/>
              <a:gd name="T96" fmla="*/ 2147483647 w 1220"/>
              <a:gd name="T97" fmla="*/ 0 h 1146"/>
              <a:gd name="T98" fmla="*/ 2147483647 w 1220"/>
              <a:gd name="T99" fmla="*/ 0 h 1146"/>
              <a:gd name="T100" fmla="*/ 2147483647 w 1220"/>
              <a:gd name="T101" fmla="*/ 2147483647 h 1146"/>
              <a:gd name="T102" fmla="*/ 2147483647 w 1220"/>
              <a:gd name="T103" fmla="*/ 2147483647 h 1146"/>
              <a:gd name="T104" fmla="*/ 2147483647 w 1220"/>
              <a:gd name="T105" fmla="*/ 2147483647 h 1146"/>
              <a:gd name="T106" fmla="*/ 2147483647 w 1220"/>
              <a:gd name="T107" fmla="*/ 2147483647 h 1146"/>
              <a:gd name="T108" fmla="*/ 2147483647 w 1220"/>
              <a:gd name="T109" fmla="*/ 2147483647 h 1146"/>
              <a:gd name="T110" fmla="*/ 2147483647 w 1220"/>
              <a:gd name="T111" fmla="*/ 2147483647 h 1146"/>
              <a:gd name="T112" fmla="*/ 2147483647 w 1220"/>
              <a:gd name="T113" fmla="*/ 2147483647 h 1146"/>
              <a:gd name="T114" fmla="*/ 2147483647 w 1220"/>
              <a:gd name="T115" fmla="*/ 2147483647 h 1146"/>
              <a:gd name="T116" fmla="*/ 2147483647 w 1220"/>
              <a:gd name="T117" fmla="*/ 2147483647 h 1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20"/>
              <a:gd name="T178" fmla="*/ 0 h 1146"/>
              <a:gd name="T179" fmla="*/ 1220 w 1220"/>
              <a:gd name="T180" fmla="*/ 1146 h 114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20" h="1146">
                <a:moveTo>
                  <a:pt x="165" y="403"/>
                </a:moveTo>
                <a:lnTo>
                  <a:pt x="153" y="415"/>
                </a:lnTo>
                <a:lnTo>
                  <a:pt x="140" y="441"/>
                </a:lnTo>
                <a:lnTo>
                  <a:pt x="127" y="453"/>
                </a:lnTo>
                <a:lnTo>
                  <a:pt x="127" y="466"/>
                </a:lnTo>
                <a:lnTo>
                  <a:pt x="115" y="478"/>
                </a:lnTo>
                <a:lnTo>
                  <a:pt x="115" y="491"/>
                </a:lnTo>
                <a:lnTo>
                  <a:pt x="127" y="491"/>
                </a:lnTo>
                <a:lnTo>
                  <a:pt x="140" y="504"/>
                </a:lnTo>
                <a:lnTo>
                  <a:pt x="153" y="504"/>
                </a:lnTo>
                <a:lnTo>
                  <a:pt x="178" y="516"/>
                </a:lnTo>
                <a:lnTo>
                  <a:pt x="191" y="529"/>
                </a:lnTo>
                <a:lnTo>
                  <a:pt x="216" y="529"/>
                </a:lnTo>
                <a:lnTo>
                  <a:pt x="254" y="541"/>
                </a:lnTo>
                <a:lnTo>
                  <a:pt x="280" y="554"/>
                </a:lnTo>
                <a:lnTo>
                  <a:pt x="318" y="579"/>
                </a:lnTo>
                <a:lnTo>
                  <a:pt x="356" y="592"/>
                </a:lnTo>
                <a:lnTo>
                  <a:pt x="394" y="604"/>
                </a:lnTo>
                <a:lnTo>
                  <a:pt x="445" y="630"/>
                </a:lnTo>
                <a:lnTo>
                  <a:pt x="496" y="642"/>
                </a:lnTo>
                <a:lnTo>
                  <a:pt x="546" y="667"/>
                </a:lnTo>
                <a:lnTo>
                  <a:pt x="597" y="693"/>
                </a:lnTo>
                <a:lnTo>
                  <a:pt x="648" y="705"/>
                </a:lnTo>
                <a:lnTo>
                  <a:pt x="699" y="730"/>
                </a:lnTo>
                <a:lnTo>
                  <a:pt x="750" y="756"/>
                </a:lnTo>
                <a:lnTo>
                  <a:pt x="800" y="768"/>
                </a:lnTo>
                <a:lnTo>
                  <a:pt x="839" y="781"/>
                </a:lnTo>
                <a:lnTo>
                  <a:pt x="877" y="806"/>
                </a:lnTo>
                <a:lnTo>
                  <a:pt x="915" y="819"/>
                </a:lnTo>
                <a:lnTo>
                  <a:pt x="953" y="831"/>
                </a:lnTo>
                <a:lnTo>
                  <a:pt x="978" y="844"/>
                </a:lnTo>
                <a:lnTo>
                  <a:pt x="1004" y="844"/>
                </a:lnTo>
                <a:lnTo>
                  <a:pt x="1029" y="857"/>
                </a:lnTo>
                <a:lnTo>
                  <a:pt x="1042" y="869"/>
                </a:lnTo>
                <a:lnTo>
                  <a:pt x="1067" y="869"/>
                </a:lnTo>
                <a:lnTo>
                  <a:pt x="1080" y="882"/>
                </a:lnTo>
                <a:lnTo>
                  <a:pt x="1093" y="882"/>
                </a:lnTo>
                <a:lnTo>
                  <a:pt x="1118" y="907"/>
                </a:lnTo>
                <a:lnTo>
                  <a:pt x="1131" y="932"/>
                </a:lnTo>
                <a:lnTo>
                  <a:pt x="1156" y="970"/>
                </a:lnTo>
                <a:lnTo>
                  <a:pt x="1182" y="1008"/>
                </a:lnTo>
                <a:lnTo>
                  <a:pt x="1194" y="1046"/>
                </a:lnTo>
                <a:lnTo>
                  <a:pt x="1207" y="1083"/>
                </a:lnTo>
                <a:lnTo>
                  <a:pt x="1220" y="1109"/>
                </a:lnTo>
                <a:lnTo>
                  <a:pt x="1207" y="1121"/>
                </a:lnTo>
                <a:lnTo>
                  <a:pt x="1207" y="1134"/>
                </a:lnTo>
                <a:lnTo>
                  <a:pt x="1194" y="1146"/>
                </a:lnTo>
                <a:lnTo>
                  <a:pt x="1169" y="1146"/>
                </a:lnTo>
                <a:lnTo>
                  <a:pt x="1156" y="1146"/>
                </a:lnTo>
                <a:lnTo>
                  <a:pt x="1143" y="1146"/>
                </a:lnTo>
                <a:lnTo>
                  <a:pt x="1118" y="1146"/>
                </a:lnTo>
                <a:lnTo>
                  <a:pt x="1105" y="1134"/>
                </a:lnTo>
                <a:lnTo>
                  <a:pt x="1080" y="1121"/>
                </a:lnTo>
                <a:lnTo>
                  <a:pt x="1042" y="1109"/>
                </a:lnTo>
                <a:lnTo>
                  <a:pt x="1016" y="1096"/>
                </a:lnTo>
                <a:lnTo>
                  <a:pt x="978" y="1071"/>
                </a:lnTo>
                <a:lnTo>
                  <a:pt x="940" y="1046"/>
                </a:lnTo>
                <a:lnTo>
                  <a:pt x="851" y="995"/>
                </a:lnTo>
                <a:lnTo>
                  <a:pt x="762" y="945"/>
                </a:lnTo>
                <a:lnTo>
                  <a:pt x="597" y="844"/>
                </a:lnTo>
                <a:lnTo>
                  <a:pt x="508" y="793"/>
                </a:lnTo>
                <a:lnTo>
                  <a:pt x="419" y="743"/>
                </a:lnTo>
                <a:lnTo>
                  <a:pt x="330" y="693"/>
                </a:lnTo>
                <a:lnTo>
                  <a:pt x="229" y="655"/>
                </a:lnTo>
                <a:lnTo>
                  <a:pt x="191" y="630"/>
                </a:lnTo>
                <a:lnTo>
                  <a:pt x="140" y="617"/>
                </a:lnTo>
                <a:lnTo>
                  <a:pt x="102" y="604"/>
                </a:lnTo>
                <a:lnTo>
                  <a:pt x="76" y="592"/>
                </a:lnTo>
                <a:lnTo>
                  <a:pt x="51" y="579"/>
                </a:lnTo>
                <a:lnTo>
                  <a:pt x="26" y="567"/>
                </a:lnTo>
                <a:lnTo>
                  <a:pt x="13" y="567"/>
                </a:lnTo>
                <a:lnTo>
                  <a:pt x="13" y="554"/>
                </a:lnTo>
                <a:lnTo>
                  <a:pt x="0" y="554"/>
                </a:lnTo>
                <a:lnTo>
                  <a:pt x="0" y="541"/>
                </a:lnTo>
                <a:lnTo>
                  <a:pt x="0" y="529"/>
                </a:lnTo>
                <a:lnTo>
                  <a:pt x="13" y="516"/>
                </a:lnTo>
                <a:lnTo>
                  <a:pt x="13" y="491"/>
                </a:lnTo>
                <a:lnTo>
                  <a:pt x="26" y="466"/>
                </a:lnTo>
                <a:lnTo>
                  <a:pt x="38" y="441"/>
                </a:lnTo>
                <a:lnTo>
                  <a:pt x="51" y="415"/>
                </a:lnTo>
                <a:lnTo>
                  <a:pt x="89" y="352"/>
                </a:lnTo>
                <a:lnTo>
                  <a:pt x="115" y="302"/>
                </a:lnTo>
                <a:lnTo>
                  <a:pt x="140" y="239"/>
                </a:lnTo>
                <a:lnTo>
                  <a:pt x="153" y="189"/>
                </a:lnTo>
                <a:lnTo>
                  <a:pt x="165" y="151"/>
                </a:lnTo>
                <a:lnTo>
                  <a:pt x="165" y="113"/>
                </a:lnTo>
                <a:lnTo>
                  <a:pt x="165" y="75"/>
                </a:lnTo>
                <a:lnTo>
                  <a:pt x="153" y="50"/>
                </a:lnTo>
                <a:lnTo>
                  <a:pt x="153" y="37"/>
                </a:lnTo>
                <a:lnTo>
                  <a:pt x="140" y="25"/>
                </a:lnTo>
                <a:lnTo>
                  <a:pt x="153" y="12"/>
                </a:lnTo>
                <a:lnTo>
                  <a:pt x="153" y="0"/>
                </a:lnTo>
                <a:lnTo>
                  <a:pt x="165" y="0"/>
                </a:lnTo>
                <a:lnTo>
                  <a:pt x="178" y="0"/>
                </a:lnTo>
                <a:lnTo>
                  <a:pt x="191" y="0"/>
                </a:lnTo>
                <a:lnTo>
                  <a:pt x="229" y="12"/>
                </a:lnTo>
                <a:lnTo>
                  <a:pt x="267" y="37"/>
                </a:lnTo>
                <a:lnTo>
                  <a:pt x="292" y="50"/>
                </a:lnTo>
                <a:lnTo>
                  <a:pt x="305" y="63"/>
                </a:lnTo>
                <a:lnTo>
                  <a:pt x="318" y="75"/>
                </a:lnTo>
                <a:lnTo>
                  <a:pt x="330" y="88"/>
                </a:lnTo>
                <a:lnTo>
                  <a:pt x="343" y="100"/>
                </a:lnTo>
                <a:lnTo>
                  <a:pt x="343" y="113"/>
                </a:lnTo>
                <a:lnTo>
                  <a:pt x="343" y="126"/>
                </a:lnTo>
                <a:lnTo>
                  <a:pt x="330" y="151"/>
                </a:lnTo>
                <a:lnTo>
                  <a:pt x="318" y="163"/>
                </a:lnTo>
                <a:lnTo>
                  <a:pt x="305" y="201"/>
                </a:lnTo>
                <a:lnTo>
                  <a:pt x="280" y="239"/>
                </a:lnTo>
                <a:lnTo>
                  <a:pt x="254" y="277"/>
                </a:lnTo>
                <a:lnTo>
                  <a:pt x="229" y="315"/>
                </a:lnTo>
                <a:lnTo>
                  <a:pt x="191" y="365"/>
                </a:lnTo>
                <a:lnTo>
                  <a:pt x="165" y="40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7" name="Freeform 51"/>
          <p:cNvSpPr/>
          <p:nvPr/>
        </p:nvSpPr>
        <p:spPr bwMode="auto">
          <a:xfrm>
            <a:off x="6430963" y="2575985"/>
            <a:ext cx="249237" cy="969433"/>
          </a:xfrm>
          <a:custGeom>
            <a:avLst/>
            <a:gdLst>
              <a:gd name="T0" fmla="*/ 2147483647 w 393"/>
              <a:gd name="T1" fmla="*/ 2147483647 h 1147"/>
              <a:gd name="T2" fmla="*/ 2147483647 w 393"/>
              <a:gd name="T3" fmla="*/ 2147483647 h 1147"/>
              <a:gd name="T4" fmla="*/ 2147483647 w 393"/>
              <a:gd name="T5" fmla="*/ 2147483647 h 1147"/>
              <a:gd name="T6" fmla="*/ 2147483647 w 393"/>
              <a:gd name="T7" fmla="*/ 2147483647 h 1147"/>
              <a:gd name="T8" fmla="*/ 2147483647 w 393"/>
              <a:gd name="T9" fmla="*/ 2147483647 h 1147"/>
              <a:gd name="T10" fmla="*/ 2147483647 w 393"/>
              <a:gd name="T11" fmla="*/ 2147483647 h 1147"/>
              <a:gd name="T12" fmla="*/ 2147483647 w 393"/>
              <a:gd name="T13" fmla="*/ 2147483647 h 1147"/>
              <a:gd name="T14" fmla="*/ 2147483647 w 393"/>
              <a:gd name="T15" fmla="*/ 2147483647 h 1147"/>
              <a:gd name="T16" fmla="*/ 2147483647 w 393"/>
              <a:gd name="T17" fmla="*/ 2147483647 h 1147"/>
              <a:gd name="T18" fmla="*/ 2147483647 w 393"/>
              <a:gd name="T19" fmla="*/ 2147483647 h 1147"/>
              <a:gd name="T20" fmla="*/ 2147483647 w 393"/>
              <a:gd name="T21" fmla="*/ 2147483647 h 1147"/>
              <a:gd name="T22" fmla="*/ 2147483647 w 393"/>
              <a:gd name="T23" fmla="*/ 2147483647 h 1147"/>
              <a:gd name="T24" fmla="*/ 2147483647 w 393"/>
              <a:gd name="T25" fmla="*/ 0 h 1147"/>
              <a:gd name="T26" fmla="*/ 2147483647 w 393"/>
              <a:gd name="T27" fmla="*/ 0 h 1147"/>
              <a:gd name="T28" fmla="*/ 2147483647 w 393"/>
              <a:gd name="T29" fmla="*/ 0 h 1147"/>
              <a:gd name="T30" fmla="*/ 2147483647 w 393"/>
              <a:gd name="T31" fmla="*/ 2147483647 h 1147"/>
              <a:gd name="T32" fmla="*/ 2147483647 w 393"/>
              <a:gd name="T33" fmla="*/ 2147483647 h 1147"/>
              <a:gd name="T34" fmla="*/ 2147483647 w 393"/>
              <a:gd name="T35" fmla="*/ 2147483647 h 1147"/>
              <a:gd name="T36" fmla="*/ 2147483647 w 393"/>
              <a:gd name="T37" fmla="*/ 2147483647 h 1147"/>
              <a:gd name="T38" fmla="*/ 2147483647 w 393"/>
              <a:gd name="T39" fmla="*/ 2147483647 h 1147"/>
              <a:gd name="T40" fmla="*/ 2147483647 w 393"/>
              <a:gd name="T41" fmla="*/ 2147483647 h 1147"/>
              <a:gd name="T42" fmla="*/ 2147483647 w 393"/>
              <a:gd name="T43" fmla="*/ 2147483647 h 1147"/>
              <a:gd name="T44" fmla="*/ 2147483647 w 393"/>
              <a:gd name="T45" fmla="*/ 2147483647 h 1147"/>
              <a:gd name="T46" fmla="*/ 2147483647 w 393"/>
              <a:gd name="T47" fmla="*/ 2147483647 h 1147"/>
              <a:gd name="T48" fmla="*/ 2147483647 w 393"/>
              <a:gd name="T49" fmla="*/ 2147483647 h 1147"/>
              <a:gd name="T50" fmla="*/ 2147483647 w 393"/>
              <a:gd name="T51" fmla="*/ 2147483647 h 1147"/>
              <a:gd name="T52" fmla="*/ 2147483647 w 393"/>
              <a:gd name="T53" fmla="*/ 2147483647 h 1147"/>
              <a:gd name="T54" fmla="*/ 2147483647 w 393"/>
              <a:gd name="T55" fmla="*/ 2147483647 h 1147"/>
              <a:gd name="T56" fmla="*/ 2147483647 w 393"/>
              <a:gd name="T57" fmla="*/ 2147483647 h 1147"/>
              <a:gd name="T58" fmla="*/ 2147483647 w 393"/>
              <a:gd name="T59" fmla="*/ 2147483647 h 1147"/>
              <a:gd name="T60" fmla="*/ 2147483647 w 393"/>
              <a:gd name="T61" fmla="*/ 2147483647 h 1147"/>
              <a:gd name="T62" fmla="*/ 2147483647 w 393"/>
              <a:gd name="T63" fmla="*/ 2147483647 h 1147"/>
              <a:gd name="T64" fmla="*/ 2147483647 w 393"/>
              <a:gd name="T65" fmla="*/ 2147483647 h 1147"/>
              <a:gd name="T66" fmla="*/ 2147483647 w 393"/>
              <a:gd name="T67" fmla="*/ 2147483647 h 1147"/>
              <a:gd name="T68" fmla="*/ 2147483647 w 393"/>
              <a:gd name="T69" fmla="*/ 2147483647 h 1147"/>
              <a:gd name="T70" fmla="*/ 2147483647 w 393"/>
              <a:gd name="T71" fmla="*/ 2147483647 h 1147"/>
              <a:gd name="T72" fmla="*/ 2147483647 w 393"/>
              <a:gd name="T73" fmla="*/ 2147483647 h 1147"/>
              <a:gd name="T74" fmla="*/ 2147483647 w 393"/>
              <a:gd name="T75" fmla="*/ 2147483647 h 1147"/>
              <a:gd name="T76" fmla="*/ 2147483647 w 393"/>
              <a:gd name="T77" fmla="*/ 2147483647 h 1147"/>
              <a:gd name="T78" fmla="*/ 2147483647 w 393"/>
              <a:gd name="T79" fmla="*/ 2147483647 h 1147"/>
              <a:gd name="T80" fmla="*/ 2147483647 w 393"/>
              <a:gd name="T81" fmla="*/ 2147483647 h 1147"/>
              <a:gd name="T82" fmla="*/ 2147483647 w 393"/>
              <a:gd name="T83" fmla="*/ 2147483647 h 1147"/>
              <a:gd name="T84" fmla="*/ 0 w 393"/>
              <a:gd name="T85" fmla="*/ 2147483647 h 1147"/>
              <a:gd name="T86" fmla="*/ 0 w 393"/>
              <a:gd name="T87" fmla="*/ 2147483647 h 1147"/>
              <a:gd name="T88" fmla="*/ 0 w 393"/>
              <a:gd name="T89" fmla="*/ 2147483647 h 1147"/>
              <a:gd name="T90" fmla="*/ 0 w 393"/>
              <a:gd name="T91" fmla="*/ 2147483647 h 1147"/>
              <a:gd name="T92" fmla="*/ 2147483647 w 393"/>
              <a:gd name="T93" fmla="*/ 2147483647 h 1147"/>
              <a:gd name="T94" fmla="*/ 2147483647 w 393"/>
              <a:gd name="T95" fmla="*/ 2147483647 h 1147"/>
              <a:gd name="T96" fmla="*/ 2147483647 w 393"/>
              <a:gd name="T97" fmla="*/ 2147483647 h 1147"/>
              <a:gd name="T98" fmla="*/ 2147483647 w 393"/>
              <a:gd name="T99" fmla="*/ 2147483647 h 1147"/>
              <a:gd name="T100" fmla="*/ 2147483647 w 393"/>
              <a:gd name="T101" fmla="*/ 2147483647 h 1147"/>
              <a:gd name="T102" fmla="*/ 2147483647 w 393"/>
              <a:gd name="T103" fmla="*/ 2147483647 h 1147"/>
              <a:gd name="T104" fmla="*/ 2147483647 w 393"/>
              <a:gd name="T105" fmla="*/ 2147483647 h 1147"/>
              <a:gd name="T106" fmla="*/ 2147483647 w 393"/>
              <a:gd name="T107" fmla="*/ 2147483647 h 1147"/>
              <a:gd name="T108" fmla="*/ 2147483647 w 393"/>
              <a:gd name="T109" fmla="*/ 2147483647 h 1147"/>
              <a:gd name="T110" fmla="*/ 2147483647 w 393"/>
              <a:gd name="T111" fmla="*/ 2147483647 h 1147"/>
              <a:gd name="T112" fmla="*/ 2147483647 w 393"/>
              <a:gd name="T113" fmla="*/ 2147483647 h 1147"/>
              <a:gd name="T114" fmla="*/ 2147483647 w 393"/>
              <a:gd name="T115" fmla="*/ 2147483647 h 1147"/>
              <a:gd name="T116" fmla="*/ 2147483647 w 393"/>
              <a:gd name="T117" fmla="*/ 2147483647 h 1147"/>
              <a:gd name="T118" fmla="*/ 2147483647 w 393"/>
              <a:gd name="T119" fmla="*/ 2147483647 h 11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3"/>
              <a:gd name="T181" fmla="*/ 0 h 1147"/>
              <a:gd name="T182" fmla="*/ 393 w 393"/>
              <a:gd name="T183" fmla="*/ 1147 h 11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3" h="1147">
                <a:moveTo>
                  <a:pt x="254" y="391"/>
                </a:moveTo>
                <a:lnTo>
                  <a:pt x="266" y="315"/>
                </a:lnTo>
                <a:lnTo>
                  <a:pt x="266" y="252"/>
                </a:lnTo>
                <a:lnTo>
                  <a:pt x="266" y="176"/>
                </a:lnTo>
                <a:lnTo>
                  <a:pt x="254" y="126"/>
                </a:lnTo>
                <a:lnTo>
                  <a:pt x="254" y="101"/>
                </a:lnTo>
                <a:lnTo>
                  <a:pt x="254" y="76"/>
                </a:lnTo>
                <a:lnTo>
                  <a:pt x="254" y="50"/>
                </a:lnTo>
                <a:lnTo>
                  <a:pt x="254" y="38"/>
                </a:lnTo>
                <a:lnTo>
                  <a:pt x="254" y="25"/>
                </a:lnTo>
                <a:lnTo>
                  <a:pt x="254" y="13"/>
                </a:lnTo>
                <a:lnTo>
                  <a:pt x="266" y="13"/>
                </a:lnTo>
                <a:lnTo>
                  <a:pt x="266" y="0"/>
                </a:lnTo>
                <a:lnTo>
                  <a:pt x="279" y="0"/>
                </a:lnTo>
                <a:lnTo>
                  <a:pt x="292" y="13"/>
                </a:lnTo>
                <a:lnTo>
                  <a:pt x="304" y="13"/>
                </a:lnTo>
                <a:lnTo>
                  <a:pt x="330" y="13"/>
                </a:lnTo>
                <a:lnTo>
                  <a:pt x="343" y="25"/>
                </a:lnTo>
                <a:lnTo>
                  <a:pt x="368" y="38"/>
                </a:lnTo>
                <a:lnTo>
                  <a:pt x="393" y="50"/>
                </a:lnTo>
                <a:lnTo>
                  <a:pt x="381" y="151"/>
                </a:lnTo>
                <a:lnTo>
                  <a:pt x="381" y="252"/>
                </a:lnTo>
                <a:lnTo>
                  <a:pt x="368" y="340"/>
                </a:lnTo>
                <a:lnTo>
                  <a:pt x="368" y="428"/>
                </a:lnTo>
                <a:lnTo>
                  <a:pt x="355" y="504"/>
                </a:lnTo>
                <a:lnTo>
                  <a:pt x="343" y="567"/>
                </a:lnTo>
                <a:lnTo>
                  <a:pt x="330" y="617"/>
                </a:lnTo>
                <a:lnTo>
                  <a:pt x="330" y="668"/>
                </a:lnTo>
                <a:lnTo>
                  <a:pt x="304" y="718"/>
                </a:lnTo>
                <a:lnTo>
                  <a:pt x="292" y="769"/>
                </a:lnTo>
                <a:lnTo>
                  <a:pt x="266" y="806"/>
                </a:lnTo>
                <a:lnTo>
                  <a:pt x="254" y="857"/>
                </a:lnTo>
                <a:lnTo>
                  <a:pt x="203" y="933"/>
                </a:lnTo>
                <a:lnTo>
                  <a:pt x="139" y="1008"/>
                </a:lnTo>
                <a:lnTo>
                  <a:pt x="114" y="1046"/>
                </a:lnTo>
                <a:lnTo>
                  <a:pt x="88" y="1071"/>
                </a:lnTo>
                <a:lnTo>
                  <a:pt x="63" y="1096"/>
                </a:lnTo>
                <a:lnTo>
                  <a:pt x="50" y="1122"/>
                </a:lnTo>
                <a:lnTo>
                  <a:pt x="38" y="1134"/>
                </a:lnTo>
                <a:lnTo>
                  <a:pt x="25" y="1147"/>
                </a:lnTo>
                <a:lnTo>
                  <a:pt x="12" y="1147"/>
                </a:lnTo>
                <a:lnTo>
                  <a:pt x="0" y="1147"/>
                </a:lnTo>
                <a:lnTo>
                  <a:pt x="0" y="1134"/>
                </a:lnTo>
                <a:lnTo>
                  <a:pt x="0" y="1122"/>
                </a:lnTo>
                <a:lnTo>
                  <a:pt x="12" y="1096"/>
                </a:lnTo>
                <a:lnTo>
                  <a:pt x="12" y="1084"/>
                </a:lnTo>
                <a:lnTo>
                  <a:pt x="25" y="1059"/>
                </a:lnTo>
                <a:lnTo>
                  <a:pt x="38" y="1033"/>
                </a:lnTo>
                <a:lnTo>
                  <a:pt x="63" y="996"/>
                </a:lnTo>
                <a:lnTo>
                  <a:pt x="101" y="945"/>
                </a:lnTo>
                <a:lnTo>
                  <a:pt x="139" y="869"/>
                </a:lnTo>
                <a:lnTo>
                  <a:pt x="165" y="794"/>
                </a:lnTo>
                <a:lnTo>
                  <a:pt x="203" y="706"/>
                </a:lnTo>
                <a:lnTo>
                  <a:pt x="216" y="617"/>
                </a:lnTo>
                <a:lnTo>
                  <a:pt x="241" y="542"/>
                </a:lnTo>
                <a:lnTo>
                  <a:pt x="254" y="466"/>
                </a:lnTo>
                <a:lnTo>
                  <a:pt x="254" y="39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8" name="Freeform 52"/>
          <p:cNvSpPr/>
          <p:nvPr/>
        </p:nvSpPr>
        <p:spPr bwMode="auto">
          <a:xfrm>
            <a:off x="6802438" y="2222500"/>
            <a:ext cx="144462" cy="694267"/>
          </a:xfrm>
          <a:custGeom>
            <a:avLst/>
            <a:gdLst>
              <a:gd name="T0" fmla="*/ 2147483647 w 229"/>
              <a:gd name="T1" fmla="*/ 2147483647 h 819"/>
              <a:gd name="T2" fmla="*/ 2147483647 w 229"/>
              <a:gd name="T3" fmla="*/ 2147483647 h 819"/>
              <a:gd name="T4" fmla="*/ 2147483647 w 229"/>
              <a:gd name="T5" fmla="*/ 2147483647 h 819"/>
              <a:gd name="T6" fmla="*/ 2147483647 w 229"/>
              <a:gd name="T7" fmla="*/ 2147483647 h 819"/>
              <a:gd name="T8" fmla="*/ 2147483647 w 229"/>
              <a:gd name="T9" fmla="*/ 2147483647 h 819"/>
              <a:gd name="T10" fmla="*/ 2147483647 w 229"/>
              <a:gd name="T11" fmla="*/ 2147483647 h 819"/>
              <a:gd name="T12" fmla="*/ 2147483647 w 229"/>
              <a:gd name="T13" fmla="*/ 2147483647 h 819"/>
              <a:gd name="T14" fmla="*/ 2147483647 w 229"/>
              <a:gd name="T15" fmla="*/ 2147483647 h 819"/>
              <a:gd name="T16" fmla="*/ 2147483647 w 229"/>
              <a:gd name="T17" fmla="*/ 2147483647 h 819"/>
              <a:gd name="T18" fmla="*/ 2147483647 w 229"/>
              <a:gd name="T19" fmla="*/ 2147483647 h 819"/>
              <a:gd name="T20" fmla="*/ 2147483647 w 229"/>
              <a:gd name="T21" fmla="*/ 2147483647 h 819"/>
              <a:gd name="T22" fmla="*/ 2147483647 w 229"/>
              <a:gd name="T23" fmla="*/ 2147483647 h 819"/>
              <a:gd name="T24" fmla="*/ 2147483647 w 229"/>
              <a:gd name="T25" fmla="*/ 2147483647 h 819"/>
              <a:gd name="T26" fmla="*/ 2147483647 w 229"/>
              <a:gd name="T27" fmla="*/ 2147483647 h 819"/>
              <a:gd name="T28" fmla="*/ 2147483647 w 229"/>
              <a:gd name="T29" fmla="*/ 2147483647 h 819"/>
              <a:gd name="T30" fmla="*/ 2147483647 w 229"/>
              <a:gd name="T31" fmla="*/ 2147483647 h 819"/>
              <a:gd name="T32" fmla="*/ 2147483647 w 229"/>
              <a:gd name="T33" fmla="*/ 2147483647 h 819"/>
              <a:gd name="T34" fmla="*/ 2147483647 w 229"/>
              <a:gd name="T35" fmla="*/ 2147483647 h 819"/>
              <a:gd name="T36" fmla="*/ 2147483647 w 229"/>
              <a:gd name="T37" fmla="*/ 2147483647 h 819"/>
              <a:gd name="T38" fmla="*/ 2147483647 w 229"/>
              <a:gd name="T39" fmla="*/ 2147483647 h 819"/>
              <a:gd name="T40" fmla="*/ 2147483647 w 229"/>
              <a:gd name="T41" fmla="*/ 2147483647 h 819"/>
              <a:gd name="T42" fmla="*/ 2147483647 w 229"/>
              <a:gd name="T43" fmla="*/ 2147483647 h 819"/>
              <a:gd name="T44" fmla="*/ 0 w 229"/>
              <a:gd name="T45" fmla="*/ 2147483647 h 819"/>
              <a:gd name="T46" fmla="*/ 2147483647 w 229"/>
              <a:gd name="T47" fmla="*/ 2147483647 h 819"/>
              <a:gd name="T48" fmla="*/ 2147483647 w 229"/>
              <a:gd name="T49" fmla="*/ 2147483647 h 819"/>
              <a:gd name="T50" fmla="*/ 2147483647 w 229"/>
              <a:gd name="T51" fmla="*/ 2147483647 h 819"/>
              <a:gd name="T52" fmla="*/ 2147483647 w 229"/>
              <a:gd name="T53" fmla="*/ 0 h 819"/>
              <a:gd name="T54" fmla="*/ 2147483647 w 229"/>
              <a:gd name="T55" fmla="*/ 2147483647 h 819"/>
              <a:gd name="T56" fmla="*/ 2147483647 w 229"/>
              <a:gd name="T57" fmla="*/ 2147483647 h 819"/>
              <a:gd name="T58" fmla="*/ 2147483647 w 229"/>
              <a:gd name="T59" fmla="*/ 2147483647 h 819"/>
              <a:gd name="T60" fmla="*/ 2147483647 w 229"/>
              <a:gd name="T61" fmla="*/ 2147483647 h 819"/>
              <a:gd name="T62" fmla="*/ 2147483647 w 229"/>
              <a:gd name="T63" fmla="*/ 2147483647 h 819"/>
              <a:gd name="T64" fmla="*/ 2147483647 w 229"/>
              <a:gd name="T65" fmla="*/ 2147483647 h 819"/>
              <a:gd name="T66" fmla="*/ 2147483647 w 229"/>
              <a:gd name="T67" fmla="*/ 2147483647 h 819"/>
              <a:gd name="T68" fmla="*/ 2147483647 w 229"/>
              <a:gd name="T69" fmla="*/ 2147483647 h 819"/>
              <a:gd name="T70" fmla="*/ 2147483647 w 229"/>
              <a:gd name="T71" fmla="*/ 2147483647 h 819"/>
              <a:gd name="T72" fmla="*/ 2147483647 w 229"/>
              <a:gd name="T73" fmla="*/ 2147483647 h 819"/>
              <a:gd name="T74" fmla="*/ 2147483647 w 229"/>
              <a:gd name="T75" fmla="*/ 2147483647 h 819"/>
              <a:gd name="T76" fmla="*/ 2147483647 w 229"/>
              <a:gd name="T77" fmla="*/ 2147483647 h 819"/>
              <a:gd name="T78" fmla="*/ 2147483647 w 229"/>
              <a:gd name="T79" fmla="*/ 2147483647 h 819"/>
              <a:gd name="T80" fmla="*/ 2147483647 w 229"/>
              <a:gd name="T81" fmla="*/ 2147483647 h 819"/>
              <a:gd name="T82" fmla="*/ 2147483647 w 229"/>
              <a:gd name="T83" fmla="*/ 2147483647 h 819"/>
              <a:gd name="T84" fmla="*/ 2147483647 w 229"/>
              <a:gd name="T85" fmla="*/ 2147483647 h 819"/>
              <a:gd name="T86" fmla="*/ 2147483647 w 229"/>
              <a:gd name="T87" fmla="*/ 2147483647 h 819"/>
              <a:gd name="T88" fmla="*/ 2147483647 w 229"/>
              <a:gd name="T89" fmla="*/ 2147483647 h 819"/>
              <a:gd name="T90" fmla="*/ 2147483647 w 229"/>
              <a:gd name="T91" fmla="*/ 2147483647 h 819"/>
              <a:gd name="T92" fmla="*/ 2147483647 w 229"/>
              <a:gd name="T93" fmla="*/ 2147483647 h 819"/>
              <a:gd name="T94" fmla="*/ 2147483647 w 229"/>
              <a:gd name="T95" fmla="*/ 2147483647 h 819"/>
              <a:gd name="T96" fmla="*/ 2147483647 w 229"/>
              <a:gd name="T97" fmla="*/ 2147483647 h 819"/>
              <a:gd name="T98" fmla="*/ 2147483647 w 229"/>
              <a:gd name="T99" fmla="*/ 2147483647 h 819"/>
              <a:gd name="T100" fmla="*/ 2147483647 w 229"/>
              <a:gd name="T101" fmla="*/ 2147483647 h 819"/>
              <a:gd name="T102" fmla="*/ 2147483647 w 229"/>
              <a:gd name="T103" fmla="*/ 2147483647 h 819"/>
              <a:gd name="T104" fmla="*/ 2147483647 w 229"/>
              <a:gd name="T105" fmla="*/ 2147483647 h 8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9"/>
              <a:gd name="T160" fmla="*/ 0 h 819"/>
              <a:gd name="T161" fmla="*/ 229 w 229"/>
              <a:gd name="T162" fmla="*/ 819 h 8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9" h="819">
                <a:moveTo>
                  <a:pt x="165" y="807"/>
                </a:moveTo>
                <a:lnTo>
                  <a:pt x="76" y="819"/>
                </a:lnTo>
                <a:lnTo>
                  <a:pt x="76" y="731"/>
                </a:lnTo>
                <a:lnTo>
                  <a:pt x="76" y="643"/>
                </a:lnTo>
                <a:lnTo>
                  <a:pt x="76" y="567"/>
                </a:lnTo>
                <a:lnTo>
                  <a:pt x="76" y="492"/>
                </a:lnTo>
                <a:lnTo>
                  <a:pt x="76" y="429"/>
                </a:lnTo>
                <a:lnTo>
                  <a:pt x="76" y="365"/>
                </a:lnTo>
                <a:lnTo>
                  <a:pt x="76" y="315"/>
                </a:lnTo>
                <a:lnTo>
                  <a:pt x="76" y="265"/>
                </a:lnTo>
                <a:lnTo>
                  <a:pt x="63" y="214"/>
                </a:lnTo>
                <a:lnTo>
                  <a:pt x="63" y="176"/>
                </a:lnTo>
                <a:lnTo>
                  <a:pt x="63" y="151"/>
                </a:lnTo>
                <a:lnTo>
                  <a:pt x="51" y="113"/>
                </a:lnTo>
                <a:lnTo>
                  <a:pt x="51" y="101"/>
                </a:lnTo>
                <a:lnTo>
                  <a:pt x="51" y="76"/>
                </a:lnTo>
                <a:lnTo>
                  <a:pt x="38" y="76"/>
                </a:lnTo>
                <a:lnTo>
                  <a:pt x="38" y="63"/>
                </a:lnTo>
                <a:lnTo>
                  <a:pt x="25" y="63"/>
                </a:lnTo>
                <a:lnTo>
                  <a:pt x="13" y="63"/>
                </a:lnTo>
                <a:lnTo>
                  <a:pt x="13" y="50"/>
                </a:lnTo>
                <a:lnTo>
                  <a:pt x="0" y="38"/>
                </a:lnTo>
                <a:lnTo>
                  <a:pt x="13" y="25"/>
                </a:lnTo>
                <a:lnTo>
                  <a:pt x="25" y="13"/>
                </a:lnTo>
                <a:lnTo>
                  <a:pt x="51" y="13"/>
                </a:lnTo>
                <a:lnTo>
                  <a:pt x="76" y="0"/>
                </a:lnTo>
                <a:lnTo>
                  <a:pt x="114" y="13"/>
                </a:lnTo>
                <a:lnTo>
                  <a:pt x="140" y="25"/>
                </a:lnTo>
                <a:lnTo>
                  <a:pt x="178" y="38"/>
                </a:lnTo>
                <a:lnTo>
                  <a:pt x="203" y="50"/>
                </a:lnTo>
                <a:lnTo>
                  <a:pt x="216" y="50"/>
                </a:lnTo>
                <a:lnTo>
                  <a:pt x="229" y="76"/>
                </a:lnTo>
                <a:lnTo>
                  <a:pt x="229" y="101"/>
                </a:lnTo>
                <a:lnTo>
                  <a:pt x="229" y="113"/>
                </a:lnTo>
                <a:lnTo>
                  <a:pt x="216" y="139"/>
                </a:lnTo>
                <a:lnTo>
                  <a:pt x="216" y="151"/>
                </a:lnTo>
                <a:lnTo>
                  <a:pt x="203" y="164"/>
                </a:lnTo>
                <a:lnTo>
                  <a:pt x="203" y="189"/>
                </a:lnTo>
                <a:lnTo>
                  <a:pt x="203" y="214"/>
                </a:lnTo>
                <a:lnTo>
                  <a:pt x="203" y="239"/>
                </a:lnTo>
                <a:lnTo>
                  <a:pt x="190" y="265"/>
                </a:lnTo>
                <a:lnTo>
                  <a:pt x="190" y="302"/>
                </a:lnTo>
                <a:lnTo>
                  <a:pt x="190" y="340"/>
                </a:lnTo>
                <a:lnTo>
                  <a:pt x="190" y="378"/>
                </a:lnTo>
                <a:lnTo>
                  <a:pt x="190" y="429"/>
                </a:lnTo>
                <a:lnTo>
                  <a:pt x="178" y="479"/>
                </a:lnTo>
                <a:lnTo>
                  <a:pt x="178" y="542"/>
                </a:lnTo>
                <a:lnTo>
                  <a:pt x="178" y="592"/>
                </a:lnTo>
                <a:lnTo>
                  <a:pt x="178" y="668"/>
                </a:lnTo>
                <a:lnTo>
                  <a:pt x="178" y="731"/>
                </a:lnTo>
                <a:lnTo>
                  <a:pt x="165" y="8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0" name="Freeform 54"/>
          <p:cNvSpPr/>
          <p:nvPr/>
        </p:nvSpPr>
        <p:spPr bwMode="auto">
          <a:xfrm>
            <a:off x="6656389" y="2808818"/>
            <a:ext cx="484187" cy="620183"/>
          </a:xfrm>
          <a:custGeom>
            <a:avLst/>
            <a:gdLst>
              <a:gd name="T0" fmla="*/ 2147483647 w 762"/>
              <a:gd name="T1" fmla="*/ 2147483647 h 731"/>
              <a:gd name="T2" fmla="*/ 2147483647 w 762"/>
              <a:gd name="T3" fmla="*/ 2147483647 h 731"/>
              <a:gd name="T4" fmla="*/ 2147483647 w 762"/>
              <a:gd name="T5" fmla="*/ 2147483647 h 731"/>
              <a:gd name="T6" fmla="*/ 2147483647 w 762"/>
              <a:gd name="T7" fmla="*/ 2147483647 h 731"/>
              <a:gd name="T8" fmla="*/ 2147483647 w 762"/>
              <a:gd name="T9" fmla="*/ 2147483647 h 731"/>
              <a:gd name="T10" fmla="*/ 2147483647 w 762"/>
              <a:gd name="T11" fmla="*/ 2147483647 h 731"/>
              <a:gd name="T12" fmla="*/ 2147483647 w 762"/>
              <a:gd name="T13" fmla="*/ 2147483647 h 731"/>
              <a:gd name="T14" fmla="*/ 2147483647 w 762"/>
              <a:gd name="T15" fmla="*/ 2147483647 h 731"/>
              <a:gd name="T16" fmla="*/ 2147483647 w 762"/>
              <a:gd name="T17" fmla="*/ 2147483647 h 731"/>
              <a:gd name="T18" fmla="*/ 2147483647 w 762"/>
              <a:gd name="T19" fmla="*/ 2147483647 h 731"/>
              <a:gd name="T20" fmla="*/ 2147483647 w 762"/>
              <a:gd name="T21" fmla="*/ 2147483647 h 731"/>
              <a:gd name="T22" fmla="*/ 2147483647 w 762"/>
              <a:gd name="T23" fmla="*/ 2147483647 h 731"/>
              <a:gd name="T24" fmla="*/ 2147483647 w 762"/>
              <a:gd name="T25" fmla="*/ 2147483647 h 731"/>
              <a:gd name="T26" fmla="*/ 2147483647 w 762"/>
              <a:gd name="T27" fmla="*/ 2147483647 h 731"/>
              <a:gd name="T28" fmla="*/ 2147483647 w 762"/>
              <a:gd name="T29" fmla="*/ 2147483647 h 731"/>
              <a:gd name="T30" fmla="*/ 2147483647 w 762"/>
              <a:gd name="T31" fmla="*/ 2147483647 h 731"/>
              <a:gd name="T32" fmla="*/ 2147483647 w 762"/>
              <a:gd name="T33" fmla="*/ 2147483647 h 731"/>
              <a:gd name="T34" fmla="*/ 2147483647 w 762"/>
              <a:gd name="T35" fmla="*/ 2147483647 h 731"/>
              <a:gd name="T36" fmla="*/ 2147483647 w 762"/>
              <a:gd name="T37" fmla="*/ 2147483647 h 731"/>
              <a:gd name="T38" fmla="*/ 2147483647 w 762"/>
              <a:gd name="T39" fmla="*/ 2147483647 h 731"/>
              <a:gd name="T40" fmla="*/ 2147483647 w 762"/>
              <a:gd name="T41" fmla="*/ 2147483647 h 731"/>
              <a:gd name="T42" fmla="*/ 2147483647 w 762"/>
              <a:gd name="T43" fmla="*/ 2147483647 h 731"/>
              <a:gd name="T44" fmla="*/ 2147483647 w 762"/>
              <a:gd name="T45" fmla="*/ 2147483647 h 731"/>
              <a:gd name="T46" fmla="*/ 2147483647 w 762"/>
              <a:gd name="T47" fmla="*/ 2147483647 h 731"/>
              <a:gd name="T48" fmla="*/ 2147483647 w 762"/>
              <a:gd name="T49" fmla="*/ 2147483647 h 731"/>
              <a:gd name="T50" fmla="*/ 2147483647 w 762"/>
              <a:gd name="T51" fmla="*/ 2147483647 h 731"/>
              <a:gd name="T52" fmla="*/ 2147483647 w 762"/>
              <a:gd name="T53" fmla="*/ 2147483647 h 731"/>
              <a:gd name="T54" fmla="*/ 2147483647 w 762"/>
              <a:gd name="T55" fmla="*/ 2147483647 h 731"/>
              <a:gd name="T56" fmla="*/ 2147483647 w 762"/>
              <a:gd name="T57" fmla="*/ 0 h 731"/>
              <a:gd name="T58" fmla="*/ 2147483647 w 762"/>
              <a:gd name="T59" fmla="*/ 0 h 731"/>
              <a:gd name="T60" fmla="*/ 2147483647 w 762"/>
              <a:gd name="T61" fmla="*/ 2147483647 h 731"/>
              <a:gd name="T62" fmla="*/ 2147483647 w 762"/>
              <a:gd name="T63" fmla="*/ 2147483647 h 731"/>
              <a:gd name="T64" fmla="*/ 2147483647 w 762"/>
              <a:gd name="T65" fmla="*/ 2147483647 h 731"/>
              <a:gd name="T66" fmla="*/ 2147483647 w 762"/>
              <a:gd name="T67" fmla="*/ 2147483647 h 731"/>
              <a:gd name="T68" fmla="*/ 2147483647 w 762"/>
              <a:gd name="T69" fmla="*/ 2147483647 h 731"/>
              <a:gd name="T70" fmla="*/ 2147483647 w 762"/>
              <a:gd name="T71" fmla="*/ 2147483647 h 731"/>
              <a:gd name="T72" fmla="*/ 2147483647 w 762"/>
              <a:gd name="T73" fmla="*/ 2147483647 h 731"/>
              <a:gd name="T74" fmla="*/ 2147483647 w 762"/>
              <a:gd name="T75" fmla="*/ 2147483647 h 731"/>
              <a:gd name="T76" fmla="*/ 2147483647 w 762"/>
              <a:gd name="T77" fmla="*/ 2147483647 h 731"/>
              <a:gd name="T78" fmla="*/ 2147483647 w 762"/>
              <a:gd name="T79" fmla="*/ 2147483647 h 731"/>
              <a:gd name="T80" fmla="*/ 2147483647 w 762"/>
              <a:gd name="T81" fmla="*/ 2147483647 h 731"/>
              <a:gd name="T82" fmla="*/ 2147483647 w 762"/>
              <a:gd name="T83" fmla="*/ 2147483647 h 731"/>
              <a:gd name="T84" fmla="*/ 2147483647 w 762"/>
              <a:gd name="T85" fmla="*/ 2147483647 h 731"/>
              <a:gd name="T86" fmla="*/ 2147483647 w 762"/>
              <a:gd name="T87" fmla="*/ 2147483647 h 731"/>
              <a:gd name="T88" fmla="*/ 2147483647 w 762"/>
              <a:gd name="T89" fmla="*/ 2147483647 h 731"/>
              <a:gd name="T90" fmla="*/ 2147483647 w 762"/>
              <a:gd name="T91" fmla="*/ 2147483647 h 731"/>
              <a:gd name="T92" fmla="*/ 2147483647 w 762"/>
              <a:gd name="T93" fmla="*/ 2147483647 h 731"/>
              <a:gd name="T94" fmla="*/ 2147483647 w 762"/>
              <a:gd name="T95" fmla="*/ 2147483647 h 731"/>
              <a:gd name="T96" fmla="*/ 0 w 762"/>
              <a:gd name="T97" fmla="*/ 2147483647 h 731"/>
              <a:gd name="T98" fmla="*/ 2147483647 w 762"/>
              <a:gd name="T99" fmla="*/ 2147483647 h 731"/>
              <a:gd name="T100" fmla="*/ 2147483647 w 762"/>
              <a:gd name="T101" fmla="*/ 2147483647 h 731"/>
              <a:gd name="T102" fmla="*/ 2147483647 w 762"/>
              <a:gd name="T103" fmla="*/ 2147483647 h 731"/>
              <a:gd name="T104" fmla="*/ 2147483647 w 762"/>
              <a:gd name="T105" fmla="*/ 2147483647 h 731"/>
              <a:gd name="T106" fmla="*/ 2147483647 w 762"/>
              <a:gd name="T107" fmla="*/ 2147483647 h 731"/>
              <a:gd name="T108" fmla="*/ 2147483647 w 762"/>
              <a:gd name="T109" fmla="*/ 2147483647 h 73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62"/>
              <a:gd name="T166" fmla="*/ 0 h 731"/>
              <a:gd name="T167" fmla="*/ 762 w 762"/>
              <a:gd name="T168" fmla="*/ 731 h 73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62" h="731">
                <a:moveTo>
                  <a:pt x="369" y="466"/>
                </a:moveTo>
                <a:lnTo>
                  <a:pt x="394" y="429"/>
                </a:lnTo>
                <a:lnTo>
                  <a:pt x="419" y="403"/>
                </a:lnTo>
                <a:lnTo>
                  <a:pt x="445" y="378"/>
                </a:lnTo>
                <a:lnTo>
                  <a:pt x="458" y="340"/>
                </a:lnTo>
                <a:lnTo>
                  <a:pt x="483" y="315"/>
                </a:lnTo>
                <a:lnTo>
                  <a:pt x="496" y="290"/>
                </a:lnTo>
                <a:lnTo>
                  <a:pt x="508" y="265"/>
                </a:lnTo>
                <a:lnTo>
                  <a:pt x="508" y="240"/>
                </a:lnTo>
                <a:lnTo>
                  <a:pt x="521" y="214"/>
                </a:lnTo>
                <a:lnTo>
                  <a:pt x="534" y="202"/>
                </a:lnTo>
                <a:lnTo>
                  <a:pt x="534" y="177"/>
                </a:lnTo>
                <a:lnTo>
                  <a:pt x="534" y="164"/>
                </a:lnTo>
                <a:lnTo>
                  <a:pt x="534" y="151"/>
                </a:lnTo>
                <a:lnTo>
                  <a:pt x="546" y="139"/>
                </a:lnTo>
                <a:lnTo>
                  <a:pt x="534" y="139"/>
                </a:lnTo>
                <a:lnTo>
                  <a:pt x="534" y="126"/>
                </a:lnTo>
                <a:lnTo>
                  <a:pt x="521" y="126"/>
                </a:lnTo>
                <a:lnTo>
                  <a:pt x="496" y="126"/>
                </a:lnTo>
                <a:lnTo>
                  <a:pt x="470" y="126"/>
                </a:lnTo>
                <a:lnTo>
                  <a:pt x="445" y="139"/>
                </a:lnTo>
                <a:lnTo>
                  <a:pt x="419" y="139"/>
                </a:lnTo>
                <a:lnTo>
                  <a:pt x="381" y="151"/>
                </a:lnTo>
                <a:lnTo>
                  <a:pt x="331" y="164"/>
                </a:lnTo>
                <a:lnTo>
                  <a:pt x="292" y="177"/>
                </a:lnTo>
                <a:lnTo>
                  <a:pt x="254" y="189"/>
                </a:lnTo>
                <a:lnTo>
                  <a:pt x="216" y="189"/>
                </a:lnTo>
                <a:lnTo>
                  <a:pt x="178" y="189"/>
                </a:lnTo>
                <a:lnTo>
                  <a:pt x="153" y="189"/>
                </a:lnTo>
                <a:lnTo>
                  <a:pt x="140" y="189"/>
                </a:lnTo>
                <a:lnTo>
                  <a:pt x="115" y="177"/>
                </a:lnTo>
                <a:lnTo>
                  <a:pt x="102" y="177"/>
                </a:lnTo>
                <a:lnTo>
                  <a:pt x="89" y="164"/>
                </a:lnTo>
                <a:lnTo>
                  <a:pt x="76" y="151"/>
                </a:lnTo>
                <a:lnTo>
                  <a:pt x="76" y="139"/>
                </a:lnTo>
                <a:lnTo>
                  <a:pt x="89" y="139"/>
                </a:lnTo>
                <a:lnTo>
                  <a:pt x="102" y="126"/>
                </a:lnTo>
                <a:lnTo>
                  <a:pt x="115" y="126"/>
                </a:lnTo>
                <a:lnTo>
                  <a:pt x="140" y="126"/>
                </a:lnTo>
                <a:lnTo>
                  <a:pt x="165" y="114"/>
                </a:lnTo>
                <a:lnTo>
                  <a:pt x="191" y="114"/>
                </a:lnTo>
                <a:lnTo>
                  <a:pt x="216" y="101"/>
                </a:lnTo>
                <a:lnTo>
                  <a:pt x="254" y="101"/>
                </a:lnTo>
                <a:lnTo>
                  <a:pt x="292" y="88"/>
                </a:lnTo>
                <a:lnTo>
                  <a:pt x="343" y="76"/>
                </a:lnTo>
                <a:lnTo>
                  <a:pt x="394" y="63"/>
                </a:lnTo>
                <a:lnTo>
                  <a:pt x="432" y="63"/>
                </a:lnTo>
                <a:lnTo>
                  <a:pt x="458" y="51"/>
                </a:lnTo>
                <a:lnTo>
                  <a:pt x="496" y="51"/>
                </a:lnTo>
                <a:lnTo>
                  <a:pt x="521" y="38"/>
                </a:lnTo>
                <a:lnTo>
                  <a:pt x="534" y="25"/>
                </a:lnTo>
                <a:lnTo>
                  <a:pt x="546" y="25"/>
                </a:lnTo>
                <a:lnTo>
                  <a:pt x="559" y="25"/>
                </a:lnTo>
                <a:lnTo>
                  <a:pt x="572" y="0"/>
                </a:lnTo>
                <a:lnTo>
                  <a:pt x="585" y="0"/>
                </a:lnTo>
                <a:lnTo>
                  <a:pt x="610" y="0"/>
                </a:lnTo>
                <a:lnTo>
                  <a:pt x="623" y="0"/>
                </a:lnTo>
                <a:lnTo>
                  <a:pt x="648" y="13"/>
                </a:lnTo>
                <a:lnTo>
                  <a:pt x="673" y="25"/>
                </a:lnTo>
                <a:lnTo>
                  <a:pt x="712" y="38"/>
                </a:lnTo>
                <a:lnTo>
                  <a:pt x="724" y="63"/>
                </a:lnTo>
                <a:lnTo>
                  <a:pt x="750" y="88"/>
                </a:lnTo>
                <a:lnTo>
                  <a:pt x="762" y="101"/>
                </a:lnTo>
                <a:lnTo>
                  <a:pt x="762" y="114"/>
                </a:lnTo>
                <a:lnTo>
                  <a:pt x="762" y="126"/>
                </a:lnTo>
                <a:lnTo>
                  <a:pt x="750" y="139"/>
                </a:lnTo>
                <a:lnTo>
                  <a:pt x="724" y="151"/>
                </a:lnTo>
                <a:lnTo>
                  <a:pt x="724" y="164"/>
                </a:lnTo>
                <a:lnTo>
                  <a:pt x="712" y="164"/>
                </a:lnTo>
                <a:lnTo>
                  <a:pt x="699" y="189"/>
                </a:lnTo>
                <a:lnTo>
                  <a:pt x="686" y="202"/>
                </a:lnTo>
                <a:lnTo>
                  <a:pt x="673" y="227"/>
                </a:lnTo>
                <a:lnTo>
                  <a:pt x="648" y="252"/>
                </a:lnTo>
                <a:lnTo>
                  <a:pt x="635" y="277"/>
                </a:lnTo>
                <a:lnTo>
                  <a:pt x="610" y="315"/>
                </a:lnTo>
                <a:lnTo>
                  <a:pt x="572" y="391"/>
                </a:lnTo>
                <a:lnTo>
                  <a:pt x="521" y="454"/>
                </a:lnTo>
                <a:lnTo>
                  <a:pt x="496" y="479"/>
                </a:lnTo>
                <a:lnTo>
                  <a:pt x="470" y="517"/>
                </a:lnTo>
                <a:lnTo>
                  <a:pt x="445" y="542"/>
                </a:lnTo>
                <a:lnTo>
                  <a:pt x="407" y="555"/>
                </a:lnTo>
                <a:lnTo>
                  <a:pt x="343" y="605"/>
                </a:lnTo>
                <a:lnTo>
                  <a:pt x="280" y="643"/>
                </a:lnTo>
                <a:lnTo>
                  <a:pt x="203" y="681"/>
                </a:lnTo>
                <a:lnTo>
                  <a:pt x="140" y="706"/>
                </a:lnTo>
                <a:lnTo>
                  <a:pt x="102" y="719"/>
                </a:lnTo>
                <a:lnTo>
                  <a:pt x="76" y="719"/>
                </a:lnTo>
                <a:lnTo>
                  <a:pt x="51" y="731"/>
                </a:lnTo>
                <a:lnTo>
                  <a:pt x="38" y="731"/>
                </a:lnTo>
                <a:lnTo>
                  <a:pt x="26" y="731"/>
                </a:lnTo>
                <a:lnTo>
                  <a:pt x="13" y="731"/>
                </a:lnTo>
                <a:lnTo>
                  <a:pt x="0" y="731"/>
                </a:lnTo>
                <a:lnTo>
                  <a:pt x="0" y="719"/>
                </a:lnTo>
                <a:lnTo>
                  <a:pt x="13" y="719"/>
                </a:lnTo>
                <a:lnTo>
                  <a:pt x="26" y="706"/>
                </a:lnTo>
                <a:lnTo>
                  <a:pt x="38" y="693"/>
                </a:lnTo>
                <a:lnTo>
                  <a:pt x="51" y="681"/>
                </a:lnTo>
                <a:lnTo>
                  <a:pt x="76" y="668"/>
                </a:lnTo>
                <a:lnTo>
                  <a:pt x="102" y="656"/>
                </a:lnTo>
                <a:lnTo>
                  <a:pt x="127" y="643"/>
                </a:lnTo>
                <a:lnTo>
                  <a:pt x="191" y="605"/>
                </a:lnTo>
                <a:lnTo>
                  <a:pt x="242" y="567"/>
                </a:lnTo>
                <a:lnTo>
                  <a:pt x="305" y="517"/>
                </a:lnTo>
                <a:lnTo>
                  <a:pt x="369" y="4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2" name="Freeform 56"/>
          <p:cNvSpPr/>
          <p:nvPr/>
        </p:nvSpPr>
        <p:spPr bwMode="auto">
          <a:xfrm>
            <a:off x="6729414" y="3033185"/>
            <a:ext cx="701675" cy="416983"/>
          </a:xfrm>
          <a:custGeom>
            <a:avLst/>
            <a:gdLst>
              <a:gd name="T0" fmla="*/ 2147483647 w 1105"/>
              <a:gd name="T1" fmla="*/ 0 h 491"/>
              <a:gd name="T2" fmla="*/ 2147483647 w 1105"/>
              <a:gd name="T3" fmla="*/ 0 h 491"/>
              <a:gd name="T4" fmla="*/ 2147483647 w 1105"/>
              <a:gd name="T5" fmla="*/ 0 h 491"/>
              <a:gd name="T6" fmla="*/ 2147483647 w 1105"/>
              <a:gd name="T7" fmla="*/ 2147483647 h 491"/>
              <a:gd name="T8" fmla="*/ 2147483647 w 1105"/>
              <a:gd name="T9" fmla="*/ 2147483647 h 491"/>
              <a:gd name="T10" fmla="*/ 2147483647 w 1105"/>
              <a:gd name="T11" fmla="*/ 2147483647 h 491"/>
              <a:gd name="T12" fmla="*/ 2147483647 w 1105"/>
              <a:gd name="T13" fmla="*/ 2147483647 h 491"/>
              <a:gd name="T14" fmla="*/ 2147483647 w 1105"/>
              <a:gd name="T15" fmla="*/ 2147483647 h 491"/>
              <a:gd name="T16" fmla="*/ 2147483647 w 1105"/>
              <a:gd name="T17" fmla="*/ 2147483647 h 491"/>
              <a:gd name="T18" fmla="*/ 2147483647 w 1105"/>
              <a:gd name="T19" fmla="*/ 2147483647 h 491"/>
              <a:gd name="T20" fmla="*/ 2147483647 w 1105"/>
              <a:gd name="T21" fmla="*/ 2147483647 h 491"/>
              <a:gd name="T22" fmla="*/ 2147483647 w 1105"/>
              <a:gd name="T23" fmla="*/ 2147483647 h 491"/>
              <a:gd name="T24" fmla="*/ 2147483647 w 1105"/>
              <a:gd name="T25" fmla="*/ 2147483647 h 491"/>
              <a:gd name="T26" fmla="*/ 2147483647 w 1105"/>
              <a:gd name="T27" fmla="*/ 2147483647 h 491"/>
              <a:gd name="T28" fmla="*/ 2147483647 w 1105"/>
              <a:gd name="T29" fmla="*/ 2147483647 h 491"/>
              <a:gd name="T30" fmla="*/ 2147483647 w 1105"/>
              <a:gd name="T31" fmla="*/ 2147483647 h 491"/>
              <a:gd name="T32" fmla="*/ 2147483647 w 1105"/>
              <a:gd name="T33" fmla="*/ 2147483647 h 491"/>
              <a:gd name="T34" fmla="*/ 2147483647 w 1105"/>
              <a:gd name="T35" fmla="*/ 2147483647 h 491"/>
              <a:gd name="T36" fmla="*/ 2147483647 w 1105"/>
              <a:gd name="T37" fmla="*/ 2147483647 h 491"/>
              <a:gd name="T38" fmla="*/ 2147483647 w 1105"/>
              <a:gd name="T39" fmla="*/ 2147483647 h 491"/>
              <a:gd name="T40" fmla="*/ 2147483647 w 1105"/>
              <a:gd name="T41" fmla="*/ 2147483647 h 491"/>
              <a:gd name="T42" fmla="*/ 2147483647 w 1105"/>
              <a:gd name="T43" fmla="*/ 2147483647 h 491"/>
              <a:gd name="T44" fmla="*/ 2147483647 w 1105"/>
              <a:gd name="T45" fmla="*/ 2147483647 h 491"/>
              <a:gd name="T46" fmla="*/ 2147483647 w 1105"/>
              <a:gd name="T47" fmla="*/ 2147483647 h 491"/>
              <a:gd name="T48" fmla="*/ 2147483647 w 1105"/>
              <a:gd name="T49" fmla="*/ 2147483647 h 491"/>
              <a:gd name="T50" fmla="*/ 2147483647 w 1105"/>
              <a:gd name="T51" fmla="*/ 2147483647 h 491"/>
              <a:gd name="T52" fmla="*/ 2147483647 w 1105"/>
              <a:gd name="T53" fmla="*/ 2147483647 h 491"/>
              <a:gd name="T54" fmla="*/ 2147483647 w 1105"/>
              <a:gd name="T55" fmla="*/ 2147483647 h 491"/>
              <a:gd name="T56" fmla="*/ 2147483647 w 1105"/>
              <a:gd name="T57" fmla="*/ 2147483647 h 491"/>
              <a:gd name="T58" fmla="*/ 2147483647 w 1105"/>
              <a:gd name="T59" fmla="*/ 2147483647 h 491"/>
              <a:gd name="T60" fmla="*/ 2147483647 w 1105"/>
              <a:gd name="T61" fmla="*/ 2147483647 h 491"/>
              <a:gd name="T62" fmla="*/ 2147483647 w 1105"/>
              <a:gd name="T63" fmla="*/ 2147483647 h 491"/>
              <a:gd name="T64" fmla="*/ 2147483647 w 1105"/>
              <a:gd name="T65" fmla="*/ 2147483647 h 491"/>
              <a:gd name="T66" fmla="*/ 2147483647 w 1105"/>
              <a:gd name="T67" fmla="*/ 2147483647 h 491"/>
              <a:gd name="T68" fmla="*/ 2147483647 w 1105"/>
              <a:gd name="T69" fmla="*/ 2147483647 h 491"/>
              <a:gd name="T70" fmla="*/ 0 w 1105"/>
              <a:gd name="T71" fmla="*/ 2147483647 h 491"/>
              <a:gd name="T72" fmla="*/ 0 w 1105"/>
              <a:gd name="T73" fmla="*/ 2147483647 h 4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05"/>
              <a:gd name="T112" fmla="*/ 0 h 491"/>
              <a:gd name="T113" fmla="*/ 1105 w 1105"/>
              <a:gd name="T114" fmla="*/ 491 h 4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05" h="491">
                <a:moveTo>
                  <a:pt x="0" y="25"/>
                </a:moveTo>
                <a:lnTo>
                  <a:pt x="25" y="0"/>
                </a:lnTo>
                <a:lnTo>
                  <a:pt x="38" y="0"/>
                </a:lnTo>
                <a:lnTo>
                  <a:pt x="50" y="0"/>
                </a:lnTo>
                <a:lnTo>
                  <a:pt x="76" y="0"/>
                </a:lnTo>
                <a:lnTo>
                  <a:pt x="88" y="12"/>
                </a:lnTo>
                <a:lnTo>
                  <a:pt x="127" y="25"/>
                </a:lnTo>
                <a:lnTo>
                  <a:pt x="165" y="50"/>
                </a:lnTo>
                <a:lnTo>
                  <a:pt x="203" y="63"/>
                </a:lnTo>
                <a:lnTo>
                  <a:pt x="254" y="88"/>
                </a:lnTo>
                <a:lnTo>
                  <a:pt x="317" y="113"/>
                </a:lnTo>
                <a:lnTo>
                  <a:pt x="381" y="151"/>
                </a:lnTo>
                <a:lnTo>
                  <a:pt x="444" y="176"/>
                </a:lnTo>
                <a:lnTo>
                  <a:pt x="571" y="239"/>
                </a:lnTo>
                <a:lnTo>
                  <a:pt x="698" y="277"/>
                </a:lnTo>
                <a:lnTo>
                  <a:pt x="825" y="315"/>
                </a:lnTo>
                <a:lnTo>
                  <a:pt x="889" y="327"/>
                </a:lnTo>
                <a:lnTo>
                  <a:pt x="952" y="353"/>
                </a:lnTo>
                <a:lnTo>
                  <a:pt x="990" y="365"/>
                </a:lnTo>
                <a:lnTo>
                  <a:pt x="1029" y="378"/>
                </a:lnTo>
                <a:lnTo>
                  <a:pt x="1067" y="378"/>
                </a:lnTo>
                <a:lnTo>
                  <a:pt x="1079" y="391"/>
                </a:lnTo>
                <a:lnTo>
                  <a:pt x="1092" y="403"/>
                </a:lnTo>
                <a:lnTo>
                  <a:pt x="1105" y="403"/>
                </a:lnTo>
                <a:lnTo>
                  <a:pt x="1092" y="403"/>
                </a:lnTo>
                <a:lnTo>
                  <a:pt x="1079" y="416"/>
                </a:lnTo>
                <a:lnTo>
                  <a:pt x="1067" y="416"/>
                </a:lnTo>
                <a:lnTo>
                  <a:pt x="1054" y="428"/>
                </a:lnTo>
                <a:lnTo>
                  <a:pt x="1029" y="441"/>
                </a:lnTo>
                <a:lnTo>
                  <a:pt x="1003" y="441"/>
                </a:lnTo>
                <a:lnTo>
                  <a:pt x="965" y="454"/>
                </a:lnTo>
                <a:lnTo>
                  <a:pt x="927" y="454"/>
                </a:lnTo>
                <a:lnTo>
                  <a:pt x="901" y="466"/>
                </a:lnTo>
                <a:lnTo>
                  <a:pt x="863" y="479"/>
                </a:lnTo>
                <a:lnTo>
                  <a:pt x="838" y="479"/>
                </a:lnTo>
                <a:lnTo>
                  <a:pt x="800" y="479"/>
                </a:lnTo>
                <a:lnTo>
                  <a:pt x="787" y="491"/>
                </a:lnTo>
                <a:lnTo>
                  <a:pt x="762" y="491"/>
                </a:lnTo>
                <a:lnTo>
                  <a:pt x="749" y="491"/>
                </a:lnTo>
                <a:lnTo>
                  <a:pt x="736" y="491"/>
                </a:lnTo>
                <a:lnTo>
                  <a:pt x="724" y="491"/>
                </a:lnTo>
                <a:lnTo>
                  <a:pt x="711" y="479"/>
                </a:lnTo>
                <a:lnTo>
                  <a:pt x="698" y="479"/>
                </a:lnTo>
                <a:lnTo>
                  <a:pt x="686" y="466"/>
                </a:lnTo>
                <a:lnTo>
                  <a:pt x="673" y="466"/>
                </a:lnTo>
                <a:lnTo>
                  <a:pt x="647" y="454"/>
                </a:lnTo>
                <a:lnTo>
                  <a:pt x="622" y="441"/>
                </a:lnTo>
                <a:lnTo>
                  <a:pt x="597" y="416"/>
                </a:lnTo>
                <a:lnTo>
                  <a:pt x="571" y="403"/>
                </a:lnTo>
                <a:lnTo>
                  <a:pt x="546" y="391"/>
                </a:lnTo>
                <a:lnTo>
                  <a:pt x="508" y="365"/>
                </a:lnTo>
                <a:lnTo>
                  <a:pt x="470" y="340"/>
                </a:lnTo>
                <a:lnTo>
                  <a:pt x="431" y="315"/>
                </a:lnTo>
                <a:lnTo>
                  <a:pt x="393" y="290"/>
                </a:lnTo>
                <a:lnTo>
                  <a:pt x="355" y="264"/>
                </a:lnTo>
                <a:lnTo>
                  <a:pt x="304" y="239"/>
                </a:lnTo>
                <a:lnTo>
                  <a:pt x="266" y="214"/>
                </a:lnTo>
                <a:lnTo>
                  <a:pt x="228" y="189"/>
                </a:lnTo>
                <a:lnTo>
                  <a:pt x="203" y="164"/>
                </a:lnTo>
                <a:lnTo>
                  <a:pt x="165" y="138"/>
                </a:lnTo>
                <a:lnTo>
                  <a:pt x="139" y="126"/>
                </a:lnTo>
                <a:lnTo>
                  <a:pt x="114" y="101"/>
                </a:lnTo>
                <a:lnTo>
                  <a:pt x="88" y="88"/>
                </a:lnTo>
                <a:lnTo>
                  <a:pt x="63" y="75"/>
                </a:lnTo>
                <a:lnTo>
                  <a:pt x="50" y="63"/>
                </a:lnTo>
                <a:lnTo>
                  <a:pt x="38" y="50"/>
                </a:lnTo>
                <a:lnTo>
                  <a:pt x="25" y="38"/>
                </a:lnTo>
                <a:lnTo>
                  <a:pt x="12" y="38"/>
                </a:lnTo>
                <a:lnTo>
                  <a:pt x="12" y="25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63" name="Freeform 47"/>
          <p:cNvSpPr/>
          <p:nvPr/>
        </p:nvSpPr>
        <p:spPr bwMode="auto">
          <a:xfrm>
            <a:off x="6156325" y="3503085"/>
            <a:ext cx="846138" cy="842433"/>
          </a:xfrm>
          <a:custGeom>
            <a:avLst/>
            <a:gdLst>
              <a:gd name="T0" fmla="*/ 2147483647 w 1333"/>
              <a:gd name="T1" fmla="*/ 2147483647 h 996"/>
              <a:gd name="T2" fmla="*/ 2147483647 w 1333"/>
              <a:gd name="T3" fmla="*/ 2147483647 h 996"/>
              <a:gd name="T4" fmla="*/ 2147483647 w 1333"/>
              <a:gd name="T5" fmla="*/ 2147483647 h 996"/>
              <a:gd name="T6" fmla="*/ 2147483647 w 1333"/>
              <a:gd name="T7" fmla="*/ 2147483647 h 996"/>
              <a:gd name="T8" fmla="*/ 2147483647 w 1333"/>
              <a:gd name="T9" fmla="*/ 2147483647 h 996"/>
              <a:gd name="T10" fmla="*/ 0 w 1333"/>
              <a:gd name="T11" fmla="*/ 2147483647 h 996"/>
              <a:gd name="T12" fmla="*/ 2147483647 w 1333"/>
              <a:gd name="T13" fmla="*/ 2147483647 h 996"/>
              <a:gd name="T14" fmla="*/ 2147483647 w 1333"/>
              <a:gd name="T15" fmla="*/ 2147483647 h 996"/>
              <a:gd name="T16" fmla="*/ 2147483647 w 1333"/>
              <a:gd name="T17" fmla="*/ 2147483647 h 996"/>
              <a:gd name="T18" fmla="*/ 2147483647 w 1333"/>
              <a:gd name="T19" fmla="*/ 2147483647 h 996"/>
              <a:gd name="T20" fmla="*/ 2147483647 w 1333"/>
              <a:gd name="T21" fmla="*/ 2147483647 h 996"/>
              <a:gd name="T22" fmla="*/ 2147483647 w 1333"/>
              <a:gd name="T23" fmla="*/ 2147483647 h 996"/>
              <a:gd name="T24" fmla="*/ 2147483647 w 1333"/>
              <a:gd name="T25" fmla="*/ 2147483647 h 996"/>
              <a:gd name="T26" fmla="*/ 2147483647 w 1333"/>
              <a:gd name="T27" fmla="*/ 2147483647 h 996"/>
              <a:gd name="T28" fmla="*/ 2147483647 w 1333"/>
              <a:gd name="T29" fmla="*/ 2147483647 h 996"/>
              <a:gd name="T30" fmla="*/ 2147483647 w 1333"/>
              <a:gd name="T31" fmla="*/ 2147483647 h 996"/>
              <a:gd name="T32" fmla="*/ 2147483647 w 1333"/>
              <a:gd name="T33" fmla="*/ 2147483647 h 996"/>
              <a:gd name="T34" fmla="*/ 2147483647 w 1333"/>
              <a:gd name="T35" fmla="*/ 2147483647 h 996"/>
              <a:gd name="T36" fmla="*/ 2147483647 w 1333"/>
              <a:gd name="T37" fmla="*/ 2147483647 h 996"/>
              <a:gd name="T38" fmla="*/ 2147483647 w 1333"/>
              <a:gd name="T39" fmla="*/ 2147483647 h 996"/>
              <a:gd name="T40" fmla="*/ 2147483647 w 1333"/>
              <a:gd name="T41" fmla="*/ 2147483647 h 996"/>
              <a:gd name="T42" fmla="*/ 2147483647 w 1333"/>
              <a:gd name="T43" fmla="*/ 2147483647 h 996"/>
              <a:gd name="T44" fmla="*/ 2147483647 w 1333"/>
              <a:gd name="T45" fmla="*/ 2147483647 h 996"/>
              <a:gd name="T46" fmla="*/ 2147483647 w 1333"/>
              <a:gd name="T47" fmla="*/ 2147483647 h 996"/>
              <a:gd name="T48" fmla="*/ 2147483647 w 1333"/>
              <a:gd name="T49" fmla="*/ 2147483647 h 996"/>
              <a:gd name="T50" fmla="*/ 2147483647 w 1333"/>
              <a:gd name="T51" fmla="*/ 0 h 996"/>
              <a:gd name="T52" fmla="*/ 2147483647 w 1333"/>
              <a:gd name="T53" fmla="*/ 2147483647 h 996"/>
              <a:gd name="T54" fmla="*/ 2147483647 w 1333"/>
              <a:gd name="T55" fmla="*/ 2147483647 h 996"/>
              <a:gd name="T56" fmla="*/ 2147483647 w 1333"/>
              <a:gd name="T57" fmla="*/ 2147483647 h 996"/>
              <a:gd name="T58" fmla="*/ 2147483647 w 1333"/>
              <a:gd name="T59" fmla="*/ 2147483647 h 996"/>
              <a:gd name="T60" fmla="*/ 2147483647 w 1333"/>
              <a:gd name="T61" fmla="*/ 2147483647 h 996"/>
              <a:gd name="T62" fmla="*/ 2147483647 w 1333"/>
              <a:gd name="T63" fmla="*/ 2147483647 h 996"/>
              <a:gd name="T64" fmla="*/ 2147483647 w 1333"/>
              <a:gd name="T65" fmla="*/ 2147483647 h 996"/>
              <a:gd name="T66" fmla="*/ 2147483647 w 1333"/>
              <a:gd name="T67" fmla="*/ 2147483647 h 996"/>
              <a:gd name="T68" fmla="*/ 2147483647 w 1333"/>
              <a:gd name="T69" fmla="*/ 2147483647 h 996"/>
              <a:gd name="T70" fmla="*/ 2147483647 w 1333"/>
              <a:gd name="T71" fmla="*/ 2147483647 h 996"/>
              <a:gd name="T72" fmla="*/ 2147483647 w 1333"/>
              <a:gd name="T73" fmla="*/ 2147483647 h 996"/>
              <a:gd name="T74" fmla="*/ 2147483647 w 1333"/>
              <a:gd name="T75" fmla="*/ 2147483647 h 996"/>
              <a:gd name="T76" fmla="*/ 2147483647 w 1333"/>
              <a:gd name="T77" fmla="*/ 2147483647 h 996"/>
              <a:gd name="T78" fmla="*/ 2147483647 w 1333"/>
              <a:gd name="T79" fmla="*/ 2147483647 h 996"/>
              <a:gd name="T80" fmla="*/ 2147483647 w 1333"/>
              <a:gd name="T81" fmla="*/ 2147483647 h 996"/>
              <a:gd name="T82" fmla="*/ 2147483647 w 1333"/>
              <a:gd name="T83" fmla="*/ 2147483647 h 996"/>
              <a:gd name="T84" fmla="*/ 2147483647 w 1333"/>
              <a:gd name="T85" fmla="*/ 2147483647 h 9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33"/>
              <a:gd name="T130" fmla="*/ 0 h 996"/>
              <a:gd name="T131" fmla="*/ 1333 w 1333"/>
              <a:gd name="T132" fmla="*/ 996 h 99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33" h="996">
                <a:moveTo>
                  <a:pt x="266" y="958"/>
                </a:moveTo>
                <a:lnTo>
                  <a:pt x="203" y="971"/>
                </a:lnTo>
                <a:lnTo>
                  <a:pt x="152" y="983"/>
                </a:lnTo>
                <a:lnTo>
                  <a:pt x="101" y="983"/>
                </a:lnTo>
                <a:lnTo>
                  <a:pt x="63" y="996"/>
                </a:lnTo>
                <a:lnTo>
                  <a:pt x="50" y="996"/>
                </a:lnTo>
                <a:lnTo>
                  <a:pt x="38" y="996"/>
                </a:lnTo>
                <a:lnTo>
                  <a:pt x="25" y="996"/>
                </a:lnTo>
                <a:lnTo>
                  <a:pt x="12" y="996"/>
                </a:lnTo>
                <a:lnTo>
                  <a:pt x="0" y="996"/>
                </a:lnTo>
                <a:lnTo>
                  <a:pt x="12" y="983"/>
                </a:lnTo>
                <a:lnTo>
                  <a:pt x="38" y="971"/>
                </a:lnTo>
                <a:lnTo>
                  <a:pt x="50" y="958"/>
                </a:lnTo>
                <a:lnTo>
                  <a:pt x="89" y="946"/>
                </a:lnTo>
                <a:lnTo>
                  <a:pt x="114" y="933"/>
                </a:lnTo>
                <a:lnTo>
                  <a:pt x="152" y="920"/>
                </a:lnTo>
                <a:lnTo>
                  <a:pt x="203" y="908"/>
                </a:lnTo>
                <a:lnTo>
                  <a:pt x="292" y="870"/>
                </a:lnTo>
                <a:lnTo>
                  <a:pt x="393" y="820"/>
                </a:lnTo>
                <a:lnTo>
                  <a:pt x="457" y="794"/>
                </a:lnTo>
                <a:lnTo>
                  <a:pt x="508" y="769"/>
                </a:lnTo>
                <a:lnTo>
                  <a:pt x="571" y="744"/>
                </a:lnTo>
                <a:lnTo>
                  <a:pt x="635" y="706"/>
                </a:lnTo>
                <a:lnTo>
                  <a:pt x="686" y="668"/>
                </a:lnTo>
                <a:lnTo>
                  <a:pt x="749" y="643"/>
                </a:lnTo>
                <a:lnTo>
                  <a:pt x="800" y="605"/>
                </a:lnTo>
                <a:lnTo>
                  <a:pt x="851" y="567"/>
                </a:lnTo>
                <a:lnTo>
                  <a:pt x="889" y="530"/>
                </a:lnTo>
                <a:lnTo>
                  <a:pt x="927" y="492"/>
                </a:lnTo>
                <a:lnTo>
                  <a:pt x="965" y="441"/>
                </a:lnTo>
                <a:lnTo>
                  <a:pt x="990" y="404"/>
                </a:lnTo>
                <a:lnTo>
                  <a:pt x="1016" y="353"/>
                </a:lnTo>
                <a:lnTo>
                  <a:pt x="1041" y="315"/>
                </a:lnTo>
                <a:lnTo>
                  <a:pt x="1067" y="278"/>
                </a:lnTo>
                <a:lnTo>
                  <a:pt x="1079" y="240"/>
                </a:lnTo>
                <a:lnTo>
                  <a:pt x="1092" y="202"/>
                </a:lnTo>
                <a:lnTo>
                  <a:pt x="1105" y="177"/>
                </a:lnTo>
                <a:lnTo>
                  <a:pt x="1118" y="139"/>
                </a:lnTo>
                <a:lnTo>
                  <a:pt x="1118" y="114"/>
                </a:lnTo>
                <a:lnTo>
                  <a:pt x="1118" y="89"/>
                </a:lnTo>
                <a:lnTo>
                  <a:pt x="1118" y="76"/>
                </a:lnTo>
                <a:lnTo>
                  <a:pt x="1118" y="51"/>
                </a:lnTo>
                <a:lnTo>
                  <a:pt x="1130" y="38"/>
                </a:lnTo>
                <a:lnTo>
                  <a:pt x="1130" y="26"/>
                </a:lnTo>
                <a:lnTo>
                  <a:pt x="1130" y="13"/>
                </a:lnTo>
                <a:lnTo>
                  <a:pt x="1143" y="13"/>
                </a:lnTo>
                <a:lnTo>
                  <a:pt x="1143" y="0"/>
                </a:lnTo>
                <a:lnTo>
                  <a:pt x="1156" y="0"/>
                </a:lnTo>
                <a:lnTo>
                  <a:pt x="1168" y="0"/>
                </a:lnTo>
                <a:lnTo>
                  <a:pt x="1181" y="13"/>
                </a:lnTo>
                <a:lnTo>
                  <a:pt x="1194" y="13"/>
                </a:lnTo>
                <a:lnTo>
                  <a:pt x="1206" y="26"/>
                </a:lnTo>
                <a:lnTo>
                  <a:pt x="1232" y="38"/>
                </a:lnTo>
                <a:lnTo>
                  <a:pt x="1270" y="63"/>
                </a:lnTo>
                <a:lnTo>
                  <a:pt x="1295" y="76"/>
                </a:lnTo>
                <a:lnTo>
                  <a:pt x="1321" y="89"/>
                </a:lnTo>
                <a:lnTo>
                  <a:pt x="1333" y="101"/>
                </a:lnTo>
                <a:lnTo>
                  <a:pt x="1333" y="114"/>
                </a:lnTo>
                <a:lnTo>
                  <a:pt x="1333" y="126"/>
                </a:lnTo>
                <a:lnTo>
                  <a:pt x="1333" y="139"/>
                </a:lnTo>
                <a:lnTo>
                  <a:pt x="1333" y="152"/>
                </a:lnTo>
                <a:lnTo>
                  <a:pt x="1308" y="189"/>
                </a:lnTo>
                <a:lnTo>
                  <a:pt x="1295" y="240"/>
                </a:lnTo>
                <a:lnTo>
                  <a:pt x="1270" y="265"/>
                </a:lnTo>
                <a:lnTo>
                  <a:pt x="1257" y="290"/>
                </a:lnTo>
                <a:lnTo>
                  <a:pt x="1219" y="353"/>
                </a:lnTo>
                <a:lnTo>
                  <a:pt x="1168" y="416"/>
                </a:lnTo>
                <a:lnTo>
                  <a:pt x="1118" y="492"/>
                </a:lnTo>
                <a:lnTo>
                  <a:pt x="1092" y="530"/>
                </a:lnTo>
                <a:lnTo>
                  <a:pt x="1054" y="567"/>
                </a:lnTo>
                <a:lnTo>
                  <a:pt x="1016" y="593"/>
                </a:lnTo>
                <a:lnTo>
                  <a:pt x="978" y="630"/>
                </a:lnTo>
                <a:lnTo>
                  <a:pt x="927" y="668"/>
                </a:lnTo>
                <a:lnTo>
                  <a:pt x="876" y="706"/>
                </a:lnTo>
                <a:lnTo>
                  <a:pt x="825" y="731"/>
                </a:lnTo>
                <a:lnTo>
                  <a:pt x="775" y="769"/>
                </a:lnTo>
                <a:lnTo>
                  <a:pt x="724" y="794"/>
                </a:lnTo>
                <a:lnTo>
                  <a:pt x="660" y="820"/>
                </a:lnTo>
                <a:lnTo>
                  <a:pt x="546" y="883"/>
                </a:lnTo>
                <a:lnTo>
                  <a:pt x="406" y="920"/>
                </a:lnTo>
                <a:lnTo>
                  <a:pt x="266" y="95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71" name="Freeform 55"/>
          <p:cNvSpPr/>
          <p:nvPr/>
        </p:nvSpPr>
        <p:spPr bwMode="auto">
          <a:xfrm>
            <a:off x="5907089" y="3534833"/>
            <a:ext cx="1709737" cy="287867"/>
          </a:xfrm>
          <a:custGeom>
            <a:avLst/>
            <a:gdLst>
              <a:gd name="T0" fmla="*/ 2147483647 w 2693"/>
              <a:gd name="T1" fmla="*/ 2147483647 h 340"/>
              <a:gd name="T2" fmla="*/ 2147483647 w 2693"/>
              <a:gd name="T3" fmla="*/ 2147483647 h 340"/>
              <a:gd name="T4" fmla="*/ 2147483647 w 2693"/>
              <a:gd name="T5" fmla="*/ 2147483647 h 340"/>
              <a:gd name="T6" fmla="*/ 2147483647 w 2693"/>
              <a:gd name="T7" fmla="*/ 2147483647 h 340"/>
              <a:gd name="T8" fmla="*/ 2147483647 w 2693"/>
              <a:gd name="T9" fmla="*/ 2147483647 h 340"/>
              <a:gd name="T10" fmla="*/ 2147483647 w 2693"/>
              <a:gd name="T11" fmla="*/ 2147483647 h 340"/>
              <a:gd name="T12" fmla="*/ 2147483647 w 2693"/>
              <a:gd name="T13" fmla="*/ 2147483647 h 340"/>
              <a:gd name="T14" fmla="*/ 2147483647 w 2693"/>
              <a:gd name="T15" fmla="*/ 2147483647 h 340"/>
              <a:gd name="T16" fmla="*/ 2147483647 w 2693"/>
              <a:gd name="T17" fmla="*/ 2147483647 h 340"/>
              <a:gd name="T18" fmla="*/ 2147483647 w 2693"/>
              <a:gd name="T19" fmla="*/ 2147483647 h 340"/>
              <a:gd name="T20" fmla="*/ 2147483647 w 2693"/>
              <a:gd name="T21" fmla="*/ 2147483647 h 340"/>
              <a:gd name="T22" fmla="*/ 2147483647 w 2693"/>
              <a:gd name="T23" fmla="*/ 0 h 340"/>
              <a:gd name="T24" fmla="*/ 2147483647 w 2693"/>
              <a:gd name="T25" fmla="*/ 0 h 340"/>
              <a:gd name="T26" fmla="*/ 2147483647 w 2693"/>
              <a:gd name="T27" fmla="*/ 0 h 340"/>
              <a:gd name="T28" fmla="*/ 2147483647 w 2693"/>
              <a:gd name="T29" fmla="*/ 2147483647 h 340"/>
              <a:gd name="T30" fmla="*/ 2147483647 w 2693"/>
              <a:gd name="T31" fmla="*/ 2147483647 h 340"/>
              <a:gd name="T32" fmla="*/ 2147483647 w 2693"/>
              <a:gd name="T33" fmla="*/ 2147483647 h 340"/>
              <a:gd name="T34" fmla="*/ 2147483647 w 2693"/>
              <a:gd name="T35" fmla="*/ 2147483647 h 340"/>
              <a:gd name="T36" fmla="*/ 2147483647 w 2693"/>
              <a:gd name="T37" fmla="*/ 2147483647 h 340"/>
              <a:gd name="T38" fmla="*/ 2147483647 w 2693"/>
              <a:gd name="T39" fmla="*/ 2147483647 h 340"/>
              <a:gd name="T40" fmla="*/ 2147483647 w 2693"/>
              <a:gd name="T41" fmla="*/ 2147483647 h 340"/>
              <a:gd name="T42" fmla="*/ 2147483647 w 2693"/>
              <a:gd name="T43" fmla="*/ 2147483647 h 340"/>
              <a:gd name="T44" fmla="*/ 2147483647 w 2693"/>
              <a:gd name="T45" fmla="*/ 2147483647 h 340"/>
              <a:gd name="T46" fmla="*/ 2147483647 w 2693"/>
              <a:gd name="T47" fmla="*/ 2147483647 h 340"/>
              <a:gd name="T48" fmla="*/ 2147483647 w 2693"/>
              <a:gd name="T49" fmla="*/ 2147483647 h 340"/>
              <a:gd name="T50" fmla="*/ 2147483647 w 2693"/>
              <a:gd name="T51" fmla="*/ 2147483647 h 340"/>
              <a:gd name="T52" fmla="*/ 2147483647 w 2693"/>
              <a:gd name="T53" fmla="*/ 2147483647 h 340"/>
              <a:gd name="T54" fmla="*/ 2147483647 w 2693"/>
              <a:gd name="T55" fmla="*/ 2147483647 h 340"/>
              <a:gd name="T56" fmla="*/ 2147483647 w 2693"/>
              <a:gd name="T57" fmla="*/ 2147483647 h 340"/>
              <a:gd name="T58" fmla="*/ 2147483647 w 2693"/>
              <a:gd name="T59" fmla="*/ 2147483647 h 340"/>
              <a:gd name="T60" fmla="*/ 2147483647 w 2693"/>
              <a:gd name="T61" fmla="*/ 2147483647 h 340"/>
              <a:gd name="T62" fmla="*/ 2147483647 w 2693"/>
              <a:gd name="T63" fmla="*/ 2147483647 h 340"/>
              <a:gd name="T64" fmla="*/ 2147483647 w 2693"/>
              <a:gd name="T65" fmla="*/ 2147483647 h 340"/>
              <a:gd name="T66" fmla="*/ 2147483647 w 2693"/>
              <a:gd name="T67" fmla="*/ 2147483647 h 340"/>
              <a:gd name="T68" fmla="*/ 2147483647 w 2693"/>
              <a:gd name="T69" fmla="*/ 2147483647 h 340"/>
              <a:gd name="T70" fmla="*/ 2147483647 w 2693"/>
              <a:gd name="T71" fmla="*/ 2147483647 h 340"/>
              <a:gd name="T72" fmla="*/ 2147483647 w 2693"/>
              <a:gd name="T73" fmla="*/ 2147483647 h 340"/>
              <a:gd name="T74" fmla="*/ 2147483647 w 2693"/>
              <a:gd name="T75" fmla="*/ 2147483647 h 340"/>
              <a:gd name="T76" fmla="*/ 2147483647 w 2693"/>
              <a:gd name="T77" fmla="*/ 2147483647 h 340"/>
              <a:gd name="T78" fmla="*/ 2147483647 w 2693"/>
              <a:gd name="T79" fmla="*/ 2147483647 h 340"/>
              <a:gd name="T80" fmla="*/ 2147483647 w 2693"/>
              <a:gd name="T81" fmla="*/ 2147483647 h 340"/>
              <a:gd name="T82" fmla="*/ 2147483647 w 2693"/>
              <a:gd name="T83" fmla="*/ 2147483647 h 340"/>
              <a:gd name="T84" fmla="*/ 2147483647 w 2693"/>
              <a:gd name="T85" fmla="*/ 2147483647 h 340"/>
              <a:gd name="T86" fmla="*/ 2147483647 w 2693"/>
              <a:gd name="T87" fmla="*/ 2147483647 h 340"/>
              <a:gd name="T88" fmla="*/ 2147483647 w 2693"/>
              <a:gd name="T89" fmla="*/ 2147483647 h 340"/>
              <a:gd name="T90" fmla="*/ 0 w 2693"/>
              <a:gd name="T91" fmla="*/ 2147483647 h 34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693"/>
              <a:gd name="T139" fmla="*/ 0 h 340"/>
              <a:gd name="T140" fmla="*/ 2693 w 2693"/>
              <a:gd name="T141" fmla="*/ 340 h 34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693" h="340">
                <a:moveTo>
                  <a:pt x="0" y="214"/>
                </a:moveTo>
                <a:lnTo>
                  <a:pt x="165" y="214"/>
                </a:lnTo>
                <a:lnTo>
                  <a:pt x="330" y="214"/>
                </a:lnTo>
                <a:lnTo>
                  <a:pt x="495" y="202"/>
                </a:lnTo>
                <a:lnTo>
                  <a:pt x="660" y="189"/>
                </a:lnTo>
                <a:lnTo>
                  <a:pt x="813" y="164"/>
                </a:lnTo>
                <a:lnTo>
                  <a:pt x="965" y="151"/>
                </a:lnTo>
                <a:lnTo>
                  <a:pt x="1105" y="139"/>
                </a:lnTo>
                <a:lnTo>
                  <a:pt x="1245" y="126"/>
                </a:lnTo>
                <a:lnTo>
                  <a:pt x="1308" y="114"/>
                </a:lnTo>
                <a:lnTo>
                  <a:pt x="1372" y="114"/>
                </a:lnTo>
                <a:lnTo>
                  <a:pt x="1435" y="101"/>
                </a:lnTo>
                <a:lnTo>
                  <a:pt x="1499" y="101"/>
                </a:lnTo>
                <a:lnTo>
                  <a:pt x="1550" y="88"/>
                </a:lnTo>
                <a:lnTo>
                  <a:pt x="1600" y="88"/>
                </a:lnTo>
                <a:lnTo>
                  <a:pt x="1651" y="76"/>
                </a:lnTo>
                <a:lnTo>
                  <a:pt x="1702" y="76"/>
                </a:lnTo>
                <a:lnTo>
                  <a:pt x="1804" y="63"/>
                </a:lnTo>
                <a:lnTo>
                  <a:pt x="1893" y="51"/>
                </a:lnTo>
                <a:lnTo>
                  <a:pt x="1994" y="38"/>
                </a:lnTo>
                <a:lnTo>
                  <a:pt x="2109" y="25"/>
                </a:lnTo>
                <a:lnTo>
                  <a:pt x="2147" y="13"/>
                </a:lnTo>
                <a:lnTo>
                  <a:pt x="2197" y="13"/>
                </a:lnTo>
                <a:lnTo>
                  <a:pt x="2236" y="0"/>
                </a:lnTo>
                <a:lnTo>
                  <a:pt x="2274" y="0"/>
                </a:lnTo>
                <a:lnTo>
                  <a:pt x="2312" y="0"/>
                </a:lnTo>
                <a:lnTo>
                  <a:pt x="2337" y="0"/>
                </a:lnTo>
                <a:lnTo>
                  <a:pt x="2363" y="0"/>
                </a:lnTo>
                <a:lnTo>
                  <a:pt x="2388" y="0"/>
                </a:lnTo>
                <a:lnTo>
                  <a:pt x="2426" y="13"/>
                </a:lnTo>
                <a:lnTo>
                  <a:pt x="2477" y="13"/>
                </a:lnTo>
                <a:lnTo>
                  <a:pt x="2528" y="38"/>
                </a:lnTo>
                <a:lnTo>
                  <a:pt x="2579" y="51"/>
                </a:lnTo>
                <a:lnTo>
                  <a:pt x="2604" y="63"/>
                </a:lnTo>
                <a:lnTo>
                  <a:pt x="2629" y="76"/>
                </a:lnTo>
                <a:lnTo>
                  <a:pt x="2655" y="88"/>
                </a:lnTo>
                <a:lnTo>
                  <a:pt x="2667" y="101"/>
                </a:lnTo>
                <a:lnTo>
                  <a:pt x="2680" y="114"/>
                </a:lnTo>
                <a:lnTo>
                  <a:pt x="2693" y="126"/>
                </a:lnTo>
                <a:lnTo>
                  <a:pt x="2693" y="139"/>
                </a:lnTo>
                <a:lnTo>
                  <a:pt x="2693" y="151"/>
                </a:lnTo>
                <a:lnTo>
                  <a:pt x="2693" y="177"/>
                </a:lnTo>
                <a:lnTo>
                  <a:pt x="2680" y="189"/>
                </a:lnTo>
                <a:lnTo>
                  <a:pt x="2667" y="202"/>
                </a:lnTo>
                <a:lnTo>
                  <a:pt x="2642" y="214"/>
                </a:lnTo>
                <a:lnTo>
                  <a:pt x="2629" y="214"/>
                </a:lnTo>
                <a:lnTo>
                  <a:pt x="2604" y="214"/>
                </a:lnTo>
                <a:lnTo>
                  <a:pt x="2566" y="214"/>
                </a:lnTo>
                <a:lnTo>
                  <a:pt x="2528" y="214"/>
                </a:lnTo>
                <a:lnTo>
                  <a:pt x="2502" y="214"/>
                </a:lnTo>
                <a:lnTo>
                  <a:pt x="2477" y="202"/>
                </a:lnTo>
                <a:lnTo>
                  <a:pt x="2452" y="202"/>
                </a:lnTo>
                <a:lnTo>
                  <a:pt x="2413" y="202"/>
                </a:lnTo>
                <a:lnTo>
                  <a:pt x="2375" y="202"/>
                </a:lnTo>
                <a:lnTo>
                  <a:pt x="2337" y="189"/>
                </a:lnTo>
                <a:lnTo>
                  <a:pt x="2299" y="189"/>
                </a:lnTo>
                <a:lnTo>
                  <a:pt x="2261" y="189"/>
                </a:lnTo>
                <a:lnTo>
                  <a:pt x="2172" y="177"/>
                </a:lnTo>
                <a:lnTo>
                  <a:pt x="2096" y="177"/>
                </a:lnTo>
                <a:lnTo>
                  <a:pt x="2007" y="177"/>
                </a:lnTo>
                <a:lnTo>
                  <a:pt x="1931" y="177"/>
                </a:lnTo>
                <a:lnTo>
                  <a:pt x="1867" y="177"/>
                </a:lnTo>
                <a:lnTo>
                  <a:pt x="1791" y="177"/>
                </a:lnTo>
                <a:lnTo>
                  <a:pt x="1727" y="177"/>
                </a:lnTo>
                <a:lnTo>
                  <a:pt x="1664" y="177"/>
                </a:lnTo>
                <a:lnTo>
                  <a:pt x="1537" y="189"/>
                </a:lnTo>
                <a:lnTo>
                  <a:pt x="1397" y="202"/>
                </a:lnTo>
                <a:lnTo>
                  <a:pt x="1270" y="214"/>
                </a:lnTo>
                <a:lnTo>
                  <a:pt x="1143" y="227"/>
                </a:lnTo>
                <a:lnTo>
                  <a:pt x="1003" y="252"/>
                </a:lnTo>
                <a:lnTo>
                  <a:pt x="864" y="265"/>
                </a:lnTo>
                <a:lnTo>
                  <a:pt x="711" y="277"/>
                </a:lnTo>
                <a:lnTo>
                  <a:pt x="559" y="290"/>
                </a:lnTo>
                <a:lnTo>
                  <a:pt x="521" y="303"/>
                </a:lnTo>
                <a:lnTo>
                  <a:pt x="483" y="303"/>
                </a:lnTo>
                <a:lnTo>
                  <a:pt x="444" y="315"/>
                </a:lnTo>
                <a:lnTo>
                  <a:pt x="419" y="315"/>
                </a:lnTo>
                <a:lnTo>
                  <a:pt x="356" y="328"/>
                </a:lnTo>
                <a:lnTo>
                  <a:pt x="305" y="328"/>
                </a:lnTo>
                <a:lnTo>
                  <a:pt x="267" y="340"/>
                </a:lnTo>
                <a:lnTo>
                  <a:pt x="241" y="340"/>
                </a:lnTo>
                <a:lnTo>
                  <a:pt x="216" y="340"/>
                </a:lnTo>
                <a:lnTo>
                  <a:pt x="190" y="340"/>
                </a:lnTo>
                <a:lnTo>
                  <a:pt x="178" y="340"/>
                </a:lnTo>
                <a:lnTo>
                  <a:pt x="165" y="328"/>
                </a:lnTo>
                <a:lnTo>
                  <a:pt x="140" y="328"/>
                </a:lnTo>
                <a:lnTo>
                  <a:pt x="114" y="315"/>
                </a:lnTo>
                <a:lnTo>
                  <a:pt x="89" y="290"/>
                </a:lnTo>
                <a:lnTo>
                  <a:pt x="63" y="277"/>
                </a:lnTo>
                <a:lnTo>
                  <a:pt x="38" y="252"/>
                </a:lnTo>
                <a:lnTo>
                  <a:pt x="0" y="2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4" name="TextBox 2"/>
          <p:cNvSpPr txBox="1">
            <a:spLocks noChangeArrowheads="1"/>
          </p:cNvSpPr>
          <p:nvPr/>
        </p:nvSpPr>
        <p:spPr bwMode="auto">
          <a:xfrm>
            <a:off x="434976" y="2336800"/>
            <a:ext cx="2854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老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475" name="矩形 2"/>
          <p:cNvSpPr>
            <a:spLocks noChangeArrowheads="1"/>
          </p:cNvSpPr>
          <p:nvPr/>
        </p:nvSpPr>
        <p:spPr bwMode="auto">
          <a:xfrm>
            <a:off x="5145088" y="4929718"/>
            <a:ext cx="3365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>
                <a:latin typeface="宋体" panose="02010600030101010101" pitchFamily="2" charset="-122"/>
              </a:rPr>
              <a:t>皮字横要带钩、一竖稍长，女字要扁、首笔撇短点要长、一横最长。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结构：</a:t>
            </a:r>
            <a:r>
              <a:rPr lang="zh-CN" altLang="en-US" sz="2200" b="1"/>
              <a:t>上下</a:t>
            </a:r>
            <a:endParaRPr lang="zh-CN" altLang="en-US" sz="2200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55684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latin typeface="宋体" panose="02010600030101010101" pitchFamily="2" charset="-122"/>
              </a:rPr>
              <a:t>公婆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老太婆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8"/>
            <a:ext cx="476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我扶这个老婆婆穿过马路。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P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女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25630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29728" name="矩形 4"/>
          <p:cNvSpPr>
            <a:spLocks noChangeArrowheads="1"/>
          </p:cNvSpPr>
          <p:nvPr/>
        </p:nvSpPr>
        <p:spPr bwMode="auto">
          <a:xfrm>
            <a:off x="2959101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婆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29" name="矩形 17"/>
          <p:cNvSpPr>
            <a:spLocks noChangeArrowheads="1"/>
          </p:cNvSpPr>
          <p:nvPr/>
        </p:nvSpPr>
        <p:spPr bwMode="auto">
          <a:xfrm>
            <a:off x="3168651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pó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25633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4" grpId="0" animBg="1"/>
      <p:bldP spid="60465" grpId="0" animBg="1"/>
      <p:bldP spid="60466" grpId="0" animBg="1"/>
      <p:bldP spid="60469" grpId="0" animBg="1"/>
      <p:bldP spid="60473" grpId="0" animBg="1"/>
      <p:bldP spid="60467" grpId="0" animBg="1"/>
      <p:bldP spid="60468" grpId="0" animBg="1"/>
      <p:bldP spid="60470" grpId="0" animBg="1"/>
      <p:bldP spid="60472" grpId="0" animBg="1"/>
      <p:bldP spid="60463" grpId="0" animBg="1"/>
      <p:bldP spid="60471" grpId="0" animBg="1"/>
      <p:bldP spid="60475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9728" grpId="0"/>
      <p:bldP spid="297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3" name="Freeform 29"/>
          <p:cNvSpPr/>
          <p:nvPr/>
        </p:nvSpPr>
        <p:spPr bwMode="auto">
          <a:xfrm>
            <a:off x="5972176" y="3166533"/>
            <a:ext cx="703263" cy="279400"/>
          </a:xfrm>
          <a:custGeom>
            <a:avLst/>
            <a:gdLst>
              <a:gd name="T0" fmla="*/ 2147483647 w 1107"/>
              <a:gd name="T1" fmla="*/ 2147483647 h 330"/>
              <a:gd name="T2" fmla="*/ 2147483647 w 1107"/>
              <a:gd name="T3" fmla="*/ 2147483647 h 330"/>
              <a:gd name="T4" fmla="*/ 2147483647 w 1107"/>
              <a:gd name="T5" fmla="*/ 2147483647 h 330"/>
              <a:gd name="T6" fmla="*/ 2147483647 w 1107"/>
              <a:gd name="T7" fmla="*/ 2147483647 h 330"/>
              <a:gd name="T8" fmla="*/ 2147483647 w 1107"/>
              <a:gd name="T9" fmla="*/ 2147483647 h 330"/>
              <a:gd name="T10" fmla="*/ 2147483647 w 1107"/>
              <a:gd name="T11" fmla="*/ 0 h 330"/>
              <a:gd name="T12" fmla="*/ 2147483647 w 1107"/>
              <a:gd name="T13" fmla="*/ 0 h 330"/>
              <a:gd name="T14" fmla="*/ 2147483647 w 1107"/>
              <a:gd name="T15" fmla="*/ 0 h 330"/>
              <a:gd name="T16" fmla="*/ 2147483647 w 1107"/>
              <a:gd name="T17" fmla="*/ 2147483647 h 330"/>
              <a:gd name="T18" fmla="*/ 2147483647 w 1107"/>
              <a:gd name="T19" fmla="*/ 2147483647 h 330"/>
              <a:gd name="T20" fmla="*/ 2147483647 w 1107"/>
              <a:gd name="T21" fmla="*/ 2147483647 h 330"/>
              <a:gd name="T22" fmla="*/ 2147483647 w 1107"/>
              <a:gd name="T23" fmla="*/ 2147483647 h 330"/>
              <a:gd name="T24" fmla="*/ 2147483647 w 1107"/>
              <a:gd name="T25" fmla="*/ 2147483647 h 330"/>
              <a:gd name="T26" fmla="*/ 2147483647 w 1107"/>
              <a:gd name="T27" fmla="*/ 2147483647 h 330"/>
              <a:gd name="T28" fmla="*/ 2147483647 w 1107"/>
              <a:gd name="T29" fmla="*/ 2147483647 h 330"/>
              <a:gd name="T30" fmla="*/ 2147483647 w 1107"/>
              <a:gd name="T31" fmla="*/ 2147483647 h 330"/>
              <a:gd name="T32" fmla="*/ 2147483647 w 1107"/>
              <a:gd name="T33" fmla="*/ 2147483647 h 330"/>
              <a:gd name="T34" fmla="*/ 2147483647 w 1107"/>
              <a:gd name="T35" fmla="*/ 2147483647 h 330"/>
              <a:gd name="T36" fmla="*/ 2147483647 w 1107"/>
              <a:gd name="T37" fmla="*/ 2147483647 h 330"/>
              <a:gd name="T38" fmla="*/ 2147483647 w 1107"/>
              <a:gd name="T39" fmla="*/ 2147483647 h 330"/>
              <a:gd name="T40" fmla="*/ 2147483647 w 1107"/>
              <a:gd name="T41" fmla="*/ 2147483647 h 330"/>
              <a:gd name="T42" fmla="*/ 2147483647 w 1107"/>
              <a:gd name="T43" fmla="*/ 2147483647 h 330"/>
              <a:gd name="T44" fmla="*/ 2147483647 w 1107"/>
              <a:gd name="T45" fmla="*/ 2147483647 h 330"/>
              <a:gd name="T46" fmla="*/ 2147483647 w 1107"/>
              <a:gd name="T47" fmla="*/ 2147483647 h 330"/>
              <a:gd name="T48" fmla="*/ 0 w 1107"/>
              <a:gd name="T49" fmla="*/ 2147483647 h 330"/>
              <a:gd name="T50" fmla="*/ 2147483647 w 1107"/>
              <a:gd name="T51" fmla="*/ 2147483647 h 330"/>
              <a:gd name="T52" fmla="*/ 2147483647 w 1107"/>
              <a:gd name="T53" fmla="*/ 2147483647 h 330"/>
              <a:gd name="T54" fmla="*/ 2147483647 w 1107"/>
              <a:gd name="T55" fmla="*/ 2147483647 h 330"/>
              <a:gd name="T56" fmla="*/ 2147483647 w 1107"/>
              <a:gd name="T57" fmla="*/ 2147483647 h 330"/>
              <a:gd name="T58" fmla="*/ 2147483647 w 1107"/>
              <a:gd name="T59" fmla="*/ 2147483647 h 330"/>
              <a:gd name="T60" fmla="*/ 2147483647 w 1107"/>
              <a:gd name="T61" fmla="*/ 2147483647 h 330"/>
              <a:gd name="T62" fmla="*/ 2147483647 w 1107"/>
              <a:gd name="T63" fmla="*/ 2147483647 h 330"/>
              <a:gd name="T64" fmla="*/ 2147483647 w 1107"/>
              <a:gd name="T65" fmla="*/ 2147483647 h 3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07"/>
              <a:gd name="T100" fmla="*/ 0 h 330"/>
              <a:gd name="T101" fmla="*/ 1107 w 1107"/>
              <a:gd name="T102" fmla="*/ 330 h 33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07" h="330">
                <a:moveTo>
                  <a:pt x="382" y="140"/>
                </a:moveTo>
                <a:lnTo>
                  <a:pt x="471" y="127"/>
                </a:lnTo>
                <a:lnTo>
                  <a:pt x="547" y="102"/>
                </a:lnTo>
                <a:lnTo>
                  <a:pt x="623" y="89"/>
                </a:lnTo>
                <a:lnTo>
                  <a:pt x="700" y="64"/>
                </a:lnTo>
                <a:lnTo>
                  <a:pt x="751" y="51"/>
                </a:lnTo>
                <a:lnTo>
                  <a:pt x="802" y="38"/>
                </a:lnTo>
                <a:lnTo>
                  <a:pt x="852" y="26"/>
                </a:lnTo>
                <a:lnTo>
                  <a:pt x="865" y="26"/>
                </a:lnTo>
                <a:lnTo>
                  <a:pt x="878" y="13"/>
                </a:lnTo>
                <a:lnTo>
                  <a:pt x="929" y="0"/>
                </a:lnTo>
                <a:lnTo>
                  <a:pt x="980" y="0"/>
                </a:lnTo>
                <a:lnTo>
                  <a:pt x="1005" y="0"/>
                </a:lnTo>
                <a:lnTo>
                  <a:pt x="1018" y="0"/>
                </a:lnTo>
                <a:lnTo>
                  <a:pt x="1043" y="0"/>
                </a:lnTo>
                <a:lnTo>
                  <a:pt x="1056" y="0"/>
                </a:lnTo>
                <a:lnTo>
                  <a:pt x="1081" y="26"/>
                </a:lnTo>
                <a:lnTo>
                  <a:pt x="1094" y="38"/>
                </a:lnTo>
                <a:lnTo>
                  <a:pt x="1107" y="51"/>
                </a:lnTo>
                <a:lnTo>
                  <a:pt x="1094" y="64"/>
                </a:lnTo>
                <a:lnTo>
                  <a:pt x="1081" y="76"/>
                </a:lnTo>
                <a:lnTo>
                  <a:pt x="1069" y="76"/>
                </a:lnTo>
                <a:lnTo>
                  <a:pt x="1043" y="89"/>
                </a:lnTo>
                <a:lnTo>
                  <a:pt x="1018" y="102"/>
                </a:lnTo>
                <a:lnTo>
                  <a:pt x="980" y="102"/>
                </a:lnTo>
                <a:lnTo>
                  <a:pt x="942" y="114"/>
                </a:lnTo>
                <a:lnTo>
                  <a:pt x="903" y="127"/>
                </a:lnTo>
                <a:lnTo>
                  <a:pt x="802" y="152"/>
                </a:lnTo>
                <a:lnTo>
                  <a:pt x="687" y="190"/>
                </a:lnTo>
                <a:lnTo>
                  <a:pt x="573" y="216"/>
                </a:lnTo>
                <a:lnTo>
                  <a:pt x="445" y="241"/>
                </a:lnTo>
                <a:lnTo>
                  <a:pt x="382" y="267"/>
                </a:lnTo>
                <a:lnTo>
                  <a:pt x="331" y="279"/>
                </a:lnTo>
                <a:lnTo>
                  <a:pt x="280" y="305"/>
                </a:lnTo>
                <a:lnTo>
                  <a:pt x="242" y="305"/>
                </a:lnTo>
                <a:lnTo>
                  <a:pt x="204" y="317"/>
                </a:lnTo>
                <a:lnTo>
                  <a:pt x="178" y="330"/>
                </a:lnTo>
                <a:lnTo>
                  <a:pt x="153" y="330"/>
                </a:lnTo>
                <a:lnTo>
                  <a:pt x="127" y="330"/>
                </a:lnTo>
                <a:lnTo>
                  <a:pt x="102" y="317"/>
                </a:lnTo>
                <a:lnTo>
                  <a:pt x="89" y="305"/>
                </a:lnTo>
                <a:lnTo>
                  <a:pt x="64" y="279"/>
                </a:lnTo>
                <a:lnTo>
                  <a:pt x="38" y="267"/>
                </a:lnTo>
                <a:lnTo>
                  <a:pt x="26" y="254"/>
                </a:lnTo>
                <a:lnTo>
                  <a:pt x="13" y="228"/>
                </a:lnTo>
                <a:lnTo>
                  <a:pt x="0" y="228"/>
                </a:lnTo>
                <a:lnTo>
                  <a:pt x="0" y="216"/>
                </a:lnTo>
                <a:lnTo>
                  <a:pt x="13" y="216"/>
                </a:lnTo>
                <a:lnTo>
                  <a:pt x="26" y="216"/>
                </a:lnTo>
                <a:lnTo>
                  <a:pt x="38" y="203"/>
                </a:lnTo>
                <a:lnTo>
                  <a:pt x="51" y="203"/>
                </a:lnTo>
                <a:lnTo>
                  <a:pt x="76" y="203"/>
                </a:lnTo>
                <a:lnTo>
                  <a:pt x="102" y="190"/>
                </a:lnTo>
                <a:lnTo>
                  <a:pt x="127" y="190"/>
                </a:lnTo>
                <a:lnTo>
                  <a:pt x="153" y="190"/>
                </a:lnTo>
                <a:lnTo>
                  <a:pt x="178" y="178"/>
                </a:lnTo>
                <a:lnTo>
                  <a:pt x="216" y="178"/>
                </a:lnTo>
                <a:lnTo>
                  <a:pt x="255" y="165"/>
                </a:lnTo>
                <a:lnTo>
                  <a:pt x="293" y="165"/>
                </a:lnTo>
                <a:lnTo>
                  <a:pt x="331" y="152"/>
                </a:lnTo>
                <a:lnTo>
                  <a:pt x="382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6" name="Freeform 32"/>
          <p:cNvSpPr/>
          <p:nvPr/>
        </p:nvSpPr>
        <p:spPr bwMode="auto">
          <a:xfrm>
            <a:off x="6796088" y="3230033"/>
            <a:ext cx="508000" cy="162984"/>
          </a:xfrm>
          <a:custGeom>
            <a:avLst/>
            <a:gdLst>
              <a:gd name="T0" fmla="*/ 0 w 801"/>
              <a:gd name="T1" fmla="*/ 2147483647 h 191"/>
              <a:gd name="T2" fmla="*/ 2147483647 w 801"/>
              <a:gd name="T3" fmla="*/ 2147483647 h 191"/>
              <a:gd name="T4" fmla="*/ 2147483647 w 801"/>
              <a:gd name="T5" fmla="*/ 2147483647 h 191"/>
              <a:gd name="T6" fmla="*/ 2147483647 w 801"/>
              <a:gd name="T7" fmla="*/ 2147483647 h 191"/>
              <a:gd name="T8" fmla="*/ 2147483647 w 801"/>
              <a:gd name="T9" fmla="*/ 2147483647 h 191"/>
              <a:gd name="T10" fmla="*/ 2147483647 w 801"/>
              <a:gd name="T11" fmla="*/ 2147483647 h 191"/>
              <a:gd name="T12" fmla="*/ 2147483647 w 801"/>
              <a:gd name="T13" fmla="*/ 2147483647 h 191"/>
              <a:gd name="T14" fmla="*/ 2147483647 w 801"/>
              <a:gd name="T15" fmla="*/ 2147483647 h 191"/>
              <a:gd name="T16" fmla="*/ 2147483647 w 801"/>
              <a:gd name="T17" fmla="*/ 2147483647 h 191"/>
              <a:gd name="T18" fmla="*/ 2147483647 w 801"/>
              <a:gd name="T19" fmla="*/ 2147483647 h 191"/>
              <a:gd name="T20" fmla="*/ 2147483647 w 801"/>
              <a:gd name="T21" fmla="*/ 0 h 191"/>
              <a:gd name="T22" fmla="*/ 2147483647 w 801"/>
              <a:gd name="T23" fmla="*/ 0 h 191"/>
              <a:gd name="T24" fmla="*/ 2147483647 w 801"/>
              <a:gd name="T25" fmla="*/ 0 h 191"/>
              <a:gd name="T26" fmla="*/ 2147483647 w 801"/>
              <a:gd name="T27" fmla="*/ 2147483647 h 191"/>
              <a:gd name="T28" fmla="*/ 2147483647 w 801"/>
              <a:gd name="T29" fmla="*/ 2147483647 h 191"/>
              <a:gd name="T30" fmla="*/ 2147483647 w 801"/>
              <a:gd name="T31" fmla="*/ 2147483647 h 191"/>
              <a:gd name="T32" fmla="*/ 2147483647 w 801"/>
              <a:gd name="T33" fmla="*/ 2147483647 h 191"/>
              <a:gd name="T34" fmla="*/ 2147483647 w 801"/>
              <a:gd name="T35" fmla="*/ 2147483647 h 191"/>
              <a:gd name="T36" fmla="*/ 2147483647 w 801"/>
              <a:gd name="T37" fmla="*/ 2147483647 h 191"/>
              <a:gd name="T38" fmla="*/ 2147483647 w 801"/>
              <a:gd name="T39" fmla="*/ 2147483647 h 191"/>
              <a:gd name="T40" fmla="*/ 2147483647 w 801"/>
              <a:gd name="T41" fmla="*/ 2147483647 h 191"/>
              <a:gd name="T42" fmla="*/ 2147483647 w 801"/>
              <a:gd name="T43" fmla="*/ 2147483647 h 191"/>
              <a:gd name="T44" fmla="*/ 2147483647 w 801"/>
              <a:gd name="T45" fmla="*/ 2147483647 h 191"/>
              <a:gd name="T46" fmla="*/ 2147483647 w 801"/>
              <a:gd name="T47" fmla="*/ 2147483647 h 191"/>
              <a:gd name="T48" fmla="*/ 2147483647 w 801"/>
              <a:gd name="T49" fmla="*/ 2147483647 h 191"/>
              <a:gd name="T50" fmla="*/ 2147483647 w 801"/>
              <a:gd name="T51" fmla="*/ 2147483647 h 191"/>
              <a:gd name="T52" fmla="*/ 2147483647 w 801"/>
              <a:gd name="T53" fmla="*/ 2147483647 h 191"/>
              <a:gd name="T54" fmla="*/ 2147483647 w 801"/>
              <a:gd name="T55" fmla="*/ 2147483647 h 191"/>
              <a:gd name="T56" fmla="*/ 2147483647 w 801"/>
              <a:gd name="T57" fmla="*/ 2147483647 h 191"/>
              <a:gd name="T58" fmla="*/ 2147483647 w 801"/>
              <a:gd name="T59" fmla="*/ 2147483647 h 191"/>
              <a:gd name="T60" fmla="*/ 2147483647 w 801"/>
              <a:gd name="T61" fmla="*/ 2147483647 h 191"/>
              <a:gd name="T62" fmla="*/ 2147483647 w 801"/>
              <a:gd name="T63" fmla="*/ 2147483647 h 191"/>
              <a:gd name="T64" fmla="*/ 2147483647 w 801"/>
              <a:gd name="T65" fmla="*/ 2147483647 h 191"/>
              <a:gd name="T66" fmla="*/ 0 w 801"/>
              <a:gd name="T67" fmla="*/ 2147483647 h 191"/>
              <a:gd name="T68" fmla="*/ 0 w 801"/>
              <a:gd name="T69" fmla="*/ 2147483647 h 1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1"/>
              <a:gd name="T106" fmla="*/ 0 h 191"/>
              <a:gd name="T107" fmla="*/ 801 w 801"/>
              <a:gd name="T108" fmla="*/ 191 h 1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1" h="191">
                <a:moveTo>
                  <a:pt x="0" y="152"/>
                </a:moveTo>
                <a:lnTo>
                  <a:pt x="0" y="140"/>
                </a:lnTo>
                <a:lnTo>
                  <a:pt x="12" y="140"/>
                </a:lnTo>
                <a:lnTo>
                  <a:pt x="25" y="127"/>
                </a:lnTo>
                <a:lnTo>
                  <a:pt x="38" y="127"/>
                </a:lnTo>
                <a:lnTo>
                  <a:pt x="51" y="114"/>
                </a:lnTo>
                <a:lnTo>
                  <a:pt x="76" y="114"/>
                </a:lnTo>
                <a:lnTo>
                  <a:pt x="89" y="114"/>
                </a:lnTo>
                <a:lnTo>
                  <a:pt x="114" y="102"/>
                </a:lnTo>
                <a:lnTo>
                  <a:pt x="140" y="89"/>
                </a:lnTo>
                <a:lnTo>
                  <a:pt x="165" y="89"/>
                </a:lnTo>
                <a:lnTo>
                  <a:pt x="191" y="76"/>
                </a:lnTo>
                <a:lnTo>
                  <a:pt x="229" y="76"/>
                </a:lnTo>
                <a:lnTo>
                  <a:pt x="254" y="64"/>
                </a:lnTo>
                <a:lnTo>
                  <a:pt x="292" y="51"/>
                </a:lnTo>
                <a:lnTo>
                  <a:pt x="356" y="38"/>
                </a:lnTo>
                <a:lnTo>
                  <a:pt x="420" y="26"/>
                </a:lnTo>
                <a:lnTo>
                  <a:pt x="470" y="26"/>
                </a:lnTo>
                <a:lnTo>
                  <a:pt x="521" y="13"/>
                </a:lnTo>
                <a:lnTo>
                  <a:pt x="560" y="0"/>
                </a:lnTo>
                <a:lnTo>
                  <a:pt x="598" y="0"/>
                </a:lnTo>
                <a:lnTo>
                  <a:pt x="636" y="0"/>
                </a:lnTo>
                <a:lnTo>
                  <a:pt x="649" y="0"/>
                </a:lnTo>
                <a:lnTo>
                  <a:pt x="687" y="0"/>
                </a:lnTo>
                <a:lnTo>
                  <a:pt x="712" y="0"/>
                </a:lnTo>
                <a:lnTo>
                  <a:pt x="763" y="26"/>
                </a:lnTo>
                <a:lnTo>
                  <a:pt x="789" y="26"/>
                </a:lnTo>
                <a:lnTo>
                  <a:pt x="801" y="38"/>
                </a:lnTo>
                <a:lnTo>
                  <a:pt x="801" y="51"/>
                </a:lnTo>
                <a:lnTo>
                  <a:pt x="801" y="64"/>
                </a:lnTo>
                <a:lnTo>
                  <a:pt x="801" y="76"/>
                </a:lnTo>
                <a:lnTo>
                  <a:pt x="789" y="76"/>
                </a:lnTo>
                <a:lnTo>
                  <a:pt x="776" y="76"/>
                </a:lnTo>
                <a:lnTo>
                  <a:pt x="763" y="89"/>
                </a:lnTo>
                <a:lnTo>
                  <a:pt x="738" y="89"/>
                </a:lnTo>
                <a:lnTo>
                  <a:pt x="725" y="89"/>
                </a:lnTo>
                <a:lnTo>
                  <a:pt x="699" y="102"/>
                </a:lnTo>
                <a:lnTo>
                  <a:pt x="674" y="102"/>
                </a:lnTo>
                <a:lnTo>
                  <a:pt x="649" y="102"/>
                </a:lnTo>
                <a:lnTo>
                  <a:pt x="623" y="114"/>
                </a:lnTo>
                <a:lnTo>
                  <a:pt x="585" y="114"/>
                </a:lnTo>
                <a:lnTo>
                  <a:pt x="560" y="127"/>
                </a:lnTo>
                <a:lnTo>
                  <a:pt x="521" y="127"/>
                </a:lnTo>
                <a:lnTo>
                  <a:pt x="483" y="140"/>
                </a:lnTo>
                <a:lnTo>
                  <a:pt x="432" y="140"/>
                </a:lnTo>
                <a:lnTo>
                  <a:pt x="394" y="152"/>
                </a:lnTo>
                <a:lnTo>
                  <a:pt x="356" y="152"/>
                </a:lnTo>
                <a:lnTo>
                  <a:pt x="331" y="165"/>
                </a:lnTo>
                <a:lnTo>
                  <a:pt x="292" y="165"/>
                </a:lnTo>
                <a:lnTo>
                  <a:pt x="267" y="165"/>
                </a:lnTo>
                <a:lnTo>
                  <a:pt x="241" y="178"/>
                </a:lnTo>
                <a:lnTo>
                  <a:pt x="216" y="178"/>
                </a:lnTo>
                <a:lnTo>
                  <a:pt x="191" y="178"/>
                </a:lnTo>
                <a:lnTo>
                  <a:pt x="165" y="191"/>
                </a:lnTo>
                <a:lnTo>
                  <a:pt x="140" y="191"/>
                </a:lnTo>
                <a:lnTo>
                  <a:pt x="114" y="191"/>
                </a:lnTo>
                <a:lnTo>
                  <a:pt x="102" y="191"/>
                </a:lnTo>
                <a:lnTo>
                  <a:pt x="76" y="191"/>
                </a:lnTo>
                <a:lnTo>
                  <a:pt x="51" y="191"/>
                </a:lnTo>
                <a:lnTo>
                  <a:pt x="38" y="178"/>
                </a:lnTo>
                <a:lnTo>
                  <a:pt x="25" y="165"/>
                </a:lnTo>
                <a:lnTo>
                  <a:pt x="12" y="165"/>
                </a:lnTo>
                <a:lnTo>
                  <a:pt x="0" y="165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9" name="Freeform 35"/>
          <p:cNvSpPr/>
          <p:nvPr/>
        </p:nvSpPr>
        <p:spPr bwMode="auto">
          <a:xfrm>
            <a:off x="6116639" y="2834217"/>
            <a:ext cx="161925" cy="279400"/>
          </a:xfrm>
          <a:custGeom>
            <a:avLst/>
            <a:gdLst>
              <a:gd name="T0" fmla="*/ 2147483647 w 255"/>
              <a:gd name="T1" fmla="*/ 2147483647 h 329"/>
              <a:gd name="T2" fmla="*/ 2147483647 w 255"/>
              <a:gd name="T3" fmla="*/ 2147483647 h 329"/>
              <a:gd name="T4" fmla="*/ 2147483647 w 255"/>
              <a:gd name="T5" fmla="*/ 2147483647 h 329"/>
              <a:gd name="T6" fmla="*/ 2147483647 w 255"/>
              <a:gd name="T7" fmla="*/ 2147483647 h 329"/>
              <a:gd name="T8" fmla="*/ 2147483647 w 255"/>
              <a:gd name="T9" fmla="*/ 2147483647 h 329"/>
              <a:gd name="T10" fmla="*/ 2147483647 w 255"/>
              <a:gd name="T11" fmla="*/ 2147483647 h 329"/>
              <a:gd name="T12" fmla="*/ 2147483647 w 255"/>
              <a:gd name="T13" fmla="*/ 2147483647 h 329"/>
              <a:gd name="T14" fmla="*/ 2147483647 w 255"/>
              <a:gd name="T15" fmla="*/ 2147483647 h 329"/>
              <a:gd name="T16" fmla="*/ 2147483647 w 255"/>
              <a:gd name="T17" fmla="*/ 2147483647 h 329"/>
              <a:gd name="T18" fmla="*/ 2147483647 w 255"/>
              <a:gd name="T19" fmla="*/ 2147483647 h 329"/>
              <a:gd name="T20" fmla="*/ 2147483647 w 255"/>
              <a:gd name="T21" fmla="*/ 2147483647 h 329"/>
              <a:gd name="T22" fmla="*/ 2147483647 w 255"/>
              <a:gd name="T23" fmla="*/ 2147483647 h 329"/>
              <a:gd name="T24" fmla="*/ 2147483647 w 255"/>
              <a:gd name="T25" fmla="*/ 2147483647 h 329"/>
              <a:gd name="T26" fmla="*/ 2147483647 w 255"/>
              <a:gd name="T27" fmla="*/ 2147483647 h 329"/>
              <a:gd name="T28" fmla="*/ 2147483647 w 255"/>
              <a:gd name="T29" fmla="*/ 2147483647 h 329"/>
              <a:gd name="T30" fmla="*/ 2147483647 w 255"/>
              <a:gd name="T31" fmla="*/ 2147483647 h 329"/>
              <a:gd name="T32" fmla="*/ 2147483647 w 255"/>
              <a:gd name="T33" fmla="*/ 2147483647 h 329"/>
              <a:gd name="T34" fmla="*/ 2147483647 w 255"/>
              <a:gd name="T35" fmla="*/ 2147483647 h 329"/>
              <a:gd name="T36" fmla="*/ 2147483647 w 255"/>
              <a:gd name="T37" fmla="*/ 2147483647 h 329"/>
              <a:gd name="T38" fmla="*/ 2147483647 w 255"/>
              <a:gd name="T39" fmla="*/ 2147483647 h 329"/>
              <a:gd name="T40" fmla="*/ 2147483647 w 255"/>
              <a:gd name="T41" fmla="*/ 2147483647 h 329"/>
              <a:gd name="T42" fmla="*/ 2147483647 w 255"/>
              <a:gd name="T43" fmla="*/ 2147483647 h 329"/>
              <a:gd name="T44" fmla="*/ 2147483647 w 255"/>
              <a:gd name="T45" fmla="*/ 2147483647 h 329"/>
              <a:gd name="T46" fmla="*/ 2147483647 w 255"/>
              <a:gd name="T47" fmla="*/ 2147483647 h 329"/>
              <a:gd name="T48" fmla="*/ 2147483647 w 255"/>
              <a:gd name="T49" fmla="*/ 2147483647 h 329"/>
              <a:gd name="T50" fmla="*/ 2147483647 w 255"/>
              <a:gd name="T51" fmla="*/ 2147483647 h 329"/>
              <a:gd name="T52" fmla="*/ 2147483647 w 255"/>
              <a:gd name="T53" fmla="*/ 2147483647 h 329"/>
              <a:gd name="T54" fmla="*/ 2147483647 w 255"/>
              <a:gd name="T55" fmla="*/ 2147483647 h 329"/>
              <a:gd name="T56" fmla="*/ 0 w 255"/>
              <a:gd name="T57" fmla="*/ 2147483647 h 329"/>
              <a:gd name="T58" fmla="*/ 0 w 255"/>
              <a:gd name="T59" fmla="*/ 2147483647 h 329"/>
              <a:gd name="T60" fmla="*/ 0 w 255"/>
              <a:gd name="T61" fmla="*/ 2147483647 h 329"/>
              <a:gd name="T62" fmla="*/ 2147483647 w 255"/>
              <a:gd name="T63" fmla="*/ 2147483647 h 329"/>
              <a:gd name="T64" fmla="*/ 2147483647 w 255"/>
              <a:gd name="T65" fmla="*/ 2147483647 h 329"/>
              <a:gd name="T66" fmla="*/ 2147483647 w 255"/>
              <a:gd name="T67" fmla="*/ 2147483647 h 329"/>
              <a:gd name="T68" fmla="*/ 2147483647 w 255"/>
              <a:gd name="T69" fmla="*/ 0 h 329"/>
              <a:gd name="T70" fmla="*/ 2147483647 w 255"/>
              <a:gd name="T71" fmla="*/ 0 h 329"/>
              <a:gd name="T72" fmla="*/ 2147483647 w 255"/>
              <a:gd name="T73" fmla="*/ 2147483647 h 329"/>
              <a:gd name="T74" fmla="*/ 2147483647 w 255"/>
              <a:gd name="T75" fmla="*/ 2147483647 h 329"/>
              <a:gd name="T76" fmla="*/ 2147483647 w 255"/>
              <a:gd name="T77" fmla="*/ 2147483647 h 329"/>
              <a:gd name="T78" fmla="*/ 2147483647 w 255"/>
              <a:gd name="T79" fmla="*/ 2147483647 h 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5"/>
              <a:gd name="T121" fmla="*/ 0 h 329"/>
              <a:gd name="T122" fmla="*/ 255 w 255"/>
              <a:gd name="T123" fmla="*/ 329 h 3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5" h="329">
                <a:moveTo>
                  <a:pt x="191" y="76"/>
                </a:moveTo>
                <a:lnTo>
                  <a:pt x="216" y="101"/>
                </a:lnTo>
                <a:lnTo>
                  <a:pt x="242" y="139"/>
                </a:lnTo>
                <a:lnTo>
                  <a:pt x="255" y="177"/>
                </a:lnTo>
                <a:lnTo>
                  <a:pt x="255" y="215"/>
                </a:lnTo>
                <a:lnTo>
                  <a:pt x="255" y="228"/>
                </a:lnTo>
                <a:lnTo>
                  <a:pt x="255" y="240"/>
                </a:lnTo>
                <a:lnTo>
                  <a:pt x="255" y="266"/>
                </a:lnTo>
                <a:lnTo>
                  <a:pt x="255" y="278"/>
                </a:lnTo>
                <a:lnTo>
                  <a:pt x="242" y="291"/>
                </a:lnTo>
                <a:lnTo>
                  <a:pt x="229" y="304"/>
                </a:lnTo>
                <a:lnTo>
                  <a:pt x="229" y="316"/>
                </a:lnTo>
                <a:lnTo>
                  <a:pt x="216" y="316"/>
                </a:lnTo>
                <a:lnTo>
                  <a:pt x="191" y="329"/>
                </a:lnTo>
                <a:lnTo>
                  <a:pt x="178" y="329"/>
                </a:lnTo>
                <a:lnTo>
                  <a:pt x="165" y="329"/>
                </a:lnTo>
                <a:lnTo>
                  <a:pt x="165" y="316"/>
                </a:lnTo>
                <a:lnTo>
                  <a:pt x="153" y="304"/>
                </a:lnTo>
                <a:lnTo>
                  <a:pt x="140" y="291"/>
                </a:lnTo>
                <a:lnTo>
                  <a:pt x="127" y="266"/>
                </a:lnTo>
                <a:lnTo>
                  <a:pt x="102" y="253"/>
                </a:lnTo>
                <a:lnTo>
                  <a:pt x="89" y="215"/>
                </a:lnTo>
                <a:lnTo>
                  <a:pt x="76" y="190"/>
                </a:lnTo>
                <a:lnTo>
                  <a:pt x="51" y="152"/>
                </a:lnTo>
                <a:lnTo>
                  <a:pt x="38" y="126"/>
                </a:lnTo>
                <a:lnTo>
                  <a:pt x="26" y="101"/>
                </a:lnTo>
                <a:lnTo>
                  <a:pt x="13" y="76"/>
                </a:lnTo>
                <a:lnTo>
                  <a:pt x="13" y="50"/>
                </a:lnTo>
                <a:lnTo>
                  <a:pt x="0" y="38"/>
                </a:lnTo>
                <a:lnTo>
                  <a:pt x="0" y="25"/>
                </a:lnTo>
                <a:lnTo>
                  <a:pt x="13" y="12"/>
                </a:lnTo>
                <a:lnTo>
                  <a:pt x="26" y="12"/>
                </a:lnTo>
                <a:lnTo>
                  <a:pt x="38" y="12"/>
                </a:lnTo>
                <a:lnTo>
                  <a:pt x="76" y="0"/>
                </a:lnTo>
                <a:lnTo>
                  <a:pt x="102" y="0"/>
                </a:lnTo>
                <a:lnTo>
                  <a:pt x="127" y="12"/>
                </a:lnTo>
                <a:lnTo>
                  <a:pt x="153" y="38"/>
                </a:lnTo>
                <a:lnTo>
                  <a:pt x="191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0" name="Freeform 36"/>
          <p:cNvSpPr/>
          <p:nvPr/>
        </p:nvSpPr>
        <p:spPr bwMode="auto">
          <a:xfrm>
            <a:off x="6796088" y="2501901"/>
            <a:ext cx="177800" cy="268817"/>
          </a:xfrm>
          <a:custGeom>
            <a:avLst/>
            <a:gdLst>
              <a:gd name="T0" fmla="*/ 2147483647 w 280"/>
              <a:gd name="T1" fmla="*/ 2147483647 h 317"/>
              <a:gd name="T2" fmla="*/ 2147483647 w 280"/>
              <a:gd name="T3" fmla="*/ 2147483647 h 317"/>
              <a:gd name="T4" fmla="*/ 2147483647 w 280"/>
              <a:gd name="T5" fmla="*/ 0 h 317"/>
              <a:gd name="T6" fmla="*/ 2147483647 w 280"/>
              <a:gd name="T7" fmla="*/ 0 h 317"/>
              <a:gd name="T8" fmla="*/ 2147483647 w 280"/>
              <a:gd name="T9" fmla="*/ 0 h 317"/>
              <a:gd name="T10" fmla="*/ 2147483647 w 280"/>
              <a:gd name="T11" fmla="*/ 0 h 317"/>
              <a:gd name="T12" fmla="*/ 2147483647 w 280"/>
              <a:gd name="T13" fmla="*/ 0 h 317"/>
              <a:gd name="T14" fmla="*/ 2147483647 w 280"/>
              <a:gd name="T15" fmla="*/ 2147483647 h 317"/>
              <a:gd name="T16" fmla="*/ 2147483647 w 280"/>
              <a:gd name="T17" fmla="*/ 2147483647 h 317"/>
              <a:gd name="T18" fmla="*/ 2147483647 w 280"/>
              <a:gd name="T19" fmla="*/ 2147483647 h 317"/>
              <a:gd name="T20" fmla="*/ 2147483647 w 280"/>
              <a:gd name="T21" fmla="*/ 2147483647 h 317"/>
              <a:gd name="T22" fmla="*/ 2147483647 w 280"/>
              <a:gd name="T23" fmla="*/ 2147483647 h 317"/>
              <a:gd name="T24" fmla="*/ 2147483647 w 280"/>
              <a:gd name="T25" fmla="*/ 2147483647 h 317"/>
              <a:gd name="T26" fmla="*/ 2147483647 w 280"/>
              <a:gd name="T27" fmla="*/ 2147483647 h 317"/>
              <a:gd name="T28" fmla="*/ 2147483647 w 280"/>
              <a:gd name="T29" fmla="*/ 2147483647 h 317"/>
              <a:gd name="T30" fmla="*/ 2147483647 w 280"/>
              <a:gd name="T31" fmla="*/ 2147483647 h 317"/>
              <a:gd name="T32" fmla="*/ 2147483647 w 280"/>
              <a:gd name="T33" fmla="*/ 2147483647 h 317"/>
              <a:gd name="T34" fmla="*/ 2147483647 w 280"/>
              <a:gd name="T35" fmla="*/ 2147483647 h 317"/>
              <a:gd name="T36" fmla="*/ 2147483647 w 280"/>
              <a:gd name="T37" fmla="*/ 2147483647 h 317"/>
              <a:gd name="T38" fmla="*/ 2147483647 w 280"/>
              <a:gd name="T39" fmla="*/ 2147483647 h 317"/>
              <a:gd name="T40" fmla="*/ 2147483647 w 280"/>
              <a:gd name="T41" fmla="*/ 2147483647 h 317"/>
              <a:gd name="T42" fmla="*/ 2147483647 w 280"/>
              <a:gd name="T43" fmla="*/ 2147483647 h 317"/>
              <a:gd name="T44" fmla="*/ 2147483647 w 280"/>
              <a:gd name="T45" fmla="*/ 2147483647 h 317"/>
              <a:gd name="T46" fmla="*/ 2147483647 w 280"/>
              <a:gd name="T47" fmla="*/ 2147483647 h 317"/>
              <a:gd name="T48" fmla="*/ 2147483647 w 280"/>
              <a:gd name="T49" fmla="*/ 2147483647 h 317"/>
              <a:gd name="T50" fmla="*/ 2147483647 w 280"/>
              <a:gd name="T51" fmla="*/ 2147483647 h 317"/>
              <a:gd name="T52" fmla="*/ 2147483647 w 280"/>
              <a:gd name="T53" fmla="*/ 2147483647 h 317"/>
              <a:gd name="T54" fmla="*/ 2147483647 w 280"/>
              <a:gd name="T55" fmla="*/ 2147483647 h 317"/>
              <a:gd name="T56" fmla="*/ 2147483647 w 280"/>
              <a:gd name="T57" fmla="*/ 2147483647 h 317"/>
              <a:gd name="T58" fmla="*/ 2147483647 w 280"/>
              <a:gd name="T59" fmla="*/ 2147483647 h 317"/>
              <a:gd name="T60" fmla="*/ 2147483647 w 280"/>
              <a:gd name="T61" fmla="*/ 2147483647 h 317"/>
              <a:gd name="T62" fmla="*/ 2147483647 w 280"/>
              <a:gd name="T63" fmla="*/ 2147483647 h 317"/>
              <a:gd name="T64" fmla="*/ 2147483647 w 280"/>
              <a:gd name="T65" fmla="*/ 2147483647 h 317"/>
              <a:gd name="T66" fmla="*/ 2147483647 w 280"/>
              <a:gd name="T67" fmla="*/ 2147483647 h 317"/>
              <a:gd name="T68" fmla="*/ 2147483647 w 280"/>
              <a:gd name="T69" fmla="*/ 2147483647 h 317"/>
              <a:gd name="T70" fmla="*/ 2147483647 w 280"/>
              <a:gd name="T71" fmla="*/ 2147483647 h 317"/>
              <a:gd name="T72" fmla="*/ 2147483647 w 280"/>
              <a:gd name="T73" fmla="*/ 2147483647 h 317"/>
              <a:gd name="T74" fmla="*/ 0 w 280"/>
              <a:gd name="T75" fmla="*/ 2147483647 h 317"/>
              <a:gd name="T76" fmla="*/ 2147483647 w 280"/>
              <a:gd name="T77" fmla="*/ 2147483647 h 317"/>
              <a:gd name="T78" fmla="*/ 2147483647 w 280"/>
              <a:gd name="T79" fmla="*/ 2147483647 h 3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0"/>
              <a:gd name="T121" fmla="*/ 0 h 317"/>
              <a:gd name="T122" fmla="*/ 280 w 280"/>
              <a:gd name="T123" fmla="*/ 317 h 3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0" h="317">
                <a:moveTo>
                  <a:pt x="12" y="25"/>
                </a:moveTo>
                <a:lnTo>
                  <a:pt x="12" y="12"/>
                </a:lnTo>
                <a:lnTo>
                  <a:pt x="25" y="0"/>
                </a:lnTo>
                <a:lnTo>
                  <a:pt x="38" y="0"/>
                </a:lnTo>
                <a:lnTo>
                  <a:pt x="63" y="0"/>
                </a:lnTo>
                <a:lnTo>
                  <a:pt x="89" y="0"/>
                </a:lnTo>
                <a:lnTo>
                  <a:pt x="114" y="0"/>
                </a:lnTo>
                <a:lnTo>
                  <a:pt x="140" y="12"/>
                </a:lnTo>
                <a:lnTo>
                  <a:pt x="178" y="25"/>
                </a:lnTo>
                <a:lnTo>
                  <a:pt x="216" y="38"/>
                </a:lnTo>
                <a:lnTo>
                  <a:pt x="241" y="63"/>
                </a:lnTo>
                <a:lnTo>
                  <a:pt x="254" y="76"/>
                </a:lnTo>
                <a:lnTo>
                  <a:pt x="267" y="101"/>
                </a:lnTo>
                <a:lnTo>
                  <a:pt x="280" y="127"/>
                </a:lnTo>
                <a:lnTo>
                  <a:pt x="280" y="152"/>
                </a:lnTo>
                <a:lnTo>
                  <a:pt x="280" y="203"/>
                </a:lnTo>
                <a:lnTo>
                  <a:pt x="280" y="241"/>
                </a:lnTo>
                <a:lnTo>
                  <a:pt x="280" y="266"/>
                </a:lnTo>
                <a:lnTo>
                  <a:pt x="280" y="279"/>
                </a:lnTo>
                <a:lnTo>
                  <a:pt x="267" y="291"/>
                </a:lnTo>
                <a:lnTo>
                  <a:pt x="254" y="304"/>
                </a:lnTo>
                <a:lnTo>
                  <a:pt x="241" y="304"/>
                </a:lnTo>
                <a:lnTo>
                  <a:pt x="241" y="317"/>
                </a:lnTo>
                <a:lnTo>
                  <a:pt x="229" y="317"/>
                </a:lnTo>
                <a:lnTo>
                  <a:pt x="229" y="304"/>
                </a:lnTo>
                <a:lnTo>
                  <a:pt x="216" y="304"/>
                </a:lnTo>
                <a:lnTo>
                  <a:pt x="216" y="291"/>
                </a:lnTo>
                <a:lnTo>
                  <a:pt x="203" y="279"/>
                </a:lnTo>
                <a:lnTo>
                  <a:pt x="191" y="266"/>
                </a:lnTo>
                <a:lnTo>
                  <a:pt x="165" y="253"/>
                </a:lnTo>
                <a:lnTo>
                  <a:pt x="152" y="228"/>
                </a:lnTo>
                <a:lnTo>
                  <a:pt x="114" y="190"/>
                </a:lnTo>
                <a:lnTo>
                  <a:pt x="89" y="165"/>
                </a:lnTo>
                <a:lnTo>
                  <a:pt x="63" y="127"/>
                </a:lnTo>
                <a:lnTo>
                  <a:pt x="38" y="88"/>
                </a:lnTo>
                <a:lnTo>
                  <a:pt x="25" y="63"/>
                </a:lnTo>
                <a:lnTo>
                  <a:pt x="12" y="50"/>
                </a:lnTo>
                <a:lnTo>
                  <a:pt x="0" y="38"/>
                </a:lnTo>
                <a:lnTo>
                  <a:pt x="12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1" name="Freeform 37"/>
          <p:cNvSpPr/>
          <p:nvPr/>
        </p:nvSpPr>
        <p:spPr bwMode="auto">
          <a:xfrm>
            <a:off x="6553201" y="3896784"/>
            <a:ext cx="130175" cy="429683"/>
          </a:xfrm>
          <a:custGeom>
            <a:avLst/>
            <a:gdLst>
              <a:gd name="T0" fmla="*/ 2147483647 w 204"/>
              <a:gd name="T1" fmla="*/ 2147483647 h 507"/>
              <a:gd name="T2" fmla="*/ 2147483647 w 204"/>
              <a:gd name="T3" fmla="*/ 2147483647 h 507"/>
              <a:gd name="T4" fmla="*/ 2147483647 w 204"/>
              <a:gd name="T5" fmla="*/ 2147483647 h 507"/>
              <a:gd name="T6" fmla="*/ 2147483647 w 204"/>
              <a:gd name="T7" fmla="*/ 2147483647 h 507"/>
              <a:gd name="T8" fmla="*/ 2147483647 w 204"/>
              <a:gd name="T9" fmla="*/ 2147483647 h 507"/>
              <a:gd name="T10" fmla="*/ 2147483647 w 204"/>
              <a:gd name="T11" fmla="*/ 2147483647 h 507"/>
              <a:gd name="T12" fmla="*/ 2147483647 w 204"/>
              <a:gd name="T13" fmla="*/ 2147483647 h 507"/>
              <a:gd name="T14" fmla="*/ 2147483647 w 204"/>
              <a:gd name="T15" fmla="*/ 2147483647 h 507"/>
              <a:gd name="T16" fmla="*/ 2147483647 w 204"/>
              <a:gd name="T17" fmla="*/ 2147483647 h 507"/>
              <a:gd name="T18" fmla="*/ 0 w 204"/>
              <a:gd name="T19" fmla="*/ 2147483647 h 507"/>
              <a:gd name="T20" fmla="*/ 2147483647 w 204"/>
              <a:gd name="T21" fmla="*/ 2147483647 h 507"/>
              <a:gd name="T22" fmla="*/ 2147483647 w 204"/>
              <a:gd name="T23" fmla="*/ 2147483647 h 507"/>
              <a:gd name="T24" fmla="*/ 2147483647 w 204"/>
              <a:gd name="T25" fmla="*/ 2147483647 h 507"/>
              <a:gd name="T26" fmla="*/ 2147483647 w 204"/>
              <a:gd name="T27" fmla="*/ 2147483647 h 507"/>
              <a:gd name="T28" fmla="*/ 2147483647 w 204"/>
              <a:gd name="T29" fmla="*/ 2147483647 h 507"/>
              <a:gd name="T30" fmla="*/ 2147483647 w 204"/>
              <a:gd name="T31" fmla="*/ 2147483647 h 507"/>
              <a:gd name="T32" fmla="*/ 2147483647 w 204"/>
              <a:gd name="T33" fmla="*/ 2147483647 h 507"/>
              <a:gd name="T34" fmla="*/ 2147483647 w 204"/>
              <a:gd name="T35" fmla="*/ 2147483647 h 507"/>
              <a:gd name="T36" fmla="*/ 2147483647 w 204"/>
              <a:gd name="T37" fmla="*/ 2147483647 h 507"/>
              <a:gd name="T38" fmla="*/ 2147483647 w 204"/>
              <a:gd name="T39" fmla="*/ 2147483647 h 507"/>
              <a:gd name="T40" fmla="*/ 2147483647 w 204"/>
              <a:gd name="T41" fmla="*/ 2147483647 h 507"/>
              <a:gd name="T42" fmla="*/ 2147483647 w 204"/>
              <a:gd name="T43" fmla="*/ 2147483647 h 507"/>
              <a:gd name="T44" fmla="*/ 2147483647 w 204"/>
              <a:gd name="T45" fmla="*/ 2147483647 h 507"/>
              <a:gd name="T46" fmla="*/ 2147483647 w 204"/>
              <a:gd name="T47" fmla="*/ 0 h 507"/>
              <a:gd name="T48" fmla="*/ 2147483647 w 204"/>
              <a:gd name="T49" fmla="*/ 0 h 507"/>
              <a:gd name="T50" fmla="*/ 2147483647 w 204"/>
              <a:gd name="T51" fmla="*/ 0 h 507"/>
              <a:gd name="T52" fmla="*/ 2147483647 w 204"/>
              <a:gd name="T53" fmla="*/ 2147483647 h 507"/>
              <a:gd name="T54" fmla="*/ 2147483647 w 204"/>
              <a:gd name="T55" fmla="*/ 2147483647 h 507"/>
              <a:gd name="T56" fmla="*/ 2147483647 w 204"/>
              <a:gd name="T57" fmla="*/ 2147483647 h 507"/>
              <a:gd name="T58" fmla="*/ 2147483647 w 204"/>
              <a:gd name="T59" fmla="*/ 2147483647 h 507"/>
              <a:gd name="T60" fmla="*/ 2147483647 w 204"/>
              <a:gd name="T61" fmla="*/ 2147483647 h 507"/>
              <a:gd name="T62" fmla="*/ 2147483647 w 204"/>
              <a:gd name="T63" fmla="*/ 2147483647 h 507"/>
              <a:gd name="T64" fmla="*/ 2147483647 w 204"/>
              <a:gd name="T65" fmla="*/ 2147483647 h 507"/>
              <a:gd name="T66" fmla="*/ 2147483647 w 204"/>
              <a:gd name="T67" fmla="*/ 2147483647 h 507"/>
              <a:gd name="T68" fmla="*/ 2147483647 w 204"/>
              <a:gd name="T69" fmla="*/ 2147483647 h 507"/>
              <a:gd name="T70" fmla="*/ 2147483647 w 204"/>
              <a:gd name="T71" fmla="*/ 2147483647 h 507"/>
              <a:gd name="T72" fmla="*/ 2147483647 w 204"/>
              <a:gd name="T73" fmla="*/ 2147483647 h 507"/>
              <a:gd name="T74" fmla="*/ 2147483647 w 204"/>
              <a:gd name="T75" fmla="*/ 2147483647 h 507"/>
              <a:gd name="T76" fmla="*/ 2147483647 w 204"/>
              <a:gd name="T77" fmla="*/ 2147483647 h 507"/>
              <a:gd name="T78" fmla="*/ 2147483647 w 204"/>
              <a:gd name="T79" fmla="*/ 2147483647 h 507"/>
              <a:gd name="T80" fmla="*/ 2147483647 w 204"/>
              <a:gd name="T81" fmla="*/ 2147483647 h 507"/>
              <a:gd name="T82" fmla="*/ 2147483647 w 204"/>
              <a:gd name="T83" fmla="*/ 2147483647 h 507"/>
              <a:gd name="T84" fmla="*/ 2147483647 w 204"/>
              <a:gd name="T85" fmla="*/ 2147483647 h 507"/>
              <a:gd name="T86" fmla="*/ 2147483647 w 204"/>
              <a:gd name="T87" fmla="*/ 2147483647 h 507"/>
              <a:gd name="T88" fmla="*/ 2147483647 w 204"/>
              <a:gd name="T89" fmla="*/ 2147483647 h 507"/>
              <a:gd name="T90" fmla="*/ 2147483647 w 204"/>
              <a:gd name="T91" fmla="*/ 2147483647 h 5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04"/>
              <a:gd name="T139" fmla="*/ 0 h 507"/>
              <a:gd name="T140" fmla="*/ 204 w 204"/>
              <a:gd name="T141" fmla="*/ 507 h 5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04" h="507">
                <a:moveTo>
                  <a:pt x="89" y="507"/>
                </a:moveTo>
                <a:lnTo>
                  <a:pt x="76" y="507"/>
                </a:lnTo>
                <a:lnTo>
                  <a:pt x="64" y="507"/>
                </a:lnTo>
                <a:lnTo>
                  <a:pt x="51" y="482"/>
                </a:lnTo>
                <a:lnTo>
                  <a:pt x="38" y="469"/>
                </a:lnTo>
                <a:lnTo>
                  <a:pt x="26" y="444"/>
                </a:lnTo>
                <a:lnTo>
                  <a:pt x="13" y="418"/>
                </a:lnTo>
                <a:lnTo>
                  <a:pt x="13" y="393"/>
                </a:lnTo>
                <a:lnTo>
                  <a:pt x="13" y="368"/>
                </a:lnTo>
                <a:lnTo>
                  <a:pt x="0" y="355"/>
                </a:lnTo>
                <a:lnTo>
                  <a:pt x="13" y="330"/>
                </a:lnTo>
                <a:lnTo>
                  <a:pt x="26" y="304"/>
                </a:lnTo>
                <a:lnTo>
                  <a:pt x="38" y="279"/>
                </a:lnTo>
                <a:lnTo>
                  <a:pt x="64" y="253"/>
                </a:lnTo>
                <a:lnTo>
                  <a:pt x="76" y="203"/>
                </a:lnTo>
                <a:lnTo>
                  <a:pt x="89" y="165"/>
                </a:lnTo>
                <a:lnTo>
                  <a:pt x="89" y="101"/>
                </a:lnTo>
                <a:lnTo>
                  <a:pt x="89" y="76"/>
                </a:lnTo>
                <a:lnTo>
                  <a:pt x="102" y="63"/>
                </a:lnTo>
                <a:lnTo>
                  <a:pt x="102" y="38"/>
                </a:lnTo>
                <a:lnTo>
                  <a:pt x="102" y="25"/>
                </a:lnTo>
                <a:lnTo>
                  <a:pt x="102" y="13"/>
                </a:lnTo>
                <a:lnTo>
                  <a:pt x="115" y="13"/>
                </a:lnTo>
                <a:lnTo>
                  <a:pt x="115" y="0"/>
                </a:lnTo>
                <a:lnTo>
                  <a:pt x="127" y="0"/>
                </a:lnTo>
                <a:lnTo>
                  <a:pt x="140" y="13"/>
                </a:lnTo>
                <a:lnTo>
                  <a:pt x="153" y="38"/>
                </a:lnTo>
                <a:lnTo>
                  <a:pt x="165" y="63"/>
                </a:lnTo>
                <a:lnTo>
                  <a:pt x="191" y="89"/>
                </a:lnTo>
                <a:lnTo>
                  <a:pt x="191" y="127"/>
                </a:lnTo>
                <a:lnTo>
                  <a:pt x="204" y="165"/>
                </a:lnTo>
                <a:lnTo>
                  <a:pt x="204" y="203"/>
                </a:lnTo>
                <a:lnTo>
                  <a:pt x="204" y="253"/>
                </a:lnTo>
                <a:lnTo>
                  <a:pt x="191" y="304"/>
                </a:lnTo>
                <a:lnTo>
                  <a:pt x="178" y="355"/>
                </a:lnTo>
                <a:lnTo>
                  <a:pt x="165" y="406"/>
                </a:lnTo>
                <a:lnTo>
                  <a:pt x="153" y="431"/>
                </a:lnTo>
                <a:lnTo>
                  <a:pt x="140" y="456"/>
                </a:lnTo>
                <a:lnTo>
                  <a:pt x="127" y="469"/>
                </a:lnTo>
                <a:lnTo>
                  <a:pt x="115" y="482"/>
                </a:lnTo>
                <a:lnTo>
                  <a:pt x="102" y="494"/>
                </a:lnTo>
                <a:lnTo>
                  <a:pt x="102" y="507"/>
                </a:lnTo>
                <a:lnTo>
                  <a:pt x="89" y="5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2" name="Freeform 38"/>
          <p:cNvSpPr/>
          <p:nvPr/>
        </p:nvSpPr>
        <p:spPr bwMode="auto">
          <a:xfrm>
            <a:off x="6804026" y="3917951"/>
            <a:ext cx="169863" cy="234949"/>
          </a:xfrm>
          <a:custGeom>
            <a:avLst/>
            <a:gdLst>
              <a:gd name="T0" fmla="*/ 2147483647 w 268"/>
              <a:gd name="T1" fmla="*/ 2147483647 h 279"/>
              <a:gd name="T2" fmla="*/ 2147483647 w 268"/>
              <a:gd name="T3" fmla="*/ 2147483647 h 279"/>
              <a:gd name="T4" fmla="*/ 2147483647 w 268"/>
              <a:gd name="T5" fmla="*/ 2147483647 h 279"/>
              <a:gd name="T6" fmla="*/ 2147483647 w 268"/>
              <a:gd name="T7" fmla="*/ 2147483647 h 279"/>
              <a:gd name="T8" fmla="*/ 2147483647 w 268"/>
              <a:gd name="T9" fmla="*/ 2147483647 h 279"/>
              <a:gd name="T10" fmla="*/ 2147483647 w 268"/>
              <a:gd name="T11" fmla="*/ 2147483647 h 279"/>
              <a:gd name="T12" fmla="*/ 2147483647 w 268"/>
              <a:gd name="T13" fmla="*/ 2147483647 h 279"/>
              <a:gd name="T14" fmla="*/ 2147483647 w 268"/>
              <a:gd name="T15" fmla="*/ 2147483647 h 279"/>
              <a:gd name="T16" fmla="*/ 2147483647 w 268"/>
              <a:gd name="T17" fmla="*/ 2147483647 h 279"/>
              <a:gd name="T18" fmla="*/ 2147483647 w 268"/>
              <a:gd name="T19" fmla="*/ 2147483647 h 279"/>
              <a:gd name="T20" fmla="*/ 2147483647 w 268"/>
              <a:gd name="T21" fmla="*/ 2147483647 h 279"/>
              <a:gd name="T22" fmla="*/ 2147483647 w 268"/>
              <a:gd name="T23" fmla="*/ 2147483647 h 279"/>
              <a:gd name="T24" fmla="*/ 2147483647 w 268"/>
              <a:gd name="T25" fmla="*/ 2147483647 h 279"/>
              <a:gd name="T26" fmla="*/ 2147483647 w 268"/>
              <a:gd name="T27" fmla="*/ 2147483647 h 279"/>
              <a:gd name="T28" fmla="*/ 2147483647 w 268"/>
              <a:gd name="T29" fmla="*/ 2147483647 h 279"/>
              <a:gd name="T30" fmla="*/ 2147483647 w 268"/>
              <a:gd name="T31" fmla="*/ 2147483647 h 279"/>
              <a:gd name="T32" fmla="*/ 2147483647 w 268"/>
              <a:gd name="T33" fmla="*/ 2147483647 h 279"/>
              <a:gd name="T34" fmla="*/ 2147483647 w 268"/>
              <a:gd name="T35" fmla="*/ 2147483647 h 279"/>
              <a:gd name="T36" fmla="*/ 2147483647 w 268"/>
              <a:gd name="T37" fmla="*/ 2147483647 h 279"/>
              <a:gd name="T38" fmla="*/ 2147483647 w 268"/>
              <a:gd name="T39" fmla="*/ 2147483647 h 279"/>
              <a:gd name="T40" fmla="*/ 2147483647 w 268"/>
              <a:gd name="T41" fmla="*/ 2147483647 h 279"/>
              <a:gd name="T42" fmla="*/ 2147483647 w 268"/>
              <a:gd name="T43" fmla="*/ 2147483647 h 279"/>
              <a:gd name="T44" fmla="*/ 0 w 268"/>
              <a:gd name="T45" fmla="*/ 2147483647 h 279"/>
              <a:gd name="T46" fmla="*/ 0 w 268"/>
              <a:gd name="T47" fmla="*/ 2147483647 h 279"/>
              <a:gd name="T48" fmla="*/ 2147483647 w 268"/>
              <a:gd name="T49" fmla="*/ 2147483647 h 279"/>
              <a:gd name="T50" fmla="*/ 2147483647 w 268"/>
              <a:gd name="T51" fmla="*/ 0 h 279"/>
              <a:gd name="T52" fmla="*/ 2147483647 w 268"/>
              <a:gd name="T53" fmla="*/ 0 h 279"/>
              <a:gd name="T54" fmla="*/ 2147483647 w 268"/>
              <a:gd name="T55" fmla="*/ 0 h 279"/>
              <a:gd name="T56" fmla="*/ 2147483647 w 268"/>
              <a:gd name="T57" fmla="*/ 0 h 279"/>
              <a:gd name="T58" fmla="*/ 2147483647 w 268"/>
              <a:gd name="T59" fmla="*/ 2147483647 h 279"/>
              <a:gd name="T60" fmla="*/ 2147483647 w 268"/>
              <a:gd name="T61" fmla="*/ 2147483647 h 279"/>
              <a:gd name="T62" fmla="*/ 2147483647 w 268"/>
              <a:gd name="T63" fmla="*/ 2147483647 h 279"/>
              <a:gd name="T64" fmla="*/ 2147483647 w 268"/>
              <a:gd name="T65" fmla="*/ 2147483647 h 279"/>
              <a:gd name="T66" fmla="*/ 2147483647 w 268"/>
              <a:gd name="T67" fmla="*/ 2147483647 h 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8"/>
              <a:gd name="T103" fmla="*/ 0 h 279"/>
              <a:gd name="T104" fmla="*/ 268 w 268"/>
              <a:gd name="T105" fmla="*/ 279 h 2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8" h="279">
                <a:moveTo>
                  <a:pt x="179" y="51"/>
                </a:moveTo>
                <a:lnTo>
                  <a:pt x="204" y="76"/>
                </a:lnTo>
                <a:lnTo>
                  <a:pt x="229" y="114"/>
                </a:lnTo>
                <a:lnTo>
                  <a:pt x="242" y="140"/>
                </a:lnTo>
                <a:lnTo>
                  <a:pt x="255" y="165"/>
                </a:lnTo>
                <a:lnTo>
                  <a:pt x="268" y="190"/>
                </a:lnTo>
                <a:lnTo>
                  <a:pt x="268" y="216"/>
                </a:lnTo>
                <a:lnTo>
                  <a:pt x="268" y="228"/>
                </a:lnTo>
                <a:lnTo>
                  <a:pt x="255" y="241"/>
                </a:lnTo>
                <a:lnTo>
                  <a:pt x="255" y="254"/>
                </a:lnTo>
                <a:lnTo>
                  <a:pt x="242" y="266"/>
                </a:lnTo>
                <a:lnTo>
                  <a:pt x="229" y="279"/>
                </a:lnTo>
                <a:lnTo>
                  <a:pt x="217" y="279"/>
                </a:lnTo>
                <a:lnTo>
                  <a:pt x="191" y="266"/>
                </a:lnTo>
                <a:lnTo>
                  <a:pt x="179" y="266"/>
                </a:lnTo>
                <a:lnTo>
                  <a:pt x="153" y="241"/>
                </a:lnTo>
                <a:lnTo>
                  <a:pt x="128" y="216"/>
                </a:lnTo>
                <a:lnTo>
                  <a:pt x="102" y="190"/>
                </a:lnTo>
                <a:lnTo>
                  <a:pt x="64" y="165"/>
                </a:lnTo>
                <a:lnTo>
                  <a:pt x="51" y="127"/>
                </a:lnTo>
                <a:lnTo>
                  <a:pt x="26" y="89"/>
                </a:lnTo>
                <a:lnTo>
                  <a:pt x="13" y="64"/>
                </a:lnTo>
                <a:lnTo>
                  <a:pt x="0" y="38"/>
                </a:lnTo>
                <a:lnTo>
                  <a:pt x="0" y="26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77" y="0"/>
                </a:lnTo>
                <a:lnTo>
                  <a:pt x="102" y="13"/>
                </a:lnTo>
                <a:lnTo>
                  <a:pt x="128" y="13"/>
                </a:lnTo>
                <a:lnTo>
                  <a:pt x="153" y="38"/>
                </a:lnTo>
                <a:lnTo>
                  <a:pt x="179" y="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3" name="Freeform 39"/>
          <p:cNvSpPr/>
          <p:nvPr/>
        </p:nvSpPr>
        <p:spPr bwMode="auto">
          <a:xfrm>
            <a:off x="7054850" y="3896784"/>
            <a:ext cx="177800" cy="234949"/>
          </a:xfrm>
          <a:custGeom>
            <a:avLst/>
            <a:gdLst>
              <a:gd name="T0" fmla="*/ 0 w 280"/>
              <a:gd name="T1" fmla="*/ 2147483647 h 279"/>
              <a:gd name="T2" fmla="*/ 2147483647 w 280"/>
              <a:gd name="T3" fmla="*/ 0 h 279"/>
              <a:gd name="T4" fmla="*/ 2147483647 w 280"/>
              <a:gd name="T5" fmla="*/ 0 h 279"/>
              <a:gd name="T6" fmla="*/ 2147483647 w 280"/>
              <a:gd name="T7" fmla="*/ 0 h 279"/>
              <a:gd name="T8" fmla="*/ 2147483647 w 280"/>
              <a:gd name="T9" fmla="*/ 0 h 279"/>
              <a:gd name="T10" fmla="*/ 2147483647 w 280"/>
              <a:gd name="T11" fmla="*/ 2147483647 h 279"/>
              <a:gd name="T12" fmla="*/ 2147483647 w 280"/>
              <a:gd name="T13" fmla="*/ 2147483647 h 279"/>
              <a:gd name="T14" fmla="*/ 2147483647 w 280"/>
              <a:gd name="T15" fmla="*/ 2147483647 h 279"/>
              <a:gd name="T16" fmla="*/ 2147483647 w 280"/>
              <a:gd name="T17" fmla="*/ 2147483647 h 279"/>
              <a:gd name="T18" fmla="*/ 2147483647 w 280"/>
              <a:gd name="T19" fmla="*/ 2147483647 h 279"/>
              <a:gd name="T20" fmla="*/ 2147483647 w 280"/>
              <a:gd name="T21" fmla="*/ 2147483647 h 279"/>
              <a:gd name="T22" fmla="*/ 2147483647 w 280"/>
              <a:gd name="T23" fmla="*/ 2147483647 h 279"/>
              <a:gd name="T24" fmla="*/ 2147483647 w 280"/>
              <a:gd name="T25" fmla="*/ 2147483647 h 279"/>
              <a:gd name="T26" fmla="*/ 2147483647 w 280"/>
              <a:gd name="T27" fmla="*/ 2147483647 h 279"/>
              <a:gd name="T28" fmla="*/ 2147483647 w 280"/>
              <a:gd name="T29" fmla="*/ 2147483647 h 279"/>
              <a:gd name="T30" fmla="*/ 2147483647 w 280"/>
              <a:gd name="T31" fmla="*/ 2147483647 h 279"/>
              <a:gd name="T32" fmla="*/ 2147483647 w 280"/>
              <a:gd name="T33" fmla="*/ 2147483647 h 279"/>
              <a:gd name="T34" fmla="*/ 2147483647 w 280"/>
              <a:gd name="T35" fmla="*/ 2147483647 h 279"/>
              <a:gd name="T36" fmla="*/ 2147483647 w 280"/>
              <a:gd name="T37" fmla="*/ 2147483647 h 279"/>
              <a:gd name="T38" fmla="*/ 2147483647 w 280"/>
              <a:gd name="T39" fmla="*/ 2147483647 h 279"/>
              <a:gd name="T40" fmla="*/ 2147483647 w 280"/>
              <a:gd name="T41" fmla="*/ 2147483647 h 279"/>
              <a:gd name="T42" fmla="*/ 2147483647 w 280"/>
              <a:gd name="T43" fmla="*/ 2147483647 h 279"/>
              <a:gd name="T44" fmla="*/ 2147483647 w 280"/>
              <a:gd name="T45" fmla="*/ 2147483647 h 279"/>
              <a:gd name="T46" fmla="*/ 2147483647 w 280"/>
              <a:gd name="T47" fmla="*/ 2147483647 h 279"/>
              <a:gd name="T48" fmla="*/ 2147483647 w 280"/>
              <a:gd name="T49" fmla="*/ 2147483647 h 279"/>
              <a:gd name="T50" fmla="*/ 2147483647 w 280"/>
              <a:gd name="T51" fmla="*/ 2147483647 h 279"/>
              <a:gd name="T52" fmla="*/ 2147483647 w 280"/>
              <a:gd name="T53" fmla="*/ 2147483647 h 279"/>
              <a:gd name="T54" fmla="*/ 2147483647 w 280"/>
              <a:gd name="T55" fmla="*/ 2147483647 h 279"/>
              <a:gd name="T56" fmla="*/ 2147483647 w 280"/>
              <a:gd name="T57" fmla="*/ 2147483647 h 279"/>
              <a:gd name="T58" fmla="*/ 2147483647 w 280"/>
              <a:gd name="T59" fmla="*/ 2147483647 h 279"/>
              <a:gd name="T60" fmla="*/ 0 w 280"/>
              <a:gd name="T61" fmla="*/ 2147483647 h 279"/>
              <a:gd name="T62" fmla="*/ 0 w 280"/>
              <a:gd name="T63" fmla="*/ 2147483647 h 279"/>
              <a:gd name="T64" fmla="*/ 0 w 280"/>
              <a:gd name="T65" fmla="*/ 2147483647 h 279"/>
              <a:gd name="T66" fmla="*/ 0 w 280"/>
              <a:gd name="T67" fmla="*/ 2147483647 h 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0"/>
              <a:gd name="T103" fmla="*/ 0 h 279"/>
              <a:gd name="T104" fmla="*/ 280 w 280"/>
              <a:gd name="T105" fmla="*/ 279 h 2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0" h="279">
                <a:moveTo>
                  <a:pt x="0" y="13"/>
                </a:moveTo>
                <a:lnTo>
                  <a:pt x="13" y="0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14" y="13"/>
                </a:lnTo>
                <a:lnTo>
                  <a:pt x="140" y="38"/>
                </a:lnTo>
                <a:lnTo>
                  <a:pt x="178" y="51"/>
                </a:lnTo>
                <a:lnTo>
                  <a:pt x="216" y="76"/>
                </a:lnTo>
                <a:lnTo>
                  <a:pt x="242" y="114"/>
                </a:lnTo>
                <a:lnTo>
                  <a:pt x="267" y="139"/>
                </a:lnTo>
                <a:lnTo>
                  <a:pt x="280" y="177"/>
                </a:lnTo>
                <a:lnTo>
                  <a:pt x="280" y="215"/>
                </a:lnTo>
                <a:lnTo>
                  <a:pt x="280" y="241"/>
                </a:lnTo>
                <a:lnTo>
                  <a:pt x="280" y="253"/>
                </a:lnTo>
                <a:lnTo>
                  <a:pt x="267" y="266"/>
                </a:lnTo>
                <a:lnTo>
                  <a:pt x="267" y="279"/>
                </a:lnTo>
                <a:lnTo>
                  <a:pt x="254" y="279"/>
                </a:lnTo>
                <a:lnTo>
                  <a:pt x="242" y="279"/>
                </a:lnTo>
                <a:lnTo>
                  <a:pt x="229" y="279"/>
                </a:lnTo>
                <a:lnTo>
                  <a:pt x="216" y="266"/>
                </a:lnTo>
                <a:lnTo>
                  <a:pt x="178" y="241"/>
                </a:lnTo>
                <a:lnTo>
                  <a:pt x="140" y="215"/>
                </a:lnTo>
                <a:lnTo>
                  <a:pt x="102" y="177"/>
                </a:lnTo>
                <a:lnTo>
                  <a:pt x="76" y="127"/>
                </a:lnTo>
                <a:lnTo>
                  <a:pt x="51" y="101"/>
                </a:lnTo>
                <a:lnTo>
                  <a:pt x="38" y="89"/>
                </a:lnTo>
                <a:lnTo>
                  <a:pt x="25" y="63"/>
                </a:lnTo>
                <a:lnTo>
                  <a:pt x="13" y="51"/>
                </a:lnTo>
                <a:lnTo>
                  <a:pt x="13" y="38"/>
                </a:lnTo>
                <a:lnTo>
                  <a:pt x="0" y="25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4" name="Freeform 40"/>
          <p:cNvSpPr/>
          <p:nvPr/>
        </p:nvSpPr>
        <p:spPr bwMode="auto">
          <a:xfrm>
            <a:off x="7313614" y="3843867"/>
            <a:ext cx="282575" cy="364067"/>
          </a:xfrm>
          <a:custGeom>
            <a:avLst/>
            <a:gdLst>
              <a:gd name="T0" fmla="*/ 0 w 445"/>
              <a:gd name="T1" fmla="*/ 2147483647 h 431"/>
              <a:gd name="T2" fmla="*/ 2147483647 w 445"/>
              <a:gd name="T3" fmla="*/ 0 h 431"/>
              <a:gd name="T4" fmla="*/ 2147483647 w 445"/>
              <a:gd name="T5" fmla="*/ 0 h 431"/>
              <a:gd name="T6" fmla="*/ 2147483647 w 445"/>
              <a:gd name="T7" fmla="*/ 0 h 431"/>
              <a:gd name="T8" fmla="*/ 2147483647 w 445"/>
              <a:gd name="T9" fmla="*/ 0 h 431"/>
              <a:gd name="T10" fmla="*/ 2147483647 w 445"/>
              <a:gd name="T11" fmla="*/ 0 h 431"/>
              <a:gd name="T12" fmla="*/ 2147483647 w 445"/>
              <a:gd name="T13" fmla="*/ 0 h 431"/>
              <a:gd name="T14" fmla="*/ 2147483647 w 445"/>
              <a:gd name="T15" fmla="*/ 0 h 431"/>
              <a:gd name="T16" fmla="*/ 2147483647 w 445"/>
              <a:gd name="T17" fmla="*/ 2147483647 h 431"/>
              <a:gd name="T18" fmla="*/ 2147483647 w 445"/>
              <a:gd name="T19" fmla="*/ 2147483647 h 431"/>
              <a:gd name="T20" fmla="*/ 2147483647 w 445"/>
              <a:gd name="T21" fmla="*/ 2147483647 h 431"/>
              <a:gd name="T22" fmla="*/ 2147483647 w 445"/>
              <a:gd name="T23" fmla="*/ 2147483647 h 431"/>
              <a:gd name="T24" fmla="*/ 2147483647 w 445"/>
              <a:gd name="T25" fmla="*/ 2147483647 h 431"/>
              <a:gd name="T26" fmla="*/ 2147483647 w 445"/>
              <a:gd name="T27" fmla="*/ 2147483647 h 431"/>
              <a:gd name="T28" fmla="*/ 2147483647 w 445"/>
              <a:gd name="T29" fmla="*/ 2147483647 h 431"/>
              <a:gd name="T30" fmla="*/ 2147483647 w 445"/>
              <a:gd name="T31" fmla="*/ 2147483647 h 431"/>
              <a:gd name="T32" fmla="*/ 2147483647 w 445"/>
              <a:gd name="T33" fmla="*/ 2147483647 h 431"/>
              <a:gd name="T34" fmla="*/ 2147483647 w 445"/>
              <a:gd name="T35" fmla="*/ 2147483647 h 431"/>
              <a:gd name="T36" fmla="*/ 2147483647 w 445"/>
              <a:gd name="T37" fmla="*/ 2147483647 h 431"/>
              <a:gd name="T38" fmla="*/ 2147483647 w 445"/>
              <a:gd name="T39" fmla="*/ 2147483647 h 431"/>
              <a:gd name="T40" fmla="*/ 2147483647 w 445"/>
              <a:gd name="T41" fmla="*/ 2147483647 h 431"/>
              <a:gd name="T42" fmla="*/ 2147483647 w 445"/>
              <a:gd name="T43" fmla="*/ 2147483647 h 431"/>
              <a:gd name="T44" fmla="*/ 2147483647 w 445"/>
              <a:gd name="T45" fmla="*/ 2147483647 h 431"/>
              <a:gd name="T46" fmla="*/ 2147483647 w 445"/>
              <a:gd name="T47" fmla="*/ 2147483647 h 431"/>
              <a:gd name="T48" fmla="*/ 2147483647 w 445"/>
              <a:gd name="T49" fmla="*/ 2147483647 h 431"/>
              <a:gd name="T50" fmla="*/ 2147483647 w 445"/>
              <a:gd name="T51" fmla="*/ 2147483647 h 431"/>
              <a:gd name="T52" fmla="*/ 2147483647 w 445"/>
              <a:gd name="T53" fmla="*/ 2147483647 h 431"/>
              <a:gd name="T54" fmla="*/ 2147483647 w 445"/>
              <a:gd name="T55" fmla="*/ 2147483647 h 431"/>
              <a:gd name="T56" fmla="*/ 2147483647 w 445"/>
              <a:gd name="T57" fmla="*/ 2147483647 h 431"/>
              <a:gd name="T58" fmla="*/ 2147483647 w 445"/>
              <a:gd name="T59" fmla="*/ 2147483647 h 431"/>
              <a:gd name="T60" fmla="*/ 2147483647 w 445"/>
              <a:gd name="T61" fmla="*/ 2147483647 h 431"/>
              <a:gd name="T62" fmla="*/ 2147483647 w 445"/>
              <a:gd name="T63" fmla="*/ 2147483647 h 431"/>
              <a:gd name="T64" fmla="*/ 2147483647 w 445"/>
              <a:gd name="T65" fmla="*/ 2147483647 h 431"/>
              <a:gd name="T66" fmla="*/ 2147483647 w 445"/>
              <a:gd name="T67" fmla="*/ 2147483647 h 431"/>
              <a:gd name="T68" fmla="*/ 2147483647 w 445"/>
              <a:gd name="T69" fmla="*/ 2147483647 h 431"/>
              <a:gd name="T70" fmla="*/ 2147483647 w 445"/>
              <a:gd name="T71" fmla="*/ 2147483647 h 431"/>
              <a:gd name="T72" fmla="*/ 2147483647 w 445"/>
              <a:gd name="T73" fmla="*/ 2147483647 h 431"/>
              <a:gd name="T74" fmla="*/ 2147483647 w 445"/>
              <a:gd name="T75" fmla="*/ 2147483647 h 431"/>
              <a:gd name="T76" fmla="*/ 2147483647 w 445"/>
              <a:gd name="T77" fmla="*/ 2147483647 h 431"/>
              <a:gd name="T78" fmla="*/ 0 w 445"/>
              <a:gd name="T79" fmla="*/ 2147483647 h 431"/>
              <a:gd name="T80" fmla="*/ 0 w 445"/>
              <a:gd name="T81" fmla="*/ 2147483647 h 431"/>
              <a:gd name="T82" fmla="*/ 0 w 445"/>
              <a:gd name="T83" fmla="*/ 2147483647 h 431"/>
              <a:gd name="T84" fmla="*/ 0 w 445"/>
              <a:gd name="T85" fmla="*/ 2147483647 h 4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5"/>
              <a:gd name="T130" fmla="*/ 0 h 431"/>
              <a:gd name="T131" fmla="*/ 445 w 445"/>
              <a:gd name="T132" fmla="*/ 431 h 4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5" h="431">
                <a:moveTo>
                  <a:pt x="0" y="12"/>
                </a:move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6" y="0"/>
                </a:lnTo>
                <a:lnTo>
                  <a:pt x="89" y="0"/>
                </a:lnTo>
                <a:lnTo>
                  <a:pt x="114" y="12"/>
                </a:lnTo>
                <a:lnTo>
                  <a:pt x="153" y="12"/>
                </a:lnTo>
                <a:lnTo>
                  <a:pt x="204" y="38"/>
                </a:lnTo>
                <a:lnTo>
                  <a:pt x="242" y="63"/>
                </a:lnTo>
                <a:lnTo>
                  <a:pt x="293" y="101"/>
                </a:lnTo>
                <a:lnTo>
                  <a:pt x="343" y="139"/>
                </a:lnTo>
                <a:lnTo>
                  <a:pt x="382" y="190"/>
                </a:lnTo>
                <a:lnTo>
                  <a:pt x="407" y="228"/>
                </a:lnTo>
                <a:lnTo>
                  <a:pt x="433" y="278"/>
                </a:lnTo>
                <a:lnTo>
                  <a:pt x="445" y="316"/>
                </a:lnTo>
                <a:lnTo>
                  <a:pt x="445" y="354"/>
                </a:lnTo>
                <a:lnTo>
                  <a:pt x="445" y="393"/>
                </a:lnTo>
                <a:lnTo>
                  <a:pt x="433" y="405"/>
                </a:lnTo>
                <a:lnTo>
                  <a:pt x="433" y="418"/>
                </a:lnTo>
                <a:lnTo>
                  <a:pt x="420" y="431"/>
                </a:lnTo>
                <a:lnTo>
                  <a:pt x="407" y="431"/>
                </a:lnTo>
                <a:lnTo>
                  <a:pt x="394" y="431"/>
                </a:lnTo>
                <a:lnTo>
                  <a:pt x="369" y="418"/>
                </a:lnTo>
                <a:lnTo>
                  <a:pt x="356" y="405"/>
                </a:lnTo>
                <a:lnTo>
                  <a:pt x="331" y="393"/>
                </a:lnTo>
                <a:lnTo>
                  <a:pt x="305" y="367"/>
                </a:lnTo>
                <a:lnTo>
                  <a:pt x="280" y="342"/>
                </a:lnTo>
                <a:lnTo>
                  <a:pt x="216" y="278"/>
                </a:lnTo>
                <a:lnTo>
                  <a:pt x="165" y="228"/>
                </a:lnTo>
                <a:lnTo>
                  <a:pt x="127" y="177"/>
                </a:lnTo>
                <a:lnTo>
                  <a:pt x="76" y="126"/>
                </a:lnTo>
                <a:lnTo>
                  <a:pt x="64" y="101"/>
                </a:lnTo>
                <a:lnTo>
                  <a:pt x="38" y="76"/>
                </a:lnTo>
                <a:lnTo>
                  <a:pt x="25" y="63"/>
                </a:lnTo>
                <a:lnTo>
                  <a:pt x="13" y="50"/>
                </a:lnTo>
                <a:lnTo>
                  <a:pt x="13" y="38"/>
                </a:lnTo>
                <a:lnTo>
                  <a:pt x="0" y="25"/>
                </a:lnTo>
                <a:lnTo>
                  <a:pt x="0" y="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5" name="Freeform 41"/>
          <p:cNvSpPr/>
          <p:nvPr/>
        </p:nvSpPr>
        <p:spPr bwMode="auto">
          <a:xfrm>
            <a:off x="7110414" y="2319867"/>
            <a:ext cx="300037" cy="440267"/>
          </a:xfrm>
          <a:custGeom>
            <a:avLst/>
            <a:gdLst>
              <a:gd name="T0" fmla="*/ 2147483647 w 471"/>
              <a:gd name="T1" fmla="*/ 2147483647 h 520"/>
              <a:gd name="T2" fmla="*/ 2147483647 w 471"/>
              <a:gd name="T3" fmla="*/ 2147483647 h 520"/>
              <a:gd name="T4" fmla="*/ 2147483647 w 471"/>
              <a:gd name="T5" fmla="*/ 2147483647 h 520"/>
              <a:gd name="T6" fmla="*/ 2147483647 w 471"/>
              <a:gd name="T7" fmla="*/ 2147483647 h 520"/>
              <a:gd name="T8" fmla="*/ 2147483647 w 471"/>
              <a:gd name="T9" fmla="*/ 2147483647 h 520"/>
              <a:gd name="T10" fmla="*/ 2147483647 w 471"/>
              <a:gd name="T11" fmla="*/ 2147483647 h 520"/>
              <a:gd name="T12" fmla="*/ 2147483647 w 471"/>
              <a:gd name="T13" fmla="*/ 2147483647 h 520"/>
              <a:gd name="T14" fmla="*/ 2147483647 w 471"/>
              <a:gd name="T15" fmla="*/ 2147483647 h 520"/>
              <a:gd name="T16" fmla="*/ 2147483647 w 471"/>
              <a:gd name="T17" fmla="*/ 2147483647 h 520"/>
              <a:gd name="T18" fmla="*/ 2147483647 w 471"/>
              <a:gd name="T19" fmla="*/ 2147483647 h 520"/>
              <a:gd name="T20" fmla="*/ 2147483647 w 471"/>
              <a:gd name="T21" fmla="*/ 2147483647 h 520"/>
              <a:gd name="T22" fmla="*/ 2147483647 w 471"/>
              <a:gd name="T23" fmla="*/ 2147483647 h 520"/>
              <a:gd name="T24" fmla="*/ 2147483647 w 471"/>
              <a:gd name="T25" fmla="*/ 2147483647 h 520"/>
              <a:gd name="T26" fmla="*/ 2147483647 w 471"/>
              <a:gd name="T27" fmla="*/ 2147483647 h 520"/>
              <a:gd name="T28" fmla="*/ 2147483647 w 471"/>
              <a:gd name="T29" fmla="*/ 2147483647 h 520"/>
              <a:gd name="T30" fmla="*/ 2147483647 w 471"/>
              <a:gd name="T31" fmla="*/ 2147483647 h 520"/>
              <a:gd name="T32" fmla="*/ 2147483647 w 471"/>
              <a:gd name="T33" fmla="*/ 2147483647 h 520"/>
              <a:gd name="T34" fmla="*/ 2147483647 w 471"/>
              <a:gd name="T35" fmla="*/ 2147483647 h 520"/>
              <a:gd name="T36" fmla="*/ 2147483647 w 471"/>
              <a:gd name="T37" fmla="*/ 2147483647 h 520"/>
              <a:gd name="T38" fmla="*/ 2147483647 w 471"/>
              <a:gd name="T39" fmla="*/ 2147483647 h 520"/>
              <a:gd name="T40" fmla="*/ 0 w 471"/>
              <a:gd name="T41" fmla="*/ 2147483647 h 520"/>
              <a:gd name="T42" fmla="*/ 0 w 471"/>
              <a:gd name="T43" fmla="*/ 2147483647 h 520"/>
              <a:gd name="T44" fmla="*/ 0 w 471"/>
              <a:gd name="T45" fmla="*/ 2147483647 h 520"/>
              <a:gd name="T46" fmla="*/ 2147483647 w 471"/>
              <a:gd name="T47" fmla="*/ 2147483647 h 520"/>
              <a:gd name="T48" fmla="*/ 2147483647 w 471"/>
              <a:gd name="T49" fmla="*/ 2147483647 h 520"/>
              <a:gd name="T50" fmla="*/ 2147483647 w 471"/>
              <a:gd name="T51" fmla="*/ 2147483647 h 520"/>
              <a:gd name="T52" fmla="*/ 2147483647 w 471"/>
              <a:gd name="T53" fmla="*/ 2147483647 h 520"/>
              <a:gd name="T54" fmla="*/ 2147483647 w 471"/>
              <a:gd name="T55" fmla="*/ 2147483647 h 520"/>
              <a:gd name="T56" fmla="*/ 2147483647 w 471"/>
              <a:gd name="T57" fmla="*/ 2147483647 h 520"/>
              <a:gd name="T58" fmla="*/ 2147483647 w 471"/>
              <a:gd name="T59" fmla="*/ 2147483647 h 520"/>
              <a:gd name="T60" fmla="*/ 2147483647 w 471"/>
              <a:gd name="T61" fmla="*/ 2147483647 h 520"/>
              <a:gd name="T62" fmla="*/ 2147483647 w 471"/>
              <a:gd name="T63" fmla="*/ 2147483647 h 520"/>
              <a:gd name="T64" fmla="*/ 2147483647 w 471"/>
              <a:gd name="T65" fmla="*/ 2147483647 h 520"/>
              <a:gd name="T66" fmla="*/ 2147483647 w 471"/>
              <a:gd name="T67" fmla="*/ 2147483647 h 520"/>
              <a:gd name="T68" fmla="*/ 2147483647 w 471"/>
              <a:gd name="T69" fmla="*/ 2147483647 h 520"/>
              <a:gd name="T70" fmla="*/ 2147483647 w 471"/>
              <a:gd name="T71" fmla="*/ 2147483647 h 520"/>
              <a:gd name="T72" fmla="*/ 2147483647 w 471"/>
              <a:gd name="T73" fmla="*/ 2147483647 h 520"/>
              <a:gd name="T74" fmla="*/ 2147483647 w 471"/>
              <a:gd name="T75" fmla="*/ 2147483647 h 520"/>
              <a:gd name="T76" fmla="*/ 2147483647 w 471"/>
              <a:gd name="T77" fmla="*/ 2147483647 h 520"/>
              <a:gd name="T78" fmla="*/ 2147483647 w 471"/>
              <a:gd name="T79" fmla="*/ 2147483647 h 520"/>
              <a:gd name="T80" fmla="*/ 2147483647 w 471"/>
              <a:gd name="T81" fmla="*/ 0 h 520"/>
              <a:gd name="T82" fmla="*/ 2147483647 w 471"/>
              <a:gd name="T83" fmla="*/ 0 h 520"/>
              <a:gd name="T84" fmla="*/ 2147483647 w 471"/>
              <a:gd name="T85" fmla="*/ 0 h 520"/>
              <a:gd name="T86" fmla="*/ 2147483647 w 471"/>
              <a:gd name="T87" fmla="*/ 0 h 520"/>
              <a:gd name="T88" fmla="*/ 2147483647 w 471"/>
              <a:gd name="T89" fmla="*/ 0 h 520"/>
              <a:gd name="T90" fmla="*/ 2147483647 w 471"/>
              <a:gd name="T91" fmla="*/ 2147483647 h 520"/>
              <a:gd name="T92" fmla="*/ 2147483647 w 471"/>
              <a:gd name="T93" fmla="*/ 2147483647 h 520"/>
              <a:gd name="T94" fmla="*/ 2147483647 w 471"/>
              <a:gd name="T95" fmla="*/ 2147483647 h 520"/>
              <a:gd name="T96" fmla="*/ 2147483647 w 471"/>
              <a:gd name="T97" fmla="*/ 2147483647 h 520"/>
              <a:gd name="T98" fmla="*/ 2147483647 w 471"/>
              <a:gd name="T99" fmla="*/ 2147483647 h 520"/>
              <a:gd name="T100" fmla="*/ 2147483647 w 471"/>
              <a:gd name="T101" fmla="*/ 2147483647 h 520"/>
              <a:gd name="T102" fmla="*/ 2147483647 w 471"/>
              <a:gd name="T103" fmla="*/ 2147483647 h 520"/>
              <a:gd name="T104" fmla="*/ 2147483647 w 471"/>
              <a:gd name="T105" fmla="*/ 2147483647 h 520"/>
              <a:gd name="T106" fmla="*/ 2147483647 w 471"/>
              <a:gd name="T107" fmla="*/ 2147483647 h 520"/>
              <a:gd name="T108" fmla="*/ 2147483647 w 471"/>
              <a:gd name="T109" fmla="*/ 2147483647 h 520"/>
              <a:gd name="T110" fmla="*/ 2147483647 w 471"/>
              <a:gd name="T111" fmla="*/ 2147483647 h 5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1"/>
              <a:gd name="T169" fmla="*/ 0 h 520"/>
              <a:gd name="T170" fmla="*/ 471 w 471"/>
              <a:gd name="T171" fmla="*/ 520 h 52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1" h="520">
                <a:moveTo>
                  <a:pt x="458" y="140"/>
                </a:moveTo>
                <a:lnTo>
                  <a:pt x="471" y="152"/>
                </a:lnTo>
                <a:lnTo>
                  <a:pt x="458" y="165"/>
                </a:lnTo>
                <a:lnTo>
                  <a:pt x="458" y="178"/>
                </a:lnTo>
                <a:lnTo>
                  <a:pt x="445" y="203"/>
                </a:lnTo>
                <a:lnTo>
                  <a:pt x="420" y="216"/>
                </a:lnTo>
                <a:lnTo>
                  <a:pt x="407" y="241"/>
                </a:lnTo>
                <a:lnTo>
                  <a:pt x="382" y="254"/>
                </a:lnTo>
                <a:lnTo>
                  <a:pt x="356" y="279"/>
                </a:lnTo>
                <a:lnTo>
                  <a:pt x="293" y="330"/>
                </a:lnTo>
                <a:lnTo>
                  <a:pt x="242" y="381"/>
                </a:lnTo>
                <a:lnTo>
                  <a:pt x="178" y="419"/>
                </a:lnTo>
                <a:lnTo>
                  <a:pt x="127" y="457"/>
                </a:lnTo>
                <a:lnTo>
                  <a:pt x="102" y="469"/>
                </a:lnTo>
                <a:lnTo>
                  <a:pt x="76" y="495"/>
                </a:lnTo>
                <a:lnTo>
                  <a:pt x="51" y="495"/>
                </a:lnTo>
                <a:lnTo>
                  <a:pt x="38" y="507"/>
                </a:lnTo>
                <a:lnTo>
                  <a:pt x="25" y="520"/>
                </a:lnTo>
                <a:lnTo>
                  <a:pt x="13" y="520"/>
                </a:lnTo>
                <a:lnTo>
                  <a:pt x="0" y="520"/>
                </a:lnTo>
                <a:lnTo>
                  <a:pt x="0" y="507"/>
                </a:lnTo>
                <a:lnTo>
                  <a:pt x="13" y="495"/>
                </a:lnTo>
                <a:lnTo>
                  <a:pt x="13" y="482"/>
                </a:lnTo>
                <a:lnTo>
                  <a:pt x="25" y="457"/>
                </a:lnTo>
                <a:lnTo>
                  <a:pt x="38" y="444"/>
                </a:lnTo>
                <a:lnTo>
                  <a:pt x="64" y="419"/>
                </a:lnTo>
                <a:lnTo>
                  <a:pt x="76" y="393"/>
                </a:lnTo>
                <a:lnTo>
                  <a:pt x="127" y="343"/>
                </a:lnTo>
                <a:lnTo>
                  <a:pt x="165" y="292"/>
                </a:lnTo>
                <a:lnTo>
                  <a:pt x="191" y="241"/>
                </a:lnTo>
                <a:lnTo>
                  <a:pt x="229" y="190"/>
                </a:lnTo>
                <a:lnTo>
                  <a:pt x="242" y="152"/>
                </a:lnTo>
                <a:lnTo>
                  <a:pt x="254" y="114"/>
                </a:lnTo>
                <a:lnTo>
                  <a:pt x="254" y="89"/>
                </a:lnTo>
                <a:lnTo>
                  <a:pt x="254" y="64"/>
                </a:lnTo>
                <a:lnTo>
                  <a:pt x="254" y="38"/>
                </a:lnTo>
                <a:lnTo>
                  <a:pt x="254" y="26"/>
                </a:lnTo>
                <a:lnTo>
                  <a:pt x="267" y="13"/>
                </a:lnTo>
                <a:lnTo>
                  <a:pt x="280" y="0"/>
                </a:lnTo>
                <a:lnTo>
                  <a:pt x="293" y="0"/>
                </a:lnTo>
                <a:lnTo>
                  <a:pt x="305" y="0"/>
                </a:lnTo>
                <a:lnTo>
                  <a:pt x="318" y="0"/>
                </a:lnTo>
                <a:lnTo>
                  <a:pt x="343" y="13"/>
                </a:lnTo>
                <a:lnTo>
                  <a:pt x="382" y="38"/>
                </a:lnTo>
                <a:lnTo>
                  <a:pt x="407" y="51"/>
                </a:lnTo>
                <a:lnTo>
                  <a:pt x="420" y="64"/>
                </a:lnTo>
                <a:lnTo>
                  <a:pt x="432" y="76"/>
                </a:lnTo>
                <a:lnTo>
                  <a:pt x="445" y="89"/>
                </a:lnTo>
                <a:lnTo>
                  <a:pt x="458" y="102"/>
                </a:lnTo>
                <a:lnTo>
                  <a:pt x="458" y="114"/>
                </a:lnTo>
                <a:lnTo>
                  <a:pt x="458" y="127"/>
                </a:lnTo>
                <a:lnTo>
                  <a:pt x="458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6" name="Freeform 42"/>
          <p:cNvSpPr/>
          <p:nvPr/>
        </p:nvSpPr>
        <p:spPr bwMode="auto">
          <a:xfrm>
            <a:off x="6521450" y="2705101"/>
            <a:ext cx="209550" cy="342900"/>
          </a:xfrm>
          <a:custGeom>
            <a:avLst/>
            <a:gdLst>
              <a:gd name="T0" fmla="*/ 2147483647 w 331"/>
              <a:gd name="T1" fmla="*/ 2147483647 h 405"/>
              <a:gd name="T2" fmla="*/ 2147483647 w 331"/>
              <a:gd name="T3" fmla="*/ 2147483647 h 405"/>
              <a:gd name="T4" fmla="*/ 2147483647 w 331"/>
              <a:gd name="T5" fmla="*/ 2147483647 h 405"/>
              <a:gd name="T6" fmla="*/ 2147483647 w 331"/>
              <a:gd name="T7" fmla="*/ 2147483647 h 405"/>
              <a:gd name="T8" fmla="*/ 2147483647 w 331"/>
              <a:gd name="T9" fmla="*/ 2147483647 h 405"/>
              <a:gd name="T10" fmla="*/ 2147483647 w 331"/>
              <a:gd name="T11" fmla="*/ 2147483647 h 405"/>
              <a:gd name="T12" fmla="*/ 2147483647 w 331"/>
              <a:gd name="T13" fmla="*/ 2147483647 h 405"/>
              <a:gd name="T14" fmla="*/ 2147483647 w 331"/>
              <a:gd name="T15" fmla="*/ 2147483647 h 405"/>
              <a:gd name="T16" fmla="*/ 0 w 331"/>
              <a:gd name="T17" fmla="*/ 2147483647 h 405"/>
              <a:gd name="T18" fmla="*/ 0 w 331"/>
              <a:gd name="T19" fmla="*/ 2147483647 h 405"/>
              <a:gd name="T20" fmla="*/ 0 w 331"/>
              <a:gd name="T21" fmla="*/ 2147483647 h 405"/>
              <a:gd name="T22" fmla="*/ 0 w 331"/>
              <a:gd name="T23" fmla="*/ 2147483647 h 405"/>
              <a:gd name="T24" fmla="*/ 2147483647 w 331"/>
              <a:gd name="T25" fmla="*/ 2147483647 h 405"/>
              <a:gd name="T26" fmla="*/ 2147483647 w 331"/>
              <a:gd name="T27" fmla="*/ 2147483647 h 405"/>
              <a:gd name="T28" fmla="*/ 2147483647 w 331"/>
              <a:gd name="T29" fmla="*/ 2147483647 h 405"/>
              <a:gd name="T30" fmla="*/ 2147483647 w 331"/>
              <a:gd name="T31" fmla="*/ 2147483647 h 405"/>
              <a:gd name="T32" fmla="*/ 2147483647 w 331"/>
              <a:gd name="T33" fmla="*/ 2147483647 h 405"/>
              <a:gd name="T34" fmla="*/ 2147483647 w 331"/>
              <a:gd name="T35" fmla="*/ 2147483647 h 405"/>
              <a:gd name="T36" fmla="*/ 2147483647 w 331"/>
              <a:gd name="T37" fmla="*/ 2147483647 h 405"/>
              <a:gd name="T38" fmla="*/ 2147483647 w 331"/>
              <a:gd name="T39" fmla="*/ 2147483647 h 405"/>
              <a:gd name="T40" fmla="*/ 2147483647 w 331"/>
              <a:gd name="T41" fmla="*/ 2147483647 h 405"/>
              <a:gd name="T42" fmla="*/ 2147483647 w 331"/>
              <a:gd name="T43" fmla="*/ 2147483647 h 405"/>
              <a:gd name="T44" fmla="*/ 2147483647 w 331"/>
              <a:gd name="T45" fmla="*/ 2147483647 h 405"/>
              <a:gd name="T46" fmla="*/ 2147483647 w 331"/>
              <a:gd name="T47" fmla="*/ 2147483647 h 405"/>
              <a:gd name="T48" fmla="*/ 2147483647 w 331"/>
              <a:gd name="T49" fmla="*/ 2147483647 h 405"/>
              <a:gd name="T50" fmla="*/ 2147483647 w 331"/>
              <a:gd name="T51" fmla="*/ 2147483647 h 405"/>
              <a:gd name="T52" fmla="*/ 2147483647 w 331"/>
              <a:gd name="T53" fmla="*/ 2147483647 h 405"/>
              <a:gd name="T54" fmla="*/ 2147483647 w 331"/>
              <a:gd name="T55" fmla="*/ 0 h 405"/>
              <a:gd name="T56" fmla="*/ 2147483647 w 331"/>
              <a:gd name="T57" fmla="*/ 0 h 405"/>
              <a:gd name="T58" fmla="*/ 2147483647 w 331"/>
              <a:gd name="T59" fmla="*/ 0 h 405"/>
              <a:gd name="T60" fmla="*/ 2147483647 w 331"/>
              <a:gd name="T61" fmla="*/ 2147483647 h 405"/>
              <a:gd name="T62" fmla="*/ 2147483647 w 331"/>
              <a:gd name="T63" fmla="*/ 2147483647 h 405"/>
              <a:gd name="T64" fmla="*/ 2147483647 w 331"/>
              <a:gd name="T65" fmla="*/ 2147483647 h 405"/>
              <a:gd name="T66" fmla="*/ 2147483647 w 331"/>
              <a:gd name="T67" fmla="*/ 2147483647 h 405"/>
              <a:gd name="T68" fmla="*/ 2147483647 w 331"/>
              <a:gd name="T69" fmla="*/ 2147483647 h 405"/>
              <a:gd name="T70" fmla="*/ 2147483647 w 331"/>
              <a:gd name="T71" fmla="*/ 2147483647 h 405"/>
              <a:gd name="T72" fmla="*/ 2147483647 w 331"/>
              <a:gd name="T73" fmla="*/ 2147483647 h 405"/>
              <a:gd name="T74" fmla="*/ 2147483647 w 331"/>
              <a:gd name="T75" fmla="*/ 2147483647 h 405"/>
              <a:gd name="T76" fmla="*/ 2147483647 w 331"/>
              <a:gd name="T77" fmla="*/ 2147483647 h 405"/>
              <a:gd name="T78" fmla="*/ 2147483647 w 331"/>
              <a:gd name="T79" fmla="*/ 2147483647 h 405"/>
              <a:gd name="T80" fmla="*/ 2147483647 w 331"/>
              <a:gd name="T81" fmla="*/ 2147483647 h 405"/>
              <a:gd name="T82" fmla="*/ 2147483647 w 331"/>
              <a:gd name="T83" fmla="*/ 2147483647 h 405"/>
              <a:gd name="T84" fmla="*/ 2147483647 w 331"/>
              <a:gd name="T85" fmla="*/ 2147483647 h 405"/>
              <a:gd name="T86" fmla="*/ 2147483647 w 331"/>
              <a:gd name="T87" fmla="*/ 2147483647 h 405"/>
              <a:gd name="T88" fmla="*/ 2147483647 w 331"/>
              <a:gd name="T89" fmla="*/ 2147483647 h 405"/>
              <a:gd name="T90" fmla="*/ 2147483647 w 331"/>
              <a:gd name="T91" fmla="*/ 2147483647 h 4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31"/>
              <a:gd name="T139" fmla="*/ 0 h 405"/>
              <a:gd name="T140" fmla="*/ 331 w 331"/>
              <a:gd name="T141" fmla="*/ 405 h 4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31" h="405">
                <a:moveTo>
                  <a:pt x="102" y="354"/>
                </a:moveTo>
                <a:lnTo>
                  <a:pt x="77" y="367"/>
                </a:lnTo>
                <a:lnTo>
                  <a:pt x="64" y="380"/>
                </a:lnTo>
                <a:lnTo>
                  <a:pt x="51" y="392"/>
                </a:lnTo>
                <a:lnTo>
                  <a:pt x="38" y="405"/>
                </a:lnTo>
                <a:lnTo>
                  <a:pt x="26" y="405"/>
                </a:lnTo>
                <a:lnTo>
                  <a:pt x="13" y="405"/>
                </a:lnTo>
                <a:lnTo>
                  <a:pt x="0" y="405"/>
                </a:lnTo>
                <a:lnTo>
                  <a:pt x="0" y="392"/>
                </a:lnTo>
                <a:lnTo>
                  <a:pt x="0" y="380"/>
                </a:lnTo>
                <a:lnTo>
                  <a:pt x="13" y="367"/>
                </a:lnTo>
                <a:lnTo>
                  <a:pt x="26" y="342"/>
                </a:lnTo>
                <a:lnTo>
                  <a:pt x="38" y="316"/>
                </a:lnTo>
                <a:lnTo>
                  <a:pt x="64" y="291"/>
                </a:lnTo>
                <a:lnTo>
                  <a:pt x="77" y="253"/>
                </a:lnTo>
                <a:lnTo>
                  <a:pt x="102" y="228"/>
                </a:lnTo>
                <a:lnTo>
                  <a:pt x="115" y="190"/>
                </a:lnTo>
                <a:lnTo>
                  <a:pt x="127" y="164"/>
                </a:lnTo>
                <a:lnTo>
                  <a:pt x="140" y="139"/>
                </a:lnTo>
                <a:lnTo>
                  <a:pt x="153" y="114"/>
                </a:lnTo>
                <a:lnTo>
                  <a:pt x="153" y="88"/>
                </a:lnTo>
                <a:lnTo>
                  <a:pt x="153" y="76"/>
                </a:lnTo>
                <a:lnTo>
                  <a:pt x="153" y="63"/>
                </a:lnTo>
                <a:lnTo>
                  <a:pt x="153" y="38"/>
                </a:lnTo>
                <a:lnTo>
                  <a:pt x="153" y="12"/>
                </a:lnTo>
                <a:lnTo>
                  <a:pt x="166" y="0"/>
                </a:lnTo>
                <a:lnTo>
                  <a:pt x="178" y="0"/>
                </a:lnTo>
                <a:lnTo>
                  <a:pt x="191" y="0"/>
                </a:lnTo>
                <a:lnTo>
                  <a:pt x="216" y="12"/>
                </a:lnTo>
                <a:lnTo>
                  <a:pt x="242" y="25"/>
                </a:lnTo>
                <a:lnTo>
                  <a:pt x="280" y="50"/>
                </a:lnTo>
                <a:lnTo>
                  <a:pt x="306" y="76"/>
                </a:lnTo>
                <a:lnTo>
                  <a:pt x="318" y="101"/>
                </a:lnTo>
                <a:lnTo>
                  <a:pt x="331" y="126"/>
                </a:lnTo>
                <a:lnTo>
                  <a:pt x="331" y="139"/>
                </a:lnTo>
                <a:lnTo>
                  <a:pt x="331" y="164"/>
                </a:lnTo>
                <a:lnTo>
                  <a:pt x="318" y="190"/>
                </a:lnTo>
                <a:lnTo>
                  <a:pt x="293" y="215"/>
                </a:lnTo>
                <a:lnTo>
                  <a:pt x="267" y="228"/>
                </a:lnTo>
                <a:lnTo>
                  <a:pt x="229" y="266"/>
                </a:lnTo>
                <a:lnTo>
                  <a:pt x="191" y="291"/>
                </a:lnTo>
                <a:lnTo>
                  <a:pt x="153" y="316"/>
                </a:lnTo>
                <a:lnTo>
                  <a:pt x="102" y="3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507" name="Freeform 43"/>
          <p:cNvSpPr/>
          <p:nvPr/>
        </p:nvSpPr>
        <p:spPr bwMode="auto">
          <a:xfrm>
            <a:off x="6764339" y="2844801"/>
            <a:ext cx="581025" cy="215900"/>
          </a:xfrm>
          <a:custGeom>
            <a:avLst/>
            <a:gdLst>
              <a:gd name="T0" fmla="*/ 2147483647 w 916"/>
              <a:gd name="T1" fmla="*/ 2147483647 h 254"/>
              <a:gd name="T2" fmla="*/ 2147483647 w 916"/>
              <a:gd name="T3" fmla="*/ 2147483647 h 254"/>
              <a:gd name="T4" fmla="*/ 2147483647 w 916"/>
              <a:gd name="T5" fmla="*/ 2147483647 h 254"/>
              <a:gd name="T6" fmla="*/ 2147483647 w 916"/>
              <a:gd name="T7" fmla="*/ 2147483647 h 254"/>
              <a:gd name="T8" fmla="*/ 2147483647 w 916"/>
              <a:gd name="T9" fmla="*/ 2147483647 h 254"/>
              <a:gd name="T10" fmla="*/ 2147483647 w 916"/>
              <a:gd name="T11" fmla="*/ 2147483647 h 254"/>
              <a:gd name="T12" fmla="*/ 2147483647 w 916"/>
              <a:gd name="T13" fmla="*/ 2147483647 h 254"/>
              <a:gd name="T14" fmla="*/ 2147483647 w 916"/>
              <a:gd name="T15" fmla="*/ 2147483647 h 254"/>
              <a:gd name="T16" fmla="*/ 2147483647 w 916"/>
              <a:gd name="T17" fmla="*/ 2147483647 h 254"/>
              <a:gd name="T18" fmla="*/ 2147483647 w 916"/>
              <a:gd name="T19" fmla="*/ 2147483647 h 254"/>
              <a:gd name="T20" fmla="*/ 2147483647 w 916"/>
              <a:gd name="T21" fmla="*/ 2147483647 h 254"/>
              <a:gd name="T22" fmla="*/ 2147483647 w 916"/>
              <a:gd name="T23" fmla="*/ 2147483647 h 254"/>
              <a:gd name="T24" fmla="*/ 2147483647 w 916"/>
              <a:gd name="T25" fmla="*/ 0 h 254"/>
              <a:gd name="T26" fmla="*/ 2147483647 w 916"/>
              <a:gd name="T27" fmla="*/ 0 h 254"/>
              <a:gd name="T28" fmla="*/ 2147483647 w 916"/>
              <a:gd name="T29" fmla="*/ 0 h 254"/>
              <a:gd name="T30" fmla="*/ 2147483647 w 916"/>
              <a:gd name="T31" fmla="*/ 2147483647 h 254"/>
              <a:gd name="T32" fmla="*/ 2147483647 w 916"/>
              <a:gd name="T33" fmla="*/ 2147483647 h 254"/>
              <a:gd name="T34" fmla="*/ 2147483647 w 916"/>
              <a:gd name="T35" fmla="*/ 2147483647 h 254"/>
              <a:gd name="T36" fmla="*/ 2147483647 w 916"/>
              <a:gd name="T37" fmla="*/ 2147483647 h 254"/>
              <a:gd name="T38" fmla="*/ 2147483647 w 916"/>
              <a:gd name="T39" fmla="*/ 2147483647 h 254"/>
              <a:gd name="T40" fmla="*/ 2147483647 w 916"/>
              <a:gd name="T41" fmla="*/ 2147483647 h 254"/>
              <a:gd name="T42" fmla="*/ 2147483647 w 916"/>
              <a:gd name="T43" fmla="*/ 2147483647 h 254"/>
              <a:gd name="T44" fmla="*/ 2147483647 w 916"/>
              <a:gd name="T45" fmla="*/ 2147483647 h 254"/>
              <a:gd name="T46" fmla="*/ 2147483647 w 916"/>
              <a:gd name="T47" fmla="*/ 2147483647 h 254"/>
              <a:gd name="T48" fmla="*/ 2147483647 w 916"/>
              <a:gd name="T49" fmla="*/ 2147483647 h 254"/>
              <a:gd name="T50" fmla="*/ 2147483647 w 916"/>
              <a:gd name="T51" fmla="*/ 2147483647 h 254"/>
              <a:gd name="T52" fmla="*/ 2147483647 w 916"/>
              <a:gd name="T53" fmla="*/ 2147483647 h 254"/>
              <a:gd name="T54" fmla="*/ 2147483647 w 916"/>
              <a:gd name="T55" fmla="*/ 2147483647 h 254"/>
              <a:gd name="T56" fmla="*/ 2147483647 w 916"/>
              <a:gd name="T57" fmla="*/ 2147483647 h 254"/>
              <a:gd name="T58" fmla="*/ 2147483647 w 916"/>
              <a:gd name="T59" fmla="*/ 2147483647 h 254"/>
              <a:gd name="T60" fmla="*/ 2147483647 w 916"/>
              <a:gd name="T61" fmla="*/ 2147483647 h 254"/>
              <a:gd name="T62" fmla="*/ 2147483647 w 916"/>
              <a:gd name="T63" fmla="*/ 2147483647 h 254"/>
              <a:gd name="T64" fmla="*/ 2147483647 w 916"/>
              <a:gd name="T65" fmla="*/ 2147483647 h 254"/>
              <a:gd name="T66" fmla="*/ 2147483647 w 916"/>
              <a:gd name="T67" fmla="*/ 2147483647 h 254"/>
              <a:gd name="T68" fmla="*/ 2147483647 w 916"/>
              <a:gd name="T69" fmla="*/ 2147483647 h 2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16"/>
              <a:gd name="T106" fmla="*/ 0 h 254"/>
              <a:gd name="T107" fmla="*/ 916 w 916"/>
              <a:gd name="T108" fmla="*/ 254 h 2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16" h="254">
                <a:moveTo>
                  <a:pt x="51" y="254"/>
                </a:moveTo>
                <a:lnTo>
                  <a:pt x="25" y="241"/>
                </a:lnTo>
                <a:lnTo>
                  <a:pt x="13" y="216"/>
                </a:lnTo>
                <a:lnTo>
                  <a:pt x="13" y="203"/>
                </a:lnTo>
                <a:lnTo>
                  <a:pt x="0" y="203"/>
                </a:lnTo>
                <a:lnTo>
                  <a:pt x="13" y="190"/>
                </a:lnTo>
                <a:lnTo>
                  <a:pt x="13" y="178"/>
                </a:lnTo>
                <a:lnTo>
                  <a:pt x="25" y="165"/>
                </a:lnTo>
                <a:lnTo>
                  <a:pt x="51" y="165"/>
                </a:lnTo>
                <a:lnTo>
                  <a:pt x="63" y="152"/>
                </a:lnTo>
                <a:lnTo>
                  <a:pt x="76" y="152"/>
                </a:lnTo>
                <a:lnTo>
                  <a:pt x="102" y="152"/>
                </a:lnTo>
                <a:lnTo>
                  <a:pt x="127" y="140"/>
                </a:lnTo>
                <a:lnTo>
                  <a:pt x="153" y="140"/>
                </a:lnTo>
                <a:lnTo>
                  <a:pt x="191" y="127"/>
                </a:lnTo>
                <a:lnTo>
                  <a:pt x="229" y="127"/>
                </a:lnTo>
                <a:lnTo>
                  <a:pt x="267" y="114"/>
                </a:lnTo>
                <a:lnTo>
                  <a:pt x="356" y="102"/>
                </a:lnTo>
                <a:lnTo>
                  <a:pt x="445" y="89"/>
                </a:lnTo>
                <a:lnTo>
                  <a:pt x="521" y="76"/>
                </a:lnTo>
                <a:lnTo>
                  <a:pt x="611" y="51"/>
                </a:lnTo>
                <a:lnTo>
                  <a:pt x="636" y="38"/>
                </a:lnTo>
                <a:lnTo>
                  <a:pt x="674" y="26"/>
                </a:lnTo>
                <a:lnTo>
                  <a:pt x="700" y="13"/>
                </a:lnTo>
                <a:lnTo>
                  <a:pt x="725" y="13"/>
                </a:lnTo>
                <a:lnTo>
                  <a:pt x="750" y="0"/>
                </a:lnTo>
                <a:lnTo>
                  <a:pt x="763" y="0"/>
                </a:lnTo>
                <a:lnTo>
                  <a:pt x="776" y="0"/>
                </a:lnTo>
                <a:lnTo>
                  <a:pt x="789" y="0"/>
                </a:lnTo>
                <a:lnTo>
                  <a:pt x="814" y="0"/>
                </a:lnTo>
                <a:lnTo>
                  <a:pt x="827" y="13"/>
                </a:lnTo>
                <a:lnTo>
                  <a:pt x="840" y="13"/>
                </a:lnTo>
                <a:lnTo>
                  <a:pt x="865" y="26"/>
                </a:lnTo>
                <a:lnTo>
                  <a:pt x="890" y="38"/>
                </a:lnTo>
                <a:lnTo>
                  <a:pt x="903" y="51"/>
                </a:lnTo>
                <a:lnTo>
                  <a:pt x="916" y="76"/>
                </a:lnTo>
                <a:lnTo>
                  <a:pt x="916" y="89"/>
                </a:lnTo>
                <a:lnTo>
                  <a:pt x="903" y="89"/>
                </a:lnTo>
                <a:lnTo>
                  <a:pt x="903" y="102"/>
                </a:lnTo>
                <a:lnTo>
                  <a:pt x="890" y="102"/>
                </a:lnTo>
                <a:lnTo>
                  <a:pt x="878" y="102"/>
                </a:lnTo>
                <a:lnTo>
                  <a:pt x="852" y="114"/>
                </a:lnTo>
                <a:lnTo>
                  <a:pt x="840" y="114"/>
                </a:lnTo>
                <a:lnTo>
                  <a:pt x="814" y="127"/>
                </a:lnTo>
                <a:lnTo>
                  <a:pt x="789" y="127"/>
                </a:lnTo>
                <a:lnTo>
                  <a:pt x="750" y="140"/>
                </a:lnTo>
                <a:lnTo>
                  <a:pt x="725" y="152"/>
                </a:lnTo>
                <a:lnTo>
                  <a:pt x="687" y="152"/>
                </a:lnTo>
                <a:lnTo>
                  <a:pt x="649" y="165"/>
                </a:lnTo>
                <a:lnTo>
                  <a:pt x="598" y="178"/>
                </a:lnTo>
                <a:lnTo>
                  <a:pt x="560" y="190"/>
                </a:lnTo>
                <a:lnTo>
                  <a:pt x="509" y="203"/>
                </a:lnTo>
                <a:lnTo>
                  <a:pt x="458" y="203"/>
                </a:lnTo>
                <a:lnTo>
                  <a:pt x="407" y="216"/>
                </a:lnTo>
                <a:lnTo>
                  <a:pt x="369" y="228"/>
                </a:lnTo>
                <a:lnTo>
                  <a:pt x="331" y="228"/>
                </a:lnTo>
                <a:lnTo>
                  <a:pt x="292" y="241"/>
                </a:lnTo>
                <a:lnTo>
                  <a:pt x="254" y="241"/>
                </a:lnTo>
                <a:lnTo>
                  <a:pt x="216" y="254"/>
                </a:lnTo>
                <a:lnTo>
                  <a:pt x="191" y="254"/>
                </a:lnTo>
                <a:lnTo>
                  <a:pt x="165" y="254"/>
                </a:lnTo>
                <a:lnTo>
                  <a:pt x="140" y="254"/>
                </a:lnTo>
                <a:lnTo>
                  <a:pt x="114" y="254"/>
                </a:lnTo>
                <a:lnTo>
                  <a:pt x="102" y="254"/>
                </a:lnTo>
                <a:lnTo>
                  <a:pt x="76" y="254"/>
                </a:lnTo>
                <a:lnTo>
                  <a:pt x="63" y="254"/>
                </a:lnTo>
                <a:lnTo>
                  <a:pt x="51" y="2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2" name="Freeform 28"/>
          <p:cNvSpPr/>
          <p:nvPr/>
        </p:nvSpPr>
        <p:spPr bwMode="auto">
          <a:xfrm>
            <a:off x="6343650" y="2309284"/>
            <a:ext cx="153988" cy="2133600"/>
          </a:xfrm>
          <a:custGeom>
            <a:avLst/>
            <a:gdLst>
              <a:gd name="T0" fmla="*/ 2147483647 w 242"/>
              <a:gd name="T1" fmla="*/ 2147483647 h 2521"/>
              <a:gd name="T2" fmla="*/ 2147483647 w 242"/>
              <a:gd name="T3" fmla="*/ 2147483647 h 2521"/>
              <a:gd name="T4" fmla="*/ 2147483647 w 242"/>
              <a:gd name="T5" fmla="*/ 2147483647 h 2521"/>
              <a:gd name="T6" fmla="*/ 2147483647 w 242"/>
              <a:gd name="T7" fmla="*/ 2147483647 h 2521"/>
              <a:gd name="T8" fmla="*/ 2147483647 w 242"/>
              <a:gd name="T9" fmla="*/ 2147483647 h 2521"/>
              <a:gd name="T10" fmla="*/ 2147483647 w 242"/>
              <a:gd name="T11" fmla="*/ 2147483647 h 2521"/>
              <a:gd name="T12" fmla="*/ 2147483647 w 242"/>
              <a:gd name="T13" fmla="*/ 2147483647 h 2521"/>
              <a:gd name="T14" fmla="*/ 2147483647 w 242"/>
              <a:gd name="T15" fmla="*/ 2147483647 h 2521"/>
              <a:gd name="T16" fmla="*/ 2147483647 w 242"/>
              <a:gd name="T17" fmla="*/ 2147483647 h 2521"/>
              <a:gd name="T18" fmla="*/ 2147483647 w 242"/>
              <a:gd name="T19" fmla="*/ 2147483647 h 2521"/>
              <a:gd name="T20" fmla="*/ 2147483647 w 242"/>
              <a:gd name="T21" fmla="*/ 2147483647 h 2521"/>
              <a:gd name="T22" fmla="*/ 2147483647 w 242"/>
              <a:gd name="T23" fmla="*/ 2147483647 h 2521"/>
              <a:gd name="T24" fmla="*/ 2147483647 w 242"/>
              <a:gd name="T25" fmla="*/ 2147483647 h 2521"/>
              <a:gd name="T26" fmla="*/ 2147483647 w 242"/>
              <a:gd name="T27" fmla="*/ 2147483647 h 2521"/>
              <a:gd name="T28" fmla="*/ 2147483647 w 242"/>
              <a:gd name="T29" fmla="*/ 2147483647 h 2521"/>
              <a:gd name="T30" fmla="*/ 2147483647 w 242"/>
              <a:gd name="T31" fmla="*/ 2147483647 h 2521"/>
              <a:gd name="T32" fmla="*/ 2147483647 w 242"/>
              <a:gd name="T33" fmla="*/ 2147483647 h 2521"/>
              <a:gd name="T34" fmla="*/ 2147483647 w 242"/>
              <a:gd name="T35" fmla="*/ 2147483647 h 2521"/>
              <a:gd name="T36" fmla="*/ 2147483647 w 242"/>
              <a:gd name="T37" fmla="*/ 2147483647 h 2521"/>
              <a:gd name="T38" fmla="*/ 2147483647 w 242"/>
              <a:gd name="T39" fmla="*/ 2147483647 h 2521"/>
              <a:gd name="T40" fmla="*/ 2147483647 w 242"/>
              <a:gd name="T41" fmla="*/ 2147483647 h 2521"/>
              <a:gd name="T42" fmla="*/ 2147483647 w 242"/>
              <a:gd name="T43" fmla="*/ 2147483647 h 2521"/>
              <a:gd name="T44" fmla="*/ 2147483647 w 242"/>
              <a:gd name="T45" fmla="*/ 2147483647 h 2521"/>
              <a:gd name="T46" fmla="*/ 2147483647 w 242"/>
              <a:gd name="T47" fmla="*/ 2147483647 h 2521"/>
              <a:gd name="T48" fmla="*/ 2147483647 w 242"/>
              <a:gd name="T49" fmla="*/ 2147483647 h 2521"/>
              <a:gd name="T50" fmla="*/ 0 w 242"/>
              <a:gd name="T51" fmla="*/ 2147483647 h 2521"/>
              <a:gd name="T52" fmla="*/ 0 w 242"/>
              <a:gd name="T53" fmla="*/ 2147483647 h 2521"/>
              <a:gd name="T54" fmla="*/ 0 w 242"/>
              <a:gd name="T55" fmla="*/ 2147483647 h 2521"/>
              <a:gd name="T56" fmla="*/ 0 w 242"/>
              <a:gd name="T57" fmla="*/ 2147483647 h 2521"/>
              <a:gd name="T58" fmla="*/ 2147483647 w 242"/>
              <a:gd name="T59" fmla="*/ 2147483647 h 2521"/>
              <a:gd name="T60" fmla="*/ 2147483647 w 242"/>
              <a:gd name="T61" fmla="*/ 2147483647 h 2521"/>
              <a:gd name="T62" fmla="*/ 2147483647 w 242"/>
              <a:gd name="T63" fmla="*/ 2147483647 h 2521"/>
              <a:gd name="T64" fmla="*/ 2147483647 w 242"/>
              <a:gd name="T65" fmla="*/ 2147483647 h 2521"/>
              <a:gd name="T66" fmla="*/ 2147483647 w 242"/>
              <a:gd name="T67" fmla="*/ 2147483647 h 2521"/>
              <a:gd name="T68" fmla="*/ 2147483647 w 242"/>
              <a:gd name="T69" fmla="*/ 2147483647 h 2521"/>
              <a:gd name="T70" fmla="*/ 2147483647 w 242"/>
              <a:gd name="T71" fmla="*/ 2147483647 h 2521"/>
              <a:gd name="T72" fmla="*/ 2147483647 w 242"/>
              <a:gd name="T73" fmla="*/ 2147483647 h 2521"/>
              <a:gd name="T74" fmla="*/ 2147483647 w 242"/>
              <a:gd name="T75" fmla="*/ 2147483647 h 2521"/>
              <a:gd name="T76" fmla="*/ 2147483647 w 242"/>
              <a:gd name="T77" fmla="*/ 2147483647 h 2521"/>
              <a:gd name="T78" fmla="*/ 2147483647 w 242"/>
              <a:gd name="T79" fmla="*/ 2147483647 h 2521"/>
              <a:gd name="T80" fmla="*/ 2147483647 w 242"/>
              <a:gd name="T81" fmla="*/ 2147483647 h 2521"/>
              <a:gd name="T82" fmla="*/ 2147483647 w 242"/>
              <a:gd name="T83" fmla="*/ 2147483647 h 2521"/>
              <a:gd name="T84" fmla="*/ 2147483647 w 242"/>
              <a:gd name="T85" fmla="*/ 2147483647 h 2521"/>
              <a:gd name="T86" fmla="*/ 2147483647 w 242"/>
              <a:gd name="T87" fmla="*/ 2147483647 h 2521"/>
              <a:gd name="T88" fmla="*/ 2147483647 w 242"/>
              <a:gd name="T89" fmla="*/ 2147483647 h 2521"/>
              <a:gd name="T90" fmla="*/ 2147483647 w 242"/>
              <a:gd name="T91" fmla="*/ 2147483647 h 2521"/>
              <a:gd name="T92" fmla="*/ 2147483647 w 242"/>
              <a:gd name="T93" fmla="*/ 2147483647 h 2521"/>
              <a:gd name="T94" fmla="*/ 2147483647 w 242"/>
              <a:gd name="T95" fmla="*/ 2147483647 h 2521"/>
              <a:gd name="T96" fmla="*/ 2147483647 w 242"/>
              <a:gd name="T97" fmla="*/ 2147483647 h 2521"/>
              <a:gd name="T98" fmla="*/ 2147483647 w 242"/>
              <a:gd name="T99" fmla="*/ 2147483647 h 2521"/>
              <a:gd name="T100" fmla="*/ 2147483647 w 242"/>
              <a:gd name="T101" fmla="*/ 0 h 2521"/>
              <a:gd name="T102" fmla="*/ 2147483647 w 242"/>
              <a:gd name="T103" fmla="*/ 0 h 2521"/>
              <a:gd name="T104" fmla="*/ 2147483647 w 242"/>
              <a:gd name="T105" fmla="*/ 2147483647 h 2521"/>
              <a:gd name="T106" fmla="*/ 2147483647 w 242"/>
              <a:gd name="T107" fmla="*/ 2147483647 h 2521"/>
              <a:gd name="T108" fmla="*/ 2147483647 w 242"/>
              <a:gd name="T109" fmla="*/ 2147483647 h 2521"/>
              <a:gd name="T110" fmla="*/ 2147483647 w 242"/>
              <a:gd name="T111" fmla="*/ 2147483647 h 2521"/>
              <a:gd name="T112" fmla="*/ 2147483647 w 242"/>
              <a:gd name="T113" fmla="*/ 2147483647 h 2521"/>
              <a:gd name="T114" fmla="*/ 2147483647 w 242"/>
              <a:gd name="T115" fmla="*/ 2147483647 h 2521"/>
              <a:gd name="T116" fmla="*/ 2147483647 w 242"/>
              <a:gd name="T117" fmla="*/ 2147483647 h 252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2"/>
              <a:gd name="T178" fmla="*/ 0 h 2521"/>
              <a:gd name="T179" fmla="*/ 242 w 242"/>
              <a:gd name="T180" fmla="*/ 2521 h 252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2" h="2521">
                <a:moveTo>
                  <a:pt x="204" y="380"/>
                </a:moveTo>
                <a:lnTo>
                  <a:pt x="204" y="418"/>
                </a:lnTo>
                <a:lnTo>
                  <a:pt x="204" y="456"/>
                </a:lnTo>
                <a:lnTo>
                  <a:pt x="204" y="507"/>
                </a:lnTo>
                <a:lnTo>
                  <a:pt x="191" y="570"/>
                </a:lnTo>
                <a:lnTo>
                  <a:pt x="191" y="633"/>
                </a:lnTo>
                <a:lnTo>
                  <a:pt x="191" y="697"/>
                </a:lnTo>
                <a:lnTo>
                  <a:pt x="191" y="773"/>
                </a:lnTo>
                <a:lnTo>
                  <a:pt x="191" y="849"/>
                </a:lnTo>
                <a:lnTo>
                  <a:pt x="178" y="937"/>
                </a:lnTo>
                <a:lnTo>
                  <a:pt x="178" y="1026"/>
                </a:lnTo>
                <a:lnTo>
                  <a:pt x="178" y="1127"/>
                </a:lnTo>
                <a:lnTo>
                  <a:pt x="166" y="1229"/>
                </a:lnTo>
                <a:lnTo>
                  <a:pt x="166" y="1343"/>
                </a:lnTo>
                <a:lnTo>
                  <a:pt x="166" y="1457"/>
                </a:lnTo>
                <a:lnTo>
                  <a:pt x="153" y="1571"/>
                </a:lnTo>
                <a:lnTo>
                  <a:pt x="153" y="1698"/>
                </a:lnTo>
                <a:lnTo>
                  <a:pt x="153" y="1761"/>
                </a:lnTo>
                <a:lnTo>
                  <a:pt x="153" y="1824"/>
                </a:lnTo>
                <a:lnTo>
                  <a:pt x="153" y="1888"/>
                </a:lnTo>
                <a:lnTo>
                  <a:pt x="140" y="1938"/>
                </a:lnTo>
                <a:lnTo>
                  <a:pt x="140" y="1989"/>
                </a:lnTo>
                <a:lnTo>
                  <a:pt x="140" y="2040"/>
                </a:lnTo>
                <a:lnTo>
                  <a:pt x="140" y="2090"/>
                </a:lnTo>
                <a:lnTo>
                  <a:pt x="140" y="2128"/>
                </a:lnTo>
                <a:lnTo>
                  <a:pt x="140" y="2166"/>
                </a:lnTo>
                <a:lnTo>
                  <a:pt x="140" y="2205"/>
                </a:lnTo>
                <a:lnTo>
                  <a:pt x="140" y="2243"/>
                </a:lnTo>
                <a:lnTo>
                  <a:pt x="140" y="2268"/>
                </a:lnTo>
                <a:lnTo>
                  <a:pt x="140" y="2306"/>
                </a:lnTo>
                <a:lnTo>
                  <a:pt x="140" y="2331"/>
                </a:lnTo>
                <a:lnTo>
                  <a:pt x="128" y="2357"/>
                </a:lnTo>
                <a:lnTo>
                  <a:pt x="128" y="2369"/>
                </a:lnTo>
                <a:lnTo>
                  <a:pt x="128" y="2407"/>
                </a:lnTo>
                <a:lnTo>
                  <a:pt x="115" y="2445"/>
                </a:lnTo>
                <a:lnTo>
                  <a:pt x="115" y="2471"/>
                </a:lnTo>
                <a:lnTo>
                  <a:pt x="115" y="2483"/>
                </a:lnTo>
                <a:lnTo>
                  <a:pt x="102" y="2509"/>
                </a:lnTo>
                <a:lnTo>
                  <a:pt x="102" y="2521"/>
                </a:lnTo>
                <a:lnTo>
                  <a:pt x="89" y="2521"/>
                </a:lnTo>
                <a:lnTo>
                  <a:pt x="77" y="2521"/>
                </a:lnTo>
                <a:lnTo>
                  <a:pt x="64" y="2509"/>
                </a:lnTo>
                <a:lnTo>
                  <a:pt x="51" y="2496"/>
                </a:lnTo>
                <a:lnTo>
                  <a:pt x="51" y="2471"/>
                </a:lnTo>
                <a:lnTo>
                  <a:pt x="38" y="2458"/>
                </a:lnTo>
                <a:lnTo>
                  <a:pt x="26" y="2433"/>
                </a:lnTo>
                <a:lnTo>
                  <a:pt x="26" y="2395"/>
                </a:lnTo>
                <a:lnTo>
                  <a:pt x="13" y="2344"/>
                </a:lnTo>
                <a:lnTo>
                  <a:pt x="0" y="2293"/>
                </a:lnTo>
                <a:lnTo>
                  <a:pt x="0" y="2255"/>
                </a:lnTo>
                <a:lnTo>
                  <a:pt x="0" y="2217"/>
                </a:lnTo>
                <a:lnTo>
                  <a:pt x="0" y="2205"/>
                </a:lnTo>
                <a:lnTo>
                  <a:pt x="0" y="2192"/>
                </a:lnTo>
                <a:lnTo>
                  <a:pt x="0" y="2179"/>
                </a:lnTo>
                <a:lnTo>
                  <a:pt x="0" y="2166"/>
                </a:lnTo>
                <a:lnTo>
                  <a:pt x="0" y="2141"/>
                </a:lnTo>
                <a:lnTo>
                  <a:pt x="13" y="2116"/>
                </a:lnTo>
                <a:lnTo>
                  <a:pt x="13" y="2078"/>
                </a:lnTo>
                <a:lnTo>
                  <a:pt x="13" y="2052"/>
                </a:lnTo>
                <a:lnTo>
                  <a:pt x="13" y="2014"/>
                </a:lnTo>
                <a:lnTo>
                  <a:pt x="13" y="1976"/>
                </a:lnTo>
                <a:lnTo>
                  <a:pt x="26" y="1938"/>
                </a:lnTo>
                <a:lnTo>
                  <a:pt x="26" y="1888"/>
                </a:lnTo>
                <a:lnTo>
                  <a:pt x="26" y="1837"/>
                </a:lnTo>
                <a:lnTo>
                  <a:pt x="38" y="1786"/>
                </a:lnTo>
                <a:lnTo>
                  <a:pt x="38" y="1736"/>
                </a:lnTo>
                <a:lnTo>
                  <a:pt x="51" y="1508"/>
                </a:lnTo>
                <a:lnTo>
                  <a:pt x="64" y="1280"/>
                </a:lnTo>
                <a:lnTo>
                  <a:pt x="77" y="1051"/>
                </a:lnTo>
                <a:lnTo>
                  <a:pt x="77" y="823"/>
                </a:lnTo>
                <a:lnTo>
                  <a:pt x="77" y="760"/>
                </a:lnTo>
                <a:lnTo>
                  <a:pt x="77" y="709"/>
                </a:lnTo>
                <a:lnTo>
                  <a:pt x="77" y="659"/>
                </a:lnTo>
                <a:lnTo>
                  <a:pt x="77" y="608"/>
                </a:lnTo>
                <a:lnTo>
                  <a:pt x="77" y="557"/>
                </a:lnTo>
                <a:lnTo>
                  <a:pt x="77" y="519"/>
                </a:lnTo>
                <a:lnTo>
                  <a:pt x="77" y="469"/>
                </a:lnTo>
                <a:lnTo>
                  <a:pt x="77" y="431"/>
                </a:lnTo>
                <a:lnTo>
                  <a:pt x="77" y="405"/>
                </a:lnTo>
                <a:lnTo>
                  <a:pt x="77" y="367"/>
                </a:lnTo>
                <a:lnTo>
                  <a:pt x="77" y="342"/>
                </a:lnTo>
                <a:lnTo>
                  <a:pt x="77" y="304"/>
                </a:lnTo>
                <a:lnTo>
                  <a:pt x="64" y="278"/>
                </a:lnTo>
                <a:lnTo>
                  <a:pt x="64" y="266"/>
                </a:lnTo>
                <a:lnTo>
                  <a:pt x="64" y="240"/>
                </a:lnTo>
                <a:lnTo>
                  <a:pt x="64" y="228"/>
                </a:lnTo>
                <a:lnTo>
                  <a:pt x="64" y="202"/>
                </a:lnTo>
                <a:lnTo>
                  <a:pt x="51" y="177"/>
                </a:lnTo>
                <a:lnTo>
                  <a:pt x="51" y="152"/>
                </a:lnTo>
                <a:lnTo>
                  <a:pt x="51" y="126"/>
                </a:lnTo>
                <a:lnTo>
                  <a:pt x="38" y="114"/>
                </a:lnTo>
                <a:lnTo>
                  <a:pt x="38" y="101"/>
                </a:lnTo>
                <a:lnTo>
                  <a:pt x="38" y="88"/>
                </a:lnTo>
                <a:lnTo>
                  <a:pt x="38" y="76"/>
                </a:lnTo>
                <a:lnTo>
                  <a:pt x="26" y="63"/>
                </a:lnTo>
                <a:lnTo>
                  <a:pt x="13" y="38"/>
                </a:lnTo>
                <a:lnTo>
                  <a:pt x="26" y="25"/>
                </a:lnTo>
                <a:lnTo>
                  <a:pt x="38" y="12"/>
                </a:lnTo>
                <a:lnTo>
                  <a:pt x="38" y="0"/>
                </a:lnTo>
                <a:lnTo>
                  <a:pt x="64" y="0"/>
                </a:lnTo>
                <a:lnTo>
                  <a:pt x="89" y="0"/>
                </a:lnTo>
                <a:lnTo>
                  <a:pt x="128" y="12"/>
                </a:lnTo>
                <a:lnTo>
                  <a:pt x="166" y="12"/>
                </a:lnTo>
                <a:lnTo>
                  <a:pt x="204" y="25"/>
                </a:lnTo>
                <a:lnTo>
                  <a:pt x="217" y="50"/>
                </a:lnTo>
                <a:lnTo>
                  <a:pt x="242" y="63"/>
                </a:lnTo>
                <a:lnTo>
                  <a:pt x="242" y="88"/>
                </a:lnTo>
                <a:lnTo>
                  <a:pt x="242" y="114"/>
                </a:lnTo>
                <a:lnTo>
                  <a:pt x="242" y="139"/>
                </a:lnTo>
                <a:lnTo>
                  <a:pt x="242" y="164"/>
                </a:lnTo>
                <a:lnTo>
                  <a:pt x="229" y="202"/>
                </a:lnTo>
                <a:lnTo>
                  <a:pt x="229" y="253"/>
                </a:lnTo>
                <a:lnTo>
                  <a:pt x="217" y="316"/>
                </a:lnTo>
                <a:lnTo>
                  <a:pt x="204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4" name="Freeform 30"/>
          <p:cNvSpPr/>
          <p:nvPr/>
        </p:nvSpPr>
        <p:spPr bwMode="auto">
          <a:xfrm>
            <a:off x="5922964" y="3285067"/>
            <a:ext cx="509587" cy="836084"/>
          </a:xfrm>
          <a:custGeom>
            <a:avLst/>
            <a:gdLst>
              <a:gd name="T0" fmla="*/ 0 w 801"/>
              <a:gd name="T1" fmla="*/ 2147483647 h 988"/>
              <a:gd name="T2" fmla="*/ 0 w 801"/>
              <a:gd name="T3" fmla="*/ 2147483647 h 988"/>
              <a:gd name="T4" fmla="*/ 2147483647 w 801"/>
              <a:gd name="T5" fmla="*/ 2147483647 h 988"/>
              <a:gd name="T6" fmla="*/ 2147483647 w 801"/>
              <a:gd name="T7" fmla="*/ 2147483647 h 988"/>
              <a:gd name="T8" fmla="*/ 2147483647 w 801"/>
              <a:gd name="T9" fmla="*/ 2147483647 h 988"/>
              <a:gd name="T10" fmla="*/ 2147483647 w 801"/>
              <a:gd name="T11" fmla="*/ 2147483647 h 988"/>
              <a:gd name="T12" fmla="*/ 2147483647 w 801"/>
              <a:gd name="T13" fmla="*/ 2147483647 h 988"/>
              <a:gd name="T14" fmla="*/ 2147483647 w 801"/>
              <a:gd name="T15" fmla="*/ 2147483647 h 988"/>
              <a:gd name="T16" fmla="*/ 2147483647 w 801"/>
              <a:gd name="T17" fmla="*/ 2147483647 h 988"/>
              <a:gd name="T18" fmla="*/ 2147483647 w 801"/>
              <a:gd name="T19" fmla="*/ 2147483647 h 988"/>
              <a:gd name="T20" fmla="*/ 2147483647 w 801"/>
              <a:gd name="T21" fmla="*/ 2147483647 h 988"/>
              <a:gd name="T22" fmla="*/ 2147483647 w 801"/>
              <a:gd name="T23" fmla="*/ 2147483647 h 988"/>
              <a:gd name="T24" fmla="*/ 2147483647 w 801"/>
              <a:gd name="T25" fmla="*/ 2147483647 h 988"/>
              <a:gd name="T26" fmla="*/ 2147483647 w 801"/>
              <a:gd name="T27" fmla="*/ 2147483647 h 988"/>
              <a:gd name="T28" fmla="*/ 2147483647 w 801"/>
              <a:gd name="T29" fmla="*/ 2147483647 h 988"/>
              <a:gd name="T30" fmla="*/ 2147483647 w 801"/>
              <a:gd name="T31" fmla="*/ 2147483647 h 988"/>
              <a:gd name="T32" fmla="*/ 2147483647 w 801"/>
              <a:gd name="T33" fmla="*/ 2147483647 h 988"/>
              <a:gd name="T34" fmla="*/ 2147483647 w 801"/>
              <a:gd name="T35" fmla="*/ 2147483647 h 988"/>
              <a:gd name="T36" fmla="*/ 2147483647 w 801"/>
              <a:gd name="T37" fmla="*/ 2147483647 h 988"/>
              <a:gd name="T38" fmla="*/ 2147483647 w 801"/>
              <a:gd name="T39" fmla="*/ 2147483647 h 988"/>
              <a:gd name="T40" fmla="*/ 2147483647 w 801"/>
              <a:gd name="T41" fmla="*/ 2147483647 h 988"/>
              <a:gd name="T42" fmla="*/ 2147483647 w 801"/>
              <a:gd name="T43" fmla="*/ 2147483647 h 988"/>
              <a:gd name="T44" fmla="*/ 2147483647 w 801"/>
              <a:gd name="T45" fmla="*/ 2147483647 h 988"/>
              <a:gd name="T46" fmla="*/ 2147483647 w 801"/>
              <a:gd name="T47" fmla="*/ 2147483647 h 988"/>
              <a:gd name="T48" fmla="*/ 2147483647 w 801"/>
              <a:gd name="T49" fmla="*/ 0 h 988"/>
              <a:gd name="T50" fmla="*/ 2147483647 w 801"/>
              <a:gd name="T51" fmla="*/ 2147483647 h 988"/>
              <a:gd name="T52" fmla="*/ 2147483647 w 801"/>
              <a:gd name="T53" fmla="*/ 2147483647 h 988"/>
              <a:gd name="T54" fmla="*/ 2147483647 w 801"/>
              <a:gd name="T55" fmla="*/ 2147483647 h 988"/>
              <a:gd name="T56" fmla="*/ 2147483647 w 801"/>
              <a:gd name="T57" fmla="*/ 2147483647 h 988"/>
              <a:gd name="T58" fmla="*/ 2147483647 w 801"/>
              <a:gd name="T59" fmla="*/ 2147483647 h 988"/>
              <a:gd name="T60" fmla="*/ 2147483647 w 801"/>
              <a:gd name="T61" fmla="*/ 2147483647 h 988"/>
              <a:gd name="T62" fmla="*/ 2147483647 w 801"/>
              <a:gd name="T63" fmla="*/ 2147483647 h 988"/>
              <a:gd name="T64" fmla="*/ 2147483647 w 801"/>
              <a:gd name="T65" fmla="*/ 2147483647 h 988"/>
              <a:gd name="T66" fmla="*/ 2147483647 w 801"/>
              <a:gd name="T67" fmla="*/ 2147483647 h 988"/>
              <a:gd name="T68" fmla="*/ 2147483647 w 801"/>
              <a:gd name="T69" fmla="*/ 2147483647 h 988"/>
              <a:gd name="T70" fmla="*/ 2147483647 w 801"/>
              <a:gd name="T71" fmla="*/ 2147483647 h 988"/>
              <a:gd name="T72" fmla="*/ 2147483647 w 801"/>
              <a:gd name="T73" fmla="*/ 2147483647 h 988"/>
              <a:gd name="T74" fmla="*/ 2147483647 w 801"/>
              <a:gd name="T75" fmla="*/ 2147483647 h 988"/>
              <a:gd name="T76" fmla="*/ 2147483647 w 801"/>
              <a:gd name="T77" fmla="*/ 2147483647 h 988"/>
              <a:gd name="T78" fmla="*/ 2147483647 w 801"/>
              <a:gd name="T79" fmla="*/ 2147483647 h 988"/>
              <a:gd name="T80" fmla="*/ 2147483647 w 801"/>
              <a:gd name="T81" fmla="*/ 2147483647 h 988"/>
              <a:gd name="T82" fmla="*/ 2147483647 w 801"/>
              <a:gd name="T83" fmla="*/ 2147483647 h 988"/>
              <a:gd name="T84" fmla="*/ 2147483647 w 801"/>
              <a:gd name="T85" fmla="*/ 2147483647 h 988"/>
              <a:gd name="T86" fmla="*/ 2147483647 w 801"/>
              <a:gd name="T87" fmla="*/ 2147483647 h 988"/>
              <a:gd name="T88" fmla="*/ 2147483647 w 801"/>
              <a:gd name="T89" fmla="*/ 2147483647 h 988"/>
              <a:gd name="T90" fmla="*/ 2147483647 w 801"/>
              <a:gd name="T91" fmla="*/ 2147483647 h 988"/>
              <a:gd name="T92" fmla="*/ 2147483647 w 801"/>
              <a:gd name="T93" fmla="*/ 2147483647 h 988"/>
              <a:gd name="T94" fmla="*/ 0 w 801"/>
              <a:gd name="T95" fmla="*/ 2147483647 h 988"/>
              <a:gd name="T96" fmla="*/ 0 w 801"/>
              <a:gd name="T97" fmla="*/ 2147483647 h 9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1"/>
              <a:gd name="T148" fmla="*/ 0 h 988"/>
              <a:gd name="T149" fmla="*/ 801 w 801"/>
              <a:gd name="T150" fmla="*/ 988 h 9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1" h="988">
                <a:moveTo>
                  <a:pt x="0" y="988"/>
                </a:moveTo>
                <a:lnTo>
                  <a:pt x="0" y="975"/>
                </a:lnTo>
                <a:lnTo>
                  <a:pt x="12" y="963"/>
                </a:lnTo>
                <a:lnTo>
                  <a:pt x="25" y="937"/>
                </a:lnTo>
                <a:lnTo>
                  <a:pt x="51" y="912"/>
                </a:lnTo>
                <a:lnTo>
                  <a:pt x="76" y="874"/>
                </a:lnTo>
                <a:lnTo>
                  <a:pt x="114" y="836"/>
                </a:lnTo>
                <a:lnTo>
                  <a:pt x="152" y="785"/>
                </a:lnTo>
                <a:lnTo>
                  <a:pt x="203" y="735"/>
                </a:lnTo>
                <a:lnTo>
                  <a:pt x="229" y="709"/>
                </a:lnTo>
                <a:lnTo>
                  <a:pt x="254" y="671"/>
                </a:lnTo>
                <a:lnTo>
                  <a:pt x="280" y="646"/>
                </a:lnTo>
                <a:lnTo>
                  <a:pt x="318" y="608"/>
                </a:lnTo>
                <a:lnTo>
                  <a:pt x="343" y="570"/>
                </a:lnTo>
                <a:lnTo>
                  <a:pt x="369" y="532"/>
                </a:lnTo>
                <a:lnTo>
                  <a:pt x="407" y="494"/>
                </a:lnTo>
                <a:lnTo>
                  <a:pt x="432" y="443"/>
                </a:lnTo>
                <a:lnTo>
                  <a:pt x="470" y="405"/>
                </a:lnTo>
                <a:lnTo>
                  <a:pt x="496" y="355"/>
                </a:lnTo>
                <a:lnTo>
                  <a:pt x="534" y="304"/>
                </a:lnTo>
                <a:lnTo>
                  <a:pt x="560" y="241"/>
                </a:lnTo>
                <a:lnTo>
                  <a:pt x="598" y="190"/>
                </a:lnTo>
                <a:lnTo>
                  <a:pt x="636" y="127"/>
                </a:lnTo>
                <a:lnTo>
                  <a:pt x="674" y="63"/>
                </a:lnTo>
                <a:lnTo>
                  <a:pt x="699" y="0"/>
                </a:lnTo>
                <a:lnTo>
                  <a:pt x="801" y="101"/>
                </a:lnTo>
                <a:lnTo>
                  <a:pt x="763" y="165"/>
                </a:lnTo>
                <a:lnTo>
                  <a:pt x="725" y="228"/>
                </a:lnTo>
                <a:lnTo>
                  <a:pt x="687" y="291"/>
                </a:lnTo>
                <a:lnTo>
                  <a:pt x="649" y="355"/>
                </a:lnTo>
                <a:lnTo>
                  <a:pt x="610" y="405"/>
                </a:lnTo>
                <a:lnTo>
                  <a:pt x="572" y="456"/>
                </a:lnTo>
                <a:lnTo>
                  <a:pt x="534" y="507"/>
                </a:lnTo>
                <a:lnTo>
                  <a:pt x="496" y="557"/>
                </a:lnTo>
                <a:lnTo>
                  <a:pt x="420" y="659"/>
                </a:lnTo>
                <a:lnTo>
                  <a:pt x="331" y="735"/>
                </a:lnTo>
                <a:lnTo>
                  <a:pt x="292" y="785"/>
                </a:lnTo>
                <a:lnTo>
                  <a:pt x="254" y="823"/>
                </a:lnTo>
                <a:lnTo>
                  <a:pt x="216" y="849"/>
                </a:lnTo>
                <a:lnTo>
                  <a:pt x="178" y="887"/>
                </a:lnTo>
                <a:lnTo>
                  <a:pt x="140" y="912"/>
                </a:lnTo>
                <a:lnTo>
                  <a:pt x="102" y="937"/>
                </a:lnTo>
                <a:lnTo>
                  <a:pt x="76" y="963"/>
                </a:lnTo>
                <a:lnTo>
                  <a:pt x="51" y="975"/>
                </a:lnTo>
                <a:lnTo>
                  <a:pt x="38" y="988"/>
                </a:lnTo>
                <a:lnTo>
                  <a:pt x="25" y="988"/>
                </a:lnTo>
                <a:lnTo>
                  <a:pt x="12" y="988"/>
                </a:lnTo>
                <a:lnTo>
                  <a:pt x="0" y="98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5" name="Freeform 31"/>
          <p:cNvSpPr/>
          <p:nvPr/>
        </p:nvSpPr>
        <p:spPr bwMode="auto">
          <a:xfrm>
            <a:off x="6416676" y="3488267"/>
            <a:ext cx="201613" cy="203200"/>
          </a:xfrm>
          <a:custGeom>
            <a:avLst/>
            <a:gdLst>
              <a:gd name="T0" fmla="*/ 0 w 318"/>
              <a:gd name="T1" fmla="*/ 0 h 240"/>
              <a:gd name="T2" fmla="*/ 2147483647 w 318"/>
              <a:gd name="T3" fmla="*/ 0 h 240"/>
              <a:gd name="T4" fmla="*/ 2147483647 w 318"/>
              <a:gd name="T5" fmla="*/ 0 h 240"/>
              <a:gd name="T6" fmla="*/ 2147483647 w 318"/>
              <a:gd name="T7" fmla="*/ 0 h 240"/>
              <a:gd name="T8" fmla="*/ 2147483647 w 318"/>
              <a:gd name="T9" fmla="*/ 2147483647 h 240"/>
              <a:gd name="T10" fmla="*/ 2147483647 w 318"/>
              <a:gd name="T11" fmla="*/ 2147483647 h 240"/>
              <a:gd name="T12" fmla="*/ 2147483647 w 318"/>
              <a:gd name="T13" fmla="*/ 2147483647 h 240"/>
              <a:gd name="T14" fmla="*/ 2147483647 w 318"/>
              <a:gd name="T15" fmla="*/ 2147483647 h 240"/>
              <a:gd name="T16" fmla="*/ 2147483647 w 318"/>
              <a:gd name="T17" fmla="*/ 2147483647 h 240"/>
              <a:gd name="T18" fmla="*/ 2147483647 w 318"/>
              <a:gd name="T19" fmla="*/ 2147483647 h 240"/>
              <a:gd name="T20" fmla="*/ 2147483647 w 318"/>
              <a:gd name="T21" fmla="*/ 2147483647 h 240"/>
              <a:gd name="T22" fmla="*/ 2147483647 w 318"/>
              <a:gd name="T23" fmla="*/ 2147483647 h 240"/>
              <a:gd name="T24" fmla="*/ 2147483647 w 318"/>
              <a:gd name="T25" fmla="*/ 2147483647 h 240"/>
              <a:gd name="T26" fmla="*/ 2147483647 w 318"/>
              <a:gd name="T27" fmla="*/ 2147483647 h 240"/>
              <a:gd name="T28" fmla="*/ 2147483647 w 318"/>
              <a:gd name="T29" fmla="*/ 2147483647 h 240"/>
              <a:gd name="T30" fmla="*/ 2147483647 w 318"/>
              <a:gd name="T31" fmla="*/ 2147483647 h 240"/>
              <a:gd name="T32" fmla="*/ 2147483647 w 318"/>
              <a:gd name="T33" fmla="*/ 2147483647 h 240"/>
              <a:gd name="T34" fmla="*/ 2147483647 w 318"/>
              <a:gd name="T35" fmla="*/ 2147483647 h 240"/>
              <a:gd name="T36" fmla="*/ 2147483647 w 318"/>
              <a:gd name="T37" fmla="*/ 2147483647 h 240"/>
              <a:gd name="T38" fmla="*/ 2147483647 w 318"/>
              <a:gd name="T39" fmla="*/ 2147483647 h 240"/>
              <a:gd name="T40" fmla="*/ 2147483647 w 318"/>
              <a:gd name="T41" fmla="*/ 2147483647 h 240"/>
              <a:gd name="T42" fmla="*/ 2147483647 w 318"/>
              <a:gd name="T43" fmla="*/ 2147483647 h 240"/>
              <a:gd name="T44" fmla="*/ 2147483647 w 318"/>
              <a:gd name="T45" fmla="*/ 2147483647 h 240"/>
              <a:gd name="T46" fmla="*/ 2147483647 w 318"/>
              <a:gd name="T47" fmla="*/ 2147483647 h 240"/>
              <a:gd name="T48" fmla="*/ 2147483647 w 318"/>
              <a:gd name="T49" fmla="*/ 2147483647 h 240"/>
              <a:gd name="T50" fmla="*/ 2147483647 w 318"/>
              <a:gd name="T51" fmla="*/ 2147483647 h 240"/>
              <a:gd name="T52" fmla="*/ 2147483647 w 318"/>
              <a:gd name="T53" fmla="*/ 2147483647 h 240"/>
              <a:gd name="T54" fmla="*/ 2147483647 w 318"/>
              <a:gd name="T55" fmla="*/ 2147483647 h 240"/>
              <a:gd name="T56" fmla="*/ 2147483647 w 318"/>
              <a:gd name="T57" fmla="*/ 2147483647 h 240"/>
              <a:gd name="T58" fmla="*/ 2147483647 w 318"/>
              <a:gd name="T59" fmla="*/ 2147483647 h 240"/>
              <a:gd name="T60" fmla="*/ 0 w 318"/>
              <a:gd name="T61" fmla="*/ 0 h 240"/>
              <a:gd name="T62" fmla="*/ 0 w 318"/>
              <a:gd name="T63" fmla="*/ 0 h 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18"/>
              <a:gd name="T97" fmla="*/ 0 h 240"/>
              <a:gd name="T98" fmla="*/ 318 w 318"/>
              <a:gd name="T99" fmla="*/ 240 h 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18" h="240">
                <a:moveTo>
                  <a:pt x="0" y="0"/>
                </a:moveTo>
                <a:lnTo>
                  <a:pt x="63" y="0"/>
                </a:lnTo>
                <a:lnTo>
                  <a:pt x="127" y="0"/>
                </a:lnTo>
                <a:lnTo>
                  <a:pt x="165" y="0"/>
                </a:lnTo>
                <a:lnTo>
                  <a:pt x="216" y="12"/>
                </a:lnTo>
                <a:lnTo>
                  <a:pt x="254" y="38"/>
                </a:lnTo>
                <a:lnTo>
                  <a:pt x="280" y="50"/>
                </a:lnTo>
                <a:lnTo>
                  <a:pt x="292" y="76"/>
                </a:lnTo>
                <a:lnTo>
                  <a:pt x="305" y="101"/>
                </a:lnTo>
                <a:lnTo>
                  <a:pt x="318" y="126"/>
                </a:lnTo>
                <a:lnTo>
                  <a:pt x="318" y="152"/>
                </a:lnTo>
                <a:lnTo>
                  <a:pt x="318" y="177"/>
                </a:lnTo>
                <a:lnTo>
                  <a:pt x="318" y="190"/>
                </a:lnTo>
                <a:lnTo>
                  <a:pt x="318" y="202"/>
                </a:lnTo>
                <a:lnTo>
                  <a:pt x="318" y="215"/>
                </a:lnTo>
                <a:lnTo>
                  <a:pt x="318" y="228"/>
                </a:lnTo>
                <a:lnTo>
                  <a:pt x="305" y="240"/>
                </a:lnTo>
                <a:lnTo>
                  <a:pt x="292" y="240"/>
                </a:lnTo>
                <a:lnTo>
                  <a:pt x="280" y="228"/>
                </a:lnTo>
                <a:lnTo>
                  <a:pt x="254" y="215"/>
                </a:lnTo>
                <a:lnTo>
                  <a:pt x="216" y="190"/>
                </a:lnTo>
                <a:lnTo>
                  <a:pt x="191" y="177"/>
                </a:lnTo>
                <a:lnTo>
                  <a:pt x="165" y="164"/>
                </a:lnTo>
                <a:lnTo>
                  <a:pt x="140" y="139"/>
                </a:lnTo>
                <a:lnTo>
                  <a:pt x="114" y="114"/>
                </a:lnTo>
                <a:lnTo>
                  <a:pt x="89" y="101"/>
                </a:lnTo>
                <a:lnTo>
                  <a:pt x="63" y="63"/>
                </a:lnTo>
                <a:lnTo>
                  <a:pt x="38" y="3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8" name="Freeform 34"/>
          <p:cNvSpPr/>
          <p:nvPr/>
        </p:nvSpPr>
        <p:spPr bwMode="auto">
          <a:xfrm>
            <a:off x="6965950" y="3005667"/>
            <a:ext cx="120650" cy="654051"/>
          </a:xfrm>
          <a:custGeom>
            <a:avLst/>
            <a:gdLst>
              <a:gd name="T0" fmla="*/ 2147483647 w 191"/>
              <a:gd name="T1" fmla="*/ 2147483647 h 773"/>
              <a:gd name="T2" fmla="*/ 2147483647 w 191"/>
              <a:gd name="T3" fmla="*/ 2147483647 h 773"/>
              <a:gd name="T4" fmla="*/ 2147483647 w 191"/>
              <a:gd name="T5" fmla="*/ 2147483647 h 773"/>
              <a:gd name="T6" fmla="*/ 2147483647 w 191"/>
              <a:gd name="T7" fmla="*/ 2147483647 h 773"/>
              <a:gd name="T8" fmla="*/ 2147483647 w 191"/>
              <a:gd name="T9" fmla="*/ 2147483647 h 773"/>
              <a:gd name="T10" fmla="*/ 2147483647 w 191"/>
              <a:gd name="T11" fmla="*/ 2147483647 h 773"/>
              <a:gd name="T12" fmla="*/ 2147483647 w 191"/>
              <a:gd name="T13" fmla="*/ 2147483647 h 773"/>
              <a:gd name="T14" fmla="*/ 2147483647 w 191"/>
              <a:gd name="T15" fmla="*/ 2147483647 h 773"/>
              <a:gd name="T16" fmla="*/ 2147483647 w 191"/>
              <a:gd name="T17" fmla="*/ 2147483647 h 773"/>
              <a:gd name="T18" fmla="*/ 2147483647 w 191"/>
              <a:gd name="T19" fmla="*/ 2147483647 h 773"/>
              <a:gd name="T20" fmla="*/ 2147483647 w 191"/>
              <a:gd name="T21" fmla="*/ 2147483647 h 773"/>
              <a:gd name="T22" fmla="*/ 2147483647 w 191"/>
              <a:gd name="T23" fmla="*/ 2147483647 h 773"/>
              <a:gd name="T24" fmla="*/ 2147483647 w 191"/>
              <a:gd name="T25" fmla="*/ 2147483647 h 773"/>
              <a:gd name="T26" fmla="*/ 2147483647 w 191"/>
              <a:gd name="T27" fmla="*/ 2147483647 h 773"/>
              <a:gd name="T28" fmla="*/ 2147483647 w 191"/>
              <a:gd name="T29" fmla="*/ 2147483647 h 773"/>
              <a:gd name="T30" fmla="*/ 2147483647 w 191"/>
              <a:gd name="T31" fmla="*/ 2147483647 h 773"/>
              <a:gd name="T32" fmla="*/ 0 w 191"/>
              <a:gd name="T33" fmla="*/ 0 h 773"/>
              <a:gd name="T34" fmla="*/ 2147483647 w 191"/>
              <a:gd name="T35" fmla="*/ 0 h 773"/>
              <a:gd name="T36" fmla="*/ 2147483647 w 191"/>
              <a:gd name="T37" fmla="*/ 0 h 773"/>
              <a:gd name="T38" fmla="*/ 2147483647 w 191"/>
              <a:gd name="T39" fmla="*/ 2147483647 h 773"/>
              <a:gd name="T40" fmla="*/ 2147483647 w 191"/>
              <a:gd name="T41" fmla="*/ 2147483647 h 773"/>
              <a:gd name="T42" fmla="*/ 2147483647 w 191"/>
              <a:gd name="T43" fmla="*/ 2147483647 h 773"/>
              <a:gd name="T44" fmla="*/ 2147483647 w 191"/>
              <a:gd name="T45" fmla="*/ 2147483647 h 773"/>
              <a:gd name="T46" fmla="*/ 2147483647 w 191"/>
              <a:gd name="T47" fmla="*/ 2147483647 h 773"/>
              <a:gd name="T48" fmla="*/ 2147483647 w 191"/>
              <a:gd name="T49" fmla="*/ 2147483647 h 773"/>
              <a:gd name="T50" fmla="*/ 2147483647 w 191"/>
              <a:gd name="T51" fmla="*/ 2147483647 h 773"/>
              <a:gd name="T52" fmla="*/ 2147483647 w 191"/>
              <a:gd name="T53" fmla="*/ 2147483647 h 773"/>
              <a:gd name="T54" fmla="*/ 2147483647 w 191"/>
              <a:gd name="T55" fmla="*/ 2147483647 h 773"/>
              <a:gd name="T56" fmla="*/ 2147483647 w 191"/>
              <a:gd name="T57" fmla="*/ 2147483647 h 773"/>
              <a:gd name="T58" fmla="*/ 2147483647 w 191"/>
              <a:gd name="T59" fmla="*/ 2147483647 h 773"/>
              <a:gd name="T60" fmla="*/ 2147483647 w 191"/>
              <a:gd name="T61" fmla="*/ 2147483647 h 773"/>
              <a:gd name="T62" fmla="*/ 2147483647 w 191"/>
              <a:gd name="T63" fmla="*/ 2147483647 h 773"/>
              <a:gd name="T64" fmla="*/ 2147483647 w 191"/>
              <a:gd name="T65" fmla="*/ 2147483647 h 773"/>
              <a:gd name="T66" fmla="*/ 2147483647 w 191"/>
              <a:gd name="T67" fmla="*/ 2147483647 h 773"/>
              <a:gd name="T68" fmla="*/ 2147483647 w 191"/>
              <a:gd name="T69" fmla="*/ 2147483647 h 773"/>
              <a:gd name="T70" fmla="*/ 2147483647 w 191"/>
              <a:gd name="T71" fmla="*/ 2147483647 h 773"/>
              <a:gd name="T72" fmla="*/ 2147483647 w 191"/>
              <a:gd name="T73" fmla="*/ 2147483647 h 773"/>
              <a:gd name="T74" fmla="*/ 2147483647 w 191"/>
              <a:gd name="T75" fmla="*/ 2147483647 h 773"/>
              <a:gd name="T76" fmla="*/ 2147483647 w 191"/>
              <a:gd name="T77" fmla="*/ 2147483647 h 773"/>
              <a:gd name="T78" fmla="*/ 2147483647 w 191"/>
              <a:gd name="T79" fmla="*/ 2147483647 h 773"/>
              <a:gd name="T80" fmla="*/ 2147483647 w 191"/>
              <a:gd name="T81" fmla="*/ 2147483647 h 773"/>
              <a:gd name="T82" fmla="*/ 2147483647 w 191"/>
              <a:gd name="T83" fmla="*/ 2147483647 h 773"/>
              <a:gd name="T84" fmla="*/ 2147483647 w 191"/>
              <a:gd name="T85" fmla="*/ 2147483647 h 773"/>
              <a:gd name="T86" fmla="*/ 2147483647 w 191"/>
              <a:gd name="T87" fmla="*/ 2147483647 h 773"/>
              <a:gd name="T88" fmla="*/ 2147483647 w 191"/>
              <a:gd name="T89" fmla="*/ 2147483647 h 7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1"/>
              <a:gd name="T136" fmla="*/ 0 h 773"/>
              <a:gd name="T137" fmla="*/ 191 w 191"/>
              <a:gd name="T138" fmla="*/ 773 h 77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1" h="773">
                <a:moveTo>
                  <a:pt x="64" y="773"/>
                </a:moveTo>
                <a:lnTo>
                  <a:pt x="64" y="697"/>
                </a:lnTo>
                <a:lnTo>
                  <a:pt x="64" y="621"/>
                </a:lnTo>
                <a:lnTo>
                  <a:pt x="51" y="545"/>
                </a:lnTo>
                <a:lnTo>
                  <a:pt x="51" y="482"/>
                </a:lnTo>
                <a:lnTo>
                  <a:pt x="51" y="418"/>
                </a:lnTo>
                <a:lnTo>
                  <a:pt x="51" y="355"/>
                </a:lnTo>
                <a:lnTo>
                  <a:pt x="51" y="304"/>
                </a:lnTo>
                <a:lnTo>
                  <a:pt x="38" y="254"/>
                </a:lnTo>
                <a:lnTo>
                  <a:pt x="38" y="203"/>
                </a:lnTo>
                <a:lnTo>
                  <a:pt x="38" y="165"/>
                </a:lnTo>
                <a:lnTo>
                  <a:pt x="25" y="127"/>
                </a:lnTo>
                <a:lnTo>
                  <a:pt x="25" y="89"/>
                </a:lnTo>
                <a:lnTo>
                  <a:pt x="25" y="64"/>
                </a:lnTo>
                <a:lnTo>
                  <a:pt x="13" y="38"/>
                </a:lnTo>
                <a:lnTo>
                  <a:pt x="13" y="13"/>
                </a:ln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76" y="13"/>
                </a:lnTo>
                <a:lnTo>
                  <a:pt x="102" y="26"/>
                </a:lnTo>
                <a:lnTo>
                  <a:pt x="127" y="38"/>
                </a:lnTo>
                <a:lnTo>
                  <a:pt x="153" y="51"/>
                </a:lnTo>
                <a:lnTo>
                  <a:pt x="178" y="76"/>
                </a:lnTo>
                <a:lnTo>
                  <a:pt x="191" y="102"/>
                </a:lnTo>
                <a:lnTo>
                  <a:pt x="191" y="127"/>
                </a:lnTo>
                <a:lnTo>
                  <a:pt x="191" y="152"/>
                </a:lnTo>
                <a:lnTo>
                  <a:pt x="191" y="165"/>
                </a:lnTo>
                <a:lnTo>
                  <a:pt x="191" y="190"/>
                </a:lnTo>
                <a:lnTo>
                  <a:pt x="178" y="203"/>
                </a:lnTo>
                <a:lnTo>
                  <a:pt x="178" y="228"/>
                </a:lnTo>
                <a:lnTo>
                  <a:pt x="178" y="254"/>
                </a:lnTo>
                <a:lnTo>
                  <a:pt x="178" y="279"/>
                </a:lnTo>
                <a:lnTo>
                  <a:pt x="178" y="317"/>
                </a:lnTo>
                <a:lnTo>
                  <a:pt x="178" y="355"/>
                </a:lnTo>
                <a:lnTo>
                  <a:pt x="178" y="393"/>
                </a:lnTo>
                <a:lnTo>
                  <a:pt x="178" y="431"/>
                </a:lnTo>
                <a:lnTo>
                  <a:pt x="165" y="482"/>
                </a:lnTo>
                <a:lnTo>
                  <a:pt x="165" y="533"/>
                </a:lnTo>
                <a:lnTo>
                  <a:pt x="165" y="583"/>
                </a:lnTo>
                <a:lnTo>
                  <a:pt x="165" y="647"/>
                </a:lnTo>
                <a:lnTo>
                  <a:pt x="165" y="710"/>
                </a:lnTo>
                <a:lnTo>
                  <a:pt x="165" y="773"/>
                </a:lnTo>
                <a:lnTo>
                  <a:pt x="64" y="77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497" name="Freeform 33"/>
          <p:cNvSpPr/>
          <p:nvPr/>
        </p:nvSpPr>
        <p:spPr bwMode="auto">
          <a:xfrm>
            <a:off x="6707189" y="3553884"/>
            <a:ext cx="695325" cy="192616"/>
          </a:xfrm>
          <a:custGeom>
            <a:avLst/>
            <a:gdLst>
              <a:gd name="T0" fmla="*/ 2147483647 w 1094"/>
              <a:gd name="T1" fmla="*/ 2147483647 h 228"/>
              <a:gd name="T2" fmla="*/ 2147483647 w 1094"/>
              <a:gd name="T3" fmla="*/ 2147483647 h 228"/>
              <a:gd name="T4" fmla="*/ 2147483647 w 1094"/>
              <a:gd name="T5" fmla="*/ 2147483647 h 228"/>
              <a:gd name="T6" fmla="*/ 2147483647 w 1094"/>
              <a:gd name="T7" fmla="*/ 2147483647 h 228"/>
              <a:gd name="T8" fmla="*/ 2147483647 w 1094"/>
              <a:gd name="T9" fmla="*/ 2147483647 h 228"/>
              <a:gd name="T10" fmla="*/ 2147483647 w 1094"/>
              <a:gd name="T11" fmla="*/ 2147483647 h 228"/>
              <a:gd name="T12" fmla="*/ 2147483647 w 1094"/>
              <a:gd name="T13" fmla="*/ 2147483647 h 228"/>
              <a:gd name="T14" fmla="*/ 2147483647 w 1094"/>
              <a:gd name="T15" fmla="*/ 2147483647 h 228"/>
              <a:gd name="T16" fmla="*/ 2147483647 w 1094"/>
              <a:gd name="T17" fmla="*/ 2147483647 h 228"/>
              <a:gd name="T18" fmla="*/ 2147483647 w 1094"/>
              <a:gd name="T19" fmla="*/ 2147483647 h 228"/>
              <a:gd name="T20" fmla="*/ 2147483647 w 1094"/>
              <a:gd name="T21" fmla="*/ 2147483647 h 228"/>
              <a:gd name="T22" fmla="*/ 2147483647 w 1094"/>
              <a:gd name="T23" fmla="*/ 2147483647 h 228"/>
              <a:gd name="T24" fmla="*/ 2147483647 w 1094"/>
              <a:gd name="T25" fmla="*/ 2147483647 h 228"/>
              <a:gd name="T26" fmla="*/ 2147483647 w 1094"/>
              <a:gd name="T27" fmla="*/ 2147483647 h 228"/>
              <a:gd name="T28" fmla="*/ 2147483647 w 1094"/>
              <a:gd name="T29" fmla="*/ 2147483647 h 228"/>
              <a:gd name="T30" fmla="*/ 2147483647 w 1094"/>
              <a:gd name="T31" fmla="*/ 0 h 228"/>
              <a:gd name="T32" fmla="*/ 2147483647 w 1094"/>
              <a:gd name="T33" fmla="*/ 0 h 228"/>
              <a:gd name="T34" fmla="*/ 2147483647 w 1094"/>
              <a:gd name="T35" fmla="*/ 0 h 228"/>
              <a:gd name="T36" fmla="*/ 2147483647 w 1094"/>
              <a:gd name="T37" fmla="*/ 0 h 228"/>
              <a:gd name="T38" fmla="*/ 2147483647 w 1094"/>
              <a:gd name="T39" fmla="*/ 0 h 228"/>
              <a:gd name="T40" fmla="*/ 2147483647 w 1094"/>
              <a:gd name="T41" fmla="*/ 0 h 228"/>
              <a:gd name="T42" fmla="*/ 2147483647 w 1094"/>
              <a:gd name="T43" fmla="*/ 2147483647 h 228"/>
              <a:gd name="T44" fmla="*/ 2147483647 w 1094"/>
              <a:gd name="T45" fmla="*/ 2147483647 h 228"/>
              <a:gd name="T46" fmla="*/ 2147483647 w 1094"/>
              <a:gd name="T47" fmla="*/ 2147483647 h 228"/>
              <a:gd name="T48" fmla="*/ 2147483647 w 1094"/>
              <a:gd name="T49" fmla="*/ 2147483647 h 228"/>
              <a:gd name="T50" fmla="*/ 2147483647 w 1094"/>
              <a:gd name="T51" fmla="*/ 2147483647 h 228"/>
              <a:gd name="T52" fmla="*/ 2147483647 w 1094"/>
              <a:gd name="T53" fmla="*/ 2147483647 h 228"/>
              <a:gd name="T54" fmla="*/ 2147483647 w 1094"/>
              <a:gd name="T55" fmla="*/ 2147483647 h 228"/>
              <a:gd name="T56" fmla="*/ 2147483647 w 1094"/>
              <a:gd name="T57" fmla="*/ 2147483647 h 228"/>
              <a:gd name="T58" fmla="*/ 2147483647 w 1094"/>
              <a:gd name="T59" fmla="*/ 2147483647 h 228"/>
              <a:gd name="T60" fmla="*/ 2147483647 w 1094"/>
              <a:gd name="T61" fmla="*/ 2147483647 h 228"/>
              <a:gd name="T62" fmla="*/ 2147483647 w 1094"/>
              <a:gd name="T63" fmla="*/ 2147483647 h 228"/>
              <a:gd name="T64" fmla="*/ 2147483647 w 1094"/>
              <a:gd name="T65" fmla="*/ 2147483647 h 228"/>
              <a:gd name="T66" fmla="*/ 2147483647 w 1094"/>
              <a:gd name="T67" fmla="*/ 2147483647 h 228"/>
              <a:gd name="T68" fmla="*/ 2147483647 w 1094"/>
              <a:gd name="T69" fmla="*/ 2147483647 h 228"/>
              <a:gd name="T70" fmla="*/ 2147483647 w 1094"/>
              <a:gd name="T71" fmla="*/ 2147483647 h 228"/>
              <a:gd name="T72" fmla="*/ 2147483647 w 1094"/>
              <a:gd name="T73" fmla="*/ 2147483647 h 228"/>
              <a:gd name="T74" fmla="*/ 2147483647 w 1094"/>
              <a:gd name="T75" fmla="*/ 2147483647 h 228"/>
              <a:gd name="T76" fmla="*/ 2147483647 w 1094"/>
              <a:gd name="T77" fmla="*/ 2147483647 h 228"/>
              <a:gd name="T78" fmla="*/ 2147483647 w 1094"/>
              <a:gd name="T79" fmla="*/ 2147483647 h 2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94"/>
              <a:gd name="T121" fmla="*/ 0 h 228"/>
              <a:gd name="T122" fmla="*/ 1094 w 1094"/>
              <a:gd name="T123" fmla="*/ 228 h 2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94" h="228">
                <a:moveTo>
                  <a:pt x="51" y="202"/>
                </a:moveTo>
                <a:lnTo>
                  <a:pt x="25" y="202"/>
                </a:lnTo>
                <a:lnTo>
                  <a:pt x="13" y="190"/>
                </a:lnTo>
                <a:lnTo>
                  <a:pt x="13" y="177"/>
                </a:lnTo>
                <a:lnTo>
                  <a:pt x="0" y="164"/>
                </a:lnTo>
                <a:lnTo>
                  <a:pt x="13" y="164"/>
                </a:lnTo>
                <a:lnTo>
                  <a:pt x="13" y="152"/>
                </a:lnTo>
                <a:lnTo>
                  <a:pt x="25" y="152"/>
                </a:lnTo>
                <a:lnTo>
                  <a:pt x="38" y="152"/>
                </a:lnTo>
                <a:lnTo>
                  <a:pt x="51" y="152"/>
                </a:lnTo>
                <a:lnTo>
                  <a:pt x="63" y="139"/>
                </a:lnTo>
                <a:lnTo>
                  <a:pt x="89" y="139"/>
                </a:lnTo>
                <a:lnTo>
                  <a:pt x="114" y="139"/>
                </a:lnTo>
                <a:lnTo>
                  <a:pt x="140" y="126"/>
                </a:lnTo>
                <a:lnTo>
                  <a:pt x="178" y="126"/>
                </a:lnTo>
                <a:lnTo>
                  <a:pt x="203" y="114"/>
                </a:lnTo>
                <a:lnTo>
                  <a:pt x="242" y="101"/>
                </a:lnTo>
                <a:lnTo>
                  <a:pt x="292" y="101"/>
                </a:lnTo>
                <a:lnTo>
                  <a:pt x="331" y="88"/>
                </a:lnTo>
                <a:lnTo>
                  <a:pt x="381" y="76"/>
                </a:lnTo>
                <a:lnTo>
                  <a:pt x="432" y="63"/>
                </a:lnTo>
                <a:lnTo>
                  <a:pt x="483" y="63"/>
                </a:lnTo>
                <a:lnTo>
                  <a:pt x="534" y="50"/>
                </a:lnTo>
                <a:lnTo>
                  <a:pt x="572" y="50"/>
                </a:lnTo>
                <a:lnTo>
                  <a:pt x="623" y="38"/>
                </a:lnTo>
                <a:lnTo>
                  <a:pt x="661" y="38"/>
                </a:lnTo>
                <a:lnTo>
                  <a:pt x="700" y="25"/>
                </a:lnTo>
                <a:lnTo>
                  <a:pt x="738" y="25"/>
                </a:lnTo>
                <a:lnTo>
                  <a:pt x="763" y="12"/>
                </a:lnTo>
                <a:lnTo>
                  <a:pt x="801" y="12"/>
                </a:lnTo>
                <a:lnTo>
                  <a:pt x="827" y="12"/>
                </a:lnTo>
                <a:lnTo>
                  <a:pt x="852" y="0"/>
                </a:lnTo>
                <a:lnTo>
                  <a:pt x="878" y="0"/>
                </a:lnTo>
                <a:lnTo>
                  <a:pt x="903" y="0"/>
                </a:lnTo>
                <a:lnTo>
                  <a:pt x="929" y="0"/>
                </a:lnTo>
                <a:lnTo>
                  <a:pt x="941" y="0"/>
                </a:lnTo>
                <a:lnTo>
                  <a:pt x="954" y="0"/>
                </a:lnTo>
                <a:lnTo>
                  <a:pt x="979" y="0"/>
                </a:lnTo>
                <a:lnTo>
                  <a:pt x="1005" y="0"/>
                </a:lnTo>
                <a:lnTo>
                  <a:pt x="1018" y="0"/>
                </a:lnTo>
                <a:lnTo>
                  <a:pt x="1043" y="0"/>
                </a:lnTo>
                <a:lnTo>
                  <a:pt x="1056" y="0"/>
                </a:lnTo>
                <a:lnTo>
                  <a:pt x="1068" y="0"/>
                </a:lnTo>
                <a:lnTo>
                  <a:pt x="1068" y="12"/>
                </a:lnTo>
                <a:lnTo>
                  <a:pt x="1081" y="12"/>
                </a:lnTo>
                <a:lnTo>
                  <a:pt x="1081" y="25"/>
                </a:lnTo>
                <a:lnTo>
                  <a:pt x="1094" y="50"/>
                </a:lnTo>
                <a:lnTo>
                  <a:pt x="1081" y="50"/>
                </a:lnTo>
                <a:lnTo>
                  <a:pt x="1081" y="63"/>
                </a:lnTo>
                <a:lnTo>
                  <a:pt x="1068" y="76"/>
                </a:lnTo>
                <a:lnTo>
                  <a:pt x="1043" y="88"/>
                </a:lnTo>
                <a:lnTo>
                  <a:pt x="1030" y="101"/>
                </a:lnTo>
                <a:lnTo>
                  <a:pt x="1005" y="114"/>
                </a:lnTo>
                <a:lnTo>
                  <a:pt x="979" y="114"/>
                </a:lnTo>
                <a:lnTo>
                  <a:pt x="941" y="126"/>
                </a:lnTo>
                <a:lnTo>
                  <a:pt x="903" y="126"/>
                </a:lnTo>
                <a:lnTo>
                  <a:pt x="852" y="139"/>
                </a:lnTo>
                <a:lnTo>
                  <a:pt x="789" y="139"/>
                </a:lnTo>
                <a:lnTo>
                  <a:pt x="725" y="152"/>
                </a:lnTo>
                <a:lnTo>
                  <a:pt x="661" y="164"/>
                </a:lnTo>
                <a:lnTo>
                  <a:pt x="598" y="164"/>
                </a:lnTo>
                <a:lnTo>
                  <a:pt x="534" y="177"/>
                </a:lnTo>
                <a:lnTo>
                  <a:pt x="483" y="177"/>
                </a:lnTo>
                <a:lnTo>
                  <a:pt x="432" y="190"/>
                </a:lnTo>
                <a:lnTo>
                  <a:pt x="381" y="202"/>
                </a:lnTo>
                <a:lnTo>
                  <a:pt x="343" y="202"/>
                </a:lnTo>
                <a:lnTo>
                  <a:pt x="305" y="202"/>
                </a:lnTo>
                <a:lnTo>
                  <a:pt x="267" y="215"/>
                </a:lnTo>
                <a:lnTo>
                  <a:pt x="229" y="215"/>
                </a:lnTo>
                <a:lnTo>
                  <a:pt x="203" y="215"/>
                </a:lnTo>
                <a:lnTo>
                  <a:pt x="178" y="228"/>
                </a:lnTo>
                <a:lnTo>
                  <a:pt x="165" y="228"/>
                </a:lnTo>
                <a:lnTo>
                  <a:pt x="140" y="228"/>
                </a:lnTo>
                <a:lnTo>
                  <a:pt x="127" y="228"/>
                </a:lnTo>
                <a:lnTo>
                  <a:pt x="114" y="228"/>
                </a:lnTo>
                <a:lnTo>
                  <a:pt x="89" y="228"/>
                </a:lnTo>
                <a:lnTo>
                  <a:pt x="76" y="215"/>
                </a:lnTo>
                <a:lnTo>
                  <a:pt x="51" y="2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3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528" name="矩形 2"/>
          <p:cNvSpPr>
            <a:spLocks noChangeArrowheads="1"/>
          </p:cNvSpPr>
          <p:nvPr/>
        </p:nvSpPr>
        <p:spPr bwMode="auto">
          <a:xfrm>
            <a:off x="5116513" y="4929718"/>
            <a:ext cx="3365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>
                <a:latin typeface="宋体" panose="02010600030101010101" pitchFamily="2" charset="-122"/>
              </a:rPr>
              <a:t>左窄右宽，右边中间的王字要扁、中竖上下都不出头，下边四点要宽些。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5964" y="4017433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5963" y="5003801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latin typeface="宋体" panose="02010600030101010101" pitchFamily="2" charset="-122"/>
              </a:rPr>
              <a:t>蛋糕   状元糕粽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5964" y="5528733"/>
            <a:ext cx="4308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妈妈给我买了一个很大的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200" b="1">
                <a:latin typeface="宋体" panose="02010600030101010101" pitchFamily="2" charset="-122"/>
              </a:rPr>
              <a:t>      </a:t>
            </a:r>
            <a:r>
              <a:rPr lang="zh-CN" altLang="en-US" sz="2200" b="1">
                <a:latin typeface="宋体" panose="02010600030101010101" pitchFamily="2" charset="-122"/>
              </a:rPr>
              <a:t>生日蛋糕。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5964" y="4491567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G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米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2665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30757" name="矩形 4"/>
          <p:cNvSpPr>
            <a:spLocks noChangeArrowheads="1"/>
          </p:cNvSpPr>
          <p:nvPr/>
        </p:nvSpPr>
        <p:spPr bwMode="auto">
          <a:xfrm>
            <a:off x="2619376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58" name="矩形 17"/>
          <p:cNvSpPr>
            <a:spLocks noChangeArrowheads="1"/>
          </p:cNvSpPr>
          <p:nvPr/>
        </p:nvSpPr>
        <p:spPr bwMode="auto">
          <a:xfrm>
            <a:off x="2697164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gāo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2666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3" grpId="0" animBg="1"/>
      <p:bldP spid="62496" grpId="0" animBg="1"/>
      <p:bldP spid="62499" grpId="0" animBg="1"/>
      <p:bldP spid="62500" grpId="0" animBg="1"/>
      <p:bldP spid="62501" grpId="0" animBg="1"/>
      <p:bldP spid="62502" grpId="0" animBg="1"/>
      <p:bldP spid="62503" grpId="0" animBg="1"/>
      <p:bldP spid="62504" grpId="0" animBg="1"/>
      <p:bldP spid="62505" grpId="0" animBg="1"/>
      <p:bldP spid="62506" grpId="0" animBg="1"/>
      <p:bldP spid="62507" grpId="0" animBg="1"/>
      <p:bldP spid="62492" grpId="0" animBg="1"/>
      <p:bldP spid="62494" grpId="0" animBg="1"/>
      <p:bldP spid="62495" grpId="0" animBg="1"/>
      <p:bldP spid="62498" grpId="0" animBg="1"/>
      <p:bldP spid="62497" grpId="0" animBg="1"/>
      <p:bldP spid="6252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30757" grpId="0"/>
      <p:bldP spid="307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6" name="Freeform 44"/>
          <p:cNvSpPr/>
          <p:nvPr/>
        </p:nvSpPr>
        <p:spPr bwMode="auto">
          <a:xfrm>
            <a:off x="6175376" y="3079751"/>
            <a:ext cx="436563" cy="1094316"/>
          </a:xfrm>
          <a:custGeom>
            <a:avLst/>
            <a:gdLst>
              <a:gd name="T0" fmla="*/ 2147483647 w 687"/>
              <a:gd name="T1" fmla="*/ 2147483647 h 1293"/>
              <a:gd name="T2" fmla="*/ 2147483647 w 687"/>
              <a:gd name="T3" fmla="*/ 2147483647 h 1293"/>
              <a:gd name="T4" fmla="*/ 2147483647 w 687"/>
              <a:gd name="T5" fmla="*/ 2147483647 h 1293"/>
              <a:gd name="T6" fmla="*/ 2147483647 w 687"/>
              <a:gd name="T7" fmla="*/ 2147483647 h 1293"/>
              <a:gd name="T8" fmla="*/ 2147483647 w 687"/>
              <a:gd name="T9" fmla="*/ 2147483647 h 1293"/>
              <a:gd name="T10" fmla="*/ 2147483647 w 687"/>
              <a:gd name="T11" fmla="*/ 2147483647 h 1293"/>
              <a:gd name="T12" fmla="*/ 2147483647 w 687"/>
              <a:gd name="T13" fmla="*/ 2147483647 h 1293"/>
              <a:gd name="T14" fmla="*/ 2147483647 w 687"/>
              <a:gd name="T15" fmla="*/ 2147483647 h 1293"/>
              <a:gd name="T16" fmla="*/ 2147483647 w 687"/>
              <a:gd name="T17" fmla="*/ 2147483647 h 1293"/>
              <a:gd name="T18" fmla="*/ 2147483647 w 687"/>
              <a:gd name="T19" fmla="*/ 2147483647 h 1293"/>
              <a:gd name="T20" fmla="*/ 2147483647 w 687"/>
              <a:gd name="T21" fmla="*/ 2147483647 h 1293"/>
              <a:gd name="T22" fmla="*/ 2147483647 w 687"/>
              <a:gd name="T23" fmla="*/ 2147483647 h 1293"/>
              <a:gd name="T24" fmla="*/ 2147483647 w 687"/>
              <a:gd name="T25" fmla="*/ 2147483647 h 1293"/>
              <a:gd name="T26" fmla="*/ 2147483647 w 687"/>
              <a:gd name="T27" fmla="*/ 0 h 1293"/>
              <a:gd name="T28" fmla="*/ 2147483647 w 687"/>
              <a:gd name="T29" fmla="*/ 2147483647 h 1293"/>
              <a:gd name="T30" fmla="*/ 2147483647 w 687"/>
              <a:gd name="T31" fmla="*/ 2147483647 h 1293"/>
              <a:gd name="T32" fmla="*/ 2147483647 w 687"/>
              <a:gd name="T33" fmla="*/ 2147483647 h 1293"/>
              <a:gd name="T34" fmla="*/ 2147483647 w 687"/>
              <a:gd name="T35" fmla="*/ 2147483647 h 1293"/>
              <a:gd name="T36" fmla="*/ 2147483647 w 687"/>
              <a:gd name="T37" fmla="*/ 2147483647 h 1293"/>
              <a:gd name="T38" fmla="*/ 2147483647 w 687"/>
              <a:gd name="T39" fmla="*/ 2147483647 h 1293"/>
              <a:gd name="T40" fmla="*/ 2147483647 w 687"/>
              <a:gd name="T41" fmla="*/ 2147483647 h 1293"/>
              <a:gd name="T42" fmla="*/ 2147483647 w 687"/>
              <a:gd name="T43" fmla="*/ 2147483647 h 1293"/>
              <a:gd name="T44" fmla="*/ 2147483647 w 687"/>
              <a:gd name="T45" fmla="*/ 2147483647 h 1293"/>
              <a:gd name="T46" fmla="*/ 2147483647 w 687"/>
              <a:gd name="T47" fmla="*/ 2147483647 h 1293"/>
              <a:gd name="T48" fmla="*/ 2147483647 w 687"/>
              <a:gd name="T49" fmla="*/ 2147483647 h 1293"/>
              <a:gd name="T50" fmla="*/ 2147483647 w 687"/>
              <a:gd name="T51" fmla="*/ 2147483647 h 1293"/>
              <a:gd name="T52" fmla="*/ 2147483647 w 687"/>
              <a:gd name="T53" fmla="*/ 2147483647 h 1293"/>
              <a:gd name="T54" fmla="*/ 2147483647 w 687"/>
              <a:gd name="T55" fmla="*/ 2147483647 h 1293"/>
              <a:gd name="T56" fmla="*/ 2147483647 w 687"/>
              <a:gd name="T57" fmla="*/ 2147483647 h 1293"/>
              <a:gd name="T58" fmla="*/ 2147483647 w 687"/>
              <a:gd name="T59" fmla="*/ 2147483647 h 1293"/>
              <a:gd name="T60" fmla="*/ 2147483647 w 687"/>
              <a:gd name="T61" fmla="*/ 2147483647 h 1293"/>
              <a:gd name="T62" fmla="*/ 2147483647 w 687"/>
              <a:gd name="T63" fmla="*/ 2147483647 h 1293"/>
              <a:gd name="T64" fmla="*/ 2147483647 w 687"/>
              <a:gd name="T65" fmla="*/ 2147483647 h 1293"/>
              <a:gd name="T66" fmla="*/ 2147483647 w 687"/>
              <a:gd name="T67" fmla="*/ 2147483647 h 1293"/>
              <a:gd name="T68" fmla="*/ 2147483647 w 687"/>
              <a:gd name="T69" fmla="*/ 2147483647 h 1293"/>
              <a:gd name="T70" fmla="*/ 2147483647 w 687"/>
              <a:gd name="T71" fmla="*/ 2147483647 h 1293"/>
              <a:gd name="T72" fmla="*/ 2147483647 w 687"/>
              <a:gd name="T73" fmla="*/ 2147483647 h 1293"/>
              <a:gd name="T74" fmla="*/ 2147483647 w 687"/>
              <a:gd name="T75" fmla="*/ 2147483647 h 1293"/>
              <a:gd name="T76" fmla="*/ 2147483647 w 687"/>
              <a:gd name="T77" fmla="*/ 2147483647 h 1293"/>
              <a:gd name="T78" fmla="*/ 2147483647 w 687"/>
              <a:gd name="T79" fmla="*/ 2147483647 h 1293"/>
              <a:gd name="T80" fmla="*/ 2147483647 w 687"/>
              <a:gd name="T81" fmla="*/ 2147483647 h 1293"/>
              <a:gd name="T82" fmla="*/ 2147483647 w 687"/>
              <a:gd name="T83" fmla="*/ 2147483647 h 1293"/>
              <a:gd name="T84" fmla="*/ 2147483647 w 687"/>
              <a:gd name="T85" fmla="*/ 2147483647 h 1293"/>
              <a:gd name="T86" fmla="*/ 2147483647 w 687"/>
              <a:gd name="T87" fmla="*/ 2147483647 h 1293"/>
              <a:gd name="T88" fmla="*/ 2147483647 w 687"/>
              <a:gd name="T89" fmla="*/ 2147483647 h 1293"/>
              <a:gd name="T90" fmla="*/ 2147483647 w 687"/>
              <a:gd name="T91" fmla="*/ 2147483647 h 1293"/>
              <a:gd name="T92" fmla="*/ 2147483647 w 687"/>
              <a:gd name="T93" fmla="*/ 2147483647 h 1293"/>
              <a:gd name="T94" fmla="*/ 2147483647 w 687"/>
              <a:gd name="T95" fmla="*/ 2147483647 h 1293"/>
              <a:gd name="T96" fmla="*/ 2147483647 w 687"/>
              <a:gd name="T97" fmla="*/ 2147483647 h 1293"/>
              <a:gd name="T98" fmla="*/ 2147483647 w 687"/>
              <a:gd name="T99" fmla="*/ 2147483647 h 1293"/>
              <a:gd name="T100" fmla="*/ 2147483647 w 687"/>
              <a:gd name="T101" fmla="*/ 2147483647 h 1293"/>
              <a:gd name="T102" fmla="*/ 2147483647 w 687"/>
              <a:gd name="T103" fmla="*/ 2147483647 h 1293"/>
              <a:gd name="T104" fmla="*/ 0 w 687"/>
              <a:gd name="T105" fmla="*/ 2147483647 h 1293"/>
              <a:gd name="T106" fmla="*/ 0 w 687"/>
              <a:gd name="T107" fmla="*/ 2147483647 h 1293"/>
              <a:gd name="T108" fmla="*/ 2147483647 w 687"/>
              <a:gd name="T109" fmla="*/ 2147483647 h 1293"/>
              <a:gd name="T110" fmla="*/ 2147483647 w 687"/>
              <a:gd name="T111" fmla="*/ 2147483647 h 1293"/>
              <a:gd name="T112" fmla="*/ 2147483647 w 687"/>
              <a:gd name="T113" fmla="*/ 2147483647 h 1293"/>
              <a:gd name="T114" fmla="*/ 2147483647 w 687"/>
              <a:gd name="T115" fmla="*/ 2147483647 h 1293"/>
              <a:gd name="T116" fmla="*/ 2147483647 w 687"/>
              <a:gd name="T117" fmla="*/ 2147483647 h 1293"/>
              <a:gd name="T118" fmla="*/ 2147483647 w 687"/>
              <a:gd name="T119" fmla="*/ 2147483647 h 129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7"/>
              <a:gd name="T181" fmla="*/ 0 h 1293"/>
              <a:gd name="T182" fmla="*/ 687 w 687"/>
              <a:gd name="T183" fmla="*/ 1293 h 129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7" h="1293">
                <a:moveTo>
                  <a:pt x="127" y="875"/>
                </a:moveTo>
                <a:lnTo>
                  <a:pt x="140" y="786"/>
                </a:lnTo>
                <a:lnTo>
                  <a:pt x="153" y="697"/>
                </a:lnTo>
                <a:lnTo>
                  <a:pt x="153" y="596"/>
                </a:lnTo>
                <a:lnTo>
                  <a:pt x="166" y="495"/>
                </a:lnTo>
                <a:lnTo>
                  <a:pt x="166" y="431"/>
                </a:lnTo>
                <a:lnTo>
                  <a:pt x="166" y="393"/>
                </a:lnTo>
                <a:lnTo>
                  <a:pt x="166" y="343"/>
                </a:lnTo>
                <a:lnTo>
                  <a:pt x="178" y="305"/>
                </a:lnTo>
                <a:lnTo>
                  <a:pt x="178" y="267"/>
                </a:lnTo>
                <a:lnTo>
                  <a:pt x="178" y="241"/>
                </a:lnTo>
                <a:lnTo>
                  <a:pt x="178" y="216"/>
                </a:lnTo>
                <a:lnTo>
                  <a:pt x="178" y="190"/>
                </a:lnTo>
                <a:lnTo>
                  <a:pt x="166" y="152"/>
                </a:lnTo>
                <a:lnTo>
                  <a:pt x="153" y="127"/>
                </a:lnTo>
                <a:lnTo>
                  <a:pt x="140" y="102"/>
                </a:lnTo>
                <a:lnTo>
                  <a:pt x="127" y="76"/>
                </a:lnTo>
                <a:lnTo>
                  <a:pt x="115" y="64"/>
                </a:lnTo>
                <a:lnTo>
                  <a:pt x="115" y="51"/>
                </a:lnTo>
                <a:lnTo>
                  <a:pt x="102" y="51"/>
                </a:lnTo>
                <a:lnTo>
                  <a:pt x="102" y="38"/>
                </a:lnTo>
                <a:lnTo>
                  <a:pt x="102" y="26"/>
                </a:lnTo>
                <a:lnTo>
                  <a:pt x="115" y="26"/>
                </a:lnTo>
                <a:lnTo>
                  <a:pt x="115" y="13"/>
                </a:lnTo>
                <a:lnTo>
                  <a:pt x="127" y="13"/>
                </a:lnTo>
                <a:lnTo>
                  <a:pt x="140" y="0"/>
                </a:lnTo>
                <a:lnTo>
                  <a:pt x="153" y="0"/>
                </a:lnTo>
                <a:lnTo>
                  <a:pt x="191" y="13"/>
                </a:lnTo>
                <a:lnTo>
                  <a:pt x="229" y="13"/>
                </a:lnTo>
                <a:lnTo>
                  <a:pt x="267" y="38"/>
                </a:lnTo>
                <a:lnTo>
                  <a:pt x="293" y="51"/>
                </a:lnTo>
                <a:lnTo>
                  <a:pt x="318" y="64"/>
                </a:lnTo>
                <a:lnTo>
                  <a:pt x="331" y="76"/>
                </a:lnTo>
                <a:lnTo>
                  <a:pt x="331" y="89"/>
                </a:lnTo>
                <a:lnTo>
                  <a:pt x="331" y="102"/>
                </a:lnTo>
                <a:lnTo>
                  <a:pt x="331" y="114"/>
                </a:lnTo>
                <a:lnTo>
                  <a:pt x="331" y="140"/>
                </a:lnTo>
                <a:lnTo>
                  <a:pt x="318" y="152"/>
                </a:lnTo>
                <a:lnTo>
                  <a:pt x="318" y="178"/>
                </a:lnTo>
                <a:lnTo>
                  <a:pt x="318" y="216"/>
                </a:lnTo>
                <a:lnTo>
                  <a:pt x="318" y="241"/>
                </a:lnTo>
                <a:lnTo>
                  <a:pt x="318" y="292"/>
                </a:lnTo>
                <a:lnTo>
                  <a:pt x="306" y="330"/>
                </a:lnTo>
                <a:lnTo>
                  <a:pt x="306" y="381"/>
                </a:lnTo>
                <a:lnTo>
                  <a:pt x="306" y="419"/>
                </a:lnTo>
                <a:lnTo>
                  <a:pt x="293" y="469"/>
                </a:lnTo>
                <a:lnTo>
                  <a:pt x="293" y="520"/>
                </a:lnTo>
                <a:lnTo>
                  <a:pt x="293" y="583"/>
                </a:lnTo>
                <a:lnTo>
                  <a:pt x="280" y="647"/>
                </a:lnTo>
                <a:lnTo>
                  <a:pt x="280" y="697"/>
                </a:lnTo>
                <a:lnTo>
                  <a:pt x="280" y="748"/>
                </a:lnTo>
                <a:lnTo>
                  <a:pt x="280" y="786"/>
                </a:lnTo>
                <a:lnTo>
                  <a:pt x="280" y="824"/>
                </a:lnTo>
                <a:lnTo>
                  <a:pt x="280" y="849"/>
                </a:lnTo>
                <a:lnTo>
                  <a:pt x="280" y="875"/>
                </a:lnTo>
                <a:lnTo>
                  <a:pt x="280" y="887"/>
                </a:lnTo>
                <a:lnTo>
                  <a:pt x="280" y="900"/>
                </a:lnTo>
                <a:lnTo>
                  <a:pt x="293" y="900"/>
                </a:lnTo>
                <a:lnTo>
                  <a:pt x="306" y="900"/>
                </a:lnTo>
                <a:lnTo>
                  <a:pt x="318" y="887"/>
                </a:lnTo>
                <a:lnTo>
                  <a:pt x="344" y="875"/>
                </a:lnTo>
                <a:lnTo>
                  <a:pt x="382" y="862"/>
                </a:lnTo>
                <a:lnTo>
                  <a:pt x="407" y="849"/>
                </a:lnTo>
                <a:lnTo>
                  <a:pt x="445" y="824"/>
                </a:lnTo>
                <a:lnTo>
                  <a:pt x="496" y="799"/>
                </a:lnTo>
                <a:lnTo>
                  <a:pt x="535" y="761"/>
                </a:lnTo>
                <a:lnTo>
                  <a:pt x="573" y="735"/>
                </a:lnTo>
                <a:lnTo>
                  <a:pt x="598" y="723"/>
                </a:lnTo>
                <a:lnTo>
                  <a:pt x="636" y="710"/>
                </a:lnTo>
                <a:lnTo>
                  <a:pt x="649" y="697"/>
                </a:lnTo>
                <a:lnTo>
                  <a:pt x="674" y="697"/>
                </a:lnTo>
                <a:lnTo>
                  <a:pt x="687" y="697"/>
                </a:lnTo>
                <a:lnTo>
                  <a:pt x="687" y="710"/>
                </a:lnTo>
                <a:lnTo>
                  <a:pt x="674" y="723"/>
                </a:lnTo>
                <a:lnTo>
                  <a:pt x="662" y="735"/>
                </a:lnTo>
                <a:lnTo>
                  <a:pt x="636" y="761"/>
                </a:lnTo>
                <a:lnTo>
                  <a:pt x="611" y="799"/>
                </a:lnTo>
                <a:lnTo>
                  <a:pt x="573" y="837"/>
                </a:lnTo>
                <a:lnTo>
                  <a:pt x="535" y="875"/>
                </a:lnTo>
                <a:lnTo>
                  <a:pt x="484" y="925"/>
                </a:lnTo>
                <a:lnTo>
                  <a:pt x="420" y="963"/>
                </a:lnTo>
                <a:lnTo>
                  <a:pt x="382" y="1014"/>
                </a:lnTo>
                <a:lnTo>
                  <a:pt x="331" y="1052"/>
                </a:lnTo>
                <a:lnTo>
                  <a:pt x="293" y="1090"/>
                </a:lnTo>
                <a:lnTo>
                  <a:pt x="255" y="1115"/>
                </a:lnTo>
                <a:lnTo>
                  <a:pt x="229" y="1153"/>
                </a:lnTo>
                <a:lnTo>
                  <a:pt x="216" y="1179"/>
                </a:lnTo>
                <a:lnTo>
                  <a:pt x="191" y="1204"/>
                </a:lnTo>
                <a:lnTo>
                  <a:pt x="178" y="1217"/>
                </a:lnTo>
                <a:lnTo>
                  <a:pt x="178" y="1242"/>
                </a:lnTo>
                <a:lnTo>
                  <a:pt x="166" y="1255"/>
                </a:lnTo>
                <a:lnTo>
                  <a:pt x="153" y="1268"/>
                </a:lnTo>
                <a:lnTo>
                  <a:pt x="140" y="1280"/>
                </a:lnTo>
                <a:lnTo>
                  <a:pt x="127" y="1280"/>
                </a:lnTo>
                <a:lnTo>
                  <a:pt x="127" y="1293"/>
                </a:lnTo>
                <a:lnTo>
                  <a:pt x="115" y="1293"/>
                </a:lnTo>
                <a:lnTo>
                  <a:pt x="102" y="1293"/>
                </a:lnTo>
                <a:lnTo>
                  <a:pt x="89" y="1280"/>
                </a:lnTo>
                <a:lnTo>
                  <a:pt x="64" y="1255"/>
                </a:lnTo>
                <a:lnTo>
                  <a:pt x="38" y="1217"/>
                </a:lnTo>
                <a:lnTo>
                  <a:pt x="26" y="1192"/>
                </a:lnTo>
                <a:lnTo>
                  <a:pt x="13" y="1166"/>
                </a:lnTo>
                <a:lnTo>
                  <a:pt x="0" y="1153"/>
                </a:lnTo>
                <a:lnTo>
                  <a:pt x="0" y="1128"/>
                </a:lnTo>
                <a:lnTo>
                  <a:pt x="0" y="1115"/>
                </a:lnTo>
                <a:lnTo>
                  <a:pt x="13" y="1090"/>
                </a:lnTo>
                <a:lnTo>
                  <a:pt x="26" y="1077"/>
                </a:lnTo>
                <a:lnTo>
                  <a:pt x="51" y="1052"/>
                </a:lnTo>
                <a:lnTo>
                  <a:pt x="64" y="1039"/>
                </a:lnTo>
                <a:lnTo>
                  <a:pt x="77" y="1027"/>
                </a:lnTo>
                <a:lnTo>
                  <a:pt x="89" y="1001"/>
                </a:lnTo>
                <a:lnTo>
                  <a:pt x="102" y="989"/>
                </a:lnTo>
                <a:lnTo>
                  <a:pt x="115" y="963"/>
                </a:lnTo>
                <a:lnTo>
                  <a:pt x="115" y="938"/>
                </a:lnTo>
                <a:lnTo>
                  <a:pt x="127" y="913"/>
                </a:lnTo>
                <a:lnTo>
                  <a:pt x="127" y="87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7" name="Freeform 45"/>
          <p:cNvSpPr/>
          <p:nvPr/>
        </p:nvSpPr>
        <p:spPr bwMode="auto">
          <a:xfrm>
            <a:off x="6764339" y="2415117"/>
            <a:ext cx="185737" cy="279400"/>
          </a:xfrm>
          <a:custGeom>
            <a:avLst/>
            <a:gdLst>
              <a:gd name="T0" fmla="*/ 2147483647 w 293"/>
              <a:gd name="T1" fmla="*/ 2147483647 h 329"/>
              <a:gd name="T2" fmla="*/ 2147483647 w 293"/>
              <a:gd name="T3" fmla="*/ 2147483647 h 329"/>
              <a:gd name="T4" fmla="*/ 2147483647 w 293"/>
              <a:gd name="T5" fmla="*/ 2147483647 h 329"/>
              <a:gd name="T6" fmla="*/ 2147483647 w 293"/>
              <a:gd name="T7" fmla="*/ 2147483647 h 329"/>
              <a:gd name="T8" fmla="*/ 2147483647 w 293"/>
              <a:gd name="T9" fmla="*/ 2147483647 h 329"/>
              <a:gd name="T10" fmla="*/ 2147483647 w 293"/>
              <a:gd name="T11" fmla="*/ 2147483647 h 329"/>
              <a:gd name="T12" fmla="*/ 2147483647 w 293"/>
              <a:gd name="T13" fmla="*/ 2147483647 h 329"/>
              <a:gd name="T14" fmla="*/ 2147483647 w 293"/>
              <a:gd name="T15" fmla="*/ 2147483647 h 329"/>
              <a:gd name="T16" fmla="*/ 2147483647 w 293"/>
              <a:gd name="T17" fmla="*/ 2147483647 h 329"/>
              <a:gd name="T18" fmla="*/ 2147483647 w 293"/>
              <a:gd name="T19" fmla="*/ 2147483647 h 329"/>
              <a:gd name="T20" fmla="*/ 2147483647 w 293"/>
              <a:gd name="T21" fmla="*/ 2147483647 h 329"/>
              <a:gd name="T22" fmla="*/ 2147483647 w 293"/>
              <a:gd name="T23" fmla="*/ 2147483647 h 329"/>
              <a:gd name="T24" fmla="*/ 2147483647 w 293"/>
              <a:gd name="T25" fmla="*/ 2147483647 h 329"/>
              <a:gd name="T26" fmla="*/ 2147483647 w 293"/>
              <a:gd name="T27" fmla="*/ 2147483647 h 329"/>
              <a:gd name="T28" fmla="*/ 2147483647 w 293"/>
              <a:gd name="T29" fmla="*/ 2147483647 h 329"/>
              <a:gd name="T30" fmla="*/ 2147483647 w 293"/>
              <a:gd name="T31" fmla="*/ 2147483647 h 329"/>
              <a:gd name="T32" fmla="*/ 2147483647 w 293"/>
              <a:gd name="T33" fmla="*/ 2147483647 h 329"/>
              <a:gd name="T34" fmla="*/ 2147483647 w 293"/>
              <a:gd name="T35" fmla="*/ 2147483647 h 329"/>
              <a:gd name="T36" fmla="*/ 2147483647 w 293"/>
              <a:gd name="T37" fmla="*/ 2147483647 h 329"/>
              <a:gd name="T38" fmla="*/ 2147483647 w 293"/>
              <a:gd name="T39" fmla="*/ 2147483647 h 329"/>
              <a:gd name="T40" fmla="*/ 2147483647 w 293"/>
              <a:gd name="T41" fmla="*/ 2147483647 h 329"/>
              <a:gd name="T42" fmla="*/ 2147483647 w 293"/>
              <a:gd name="T43" fmla="*/ 2147483647 h 329"/>
              <a:gd name="T44" fmla="*/ 0 w 293"/>
              <a:gd name="T45" fmla="*/ 2147483647 h 329"/>
              <a:gd name="T46" fmla="*/ 0 w 293"/>
              <a:gd name="T47" fmla="*/ 2147483647 h 329"/>
              <a:gd name="T48" fmla="*/ 0 w 293"/>
              <a:gd name="T49" fmla="*/ 2147483647 h 329"/>
              <a:gd name="T50" fmla="*/ 0 w 293"/>
              <a:gd name="T51" fmla="*/ 2147483647 h 329"/>
              <a:gd name="T52" fmla="*/ 2147483647 w 293"/>
              <a:gd name="T53" fmla="*/ 0 h 329"/>
              <a:gd name="T54" fmla="*/ 2147483647 w 293"/>
              <a:gd name="T55" fmla="*/ 0 h 329"/>
              <a:gd name="T56" fmla="*/ 2147483647 w 293"/>
              <a:gd name="T57" fmla="*/ 0 h 329"/>
              <a:gd name="T58" fmla="*/ 2147483647 w 293"/>
              <a:gd name="T59" fmla="*/ 0 h 329"/>
              <a:gd name="T60" fmla="*/ 2147483647 w 293"/>
              <a:gd name="T61" fmla="*/ 0 h 329"/>
              <a:gd name="T62" fmla="*/ 2147483647 w 293"/>
              <a:gd name="T63" fmla="*/ 0 h 329"/>
              <a:gd name="T64" fmla="*/ 2147483647 w 293"/>
              <a:gd name="T65" fmla="*/ 2147483647 h 329"/>
              <a:gd name="T66" fmla="*/ 2147483647 w 293"/>
              <a:gd name="T67" fmla="*/ 2147483647 h 329"/>
              <a:gd name="T68" fmla="*/ 2147483647 w 293"/>
              <a:gd name="T69" fmla="*/ 2147483647 h 329"/>
              <a:gd name="T70" fmla="*/ 2147483647 w 293"/>
              <a:gd name="T71" fmla="*/ 2147483647 h 329"/>
              <a:gd name="T72" fmla="*/ 2147483647 w 293"/>
              <a:gd name="T73" fmla="*/ 2147483647 h 329"/>
              <a:gd name="T74" fmla="*/ 2147483647 w 293"/>
              <a:gd name="T75" fmla="*/ 2147483647 h 329"/>
              <a:gd name="T76" fmla="*/ 2147483647 w 293"/>
              <a:gd name="T77" fmla="*/ 2147483647 h 329"/>
              <a:gd name="T78" fmla="*/ 2147483647 w 293"/>
              <a:gd name="T79" fmla="*/ 2147483647 h 329"/>
              <a:gd name="T80" fmla="*/ 2147483647 w 293"/>
              <a:gd name="T81" fmla="*/ 2147483647 h 329"/>
              <a:gd name="T82" fmla="*/ 2147483647 w 293"/>
              <a:gd name="T83" fmla="*/ 2147483647 h 329"/>
              <a:gd name="T84" fmla="*/ 2147483647 w 293"/>
              <a:gd name="T85" fmla="*/ 2147483647 h 329"/>
              <a:gd name="T86" fmla="*/ 2147483647 w 293"/>
              <a:gd name="T87" fmla="*/ 2147483647 h 32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3"/>
              <a:gd name="T133" fmla="*/ 0 h 329"/>
              <a:gd name="T134" fmla="*/ 293 w 293"/>
              <a:gd name="T135" fmla="*/ 329 h 32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3" h="329">
                <a:moveTo>
                  <a:pt x="280" y="215"/>
                </a:moveTo>
                <a:lnTo>
                  <a:pt x="293" y="228"/>
                </a:lnTo>
                <a:lnTo>
                  <a:pt x="293" y="241"/>
                </a:lnTo>
                <a:lnTo>
                  <a:pt x="293" y="266"/>
                </a:lnTo>
                <a:lnTo>
                  <a:pt x="280" y="291"/>
                </a:lnTo>
                <a:lnTo>
                  <a:pt x="280" y="317"/>
                </a:lnTo>
                <a:lnTo>
                  <a:pt x="254" y="329"/>
                </a:lnTo>
                <a:lnTo>
                  <a:pt x="242" y="329"/>
                </a:lnTo>
                <a:lnTo>
                  <a:pt x="216" y="329"/>
                </a:lnTo>
                <a:lnTo>
                  <a:pt x="204" y="329"/>
                </a:lnTo>
                <a:lnTo>
                  <a:pt x="191" y="329"/>
                </a:lnTo>
                <a:lnTo>
                  <a:pt x="178" y="317"/>
                </a:lnTo>
                <a:lnTo>
                  <a:pt x="165" y="304"/>
                </a:lnTo>
                <a:lnTo>
                  <a:pt x="140" y="279"/>
                </a:lnTo>
                <a:lnTo>
                  <a:pt x="127" y="253"/>
                </a:lnTo>
                <a:lnTo>
                  <a:pt x="102" y="228"/>
                </a:lnTo>
                <a:lnTo>
                  <a:pt x="89" y="190"/>
                </a:lnTo>
                <a:lnTo>
                  <a:pt x="64" y="165"/>
                </a:lnTo>
                <a:lnTo>
                  <a:pt x="51" y="127"/>
                </a:lnTo>
                <a:lnTo>
                  <a:pt x="38" y="101"/>
                </a:lnTo>
                <a:lnTo>
                  <a:pt x="25" y="88"/>
                </a:lnTo>
                <a:lnTo>
                  <a:pt x="13" y="63"/>
                </a:lnTo>
                <a:lnTo>
                  <a:pt x="0" y="50"/>
                </a:lnTo>
                <a:lnTo>
                  <a:pt x="0" y="38"/>
                </a:lnTo>
                <a:lnTo>
                  <a:pt x="0" y="25"/>
                </a:lnTo>
                <a:lnTo>
                  <a:pt x="0" y="12"/>
                </a:lnTo>
                <a:lnTo>
                  <a:pt x="13" y="0"/>
                </a:lnTo>
                <a:lnTo>
                  <a:pt x="38" y="0"/>
                </a:lnTo>
                <a:lnTo>
                  <a:pt x="51" y="0"/>
                </a:lnTo>
                <a:lnTo>
                  <a:pt x="64" y="0"/>
                </a:lnTo>
                <a:lnTo>
                  <a:pt x="76" y="12"/>
                </a:lnTo>
                <a:lnTo>
                  <a:pt x="102" y="25"/>
                </a:lnTo>
                <a:lnTo>
                  <a:pt x="140" y="50"/>
                </a:lnTo>
                <a:lnTo>
                  <a:pt x="178" y="76"/>
                </a:lnTo>
                <a:lnTo>
                  <a:pt x="216" y="88"/>
                </a:lnTo>
                <a:lnTo>
                  <a:pt x="242" y="114"/>
                </a:lnTo>
                <a:lnTo>
                  <a:pt x="267" y="139"/>
                </a:lnTo>
                <a:lnTo>
                  <a:pt x="267" y="165"/>
                </a:lnTo>
                <a:lnTo>
                  <a:pt x="280" y="190"/>
                </a:lnTo>
                <a:lnTo>
                  <a:pt x="280" y="203"/>
                </a:lnTo>
                <a:lnTo>
                  <a:pt x="280" y="21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8" name="Freeform 46"/>
          <p:cNvSpPr/>
          <p:nvPr/>
        </p:nvSpPr>
        <p:spPr bwMode="auto">
          <a:xfrm>
            <a:off x="7080251" y="2211918"/>
            <a:ext cx="290513" cy="514349"/>
          </a:xfrm>
          <a:custGeom>
            <a:avLst/>
            <a:gdLst>
              <a:gd name="T0" fmla="*/ 2147483647 w 458"/>
              <a:gd name="T1" fmla="*/ 2147483647 h 608"/>
              <a:gd name="T2" fmla="*/ 2147483647 w 458"/>
              <a:gd name="T3" fmla="*/ 2147483647 h 608"/>
              <a:gd name="T4" fmla="*/ 2147483647 w 458"/>
              <a:gd name="T5" fmla="*/ 2147483647 h 608"/>
              <a:gd name="T6" fmla="*/ 2147483647 w 458"/>
              <a:gd name="T7" fmla="*/ 2147483647 h 608"/>
              <a:gd name="T8" fmla="*/ 2147483647 w 458"/>
              <a:gd name="T9" fmla="*/ 2147483647 h 608"/>
              <a:gd name="T10" fmla="*/ 2147483647 w 458"/>
              <a:gd name="T11" fmla="*/ 2147483647 h 608"/>
              <a:gd name="T12" fmla="*/ 2147483647 w 458"/>
              <a:gd name="T13" fmla="*/ 2147483647 h 608"/>
              <a:gd name="T14" fmla="*/ 2147483647 w 458"/>
              <a:gd name="T15" fmla="*/ 2147483647 h 608"/>
              <a:gd name="T16" fmla="*/ 2147483647 w 458"/>
              <a:gd name="T17" fmla="*/ 2147483647 h 608"/>
              <a:gd name="T18" fmla="*/ 2147483647 w 458"/>
              <a:gd name="T19" fmla="*/ 2147483647 h 608"/>
              <a:gd name="T20" fmla="*/ 2147483647 w 458"/>
              <a:gd name="T21" fmla="*/ 2147483647 h 608"/>
              <a:gd name="T22" fmla="*/ 2147483647 w 458"/>
              <a:gd name="T23" fmla="*/ 2147483647 h 608"/>
              <a:gd name="T24" fmla="*/ 2147483647 w 458"/>
              <a:gd name="T25" fmla="*/ 2147483647 h 608"/>
              <a:gd name="T26" fmla="*/ 0 w 458"/>
              <a:gd name="T27" fmla="*/ 2147483647 h 608"/>
              <a:gd name="T28" fmla="*/ 0 w 458"/>
              <a:gd name="T29" fmla="*/ 2147483647 h 608"/>
              <a:gd name="T30" fmla="*/ 0 w 458"/>
              <a:gd name="T31" fmla="*/ 2147483647 h 608"/>
              <a:gd name="T32" fmla="*/ 2147483647 w 458"/>
              <a:gd name="T33" fmla="*/ 2147483647 h 608"/>
              <a:gd name="T34" fmla="*/ 2147483647 w 458"/>
              <a:gd name="T35" fmla="*/ 2147483647 h 608"/>
              <a:gd name="T36" fmla="*/ 2147483647 w 458"/>
              <a:gd name="T37" fmla="*/ 2147483647 h 608"/>
              <a:gd name="T38" fmla="*/ 2147483647 w 458"/>
              <a:gd name="T39" fmla="*/ 2147483647 h 608"/>
              <a:gd name="T40" fmla="*/ 2147483647 w 458"/>
              <a:gd name="T41" fmla="*/ 2147483647 h 608"/>
              <a:gd name="T42" fmla="*/ 2147483647 w 458"/>
              <a:gd name="T43" fmla="*/ 2147483647 h 608"/>
              <a:gd name="T44" fmla="*/ 2147483647 w 458"/>
              <a:gd name="T45" fmla="*/ 2147483647 h 608"/>
              <a:gd name="T46" fmla="*/ 2147483647 w 458"/>
              <a:gd name="T47" fmla="*/ 2147483647 h 608"/>
              <a:gd name="T48" fmla="*/ 2147483647 w 458"/>
              <a:gd name="T49" fmla="*/ 2147483647 h 608"/>
              <a:gd name="T50" fmla="*/ 2147483647 w 458"/>
              <a:gd name="T51" fmla="*/ 2147483647 h 608"/>
              <a:gd name="T52" fmla="*/ 2147483647 w 458"/>
              <a:gd name="T53" fmla="*/ 2147483647 h 608"/>
              <a:gd name="T54" fmla="*/ 2147483647 w 458"/>
              <a:gd name="T55" fmla="*/ 2147483647 h 608"/>
              <a:gd name="T56" fmla="*/ 2147483647 w 458"/>
              <a:gd name="T57" fmla="*/ 2147483647 h 608"/>
              <a:gd name="T58" fmla="*/ 2147483647 w 458"/>
              <a:gd name="T59" fmla="*/ 2147483647 h 608"/>
              <a:gd name="T60" fmla="*/ 2147483647 w 458"/>
              <a:gd name="T61" fmla="*/ 2147483647 h 608"/>
              <a:gd name="T62" fmla="*/ 2147483647 w 458"/>
              <a:gd name="T63" fmla="*/ 2147483647 h 608"/>
              <a:gd name="T64" fmla="*/ 2147483647 w 458"/>
              <a:gd name="T65" fmla="*/ 2147483647 h 608"/>
              <a:gd name="T66" fmla="*/ 2147483647 w 458"/>
              <a:gd name="T67" fmla="*/ 2147483647 h 608"/>
              <a:gd name="T68" fmla="*/ 2147483647 w 458"/>
              <a:gd name="T69" fmla="*/ 2147483647 h 608"/>
              <a:gd name="T70" fmla="*/ 2147483647 w 458"/>
              <a:gd name="T71" fmla="*/ 2147483647 h 608"/>
              <a:gd name="T72" fmla="*/ 2147483647 w 458"/>
              <a:gd name="T73" fmla="*/ 0 h 608"/>
              <a:gd name="T74" fmla="*/ 2147483647 w 458"/>
              <a:gd name="T75" fmla="*/ 0 h 608"/>
              <a:gd name="T76" fmla="*/ 2147483647 w 458"/>
              <a:gd name="T77" fmla="*/ 0 h 608"/>
              <a:gd name="T78" fmla="*/ 2147483647 w 458"/>
              <a:gd name="T79" fmla="*/ 0 h 608"/>
              <a:gd name="T80" fmla="*/ 2147483647 w 458"/>
              <a:gd name="T81" fmla="*/ 2147483647 h 608"/>
              <a:gd name="T82" fmla="*/ 2147483647 w 458"/>
              <a:gd name="T83" fmla="*/ 2147483647 h 608"/>
              <a:gd name="T84" fmla="*/ 2147483647 w 458"/>
              <a:gd name="T85" fmla="*/ 2147483647 h 608"/>
              <a:gd name="T86" fmla="*/ 2147483647 w 458"/>
              <a:gd name="T87" fmla="*/ 2147483647 h 608"/>
              <a:gd name="T88" fmla="*/ 2147483647 w 458"/>
              <a:gd name="T89" fmla="*/ 2147483647 h 608"/>
              <a:gd name="T90" fmla="*/ 2147483647 w 458"/>
              <a:gd name="T91" fmla="*/ 2147483647 h 608"/>
              <a:gd name="T92" fmla="*/ 2147483647 w 458"/>
              <a:gd name="T93" fmla="*/ 2147483647 h 608"/>
              <a:gd name="T94" fmla="*/ 2147483647 w 458"/>
              <a:gd name="T95" fmla="*/ 2147483647 h 608"/>
              <a:gd name="T96" fmla="*/ 2147483647 w 458"/>
              <a:gd name="T97" fmla="*/ 2147483647 h 608"/>
              <a:gd name="T98" fmla="*/ 2147483647 w 458"/>
              <a:gd name="T99" fmla="*/ 2147483647 h 608"/>
              <a:gd name="T100" fmla="*/ 2147483647 w 458"/>
              <a:gd name="T101" fmla="*/ 2147483647 h 608"/>
              <a:gd name="T102" fmla="*/ 2147483647 w 458"/>
              <a:gd name="T103" fmla="*/ 2147483647 h 608"/>
              <a:gd name="T104" fmla="*/ 2147483647 w 458"/>
              <a:gd name="T105" fmla="*/ 2147483647 h 608"/>
              <a:gd name="T106" fmla="*/ 2147483647 w 458"/>
              <a:gd name="T107" fmla="*/ 2147483647 h 608"/>
              <a:gd name="T108" fmla="*/ 2147483647 w 458"/>
              <a:gd name="T109" fmla="*/ 2147483647 h 608"/>
              <a:gd name="T110" fmla="*/ 2147483647 w 458"/>
              <a:gd name="T111" fmla="*/ 2147483647 h 608"/>
              <a:gd name="T112" fmla="*/ 2147483647 w 458"/>
              <a:gd name="T113" fmla="*/ 2147483647 h 608"/>
              <a:gd name="T114" fmla="*/ 2147483647 w 458"/>
              <a:gd name="T115" fmla="*/ 2147483647 h 6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608"/>
              <a:gd name="T176" fmla="*/ 458 w 458"/>
              <a:gd name="T177" fmla="*/ 608 h 60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608">
                <a:moveTo>
                  <a:pt x="344" y="304"/>
                </a:moveTo>
                <a:lnTo>
                  <a:pt x="305" y="355"/>
                </a:lnTo>
                <a:lnTo>
                  <a:pt x="255" y="406"/>
                </a:lnTo>
                <a:lnTo>
                  <a:pt x="204" y="456"/>
                </a:lnTo>
                <a:lnTo>
                  <a:pt x="153" y="507"/>
                </a:lnTo>
                <a:lnTo>
                  <a:pt x="127" y="532"/>
                </a:lnTo>
                <a:lnTo>
                  <a:pt x="102" y="558"/>
                </a:lnTo>
                <a:lnTo>
                  <a:pt x="76" y="570"/>
                </a:lnTo>
                <a:lnTo>
                  <a:pt x="51" y="583"/>
                </a:lnTo>
                <a:lnTo>
                  <a:pt x="38" y="596"/>
                </a:lnTo>
                <a:lnTo>
                  <a:pt x="26" y="596"/>
                </a:lnTo>
                <a:lnTo>
                  <a:pt x="13" y="608"/>
                </a:lnTo>
                <a:lnTo>
                  <a:pt x="13" y="596"/>
                </a:lnTo>
                <a:lnTo>
                  <a:pt x="0" y="596"/>
                </a:lnTo>
                <a:lnTo>
                  <a:pt x="0" y="583"/>
                </a:lnTo>
                <a:lnTo>
                  <a:pt x="0" y="570"/>
                </a:lnTo>
                <a:lnTo>
                  <a:pt x="13" y="558"/>
                </a:lnTo>
                <a:lnTo>
                  <a:pt x="13" y="532"/>
                </a:lnTo>
                <a:lnTo>
                  <a:pt x="26" y="520"/>
                </a:lnTo>
                <a:lnTo>
                  <a:pt x="51" y="494"/>
                </a:lnTo>
                <a:lnTo>
                  <a:pt x="76" y="456"/>
                </a:lnTo>
                <a:lnTo>
                  <a:pt x="115" y="393"/>
                </a:lnTo>
                <a:lnTo>
                  <a:pt x="140" y="342"/>
                </a:lnTo>
                <a:lnTo>
                  <a:pt x="178" y="279"/>
                </a:lnTo>
                <a:lnTo>
                  <a:pt x="204" y="215"/>
                </a:lnTo>
                <a:lnTo>
                  <a:pt x="216" y="165"/>
                </a:lnTo>
                <a:lnTo>
                  <a:pt x="216" y="127"/>
                </a:lnTo>
                <a:lnTo>
                  <a:pt x="216" y="101"/>
                </a:lnTo>
                <a:lnTo>
                  <a:pt x="216" y="76"/>
                </a:lnTo>
                <a:lnTo>
                  <a:pt x="204" y="63"/>
                </a:lnTo>
                <a:lnTo>
                  <a:pt x="204" y="38"/>
                </a:lnTo>
                <a:lnTo>
                  <a:pt x="204" y="25"/>
                </a:lnTo>
                <a:lnTo>
                  <a:pt x="204" y="13"/>
                </a:lnTo>
                <a:lnTo>
                  <a:pt x="216" y="13"/>
                </a:lnTo>
                <a:lnTo>
                  <a:pt x="216" y="0"/>
                </a:lnTo>
                <a:lnTo>
                  <a:pt x="229" y="0"/>
                </a:lnTo>
                <a:lnTo>
                  <a:pt x="242" y="0"/>
                </a:lnTo>
                <a:lnTo>
                  <a:pt x="267" y="0"/>
                </a:lnTo>
                <a:lnTo>
                  <a:pt x="280" y="13"/>
                </a:lnTo>
                <a:lnTo>
                  <a:pt x="318" y="13"/>
                </a:lnTo>
                <a:lnTo>
                  <a:pt x="356" y="38"/>
                </a:lnTo>
                <a:lnTo>
                  <a:pt x="382" y="51"/>
                </a:lnTo>
                <a:lnTo>
                  <a:pt x="407" y="76"/>
                </a:lnTo>
                <a:lnTo>
                  <a:pt x="433" y="101"/>
                </a:lnTo>
                <a:lnTo>
                  <a:pt x="445" y="127"/>
                </a:lnTo>
                <a:lnTo>
                  <a:pt x="458" y="127"/>
                </a:lnTo>
                <a:lnTo>
                  <a:pt x="458" y="139"/>
                </a:lnTo>
                <a:lnTo>
                  <a:pt x="458" y="152"/>
                </a:lnTo>
                <a:lnTo>
                  <a:pt x="458" y="165"/>
                </a:lnTo>
                <a:lnTo>
                  <a:pt x="445" y="177"/>
                </a:lnTo>
                <a:lnTo>
                  <a:pt x="445" y="190"/>
                </a:lnTo>
                <a:lnTo>
                  <a:pt x="433" y="203"/>
                </a:lnTo>
                <a:lnTo>
                  <a:pt x="420" y="215"/>
                </a:lnTo>
                <a:lnTo>
                  <a:pt x="382" y="266"/>
                </a:lnTo>
                <a:lnTo>
                  <a:pt x="344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59" name="Freeform 47"/>
          <p:cNvSpPr/>
          <p:nvPr/>
        </p:nvSpPr>
        <p:spPr bwMode="auto">
          <a:xfrm>
            <a:off x="5900738" y="2211918"/>
            <a:ext cx="533400" cy="1297516"/>
          </a:xfrm>
          <a:custGeom>
            <a:avLst/>
            <a:gdLst>
              <a:gd name="T0" fmla="*/ 2147483647 w 839"/>
              <a:gd name="T1" fmla="*/ 2147483647 h 1533"/>
              <a:gd name="T2" fmla="*/ 2147483647 w 839"/>
              <a:gd name="T3" fmla="*/ 2147483647 h 1533"/>
              <a:gd name="T4" fmla="*/ 2147483647 w 839"/>
              <a:gd name="T5" fmla="*/ 2147483647 h 1533"/>
              <a:gd name="T6" fmla="*/ 2147483647 w 839"/>
              <a:gd name="T7" fmla="*/ 2147483647 h 1533"/>
              <a:gd name="T8" fmla="*/ 2147483647 w 839"/>
              <a:gd name="T9" fmla="*/ 2147483647 h 1533"/>
              <a:gd name="T10" fmla="*/ 2147483647 w 839"/>
              <a:gd name="T11" fmla="*/ 2147483647 h 1533"/>
              <a:gd name="T12" fmla="*/ 2147483647 w 839"/>
              <a:gd name="T13" fmla="*/ 2147483647 h 1533"/>
              <a:gd name="T14" fmla="*/ 2147483647 w 839"/>
              <a:gd name="T15" fmla="*/ 2147483647 h 1533"/>
              <a:gd name="T16" fmla="*/ 2147483647 w 839"/>
              <a:gd name="T17" fmla="*/ 2147483647 h 1533"/>
              <a:gd name="T18" fmla="*/ 2147483647 w 839"/>
              <a:gd name="T19" fmla="*/ 2147483647 h 1533"/>
              <a:gd name="T20" fmla="*/ 0 w 839"/>
              <a:gd name="T21" fmla="*/ 2147483647 h 1533"/>
              <a:gd name="T22" fmla="*/ 2147483647 w 839"/>
              <a:gd name="T23" fmla="*/ 2147483647 h 1533"/>
              <a:gd name="T24" fmla="*/ 2147483647 w 839"/>
              <a:gd name="T25" fmla="*/ 2147483647 h 1533"/>
              <a:gd name="T26" fmla="*/ 2147483647 w 839"/>
              <a:gd name="T27" fmla="*/ 2147483647 h 1533"/>
              <a:gd name="T28" fmla="*/ 2147483647 w 839"/>
              <a:gd name="T29" fmla="*/ 2147483647 h 1533"/>
              <a:gd name="T30" fmla="*/ 2147483647 w 839"/>
              <a:gd name="T31" fmla="*/ 2147483647 h 1533"/>
              <a:gd name="T32" fmla="*/ 2147483647 w 839"/>
              <a:gd name="T33" fmla="*/ 2147483647 h 1533"/>
              <a:gd name="T34" fmla="*/ 2147483647 w 839"/>
              <a:gd name="T35" fmla="*/ 2147483647 h 1533"/>
              <a:gd name="T36" fmla="*/ 2147483647 w 839"/>
              <a:gd name="T37" fmla="*/ 2147483647 h 1533"/>
              <a:gd name="T38" fmla="*/ 2147483647 w 839"/>
              <a:gd name="T39" fmla="*/ 2147483647 h 1533"/>
              <a:gd name="T40" fmla="*/ 2147483647 w 839"/>
              <a:gd name="T41" fmla="*/ 2147483647 h 1533"/>
              <a:gd name="T42" fmla="*/ 2147483647 w 839"/>
              <a:gd name="T43" fmla="*/ 2147483647 h 1533"/>
              <a:gd name="T44" fmla="*/ 2147483647 w 839"/>
              <a:gd name="T45" fmla="*/ 2147483647 h 1533"/>
              <a:gd name="T46" fmla="*/ 2147483647 w 839"/>
              <a:gd name="T47" fmla="*/ 2147483647 h 1533"/>
              <a:gd name="T48" fmla="*/ 2147483647 w 839"/>
              <a:gd name="T49" fmla="*/ 2147483647 h 1533"/>
              <a:gd name="T50" fmla="*/ 2147483647 w 839"/>
              <a:gd name="T51" fmla="*/ 2147483647 h 1533"/>
              <a:gd name="T52" fmla="*/ 2147483647 w 839"/>
              <a:gd name="T53" fmla="*/ 2147483647 h 1533"/>
              <a:gd name="T54" fmla="*/ 2147483647 w 839"/>
              <a:gd name="T55" fmla="*/ 2147483647 h 1533"/>
              <a:gd name="T56" fmla="*/ 2147483647 w 839"/>
              <a:gd name="T57" fmla="*/ 2147483647 h 1533"/>
              <a:gd name="T58" fmla="*/ 2147483647 w 839"/>
              <a:gd name="T59" fmla="*/ 2147483647 h 1533"/>
              <a:gd name="T60" fmla="*/ 2147483647 w 839"/>
              <a:gd name="T61" fmla="*/ 0 h 1533"/>
              <a:gd name="T62" fmla="*/ 2147483647 w 839"/>
              <a:gd name="T63" fmla="*/ 0 h 1533"/>
              <a:gd name="T64" fmla="*/ 2147483647 w 839"/>
              <a:gd name="T65" fmla="*/ 2147483647 h 1533"/>
              <a:gd name="T66" fmla="*/ 2147483647 w 839"/>
              <a:gd name="T67" fmla="*/ 2147483647 h 1533"/>
              <a:gd name="T68" fmla="*/ 2147483647 w 839"/>
              <a:gd name="T69" fmla="*/ 2147483647 h 1533"/>
              <a:gd name="T70" fmla="*/ 2147483647 w 839"/>
              <a:gd name="T71" fmla="*/ 2147483647 h 1533"/>
              <a:gd name="T72" fmla="*/ 2147483647 w 839"/>
              <a:gd name="T73" fmla="*/ 2147483647 h 1533"/>
              <a:gd name="T74" fmla="*/ 2147483647 w 839"/>
              <a:gd name="T75" fmla="*/ 2147483647 h 1533"/>
              <a:gd name="T76" fmla="*/ 2147483647 w 839"/>
              <a:gd name="T77" fmla="*/ 2147483647 h 1533"/>
              <a:gd name="T78" fmla="*/ 2147483647 w 839"/>
              <a:gd name="T79" fmla="*/ 2147483647 h 1533"/>
              <a:gd name="T80" fmla="*/ 2147483647 w 839"/>
              <a:gd name="T81" fmla="*/ 2147483647 h 1533"/>
              <a:gd name="T82" fmla="*/ 2147483647 w 839"/>
              <a:gd name="T83" fmla="*/ 2147483647 h 1533"/>
              <a:gd name="T84" fmla="*/ 2147483647 w 839"/>
              <a:gd name="T85" fmla="*/ 2147483647 h 1533"/>
              <a:gd name="T86" fmla="*/ 2147483647 w 839"/>
              <a:gd name="T87" fmla="*/ 2147483647 h 15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39"/>
              <a:gd name="T133" fmla="*/ 0 h 1533"/>
              <a:gd name="T134" fmla="*/ 839 w 839"/>
              <a:gd name="T135" fmla="*/ 1533 h 15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39" h="1533">
                <a:moveTo>
                  <a:pt x="623" y="684"/>
                </a:moveTo>
                <a:lnTo>
                  <a:pt x="598" y="710"/>
                </a:lnTo>
                <a:lnTo>
                  <a:pt x="585" y="735"/>
                </a:lnTo>
                <a:lnTo>
                  <a:pt x="572" y="773"/>
                </a:lnTo>
                <a:lnTo>
                  <a:pt x="547" y="811"/>
                </a:lnTo>
                <a:lnTo>
                  <a:pt x="521" y="849"/>
                </a:lnTo>
                <a:lnTo>
                  <a:pt x="496" y="900"/>
                </a:lnTo>
                <a:lnTo>
                  <a:pt x="470" y="938"/>
                </a:lnTo>
                <a:lnTo>
                  <a:pt x="445" y="988"/>
                </a:lnTo>
                <a:lnTo>
                  <a:pt x="407" y="1052"/>
                </a:lnTo>
                <a:lnTo>
                  <a:pt x="381" y="1102"/>
                </a:lnTo>
                <a:lnTo>
                  <a:pt x="305" y="1204"/>
                </a:lnTo>
                <a:lnTo>
                  <a:pt x="241" y="1293"/>
                </a:lnTo>
                <a:lnTo>
                  <a:pt x="165" y="1381"/>
                </a:lnTo>
                <a:lnTo>
                  <a:pt x="140" y="1419"/>
                </a:lnTo>
                <a:lnTo>
                  <a:pt x="101" y="1445"/>
                </a:lnTo>
                <a:lnTo>
                  <a:pt x="76" y="1470"/>
                </a:lnTo>
                <a:lnTo>
                  <a:pt x="51" y="1495"/>
                </a:lnTo>
                <a:lnTo>
                  <a:pt x="38" y="1508"/>
                </a:lnTo>
                <a:lnTo>
                  <a:pt x="25" y="1521"/>
                </a:lnTo>
                <a:lnTo>
                  <a:pt x="12" y="1533"/>
                </a:lnTo>
                <a:lnTo>
                  <a:pt x="0" y="1533"/>
                </a:lnTo>
                <a:lnTo>
                  <a:pt x="0" y="1521"/>
                </a:lnTo>
                <a:lnTo>
                  <a:pt x="12" y="1508"/>
                </a:lnTo>
                <a:lnTo>
                  <a:pt x="25" y="1483"/>
                </a:lnTo>
                <a:lnTo>
                  <a:pt x="25" y="1470"/>
                </a:lnTo>
                <a:lnTo>
                  <a:pt x="38" y="1457"/>
                </a:lnTo>
                <a:lnTo>
                  <a:pt x="51" y="1445"/>
                </a:lnTo>
                <a:lnTo>
                  <a:pt x="63" y="1419"/>
                </a:lnTo>
                <a:lnTo>
                  <a:pt x="76" y="1394"/>
                </a:lnTo>
                <a:lnTo>
                  <a:pt x="89" y="1369"/>
                </a:lnTo>
                <a:lnTo>
                  <a:pt x="114" y="1343"/>
                </a:lnTo>
                <a:lnTo>
                  <a:pt x="127" y="1305"/>
                </a:lnTo>
                <a:lnTo>
                  <a:pt x="152" y="1280"/>
                </a:lnTo>
                <a:lnTo>
                  <a:pt x="165" y="1242"/>
                </a:lnTo>
                <a:lnTo>
                  <a:pt x="216" y="1166"/>
                </a:lnTo>
                <a:lnTo>
                  <a:pt x="254" y="1102"/>
                </a:lnTo>
                <a:lnTo>
                  <a:pt x="292" y="1026"/>
                </a:lnTo>
                <a:lnTo>
                  <a:pt x="330" y="963"/>
                </a:lnTo>
                <a:lnTo>
                  <a:pt x="394" y="824"/>
                </a:lnTo>
                <a:lnTo>
                  <a:pt x="458" y="697"/>
                </a:lnTo>
                <a:lnTo>
                  <a:pt x="470" y="634"/>
                </a:lnTo>
                <a:lnTo>
                  <a:pt x="496" y="570"/>
                </a:lnTo>
                <a:lnTo>
                  <a:pt x="521" y="507"/>
                </a:lnTo>
                <a:lnTo>
                  <a:pt x="534" y="456"/>
                </a:lnTo>
                <a:lnTo>
                  <a:pt x="547" y="406"/>
                </a:lnTo>
                <a:lnTo>
                  <a:pt x="559" y="355"/>
                </a:lnTo>
                <a:lnTo>
                  <a:pt x="572" y="317"/>
                </a:lnTo>
                <a:lnTo>
                  <a:pt x="585" y="279"/>
                </a:lnTo>
                <a:lnTo>
                  <a:pt x="598" y="241"/>
                </a:lnTo>
                <a:lnTo>
                  <a:pt x="598" y="203"/>
                </a:lnTo>
                <a:lnTo>
                  <a:pt x="598" y="177"/>
                </a:lnTo>
                <a:lnTo>
                  <a:pt x="598" y="139"/>
                </a:lnTo>
                <a:lnTo>
                  <a:pt x="598" y="114"/>
                </a:lnTo>
                <a:lnTo>
                  <a:pt x="598" y="101"/>
                </a:lnTo>
                <a:lnTo>
                  <a:pt x="598" y="76"/>
                </a:lnTo>
                <a:lnTo>
                  <a:pt x="598" y="63"/>
                </a:lnTo>
                <a:lnTo>
                  <a:pt x="585" y="38"/>
                </a:lnTo>
                <a:lnTo>
                  <a:pt x="585" y="25"/>
                </a:lnTo>
                <a:lnTo>
                  <a:pt x="598" y="13"/>
                </a:lnTo>
                <a:lnTo>
                  <a:pt x="610" y="0"/>
                </a:lnTo>
                <a:lnTo>
                  <a:pt x="623" y="0"/>
                </a:lnTo>
                <a:lnTo>
                  <a:pt x="648" y="0"/>
                </a:lnTo>
                <a:lnTo>
                  <a:pt x="674" y="0"/>
                </a:lnTo>
                <a:lnTo>
                  <a:pt x="699" y="13"/>
                </a:lnTo>
                <a:lnTo>
                  <a:pt x="738" y="25"/>
                </a:lnTo>
                <a:lnTo>
                  <a:pt x="763" y="51"/>
                </a:lnTo>
                <a:lnTo>
                  <a:pt x="801" y="76"/>
                </a:lnTo>
                <a:lnTo>
                  <a:pt x="814" y="101"/>
                </a:lnTo>
                <a:lnTo>
                  <a:pt x="839" y="127"/>
                </a:lnTo>
                <a:lnTo>
                  <a:pt x="839" y="152"/>
                </a:lnTo>
                <a:lnTo>
                  <a:pt x="839" y="177"/>
                </a:lnTo>
                <a:lnTo>
                  <a:pt x="839" y="203"/>
                </a:lnTo>
                <a:lnTo>
                  <a:pt x="827" y="228"/>
                </a:lnTo>
                <a:lnTo>
                  <a:pt x="814" y="241"/>
                </a:lnTo>
                <a:lnTo>
                  <a:pt x="801" y="266"/>
                </a:lnTo>
                <a:lnTo>
                  <a:pt x="788" y="279"/>
                </a:lnTo>
                <a:lnTo>
                  <a:pt x="776" y="304"/>
                </a:lnTo>
                <a:lnTo>
                  <a:pt x="763" y="329"/>
                </a:lnTo>
                <a:lnTo>
                  <a:pt x="750" y="355"/>
                </a:lnTo>
                <a:lnTo>
                  <a:pt x="738" y="393"/>
                </a:lnTo>
                <a:lnTo>
                  <a:pt x="725" y="431"/>
                </a:lnTo>
                <a:lnTo>
                  <a:pt x="699" y="494"/>
                </a:lnTo>
                <a:lnTo>
                  <a:pt x="674" y="558"/>
                </a:lnTo>
                <a:lnTo>
                  <a:pt x="648" y="621"/>
                </a:lnTo>
                <a:lnTo>
                  <a:pt x="623" y="6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0" name="Freeform 48"/>
          <p:cNvSpPr/>
          <p:nvPr/>
        </p:nvSpPr>
        <p:spPr bwMode="auto">
          <a:xfrm>
            <a:off x="6207125" y="2673351"/>
            <a:ext cx="484188" cy="395816"/>
          </a:xfrm>
          <a:custGeom>
            <a:avLst/>
            <a:gdLst>
              <a:gd name="T0" fmla="*/ 2147483647 w 763"/>
              <a:gd name="T1" fmla="*/ 2147483647 h 469"/>
              <a:gd name="T2" fmla="*/ 2147483647 w 763"/>
              <a:gd name="T3" fmla="*/ 2147483647 h 469"/>
              <a:gd name="T4" fmla="*/ 2147483647 w 763"/>
              <a:gd name="T5" fmla="*/ 2147483647 h 469"/>
              <a:gd name="T6" fmla="*/ 2147483647 w 763"/>
              <a:gd name="T7" fmla="*/ 2147483647 h 469"/>
              <a:gd name="T8" fmla="*/ 2147483647 w 763"/>
              <a:gd name="T9" fmla="*/ 2147483647 h 469"/>
              <a:gd name="T10" fmla="*/ 2147483647 w 763"/>
              <a:gd name="T11" fmla="*/ 2147483647 h 469"/>
              <a:gd name="T12" fmla="*/ 2147483647 w 763"/>
              <a:gd name="T13" fmla="*/ 2147483647 h 469"/>
              <a:gd name="T14" fmla="*/ 2147483647 w 763"/>
              <a:gd name="T15" fmla="*/ 2147483647 h 469"/>
              <a:gd name="T16" fmla="*/ 2147483647 w 763"/>
              <a:gd name="T17" fmla="*/ 2147483647 h 469"/>
              <a:gd name="T18" fmla="*/ 2147483647 w 763"/>
              <a:gd name="T19" fmla="*/ 2147483647 h 469"/>
              <a:gd name="T20" fmla="*/ 2147483647 w 763"/>
              <a:gd name="T21" fmla="*/ 2147483647 h 469"/>
              <a:gd name="T22" fmla="*/ 0 w 763"/>
              <a:gd name="T23" fmla="*/ 2147483647 h 469"/>
              <a:gd name="T24" fmla="*/ 2147483647 w 763"/>
              <a:gd name="T25" fmla="*/ 2147483647 h 469"/>
              <a:gd name="T26" fmla="*/ 2147483647 w 763"/>
              <a:gd name="T27" fmla="*/ 2147483647 h 469"/>
              <a:gd name="T28" fmla="*/ 2147483647 w 763"/>
              <a:gd name="T29" fmla="*/ 2147483647 h 469"/>
              <a:gd name="T30" fmla="*/ 2147483647 w 763"/>
              <a:gd name="T31" fmla="*/ 2147483647 h 469"/>
              <a:gd name="T32" fmla="*/ 2147483647 w 763"/>
              <a:gd name="T33" fmla="*/ 2147483647 h 469"/>
              <a:gd name="T34" fmla="*/ 2147483647 w 763"/>
              <a:gd name="T35" fmla="*/ 0 h 469"/>
              <a:gd name="T36" fmla="*/ 2147483647 w 763"/>
              <a:gd name="T37" fmla="*/ 2147483647 h 469"/>
              <a:gd name="T38" fmla="*/ 2147483647 w 763"/>
              <a:gd name="T39" fmla="*/ 2147483647 h 469"/>
              <a:gd name="T40" fmla="*/ 2147483647 w 763"/>
              <a:gd name="T41" fmla="*/ 2147483647 h 469"/>
              <a:gd name="T42" fmla="*/ 2147483647 w 763"/>
              <a:gd name="T43" fmla="*/ 2147483647 h 469"/>
              <a:gd name="T44" fmla="*/ 2147483647 w 763"/>
              <a:gd name="T45" fmla="*/ 2147483647 h 469"/>
              <a:gd name="T46" fmla="*/ 2147483647 w 763"/>
              <a:gd name="T47" fmla="*/ 2147483647 h 469"/>
              <a:gd name="T48" fmla="*/ 2147483647 w 763"/>
              <a:gd name="T49" fmla="*/ 2147483647 h 469"/>
              <a:gd name="T50" fmla="*/ 2147483647 w 763"/>
              <a:gd name="T51" fmla="*/ 2147483647 h 469"/>
              <a:gd name="T52" fmla="*/ 2147483647 w 763"/>
              <a:gd name="T53" fmla="*/ 2147483647 h 469"/>
              <a:gd name="T54" fmla="*/ 2147483647 w 763"/>
              <a:gd name="T55" fmla="*/ 2147483647 h 469"/>
              <a:gd name="T56" fmla="*/ 2147483647 w 763"/>
              <a:gd name="T57" fmla="*/ 2147483647 h 469"/>
              <a:gd name="T58" fmla="*/ 2147483647 w 763"/>
              <a:gd name="T59" fmla="*/ 2147483647 h 469"/>
              <a:gd name="T60" fmla="*/ 2147483647 w 763"/>
              <a:gd name="T61" fmla="*/ 2147483647 h 469"/>
              <a:gd name="T62" fmla="*/ 2147483647 w 763"/>
              <a:gd name="T63" fmla="*/ 2147483647 h 469"/>
              <a:gd name="T64" fmla="*/ 2147483647 w 763"/>
              <a:gd name="T65" fmla="*/ 2147483647 h 469"/>
              <a:gd name="T66" fmla="*/ 2147483647 w 763"/>
              <a:gd name="T67" fmla="*/ 2147483647 h 469"/>
              <a:gd name="T68" fmla="*/ 2147483647 w 763"/>
              <a:gd name="T69" fmla="*/ 2147483647 h 469"/>
              <a:gd name="T70" fmla="*/ 2147483647 w 763"/>
              <a:gd name="T71" fmla="*/ 2147483647 h 469"/>
              <a:gd name="T72" fmla="*/ 2147483647 w 763"/>
              <a:gd name="T73" fmla="*/ 2147483647 h 4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63"/>
              <a:gd name="T112" fmla="*/ 0 h 469"/>
              <a:gd name="T113" fmla="*/ 763 w 763"/>
              <a:gd name="T114" fmla="*/ 469 h 4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63" h="469">
                <a:moveTo>
                  <a:pt x="433" y="329"/>
                </a:moveTo>
                <a:lnTo>
                  <a:pt x="445" y="304"/>
                </a:lnTo>
                <a:lnTo>
                  <a:pt x="445" y="279"/>
                </a:lnTo>
                <a:lnTo>
                  <a:pt x="458" y="266"/>
                </a:lnTo>
                <a:lnTo>
                  <a:pt x="458" y="241"/>
                </a:lnTo>
                <a:lnTo>
                  <a:pt x="471" y="228"/>
                </a:lnTo>
                <a:lnTo>
                  <a:pt x="471" y="215"/>
                </a:lnTo>
                <a:lnTo>
                  <a:pt x="458" y="203"/>
                </a:lnTo>
                <a:lnTo>
                  <a:pt x="445" y="203"/>
                </a:lnTo>
                <a:lnTo>
                  <a:pt x="433" y="203"/>
                </a:lnTo>
                <a:lnTo>
                  <a:pt x="420" y="203"/>
                </a:lnTo>
                <a:lnTo>
                  <a:pt x="394" y="203"/>
                </a:lnTo>
                <a:lnTo>
                  <a:pt x="356" y="203"/>
                </a:lnTo>
                <a:lnTo>
                  <a:pt x="331" y="215"/>
                </a:lnTo>
                <a:lnTo>
                  <a:pt x="305" y="215"/>
                </a:lnTo>
                <a:lnTo>
                  <a:pt x="267" y="215"/>
                </a:lnTo>
                <a:lnTo>
                  <a:pt x="229" y="228"/>
                </a:lnTo>
                <a:lnTo>
                  <a:pt x="178" y="228"/>
                </a:lnTo>
                <a:lnTo>
                  <a:pt x="127" y="241"/>
                </a:lnTo>
                <a:lnTo>
                  <a:pt x="64" y="253"/>
                </a:lnTo>
                <a:lnTo>
                  <a:pt x="0" y="266"/>
                </a:lnTo>
                <a:lnTo>
                  <a:pt x="0" y="165"/>
                </a:lnTo>
                <a:lnTo>
                  <a:pt x="89" y="152"/>
                </a:lnTo>
                <a:lnTo>
                  <a:pt x="178" y="139"/>
                </a:lnTo>
                <a:lnTo>
                  <a:pt x="255" y="127"/>
                </a:lnTo>
                <a:lnTo>
                  <a:pt x="318" y="114"/>
                </a:lnTo>
                <a:lnTo>
                  <a:pt x="369" y="101"/>
                </a:lnTo>
                <a:lnTo>
                  <a:pt x="420" y="89"/>
                </a:lnTo>
                <a:lnTo>
                  <a:pt x="458" y="63"/>
                </a:lnTo>
                <a:lnTo>
                  <a:pt x="484" y="38"/>
                </a:lnTo>
                <a:lnTo>
                  <a:pt x="496" y="25"/>
                </a:lnTo>
                <a:lnTo>
                  <a:pt x="522" y="13"/>
                </a:lnTo>
                <a:lnTo>
                  <a:pt x="534" y="0"/>
                </a:lnTo>
                <a:lnTo>
                  <a:pt x="560" y="0"/>
                </a:lnTo>
                <a:lnTo>
                  <a:pt x="585" y="0"/>
                </a:lnTo>
                <a:lnTo>
                  <a:pt x="611" y="13"/>
                </a:lnTo>
                <a:lnTo>
                  <a:pt x="636" y="38"/>
                </a:lnTo>
                <a:lnTo>
                  <a:pt x="687" y="51"/>
                </a:lnTo>
                <a:lnTo>
                  <a:pt x="700" y="63"/>
                </a:lnTo>
                <a:lnTo>
                  <a:pt x="713" y="76"/>
                </a:lnTo>
                <a:lnTo>
                  <a:pt x="725" y="89"/>
                </a:lnTo>
                <a:lnTo>
                  <a:pt x="738" y="101"/>
                </a:lnTo>
                <a:lnTo>
                  <a:pt x="751" y="101"/>
                </a:lnTo>
                <a:lnTo>
                  <a:pt x="751" y="114"/>
                </a:lnTo>
                <a:lnTo>
                  <a:pt x="763" y="127"/>
                </a:lnTo>
                <a:lnTo>
                  <a:pt x="751" y="139"/>
                </a:lnTo>
                <a:lnTo>
                  <a:pt x="738" y="165"/>
                </a:lnTo>
                <a:lnTo>
                  <a:pt x="725" y="177"/>
                </a:lnTo>
                <a:lnTo>
                  <a:pt x="687" y="203"/>
                </a:lnTo>
                <a:lnTo>
                  <a:pt x="649" y="241"/>
                </a:lnTo>
                <a:lnTo>
                  <a:pt x="611" y="266"/>
                </a:lnTo>
                <a:lnTo>
                  <a:pt x="573" y="304"/>
                </a:lnTo>
                <a:lnTo>
                  <a:pt x="560" y="329"/>
                </a:lnTo>
                <a:lnTo>
                  <a:pt x="534" y="355"/>
                </a:lnTo>
                <a:lnTo>
                  <a:pt x="522" y="380"/>
                </a:lnTo>
                <a:lnTo>
                  <a:pt x="496" y="405"/>
                </a:lnTo>
                <a:lnTo>
                  <a:pt x="484" y="431"/>
                </a:lnTo>
                <a:lnTo>
                  <a:pt x="471" y="443"/>
                </a:lnTo>
                <a:lnTo>
                  <a:pt x="458" y="456"/>
                </a:lnTo>
                <a:lnTo>
                  <a:pt x="445" y="456"/>
                </a:lnTo>
                <a:lnTo>
                  <a:pt x="433" y="469"/>
                </a:lnTo>
                <a:lnTo>
                  <a:pt x="433" y="456"/>
                </a:lnTo>
                <a:lnTo>
                  <a:pt x="420" y="456"/>
                </a:lnTo>
                <a:lnTo>
                  <a:pt x="420" y="443"/>
                </a:lnTo>
                <a:lnTo>
                  <a:pt x="420" y="431"/>
                </a:lnTo>
                <a:lnTo>
                  <a:pt x="407" y="418"/>
                </a:lnTo>
                <a:lnTo>
                  <a:pt x="420" y="405"/>
                </a:lnTo>
                <a:lnTo>
                  <a:pt x="420" y="380"/>
                </a:lnTo>
                <a:lnTo>
                  <a:pt x="420" y="367"/>
                </a:lnTo>
                <a:lnTo>
                  <a:pt x="433" y="32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1" name="Freeform 49"/>
          <p:cNvSpPr/>
          <p:nvPr/>
        </p:nvSpPr>
        <p:spPr bwMode="auto">
          <a:xfrm>
            <a:off x="6691314" y="2726268"/>
            <a:ext cx="687387" cy="268817"/>
          </a:xfrm>
          <a:custGeom>
            <a:avLst/>
            <a:gdLst>
              <a:gd name="T0" fmla="*/ 2147483647 w 1082"/>
              <a:gd name="T1" fmla="*/ 2147483647 h 317"/>
              <a:gd name="T2" fmla="*/ 2147483647 w 1082"/>
              <a:gd name="T3" fmla="*/ 2147483647 h 317"/>
              <a:gd name="T4" fmla="*/ 2147483647 w 1082"/>
              <a:gd name="T5" fmla="*/ 2147483647 h 317"/>
              <a:gd name="T6" fmla="*/ 2147483647 w 1082"/>
              <a:gd name="T7" fmla="*/ 2147483647 h 317"/>
              <a:gd name="T8" fmla="*/ 2147483647 w 1082"/>
              <a:gd name="T9" fmla="*/ 2147483647 h 317"/>
              <a:gd name="T10" fmla="*/ 2147483647 w 1082"/>
              <a:gd name="T11" fmla="*/ 2147483647 h 317"/>
              <a:gd name="T12" fmla="*/ 0 w 1082"/>
              <a:gd name="T13" fmla="*/ 2147483647 h 317"/>
              <a:gd name="T14" fmla="*/ 0 w 1082"/>
              <a:gd name="T15" fmla="*/ 2147483647 h 317"/>
              <a:gd name="T16" fmla="*/ 2147483647 w 1082"/>
              <a:gd name="T17" fmla="*/ 2147483647 h 317"/>
              <a:gd name="T18" fmla="*/ 2147483647 w 1082"/>
              <a:gd name="T19" fmla="*/ 2147483647 h 317"/>
              <a:gd name="T20" fmla="*/ 2147483647 w 1082"/>
              <a:gd name="T21" fmla="*/ 2147483647 h 317"/>
              <a:gd name="T22" fmla="*/ 2147483647 w 1082"/>
              <a:gd name="T23" fmla="*/ 2147483647 h 317"/>
              <a:gd name="T24" fmla="*/ 2147483647 w 1082"/>
              <a:gd name="T25" fmla="*/ 2147483647 h 317"/>
              <a:gd name="T26" fmla="*/ 2147483647 w 1082"/>
              <a:gd name="T27" fmla="*/ 2147483647 h 317"/>
              <a:gd name="T28" fmla="*/ 2147483647 w 1082"/>
              <a:gd name="T29" fmla="*/ 2147483647 h 317"/>
              <a:gd name="T30" fmla="*/ 2147483647 w 1082"/>
              <a:gd name="T31" fmla="*/ 0 h 317"/>
              <a:gd name="T32" fmla="*/ 2147483647 w 1082"/>
              <a:gd name="T33" fmla="*/ 2147483647 h 317"/>
              <a:gd name="T34" fmla="*/ 2147483647 w 1082"/>
              <a:gd name="T35" fmla="*/ 2147483647 h 317"/>
              <a:gd name="T36" fmla="*/ 2147483647 w 1082"/>
              <a:gd name="T37" fmla="*/ 2147483647 h 317"/>
              <a:gd name="T38" fmla="*/ 2147483647 w 1082"/>
              <a:gd name="T39" fmla="*/ 2147483647 h 317"/>
              <a:gd name="T40" fmla="*/ 2147483647 w 1082"/>
              <a:gd name="T41" fmla="*/ 2147483647 h 317"/>
              <a:gd name="T42" fmla="*/ 2147483647 w 1082"/>
              <a:gd name="T43" fmla="*/ 2147483647 h 317"/>
              <a:gd name="T44" fmla="*/ 2147483647 w 1082"/>
              <a:gd name="T45" fmla="*/ 2147483647 h 317"/>
              <a:gd name="T46" fmla="*/ 2147483647 w 1082"/>
              <a:gd name="T47" fmla="*/ 2147483647 h 317"/>
              <a:gd name="T48" fmla="*/ 2147483647 w 1082"/>
              <a:gd name="T49" fmla="*/ 2147483647 h 317"/>
              <a:gd name="T50" fmla="*/ 2147483647 w 1082"/>
              <a:gd name="T51" fmla="*/ 2147483647 h 317"/>
              <a:gd name="T52" fmla="*/ 2147483647 w 1082"/>
              <a:gd name="T53" fmla="*/ 2147483647 h 317"/>
              <a:gd name="T54" fmla="*/ 2147483647 w 1082"/>
              <a:gd name="T55" fmla="*/ 2147483647 h 317"/>
              <a:gd name="T56" fmla="*/ 2147483647 w 1082"/>
              <a:gd name="T57" fmla="*/ 2147483647 h 317"/>
              <a:gd name="T58" fmla="*/ 2147483647 w 1082"/>
              <a:gd name="T59" fmla="*/ 2147483647 h 317"/>
              <a:gd name="T60" fmla="*/ 2147483647 w 1082"/>
              <a:gd name="T61" fmla="*/ 2147483647 h 317"/>
              <a:gd name="T62" fmla="*/ 2147483647 w 1082"/>
              <a:gd name="T63" fmla="*/ 2147483647 h 3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82"/>
              <a:gd name="T97" fmla="*/ 0 h 317"/>
              <a:gd name="T98" fmla="*/ 1082 w 1082"/>
              <a:gd name="T99" fmla="*/ 317 h 31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82" h="317">
                <a:moveTo>
                  <a:pt x="229" y="304"/>
                </a:moveTo>
                <a:lnTo>
                  <a:pt x="191" y="304"/>
                </a:lnTo>
                <a:lnTo>
                  <a:pt x="179" y="317"/>
                </a:lnTo>
                <a:lnTo>
                  <a:pt x="153" y="317"/>
                </a:lnTo>
                <a:lnTo>
                  <a:pt x="128" y="317"/>
                </a:lnTo>
                <a:lnTo>
                  <a:pt x="115" y="317"/>
                </a:lnTo>
                <a:lnTo>
                  <a:pt x="102" y="317"/>
                </a:lnTo>
                <a:lnTo>
                  <a:pt x="77" y="317"/>
                </a:lnTo>
                <a:lnTo>
                  <a:pt x="64" y="317"/>
                </a:lnTo>
                <a:lnTo>
                  <a:pt x="51" y="304"/>
                </a:lnTo>
                <a:lnTo>
                  <a:pt x="39" y="304"/>
                </a:lnTo>
                <a:lnTo>
                  <a:pt x="26" y="292"/>
                </a:lnTo>
                <a:lnTo>
                  <a:pt x="13" y="279"/>
                </a:lnTo>
                <a:lnTo>
                  <a:pt x="0" y="279"/>
                </a:lnTo>
                <a:lnTo>
                  <a:pt x="0" y="266"/>
                </a:lnTo>
                <a:lnTo>
                  <a:pt x="0" y="241"/>
                </a:lnTo>
                <a:lnTo>
                  <a:pt x="102" y="216"/>
                </a:lnTo>
                <a:lnTo>
                  <a:pt x="204" y="190"/>
                </a:lnTo>
                <a:lnTo>
                  <a:pt x="293" y="165"/>
                </a:lnTo>
                <a:lnTo>
                  <a:pt x="382" y="140"/>
                </a:lnTo>
                <a:lnTo>
                  <a:pt x="458" y="114"/>
                </a:lnTo>
                <a:lnTo>
                  <a:pt x="535" y="102"/>
                </a:lnTo>
                <a:lnTo>
                  <a:pt x="598" y="76"/>
                </a:lnTo>
                <a:lnTo>
                  <a:pt x="662" y="64"/>
                </a:lnTo>
                <a:lnTo>
                  <a:pt x="726" y="51"/>
                </a:lnTo>
                <a:lnTo>
                  <a:pt x="777" y="38"/>
                </a:lnTo>
                <a:lnTo>
                  <a:pt x="815" y="26"/>
                </a:lnTo>
                <a:lnTo>
                  <a:pt x="853" y="13"/>
                </a:lnTo>
                <a:lnTo>
                  <a:pt x="878" y="13"/>
                </a:lnTo>
                <a:lnTo>
                  <a:pt x="904" y="13"/>
                </a:lnTo>
                <a:lnTo>
                  <a:pt x="929" y="0"/>
                </a:lnTo>
                <a:lnTo>
                  <a:pt x="980" y="0"/>
                </a:lnTo>
                <a:lnTo>
                  <a:pt x="1006" y="13"/>
                </a:lnTo>
                <a:lnTo>
                  <a:pt x="1031" y="13"/>
                </a:lnTo>
                <a:lnTo>
                  <a:pt x="1056" y="26"/>
                </a:lnTo>
                <a:lnTo>
                  <a:pt x="1069" y="38"/>
                </a:lnTo>
                <a:lnTo>
                  <a:pt x="1069" y="51"/>
                </a:lnTo>
                <a:lnTo>
                  <a:pt x="1082" y="64"/>
                </a:lnTo>
                <a:lnTo>
                  <a:pt x="1069" y="76"/>
                </a:lnTo>
                <a:lnTo>
                  <a:pt x="1056" y="89"/>
                </a:lnTo>
                <a:lnTo>
                  <a:pt x="1044" y="89"/>
                </a:lnTo>
                <a:lnTo>
                  <a:pt x="1031" y="102"/>
                </a:lnTo>
                <a:lnTo>
                  <a:pt x="1006" y="102"/>
                </a:lnTo>
                <a:lnTo>
                  <a:pt x="993" y="114"/>
                </a:lnTo>
                <a:lnTo>
                  <a:pt x="967" y="114"/>
                </a:lnTo>
                <a:lnTo>
                  <a:pt x="942" y="127"/>
                </a:lnTo>
                <a:lnTo>
                  <a:pt x="904" y="140"/>
                </a:lnTo>
                <a:lnTo>
                  <a:pt x="878" y="152"/>
                </a:lnTo>
                <a:lnTo>
                  <a:pt x="840" y="152"/>
                </a:lnTo>
                <a:lnTo>
                  <a:pt x="802" y="165"/>
                </a:lnTo>
                <a:lnTo>
                  <a:pt x="764" y="178"/>
                </a:lnTo>
                <a:lnTo>
                  <a:pt x="713" y="190"/>
                </a:lnTo>
                <a:lnTo>
                  <a:pt x="624" y="216"/>
                </a:lnTo>
                <a:lnTo>
                  <a:pt x="548" y="228"/>
                </a:lnTo>
                <a:lnTo>
                  <a:pt x="471" y="254"/>
                </a:lnTo>
                <a:lnTo>
                  <a:pt x="408" y="266"/>
                </a:lnTo>
                <a:lnTo>
                  <a:pt x="344" y="279"/>
                </a:lnTo>
                <a:lnTo>
                  <a:pt x="293" y="292"/>
                </a:lnTo>
                <a:lnTo>
                  <a:pt x="255" y="304"/>
                </a:lnTo>
                <a:lnTo>
                  <a:pt x="229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2" name="Freeform 50"/>
          <p:cNvSpPr/>
          <p:nvPr/>
        </p:nvSpPr>
        <p:spPr bwMode="auto">
          <a:xfrm>
            <a:off x="6546850" y="3155951"/>
            <a:ext cx="1049338" cy="311149"/>
          </a:xfrm>
          <a:custGeom>
            <a:avLst/>
            <a:gdLst>
              <a:gd name="T0" fmla="*/ 2147483647 w 1654"/>
              <a:gd name="T1" fmla="*/ 2147483647 h 368"/>
              <a:gd name="T2" fmla="*/ 2147483647 w 1654"/>
              <a:gd name="T3" fmla="*/ 2147483647 h 368"/>
              <a:gd name="T4" fmla="*/ 2147483647 w 1654"/>
              <a:gd name="T5" fmla="*/ 2147483647 h 368"/>
              <a:gd name="T6" fmla="*/ 2147483647 w 1654"/>
              <a:gd name="T7" fmla="*/ 2147483647 h 368"/>
              <a:gd name="T8" fmla="*/ 2147483647 w 1654"/>
              <a:gd name="T9" fmla="*/ 2147483647 h 368"/>
              <a:gd name="T10" fmla="*/ 2147483647 w 1654"/>
              <a:gd name="T11" fmla="*/ 2147483647 h 368"/>
              <a:gd name="T12" fmla="*/ 2147483647 w 1654"/>
              <a:gd name="T13" fmla="*/ 2147483647 h 368"/>
              <a:gd name="T14" fmla="*/ 2147483647 w 1654"/>
              <a:gd name="T15" fmla="*/ 2147483647 h 368"/>
              <a:gd name="T16" fmla="*/ 2147483647 w 1654"/>
              <a:gd name="T17" fmla="*/ 2147483647 h 368"/>
              <a:gd name="T18" fmla="*/ 2147483647 w 1654"/>
              <a:gd name="T19" fmla="*/ 2147483647 h 368"/>
              <a:gd name="T20" fmla="*/ 2147483647 w 1654"/>
              <a:gd name="T21" fmla="*/ 2147483647 h 368"/>
              <a:gd name="T22" fmla="*/ 2147483647 w 1654"/>
              <a:gd name="T23" fmla="*/ 2147483647 h 368"/>
              <a:gd name="T24" fmla="*/ 2147483647 w 1654"/>
              <a:gd name="T25" fmla="*/ 2147483647 h 368"/>
              <a:gd name="T26" fmla="*/ 2147483647 w 1654"/>
              <a:gd name="T27" fmla="*/ 2147483647 h 368"/>
              <a:gd name="T28" fmla="*/ 2147483647 w 1654"/>
              <a:gd name="T29" fmla="*/ 2147483647 h 368"/>
              <a:gd name="T30" fmla="*/ 2147483647 w 1654"/>
              <a:gd name="T31" fmla="*/ 2147483647 h 368"/>
              <a:gd name="T32" fmla="*/ 2147483647 w 1654"/>
              <a:gd name="T33" fmla="*/ 2147483647 h 368"/>
              <a:gd name="T34" fmla="*/ 0 w 1654"/>
              <a:gd name="T35" fmla="*/ 2147483647 h 368"/>
              <a:gd name="T36" fmla="*/ 2147483647 w 1654"/>
              <a:gd name="T37" fmla="*/ 2147483647 h 368"/>
              <a:gd name="T38" fmla="*/ 2147483647 w 1654"/>
              <a:gd name="T39" fmla="*/ 2147483647 h 368"/>
              <a:gd name="T40" fmla="*/ 2147483647 w 1654"/>
              <a:gd name="T41" fmla="*/ 2147483647 h 368"/>
              <a:gd name="T42" fmla="*/ 2147483647 w 1654"/>
              <a:gd name="T43" fmla="*/ 2147483647 h 368"/>
              <a:gd name="T44" fmla="*/ 2147483647 w 1654"/>
              <a:gd name="T45" fmla="*/ 2147483647 h 368"/>
              <a:gd name="T46" fmla="*/ 2147483647 w 1654"/>
              <a:gd name="T47" fmla="*/ 2147483647 h 368"/>
              <a:gd name="T48" fmla="*/ 2147483647 w 1654"/>
              <a:gd name="T49" fmla="*/ 2147483647 h 368"/>
              <a:gd name="T50" fmla="*/ 2147483647 w 1654"/>
              <a:gd name="T51" fmla="*/ 2147483647 h 368"/>
              <a:gd name="T52" fmla="*/ 2147483647 w 1654"/>
              <a:gd name="T53" fmla="*/ 2147483647 h 368"/>
              <a:gd name="T54" fmla="*/ 2147483647 w 1654"/>
              <a:gd name="T55" fmla="*/ 2147483647 h 368"/>
              <a:gd name="T56" fmla="*/ 2147483647 w 1654"/>
              <a:gd name="T57" fmla="*/ 2147483647 h 368"/>
              <a:gd name="T58" fmla="*/ 2147483647 w 1654"/>
              <a:gd name="T59" fmla="*/ 2147483647 h 368"/>
              <a:gd name="T60" fmla="*/ 2147483647 w 1654"/>
              <a:gd name="T61" fmla="*/ 2147483647 h 368"/>
              <a:gd name="T62" fmla="*/ 2147483647 w 1654"/>
              <a:gd name="T63" fmla="*/ 2147483647 h 368"/>
              <a:gd name="T64" fmla="*/ 2147483647 w 1654"/>
              <a:gd name="T65" fmla="*/ 2147483647 h 368"/>
              <a:gd name="T66" fmla="*/ 2147483647 w 1654"/>
              <a:gd name="T67" fmla="*/ 0 h 368"/>
              <a:gd name="T68" fmla="*/ 2147483647 w 1654"/>
              <a:gd name="T69" fmla="*/ 0 h 368"/>
              <a:gd name="T70" fmla="*/ 2147483647 w 1654"/>
              <a:gd name="T71" fmla="*/ 0 h 368"/>
              <a:gd name="T72" fmla="*/ 2147483647 w 1654"/>
              <a:gd name="T73" fmla="*/ 0 h 368"/>
              <a:gd name="T74" fmla="*/ 2147483647 w 1654"/>
              <a:gd name="T75" fmla="*/ 2147483647 h 368"/>
              <a:gd name="T76" fmla="*/ 2147483647 w 1654"/>
              <a:gd name="T77" fmla="*/ 2147483647 h 368"/>
              <a:gd name="T78" fmla="*/ 2147483647 w 1654"/>
              <a:gd name="T79" fmla="*/ 2147483647 h 368"/>
              <a:gd name="T80" fmla="*/ 2147483647 w 1654"/>
              <a:gd name="T81" fmla="*/ 2147483647 h 368"/>
              <a:gd name="T82" fmla="*/ 2147483647 w 1654"/>
              <a:gd name="T83" fmla="*/ 2147483647 h 368"/>
              <a:gd name="T84" fmla="*/ 2147483647 w 1654"/>
              <a:gd name="T85" fmla="*/ 2147483647 h 368"/>
              <a:gd name="T86" fmla="*/ 2147483647 w 1654"/>
              <a:gd name="T87" fmla="*/ 2147483647 h 3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54"/>
              <a:gd name="T133" fmla="*/ 0 h 368"/>
              <a:gd name="T134" fmla="*/ 1654 w 1654"/>
              <a:gd name="T135" fmla="*/ 368 h 3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54" h="368">
                <a:moveTo>
                  <a:pt x="1578" y="165"/>
                </a:moveTo>
                <a:lnTo>
                  <a:pt x="1565" y="165"/>
                </a:lnTo>
                <a:lnTo>
                  <a:pt x="1540" y="165"/>
                </a:lnTo>
                <a:lnTo>
                  <a:pt x="1514" y="165"/>
                </a:lnTo>
                <a:lnTo>
                  <a:pt x="1489" y="165"/>
                </a:lnTo>
                <a:lnTo>
                  <a:pt x="1464" y="165"/>
                </a:lnTo>
                <a:lnTo>
                  <a:pt x="1425" y="165"/>
                </a:lnTo>
                <a:lnTo>
                  <a:pt x="1387" y="165"/>
                </a:lnTo>
                <a:lnTo>
                  <a:pt x="1349" y="165"/>
                </a:lnTo>
                <a:lnTo>
                  <a:pt x="1184" y="190"/>
                </a:lnTo>
                <a:lnTo>
                  <a:pt x="1107" y="190"/>
                </a:lnTo>
                <a:lnTo>
                  <a:pt x="1031" y="203"/>
                </a:lnTo>
                <a:lnTo>
                  <a:pt x="955" y="216"/>
                </a:lnTo>
                <a:lnTo>
                  <a:pt x="866" y="228"/>
                </a:lnTo>
                <a:lnTo>
                  <a:pt x="789" y="241"/>
                </a:lnTo>
                <a:lnTo>
                  <a:pt x="700" y="254"/>
                </a:lnTo>
                <a:lnTo>
                  <a:pt x="624" y="266"/>
                </a:lnTo>
                <a:lnTo>
                  <a:pt x="535" y="292"/>
                </a:lnTo>
                <a:lnTo>
                  <a:pt x="357" y="317"/>
                </a:lnTo>
                <a:lnTo>
                  <a:pt x="306" y="330"/>
                </a:lnTo>
                <a:lnTo>
                  <a:pt x="268" y="342"/>
                </a:lnTo>
                <a:lnTo>
                  <a:pt x="242" y="355"/>
                </a:lnTo>
                <a:lnTo>
                  <a:pt x="204" y="355"/>
                </a:lnTo>
                <a:lnTo>
                  <a:pt x="191" y="368"/>
                </a:lnTo>
                <a:lnTo>
                  <a:pt x="166" y="368"/>
                </a:lnTo>
                <a:lnTo>
                  <a:pt x="153" y="368"/>
                </a:lnTo>
                <a:lnTo>
                  <a:pt x="128" y="368"/>
                </a:lnTo>
                <a:lnTo>
                  <a:pt x="115" y="355"/>
                </a:lnTo>
                <a:lnTo>
                  <a:pt x="89" y="342"/>
                </a:lnTo>
                <a:lnTo>
                  <a:pt x="77" y="317"/>
                </a:lnTo>
                <a:lnTo>
                  <a:pt x="51" y="304"/>
                </a:lnTo>
                <a:lnTo>
                  <a:pt x="26" y="292"/>
                </a:lnTo>
                <a:lnTo>
                  <a:pt x="13" y="279"/>
                </a:lnTo>
                <a:lnTo>
                  <a:pt x="0" y="266"/>
                </a:lnTo>
                <a:lnTo>
                  <a:pt x="0" y="254"/>
                </a:lnTo>
                <a:lnTo>
                  <a:pt x="13" y="254"/>
                </a:lnTo>
                <a:lnTo>
                  <a:pt x="26" y="241"/>
                </a:lnTo>
                <a:lnTo>
                  <a:pt x="39" y="241"/>
                </a:lnTo>
                <a:lnTo>
                  <a:pt x="51" y="241"/>
                </a:lnTo>
                <a:lnTo>
                  <a:pt x="77" y="228"/>
                </a:lnTo>
                <a:lnTo>
                  <a:pt x="102" y="228"/>
                </a:lnTo>
                <a:lnTo>
                  <a:pt x="128" y="228"/>
                </a:lnTo>
                <a:lnTo>
                  <a:pt x="153" y="216"/>
                </a:lnTo>
                <a:lnTo>
                  <a:pt x="191" y="216"/>
                </a:lnTo>
                <a:lnTo>
                  <a:pt x="229" y="216"/>
                </a:lnTo>
                <a:lnTo>
                  <a:pt x="268" y="203"/>
                </a:lnTo>
                <a:lnTo>
                  <a:pt x="306" y="203"/>
                </a:lnTo>
                <a:lnTo>
                  <a:pt x="344" y="203"/>
                </a:lnTo>
                <a:lnTo>
                  <a:pt x="382" y="190"/>
                </a:lnTo>
                <a:lnTo>
                  <a:pt x="433" y="190"/>
                </a:lnTo>
                <a:lnTo>
                  <a:pt x="497" y="178"/>
                </a:lnTo>
                <a:lnTo>
                  <a:pt x="548" y="165"/>
                </a:lnTo>
                <a:lnTo>
                  <a:pt x="624" y="152"/>
                </a:lnTo>
                <a:lnTo>
                  <a:pt x="687" y="139"/>
                </a:lnTo>
                <a:lnTo>
                  <a:pt x="777" y="127"/>
                </a:lnTo>
                <a:lnTo>
                  <a:pt x="866" y="114"/>
                </a:lnTo>
                <a:lnTo>
                  <a:pt x="955" y="89"/>
                </a:lnTo>
                <a:lnTo>
                  <a:pt x="1044" y="63"/>
                </a:lnTo>
                <a:lnTo>
                  <a:pt x="1133" y="51"/>
                </a:lnTo>
                <a:lnTo>
                  <a:pt x="1196" y="38"/>
                </a:lnTo>
                <a:lnTo>
                  <a:pt x="1235" y="25"/>
                </a:lnTo>
                <a:lnTo>
                  <a:pt x="1260" y="25"/>
                </a:lnTo>
                <a:lnTo>
                  <a:pt x="1298" y="13"/>
                </a:lnTo>
                <a:lnTo>
                  <a:pt x="1324" y="13"/>
                </a:lnTo>
                <a:lnTo>
                  <a:pt x="1349" y="0"/>
                </a:lnTo>
                <a:lnTo>
                  <a:pt x="1362" y="0"/>
                </a:lnTo>
                <a:lnTo>
                  <a:pt x="1387" y="0"/>
                </a:lnTo>
                <a:lnTo>
                  <a:pt x="1400" y="0"/>
                </a:lnTo>
                <a:lnTo>
                  <a:pt x="1413" y="0"/>
                </a:lnTo>
                <a:lnTo>
                  <a:pt x="1425" y="0"/>
                </a:lnTo>
                <a:lnTo>
                  <a:pt x="1464" y="0"/>
                </a:lnTo>
                <a:lnTo>
                  <a:pt x="1514" y="0"/>
                </a:lnTo>
                <a:lnTo>
                  <a:pt x="1553" y="13"/>
                </a:lnTo>
                <a:lnTo>
                  <a:pt x="1591" y="25"/>
                </a:lnTo>
                <a:lnTo>
                  <a:pt x="1616" y="51"/>
                </a:lnTo>
                <a:lnTo>
                  <a:pt x="1642" y="76"/>
                </a:lnTo>
                <a:lnTo>
                  <a:pt x="1654" y="101"/>
                </a:lnTo>
                <a:lnTo>
                  <a:pt x="1654" y="127"/>
                </a:lnTo>
                <a:lnTo>
                  <a:pt x="1654" y="139"/>
                </a:lnTo>
                <a:lnTo>
                  <a:pt x="1642" y="152"/>
                </a:lnTo>
                <a:lnTo>
                  <a:pt x="1642" y="165"/>
                </a:lnTo>
                <a:lnTo>
                  <a:pt x="1629" y="165"/>
                </a:lnTo>
                <a:lnTo>
                  <a:pt x="1616" y="165"/>
                </a:lnTo>
                <a:lnTo>
                  <a:pt x="1603" y="165"/>
                </a:lnTo>
                <a:lnTo>
                  <a:pt x="1578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3" name="Freeform 51"/>
          <p:cNvSpPr/>
          <p:nvPr/>
        </p:nvSpPr>
        <p:spPr bwMode="auto">
          <a:xfrm>
            <a:off x="6530975" y="2940051"/>
            <a:ext cx="419100" cy="1331383"/>
          </a:xfrm>
          <a:custGeom>
            <a:avLst/>
            <a:gdLst>
              <a:gd name="T0" fmla="*/ 2147483647 w 662"/>
              <a:gd name="T1" fmla="*/ 2147483647 h 1571"/>
              <a:gd name="T2" fmla="*/ 2147483647 w 662"/>
              <a:gd name="T3" fmla="*/ 2147483647 h 1571"/>
              <a:gd name="T4" fmla="*/ 2147483647 w 662"/>
              <a:gd name="T5" fmla="*/ 2147483647 h 1571"/>
              <a:gd name="T6" fmla="*/ 2147483647 w 662"/>
              <a:gd name="T7" fmla="*/ 2147483647 h 1571"/>
              <a:gd name="T8" fmla="*/ 2147483647 w 662"/>
              <a:gd name="T9" fmla="*/ 2147483647 h 1571"/>
              <a:gd name="T10" fmla="*/ 2147483647 w 662"/>
              <a:gd name="T11" fmla="*/ 2147483647 h 1571"/>
              <a:gd name="T12" fmla="*/ 2147483647 w 662"/>
              <a:gd name="T13" fmla="*/ 2147483647 h 1571"/>
              <a:gd name="T14" fmla="*/ 2147483647 w 662"/>
              <a:gd name="T15" fmla="*/ 2147483647 h 1571"/>
              <a:gd name="T16" fmla="*/ 2147483647 w 662"/>
              <a:gd name="T17" fmla="*/ 2147483647 h 1571"/>
              <a:gd name="T18" fmla="*/ 2147483647 w 662"/>
              <a:gd name="T19" fmla="*/ 2147483647 h 1571"/>
              <a:gd name="T20" fmla="*/ 2147483647 w 662"/>
              <a:gd name="T21" fmla="*/ 2147483647 h 1571"/>
              <a:gd name="T22" fmla="*/ 2147483647 w 662"/>
              <a:gd name="T23" fmla="*/ 2147483647 h 1571"/>
              <a:gd name="T24" fmla="*/ 2147483647 w 662"/>
              <a:gd name="T25" fmla="*/ 2147483647 h 1571"/>
              <a:gd name="T26" fmla="*/ 2147483647 w 662"/>
              <a:gd name="T27" fmla="*/ 2147483647 h 1571"/>
              <a:gd name="T28" fmla="*/ 2147483647 w 662"/>
              <a:gd name="T29" fmla="*/ 2147483647 h 1571"/>
              <a:gd name="T30" fmla="*/ 2147483647 w 662"/>
              <a:gd name="T31" fmla="*/ 2147483647 h 1571"/>
              <a:gd name="T32" fmla="*/ 2147483647 w 662"/>
              <a:gd name="T33" fmla="*/ 2147483647 h 1571"/>
              <a:gd name="T34" fmla="*/ 2147483647 w 662"/>
              <a:gd name="T35" fmla="*/ 2147483647 h 1571"/>
              <a:gd name="T36" fmla="*/ 2147483647 w 662"/>
              <a:gd name="T37" fmla="*/ 2147483647 h 1571"/>
              <a:gd name="T38" fmla="*/ 2147483647 w 662"/>
              <a:gd name="T39" fmla="*/ 2147483647 h 1571"/>
              <a:gd name="T40" fmla="*/ 2147483647 w 662"/>
              <a:gd name="T41" fmla="*/ 2147483647 h 1571"/>
              <a:gd name="T42" fmla="*/ 2147483647 w 662"/>
              <a:gd name="T43" fmla="*/ 2147483647 h 1571"/>
              <a:gd name="T44" fmla="*/ 2147483647 w 662"/>
              <a:gd name="T45" fmla="*/ 2147483647 h 1571"/>
              <a:gd name="T46" fmla="*/ 2147483647 w 662"/>
              <a:gd name="T47" fmla="*/ 2147483647 h 1571"/>
              <a:gd name="T48" fmla="*/ 2147483647 w 662"/>
              <a:gd name="T49" fmla="*/ 2147483647 h 1571"/>
              <a:gd name="T50" fmla="*/ 2147483647 w 662"/>
              <a:gd name="T51" fmla="*/ 2147483647 h 1571"/>
              <a:gd name="T52" fmla="*/ 2147483647 w 662"/>
              <a:gd name="T53" fmla="*/ 2147483647 h 1571"/>
              <a:gd name="T54" fmla="*/ 0 w 662"/>
              <a:gd name="T55" fmla="*/ 2147483647 h 1571"/>
              <a:gd name="T56" fmla="*/ 0 w 662"/>
              <a:gd name="T57" fmla="*/ 2147483647 h 1571"/>
              <a:gd name="T58" fmla="*/ 2147483647 w 662"/>
              <a:gd name="T59" fmla="*/ 2147483647 h 1571"/>
              <a:gd name="T60" fmla="*/ 2147483647 w 662"/>
              <a:gd name="T61" fmla="*/ 2147483647 h 1571"/>
              <a:gd name="T62" fmla="*/ 2147483647 w 662"/>
              <a:gd name="T63" fmla="*/ 2147483647 h 15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62"/>
              <a:gd name="T97" fmla="*/ 0 h 1571"/>
              <a:gd name="T98" fmla="*/ 662 w 662"/>
              <a:gd name="T99" fmla="*/ 1571 h 157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62" h="1571">
                <a:moveTo>
                  <a:pt x="102" y="1419"/>
                </a:moveTo>
                <a:lnTo>
                  <a:pt x="153" y="1356"/>
                </a:lnTo>
                <a:lnTo>
                  <a:pt x="204" y="1292"/>
                </a:lnTo>
                <a:lnTo>
                  <a:pt x="254" y="1216"/>
                </a:lnTo>
                <a:lnTo>
                  <a:pt x="305" y="1140"/>
                </a:lnTo>
                <a:lnTo>
                  <a:pt x="344" y="1064"/>
                </a:lnTo>
                <a:lnTo>
                  <a:pt x="382" y="975"/>
                </a:lnTo>
                <a:lnTo>
                  <a:pt x="420" y="887"/>
                </a:lnTo>
                <a:lnTo>
                  <a:pt x="445" y="785"/>
                </a:lnTo>
                <a:lnTo>
                  <a:pt x="471" y="684"/>
                </a:lnTo>
                <a:lnTo>
                  <a:pt x="483" y="583"/>
                </a:lnTo>
                <a:lnTo>
                  <a:pt x="496" y="481"/>
                </a:lnTo>
                <a:lnTo>
                  <a:pt x="496" y="392"/>
                </a:lnTo>
                <a:lnTo>
                  <a:pt x="496" y="291"/>
                </a:lnTo>
                <a:lnTo>
                  <a:pt x="496" y="202"/>
                </a:lnTo>
                <a:lnTo>
                  <a:pt x="471" y="101"/>
                </a:lnTo>
                <a:lnTo>
                  <a:pt x="458" y="0"/>
                </a:lnTo>
                <a:lnTo>
                  <a:pt x="496" y="12"/>
                </a:lnTo>
                <a:lnTo>
                  <a:pt x="534" y="12"/>
                </a:lnTo>
                <a:lnTo>
                  <a:pt x="573" y="25"/>
                </a:lnTo>
                <a:lnTo>
                  <a:pt x="598" y="38"/>
                </a:lnTo>
                <a:lnTo>
                  <a:pt x="623" y="63"/>
                </a:lnTo>
                <a:lnTo>
                  <a:pt x="636" y="76"/>
                </a:lnTo>
                <a:lnTo>
                  <a:pt x="649" y="88"/>
                </a:lnTo>
                <a:lnTo>
                  <a:pt x="662" y="101"/>
                </a:lnTo>
                <a:lnTo>
                  <a:pt x="662" y="114"/>
                </a:lnTo>
                <a:lnTo>
                  <a:pt x="662" y="126"/>
                </a:lnTo>
                <a:lnTo>
                  <a:pt x="662" y="152"/>
                </a:lnTo>
                <a:lnTo>
                  <a:pt x="662" y="190"/>
                </a:lnTo>
                <a:lnTo>
                  <a:pt x="662" y="228"/>
                </a:lnTo>
                <a:lnTo>
                  <a:pt x="662" y="266"/>
                </a:lnTo>
                <a:lnTo>
                  <a:pt x="662" y="316"/>
                </a:lnTo>
                <a:lnTo>
                  <a:pt x="649" y="380"/>
                </a:lnTo>
                <a:lnTo>
                  <a:pt x="649" y="443"/>
                </a:lnTo>
                <a:lnTo>
                  <a:pt x="649" y="507"/>
                </a:lnTo>
                <a:lnTo>
                  <a:pt x="636" y="557"/>
                </a:lnTo>
                <a:lnTo>
                  <a:pt x="623" y="608"/>
                </a:lnTo>
                <a:lnTo>
                  <a:pt x="611" y="722"/>
                </a:lnTo>
                <a:lnTo>
                  <a:pt x="585" y="823"/>
                </a:lnTo>
                <a:lnTo>
                  <a:pt x="560" y="912"/>
                </a:lnTo>
                <a:lnTo>
                  <a:pt x="522" y="1013"/>
                </a:lnTo>
                <a:lnTo>
                  <a:pt x="471" y="1102"/>
                </a:lnTo>
                <a:lnTo>
                  <a:pt x="420" y="1191"/>
                </a:lnTo>
                <a:lnTo>
                  <a:pt x="394" y="1229"/>
                </a:lnTo>
                <a:lnTo>
                  <a:pt x="369" y="1267"/>
                </a:lnTo>
                <a:lnTo>
                  <a:pt x="293" y="1343"/>
                </a:lnTo>
                <a:lnTo>
                  <a:pt x="229" y="1419"/>
                </a:lnTo>
                <a:lnTo>
                  <a:pt x="153" y="1482"/>
                </a:lnTo>
                <a:lnTo>
                  <a:pt x="114" y="1508"/>
                </a:lnTo>
                <a:lnTo>
                  <a:pt x="89" y="1533"/>
                </a:lnTo>
                <a:lnTo>
                  <a:pt x="64" y="1546"/>
                </a:lnTo>
                <a:lnTo>
                  <a:pt x="38" y="1558"/>
                </a:lnTo>
                <a:lnTo>
                  <a:pt x="25" y="1571"/>
                </a:lnTo>
                <a:lnTo>
                  <a:pt x="13" y="1571"/>
                </a:lnTo>
                <a:lnTo>
                  <a:pt x="0" y="1571"/>
                </a:lnTo>
                <a:lnTo>
                  <a:pt x="0" y="1558"/>
                </a:lnTo>
                <a:lnTo>
                  <a:pt x="0" y="1546"/>
                </a:lnTo>
                <a:lnTo>
                  <a:pt x="0" y="1533"/>
                </a:lnTo>
                <a:lnTo>
                  <a:pt x="13" y="1520"/>
                </a:lnTo>
                <a:lnTo>
                  <a:pt x="25" y="1495"/>
                </a:lnTo>
                <a:lnTo>
                  <a:pt x="51" y="1470"/>
                </a:lnTo>
                <a:lnTo>
                  <a:pt x="64" y="1444"/>
                </a:lnTo>
                <a:lnTo>
                  <a:pt x="102" y="141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64" name="Freeform 52"/>
          <p:cNvSpPr/>
          <p:nvPr/>
        </p:nvSpPr>
        <p:spPr bwMode="auto">
          <a:xfrm>
            <a:off x="7104064" y="2844800"/>
            <a:ext cx="128587" cy="1608667"/>
          </a:xfrm>
          <a:custGeom>
            <a:avLst/>
            <a:gdLst>
              <a:gd name="T0" fmla="*/ 2147483647 w 204"/>
              <a:gd name="T1" fmla="*/ 2147483647 h 1900"/>
              <a:gd name="T2" fmla="*/ 2147483647 w 204"/>
              <a:gd name="T3" fmla="*/ 2147483647 h 1900"/>
              <a:gd name="T4" fmla="*/ 2147483647 w 204"/>
              <a:gd name="T5" fmla="*/ 2147483647 h 1900"/>
              <a:gd name="T6" fmla="*/ 2147483647 w 204"/>
              <a:gd name="T7" fmla="*/ 2147483647 h 1900"/>
              <a:gd name="T8" fmla="*/ 2147483647 w 204"/>
              <a:gd name="T9" fmla="*/ 2147483647 h 1900"/>
              <a:gd name="T10" fmla="*/ 2147483647 w 204"/>
              <a:gd name="T11" fmla="*/ 2147483647 h 1900"/>
              <a:gd name="T12" fmla="*/ 2147483647 w 204"/>
              <a:gd name="T13" fmla="*/ 2147483647 h 1900"/>
              <a:gd name="T14" fmla="*/ 2147483647 w 204"/>
              <a:gd name="T15" fmla="*/ 2147483647 h 1900"/>
              <a:gd name="T16" fmla="*/ 2147483647 w 204"/>
              <a:gd name="T17" fmla="*/ 2147483647 h 1900"/>
              <a:gd name="T18" fmla="*/ 2147483647 w 204"/>
              <a:gd name="T19" fmla="*/ 2147483647 h 1900"/>
              <a:gd name="T20" fmla="*/ 2147483647 w 204"/>
              <a:gd name="T21" fmla="*/ 2147483647 h 1900"/>
              <a:gd name="T22" fmla="*/ 2147483647 w 204"/>
              <a:gd name="T23" fmla="*/ 2147483647 h 1900"/>
              <a:gd name="T24" fmla="*/ 2147483647 w 204"/>
              <a:gd name="T25" fmla="*/ 2147483647 h 1900"/>
              <a:gd name="T26" fmla="*/ 2147483647 w 204"/>
              <a:gd name="T27" fmla="*/ 2147483647 h 1900"/>
              <a:gd name="T28" fmla="*/ 2147483647 w 204"/>
              <a:gd name="T29" fmla="*/ 2147483647 h 1900"/>
              <a:gd name="T30" fmla="*/ 2147483647 w 204"/>
              <a:gd name="T31" fmla="*/ 2147483647 h 1900"/>
              <a:gd name="T32" fmla="*/ 2147483647 w 204"/>
              <a:gd name="T33" fmla="*/ 2147483647 h 1900"/>
              <a:gd name="T34" fmla="*/ 2147483647 w 204"/>
              <a:gd name="T35" fmla="*/ 2147483647 h 1900"/>
              <a:gd name="T36" fmla="*/ 2147483647 w 204"/>
              <a:gd name="T37" fmla="*/ 2147483647 h 1900"/>
              <a:gd name="T38" fmla="*/ 0 w 204"/>
              <a:gd name="T39" fmla="*/ 0 h 1900"/>
              <a:gd name="T40" fmla="*/ 2147483647 w 204"/>
              <a:gd name="T41" fmla="*/ 2147483647 h 1900"/>
              <a:gd name="T42" fmla="*/ 2147483647 w 204"/>
              <a:gd name="T43" fmla="*/ 2147483647 h 1900"/>
              <a:gd name="T44" fmla="*/ 2147483647 w 204"/>
              <a:gd name="T45" fmla="*/ 2147483647 h 1900"/>
              <a:gd name="T46" fmla="*/ 2147483647 w 204"/>
              <a:gd name="T47" fmla="*/ 2147483647 h 1900"/>
              <a:gd name="T48" fmla="*/ 2147483647 w 204"/>
              <a:gd name="T49" fmla="*/ 2147483647 h 1900"/>
              <a:gd name="T50" fmla="*/ 2147483647 w 204"/>
              <a:gd name="T51" fmla="*/ 2147483647 h 1900"/>
              <a:gd name="T52" fmla="*/ 2147483647 w 204"/>
              <a:gd name="T53" fmla="*/ 2147483647 h 1900"/>
              <a:gd name="T54" fmla="*/ 2147483647 w 204"/>
              <a:gd name="T55" fmla="*/ 2147483647 h 1900"/>
              <a:gd name="T56" fmla="*/ 2147483647 w 204"/>
              <a:gd name="T57" fmla="*/ 2147483647 h 1900"/>
              <a:gd name="T58" fmla="*/ 2147483647 w 204"/>
              <a:gd name="T59" fmla="*/ 2147483647 h 1900"/>
              <a:gd name="T60" fmla="*/ 2147483647 w 204"/>
              <a:gd name="T61" fmla="*/ 2147483647 h 1900"/>
              <a:gd name="T62" fmla="*/ 2147483647 w 204"/>
              <a:gd name="T63" fmla="*/ 2147483647 h 1900"/>
              <a:gd name="T64" fmla="*/ 2147483647 w 204"/>
              <a:gd name="T65" fmla="*/ 2147483647 h 1900"/>
              <a:gd name="T66" fmla="*/ 2147483647 w 204"/>
              <a:gd name="T67" fmla="*/ 2147483647 h 1900"/>
              <a:gd name="T68" fmla="*/ 2147483647 w 204"/>
              <a:gd name="T69" fmla="*/ 2147483647 h 1900"/>
              <a:gd name="T70" fmla="*/ 2147483647 w 204"/>
              <a:gd name="T71" fmla="*/ 2147483647 h 1900"/>
              <a:gd name="T72" fmla="*/ 2147483647 w 204"/>
              <a:gd name="T73" fmla="*/ 2147483647 h 1900"/>
              <a:gd name="T74" fmla="*/ 2147483647 w 204"/>
              <a:gd name="T75" fmla="*/ 2147483647 h 1900"/>
              <a:gd name="T76" fmla="*/ 2147483647 w 204"/>
              <a:gd name="T77" fmla="*/ 2147483647 h 1900"/>
              <a:gd name="T78" fmla="*/ 2147483647 w 204"/>
              <a:gd name="T79" fmla="*/ 2147483647 h 1900"/>
              <a:gd name="T80" fmla="*/ 2147483647 w 204"/>
              <a:gd name="T81" fmla="*/ 2147483647 h 1900"/>
              <a:gd name="T82" fmla="*/ 2147483647 w 204"/>
              <a:gd name="T83" fmla="*/ 2147483647 h 1900"/>
              <a:gd name="T84" fmla="*/ 2147483647 w 204"/>
              <a:gd name="T85" fmla="*/ 2147483647 h 1900"/>
              <a:gd name="T86" fmla="*/ 2147483647 w 204"/>
              <a:gd name="T87" fmla="*/ 2147483647 h 1900"/>
              <a:gd name="T88" fmla="*/ 2147483647 w 204"/>
              <a:gd name="T89" fmla="*/ 2147483647 h 1900"/>
              <a:gd name="T90" fmla="*/ 2147483647 w 204"/>
              <a:gd name="T91" fmla="*/ 2147483647 h 1900"/>
              <a:gd name="T92" fmla="*/ 2147483647 w 204"/>
              <a:gd name="T93" fmla="*/ 2147483647 h 1900"/>
              <a:gd name="T94" fmla="*/ 2147483647 w 204"/>
              <a:gd name="T95" fmla="*/ 2147483647 h 1900"/>
              <a:gd name="T96" fmla="*/ 2147483647 w 204"/>
              <a:gd name="T97" fmla="*/ 2147483647 h 1900"/>
              <a:gd name="T98" fmla="*/ 2147483647 w 204"/>
              <a:gd name="T99" fmla="*/ 2147483647 h 1900"/>
              <a:gd name="T100" fmla="*/ 2147483647 w 204"/>
              <a:gd name="T101" fmla="*/ 2147483647 h 1900"/>
              <a:gd name="T102" fmla="*/ 2147483647 w 204"/>
              <a:gd name="T103" fmla="*/ 2147483647 h 1900"/>
              <a:gd name="T104" fmla="*/ 2147483647 w 204"/>
              <a:gd name="T105" fmla="*/ 2147483647 h 1900"/>
              <a:gd name="T106" fmla="*/ 2147483647 w 204"/>
              <a:gd name="T107" fmla="*/ 2147483647 h 1900"/>
              <a:gd name="T108" fmla="*/ 2147483647 w 204"/>
              <a:gd name="T109" fmla="*/ 2147483647 h 1900"/>
              <a:gd name="T110" fmla="*/ 2147483647 w 204"/>
              <a:gd name="T111" fmla="*/ 2147483647 h 1900"/>
              <a:gd name="T112" fmla="*/ 2147483647 w 204"/>
              <a:gd name="T113" fmla="*/ 2147483647 h 1900"/>
              <a:gd name="T114" fmla="*/ 2147483647 w 204"/>
              <a:gd name="T115" fmla="*/ 2147483647 h 1900"/>
              <a:gd name="T116" fmla="*/ 2147483647 w 204"/>
              <a:gd name="T117" fmla="*/ 2147483647 h 1900"/>
              <a:gd name="T118" fmla="*/ 2147483647 w 204"/>
              <a:gd name="T119" fmla="*/ 2147483647 h 19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4"/>
              <a:gd name="T181" fmla="*/ 0 h 1900"/>
              <a:gd name="T182" fmla="*/ 204 w 204"/>
              <a:gd name="T183" fmla="*/ 1900 h 19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4" h="1900">
                <a:moveTo>
                  <a:pt x="26" y="1482"/>
                </a:moveTo>
                <a:lnTo>
                  <a:pt x="26" y="1470"/>
                </a:lnTo>
                <a:lnTo>
                  <a:pt x="26" y="1457"/>
                </a:lnTo>
                <a:lnTo>
                  <a:pt x="26" y="1431"/>
                </a:lnTo>
                <a:lnTo>
                  <a:pt x="26" y="1406"/>
                </a:lnTo>
                <a:lnTo>
                  <a:pt x="38" y="1381"/>
                </a:lnTo>
                <a:lnTo>
                  <a:pt x="38" y="1343"/>
                </a:lnTo>
                <a:lnTo>
                  <a:pt x="38" y="1317"/>
                </a:lnTo>
                <a:lnTo>
                  <a:pt x="38" y="1279"/>
                </a:lnTo>
                <a:lnTo>
                  <a:pt x="38" y="1241"/>
                </a:lnTo>
                <a:lnTo>
                  <a:pt x="38" y="1203"/>
                </a:lnTo>
                <a:lnTo>
                  <a:pt x="38" y="1165"/>
                </a:lnTo>
                <a:lnTo>
                  <a:pt x="38" y="1115"/>
                </a:lnTo>
                <a:lnTo>
                  <a:pt x="38" y="1064"/>
                </a:lnTo>
                <a:lnTo>
                  <a:pt x="51" y="1013"/>
                </a:lnTo>
                <a:lnTo>
                  <a:pt x="51" y="963"/>
                </a:lnTo>
                <a:lnTo>
                  <a:pt x="51" y="912"/>
                </a:lnTo>
                <a:lnTo>
                  <a:pt x="51" y="798"/>
                </a:lnTo>
                <a:lnTo>
                  <a:pt x="51" y="760"/>
                </a:lnTo>
                <a:lnTo>
                  <a:pt x="51" y="709"/>
                </a:lnTo>
                <a:lnTo>
                  <a:pt x="51" y="659"/>
                </a:lnTo>
                <a:lnTo>
                  <a:pt x="51" y="621"/>
                </a:lnTo>
                <a:lnTo>
                  <a:pt x="51" y="583"/>
                </a:lnTo>
                <a:lnTo>
                  <a:pt x="51" y="545"/>
                </a:lnTo>
                <a:lnTo>
                  <a:pt x="51" y="506"/>
                </a:lnTo>
                <a:lnTo>
                  <a:pt x="51" y="481"/>
                </a:lnTo>
                <a:lnTo>
                  <a:pt x="51" y="443"/>
                </a:lnTo>
                <a:lnTo>
                  <a:pt x="51" y="418"/>
                </a:lnTo>
                <a:lnTo>
                  <a:pt x="51" y="392"/>
                </a:lnTo>
                <a:lnTo>
                  <a:pt x="51" y="380"/>
                </a:lnTo>
                <a:lnTo>
                  <a:pt x="51" y="354"/>
                </a:lnTo>
                <a:lnTo>
                  <a:pt x="51" y="342"/>
                </a:lnTo>
                <a:lnTo>
                  <a:pt x="51" y="304"/>
                </a:lnTo>
                <a:lnTo>
                  <a:pt x="38" y="266"/>
                </a:lnTo>
                <a:lnTo>
                  <a:pt x="38" y="228"/>
                </a:lnTo>
                <a:lnTo>
                  <a:pt x="38" y="190"/>
                </a:lnTo>
                <a:lnTo>
                  <a:pt x="26" y="152"/>
                </a:lnTo>
                <a:lnTo>
                  <a:pt x="26" y="101"/>
                </a:lnTo>
                <a:lnTo>
                  <a:pt x="13" y="50"/>
                </a:lnTo>
                <a:lnTo>
                  <a:pt x="0" y="0"/>
                </a:lnTo>
                <a:lnTo>
                  <a:pt x="51" y="25"/>
                </a:lnTo>
                <a:lnTo>
                  <a:pt x="89" y="50"/>
                </a:lnTo>
                <a:lnTo>
                  <a:pt x="128" y="63"/>
                </a:lnTo>
                <a:lnTo>
                  <a:pt x="153" y="76"/>
                </a:lnTo>
                <a:lnTo>
                  <a:pt x="178" y="101"/>
                </a:lnTo>
                <a:lnTo>
                  <a:pt x="191" y="114"/>
                </a:lnTo>
                <a:lnTo>
                  <a:pt x="204" y="126"/>
                </a:lnTo>
                <a:lnTo>
                  <a:pt x="204" y="139"/>
                </a:lnTo>
                <a:lnTo>
                  <a:pt x="204" y="152"/>
                </a:lnTo>
                <a:lnTo>
                  <a:pt x="204" y="177"/>
                </a:lnTo>
                <a:lnTo>
                  <a:pt x="204" y="190"/>
                </a:lnTo>
                <a:lnTo>
                  <a:pt x="204" y="215"/>
                </a:lnTo>
                <a:lnTo>
                  <a:pt x="191" y="240"/>
                </a:lnTo>
                <a:lnTo>
                  <a:pt x="191" y="278"/>
                </a:lnTo>
                <a:lnTo>
                  <a:pt x="191" y="316"/>
                </a:lnTo>
                <a:lnTo>
                  <a:pt x="191" y="342"/>
                </a:lnTo>
                <a:lnTo>
                  <a:pt x="178" y="354"/>
                </a:lnTo>
                <a:lnTo>
                  <a:pt x="178" y="392"/>
                </a:lnTo>
                <a:lnTo>
                  <a:pt x="178" y="418"/>
                </a:lnTo>
                <a:lnTo>
                  <a:pt x="178" y="443"/>
                </a:lnTo>
                <a:lnTo>
                  <a:pt x="178" y="481"/>
                </a:lnTo>
                <a:lnTo>
                  <a:pt x="178" y="519"/>
                </a:lnTo>
                <a:lnTo>
                  <a:pt x="178" y="557"/>
                </a:lnTo>
                <a:lnTo>
                  <a:pt x="166" y="608"/>
                </a:lnTo>
                <a:lnTo>
                  <a:pt x="166" y="659"/>
                </a:lnTo>
                <a:lnTo>
                  <a:pt x="166" y="709"/>
                </a:lnTo>
                <a:lnTo>
                  <a:pt x="166" y="760"/>
                </a:lnTo>
                <a:lnTo>
                  <a:pt x="166" y="811"/>
                </a:lnTo>
                <a:lnTo>
                  <a:pt x="166" y="874"/>
                </a:lnTo>
                <a:lnTo>
                  <a:pt x="166" y="937"/>
                </a:lnTo>
                <a:lnTo>
                  <a:pt x="166" y="1001"/>
                </a:lnTo>
                <a:lnTo>
                  <a:pt x="166" y="1064"/>
                </a:lnTo>
                <a:lnTo>
                  <a:pt x="166" y="1127"/>
                </a:lnTo>
                <a:lnTo>
                  <a:pt x="166" y="1191"/>
                </a:lnTo>
                <a:lnTo>
                  <a:pt x="166" y="1254"/>
                </a:lnTo>
                <a:lnTo>
                  <a:pt x="166" y="1305"/>
                </a:lnTo>
                <a:lnTo>
                  <a:pt x="166" y="1355"/>
                </a:lnTo>
                <a:lnTo>
                  <a:pt x="166" y="1406"/>
                </a:lnTo>
                <a:lnTo>
                  <a:pt x="166" y="1457"/>
                </a:lnTo>
                <a:lnTo>
                  <a:pt x="166" y="1495"/>
                </a:lnTo>
                <a:lnTo>
                  <a:pt x="166" y="1533"/>
                </a:lnTo>
                <a:lnTo>
                  <a:pt x="166" y="1571"/>
                </a:lnTo>
                <a:lnTo>
                  <a:pt x="166" y="1609"/>
                </a:lnTo>
                <a:lnTo>
                  <a:pt x="166" y="1647"/>
                </a:lnTo>
                <a:lnTo>
                  <a:pt x="153" y="1672"/>
                </a:lnTo>
                <a:lnTo>
                  <a:pt x="153" y="1698"/>
                </a:lnTo>
                <a:lnTo>
                  <a:pt x="153" y="1723"/>
                </a:lnTo>
                <a:lnTo>
                  <a:pt x="153" y="1761"/>
                </a:lnTo>
                <a:lnTo>
                  <a:pt x="153" y="1799"/>
                </a:lnTo>
                <a:lnTo>
                  <a:pt x="140" y="1824"/>
                </a:lnTo>
                <a:lnTo>
                  <a:pt x="140" y="1850"/>
                </a:lnTo>
                <a:lnTo>
                  <a:pt x="128" y="1875"/>
                </a:lnTo>
                <a:lnTo>
                  <a:pt x="128" y="1888"/>
                </a:lnTo>
                <a:lnTo>
                  <a:pt x="115" y="1888"/>
                </a:lnTo>
                <a:lnTo>
                  <a:pt x="115" y="1900"/>
                </a:lnTo>
                <a:lnTo>
                  <a:pt x="102" y="1888"/>
                </a:lnTo>
                <a:lnTo>
                  <a:pt x="89" y="1888"/>
                </a:lnTo>
                <a:lnTo>
                  <a:pt x="89" y="1875"/>
                </a:lnTo>
                <a:lnTo>
                  <a:pt x="77" y="1862"/>
                </a:lnTo>
                <a:lnTo>
                  <a:pt x="64" y="1850"/>
                </a:lnTo>
                <a:lnTo>
                  <a:pt x="64" y="1837"/>
                </a:lnTo>
                <a:lnTo>
                  <a:pt x="51" y="1812"/>
                </a:lnTo>
                <a:lnTo>
                  <a:pt x="51" y="1774"/>
                </a:lnTo>
                <a:lnTo>
                  <a:pt x="38" y="1748"/>
                </a:lnTo>
                <a:lnTo>
                  <a:pt x="26" y="1723"/>
                </a:lnTo>
                <a:lnTo>
                  <a:pt x="26" y="1698"/>
                </a:lnTo>
                <a:lnTo>
                  <a:pt x="26" y="1685"/>
                </a:lnTo>
                <a:lnTo>
                  <a:pt x="13" y="1672"/>
                </a:lnTo>
                <a:lnTo>
                  <a:pt x="13" y="1660"/>
                </a:lnTo>
                <a:lnTo>
                  <a:pt x="13" y="1647"/>
                </a:lnTo>
                <a:lnTo>
                  <a:pt x="13" y="1634"/>
                </a:lnTo>
                <a:lnTo>
                  <a:pt x="13" y="1622"/>
                </a:lnTo>
                <a:lnTo>
                  <a:pt x="13" y="1609"/>
                </a:lnTo>
                <a:lnTo>
                  <a:pt x="13" y="1596"/>
                </a:lnTo>
                <a:lnTo>
                  <a:pt x="13" y="1571"/>
                </a:lnTo>
                <a:lnTo>
                  <a:pt x="13" y="1546"/>
                </a:lnTo>
                <a:lnTo>
                  <a:pt x="26" y="1520"/>
                </a:lnTo>
                <a:lnTo>
                  <a:pt x="26" y="148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0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576" name="矩形 2"/>
          <p:cNvSpPr>
            <a:spLocks noChangeArrowheads="1"/>
          </p:cNvSpPr>
          <p:nvPr/>
        </p:nvSpPr>
        <p:spPr bwMode="auto">
          <a:xfrm>
            <a:off x="5116513" y="4929718"/>
            <a:ext cx="3365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>
                <a:latin typeface="宋体" panose="02010600030101010101" pitchFamily="2" charset="-122"/>
              </a:rPr>
              <a:t>右边不能写成井字，上边点和短撇，开字第三笔是竖撇不是竖。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55684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大饼   画饼充饥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8"/>
            <a:ext cx="476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妈妈做的糕饼真好吃！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B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饣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27676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31774" name="矩形 4"/>
          <p:cNvSpPr>
            <a:spLocks noChangeArrowheads="1"/>
          </p:cNvSpPr>
          <p:nvPr/>
        </p:nvSpPr>
        <p:spPr bwMode="auto">
          <a:xfrm>
            <a:off x="2619376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75" name="矩形 17"/>
          <p:cNvSpPr>
            <a:spLocks noChangeArrowheads="1"/>
          </p:cNvSpPr>
          <p:nvPr/>
        </p:nvSpPr>
        <p:spPr bwMode="auto">
          <a:xfrm>
            <a:off x="2687639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bǐng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27679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6" grpId="0" animBg="1"/>
      <p:bldP spid="64557" grpId="0" animBg="1"/>
      <p:bldP spid="64558" grpId="0" animBg="1"/>
      <p:bldP spid="64559" grpId="0" animBg="1"/>
      <p:bldP spid="64560" grpId="0" animBg="1"/>
      <p:bldP spid="64561" grpId="0" animBg="1"/>
      <p:bldP spid="64562" grpId="0" animBg="1"/>
      <p:bldP spid="64563" grpId="0" animBg="1"/>
      <p:bldP spid="64564" grpId="0" animBg="1"/>
      <p:bldP spid="64576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31774" grpId="0"/>
      <p:bldP spid="317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2163" y="2357967"/>
            <a:ext cx="760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3300"/>
                </a:solidFill>
                <a:latin typeface="华文琥珀" pitchFamily="2" charset="-122"/>
                <a:ea typeface="华文琥珀" pitchFamily="2" charset="-122"/>
              </a:rPr>
              <a:t>桂</a:t>
            </a:r>
            <a:endParaRPr lang="en-US" altLang="zh-CN" sz="3600">
              <a:solidFill>
                <a:srgbClr val="FF3300"/>
              </a:solidFill>
              <a:latin typeface="华文琥珀" pitchFamily="2" charset="-122"/>
              <a:ea typeface="华文琥珀" pitchFamily="2" charset="-122"/>
            </a:endParaRPr>
          </a:p>
          <a:p>
            <a:pPr eaLnBrk="1" hangingPunct="1"/>
            <a:endParaRPr lang="en-US" altLang="zh-CN" sz="3600">
              <a:solidFill>
                <a:srgbClr val="FF3300"/>
              </a:solidFill>
              <a:latin typeface="华文琥珀" pitchFamily="2" charset="-122"/>
              <a:ea typeface="华文琥珀" pitchFamily="2" charset="-122"/>
            </a:endParaRPr>
          </a:p>
          <a:p>
            <a:pPr eaLnBrk="1" hangingPunct="1"/>
            <a:r>
              <a:rPr lang="zh-CN" altLang="en-US" sz="3600">
                <a:solidFill>
                  <a:srgbClr val="FF3300"/>
                </a:solidFill>
                <a:latin typeface="华文琥珀" pitchFamily="2" charset="-122"/>
                <a:ea typeface="华文琥珀" pitchFamily="2" charset="-122"/>
              </a:rPr>
              <a:t>花</a:t>
            </a:r>
            <a:endParaRPr lang="zh-CN" altLang="en-US" sz="3600">
              <a:solidFill>
                <a:srgbClr val="FF33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3320" name="Picture 8" descr="http://p5.so.qhimgs1.com/bdr/_240_/t011a106872d5cf57c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79821" y="1011288"/>
            <a:ext cx="2548470" cy="246946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  <a:headEnd/>
            <a:tailEnd/>
          </a:ln>
          <a:effectLst/>
        </p:spPr>
      </p:pic>
      <p:pic>
        <p:nvPicPr>
          <p:cNvPr id="13323" name="Picture 11" descr="C:\Users\lenovo03\AppData\Roaming\Tencent\Users\541737432\QQ\WinTemp\RichOle\RTQA@]34RM9(3`G7FPI@M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676" y="948095"/>
            <a:ext cx="2787633" cy="2905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5" name="Picture 13" descr="http://p2.so.qhimgs1.com/bdr/_240_/t01177d5010419ed6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488" y="3838932"/>
            <a:ext cx="2446007" cy="24460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  <a:headEnd/>
            <a:tailEnd/>
          </a:ln>
          <a:effectLst/>
        </p:spPr>
      </p:pic>
      <p:pic>
        <p:nvPicPr>
          <p:cNvPr id="13327" name="Picture 15" descr="http://p2.so.qhimgs1.com/bdr/_240_/t01476844ec599e928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510" y="3527795"/>
            <a:ext cx="2961148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13" name="Freeform 53"/>
          <p:cNvSpPr/>
          <p:nvPr/>
        </p:nvSpPr>
        <p:spPr bwMode="auto">
          <a:xfrm>
            <a:off x="6710363" y="2520951"/>
            <a:ext cx="355600" cy="150283"/>
          </a:xfrm>
          <a:custGeom>
            <a:avLst/>
            <a:gdLst>
              <a:gd name="T0" fmla="*/ 2147483647 w 560"/>
              <a:gd name="T1" fmla="*/ 2147483647 h 178"/>
              <a:gd name="T2" fmla="*/ 2147483647 w 560"/>
              <a:gd name="T3" fmla="*/ 2147483647 h 178"/>
              <a:gd name="T4" fmla="*/ 2147483647 w 560"/>
              <a:gd name="T5" fmla="*/ 2147483647 h 178"/>
              <a:gd name="T6" fmla="*/ 2147483647 w 560"/>
              <a:gd name="T7" fmla="*/ 2147483647 h 178"/>
              <a:gd name="T8" fmla="*/ 2147483647 w 560"/>
              <a:gd name="T9" fmla="*/ 0 h 178"/>
              <a:gd name="T10" fmla="*/ 2147483647 w 560"/>
              <a:gd name="T11" fmla="*/ 0 h 178"/>
              <a:gd name="T12" fmla="*/ 2147483647 w 560"/>
              <a:gd name="T13" fmla="*/ 0 h 178"/>
              <a:gd name="T14" fmla="*/ 2147483647 w 560"/>
              <a:gd name="T15" fmla="*/ 0 h 178"/>
              <a:gd name="T16" fmla="*/ 2147483647 w 560"/>
              <a:gd name="T17" fmla="*/ 0 h 178"/>
              <a:gd name="T18" fmla="*/ 2147483647 w 560"/>
              <a:gd name="T19" fmla="*/ 0 h 178"/>
              <a:gd name="T20" fmla="*/ 2147483647 w 560"/>
              <a:gd name="T21" fmla="*/ 0 h 178"/>
              <a:gd name="T22" fmla="*/ 2147483647 w 560"/>
              <a:gd name="T23" fmla="*/ 2147483647 h 178"/>
              <a:gd name="T24" fmla="*/ 2147483647 w 560"/>
              <a:gd name="T25" fmla="*/ 2147483647 h 178"/>
              <a:gd name="T26" fmla="*/ 2147483647 w 560"/>
              <a:gd name="T27" fmla="*/ 2147483647 h 178"/>
              <a:gd name="T28" fmla="*/ 2147483647 w 560"/>
              <a:gd name="T29" fmla="*/ 2147483647 h 178"/>
              <a:gd name="T30" fmla="*/ 2147483647 w 560"/>
              <a:gd name="T31" fmla="*/ 2147483647 h 178"/>
              <a:gd name="T32" fmla="*/ 2147483647 w 560"/>
              <a:gd name="T33" fmla="*/ 2147483647 h 178"/>
              <a:gd name="T34" fmla="*/ 2147483647 w 560"/>
              <a:gd name="T35" fmla="*/ 2147483647 h 178"/>
              <a:gd name="T36" fmla="*/ 2147483647 w 560"/>
              <a:gd name="T37" fmla="*/ 2147483647 h 178"/>
              <a:gd name="T38" fmla="*/ 2147483647 w 560"/>
              <a:gd name="T39" fmla="*/ 2147483647 h 178"/>
              <a:gd name="T40" fmla="*/ 2147483647 w 560"/>
              <a:gd name="T41" fmla="*/ 2147483647 h 178"/>
              <a:gd name="T42" fmla="*/ 2147483647 w 560"/>
              <a:gd name="T43" fmla="*/ 2147483647 h 178"/>
              <a:gd name="T44" fmla="*/ 2147483647 w 560"/>
              <a:gd name="T45" fmla="*/ 2147483647 h 178"/>
              <a:gd name="T46" fmla="*/ 2147483647 w 560"/>
              <a:gd name="T47" fmla="*/ 2147483647 h 178"/>
              <a:gd name="T48" fmla="*/ 2147483647 w 560"/>
              <a:gd name="T49" fmla="*/ 2147483647 h 178"/>
              <a:gd name="T50" fmla="*/ 2147483647 w 560"/>
              <a:gd name="T51" fmla="*/ 2147483647 h 178"/>
              <a:gd name="T52" fmla="*/ 2147483647 w 560"/>
              <a:gd name="T53" fmla="*/ 2147483647 h 178"/>
              <a:gd name="T54" fmla="*/ 2147483647 w 560"/>
              <a:gd name="T55" fmla="*/ 2147483647 h 178"/>
              <a:gd name="T56" fmla="*/ 2147483647 w 560"/>
              <a:gd name="T57" fmla="*/ 2147483647 h 178"/>
              <a:gd name="T58" fmla="*/ 2147483647 w 560"/>
              <a:gd name="T59" fmla="*/ 2147483647 h 178"/>
              <a:gd name="T60" fmla="*/ 2147483647 w 560"/>
              <a:gd name="T61" fmla="*/ 2147483647 h 178"/>
              <a:gd name="T62" fmla="*/ 2147483647 w 560"/>
              <a:gd name="T63" fmla="*/ 2147483647 h 178"/>
              <a:gd name="T64" fmla="*/ 2147483647 w 560"/>
              <a:gd name="T65" fmla="*/ 2147483647 h 178"/>
              <a:gd name="T66" fmla="*/ 2147483647 w 560"/>
              <a:gd name="T67" fmla="*/ 2147483647 h 178"/>
              <a:gd name="T68" fmla="*/ 0 w 560"/>
              <a:gd name="T69" fmla="*/ 2147483647 h 178"/>
              <a:gd name="T70" fmla="*/ 0 w 560"/>
              <a:gd name="T71" fmla="*/ 2147483647 h 178"/>
              <a:gd name="T72" fmla="*/ 0 w 560"/>
              <a:gd name="T73" fmla="*/ 2147483647 h 178"/>
              <a:gd name="T74" fmla="*/ 0 w 560"/>
              <a:gd name="T75" fmla="*/ 2147483647 h 178"/>
              <a:gd name="T76" fmla="*/ 0 w 560"/>
              <a:gd name="T77" fmla="*/ 2147483647 h 178"/>
              <a:gd name="T78" fmla="*/ 2147483647 w 560"/>
              <a:gd name="T79" fmla="*/ 2147483647 h 178"/>
              <a:gd name="T80" fmla="*/ 2147483647 w 560"/>
              <a:gd name="T81" fmla="*/ 2147483647 h 178"/>
              <a:gd name="T82" fmla="*/ 2147483647 w 560"/>
              <a:gd name="T83" fmla="*/ 2147483647 h 178"/>
              <a:gd name="T84" fmla="*/ 2147483647 w 560"/>
              <a:gd name="T85" fmla="*/ 2147483647 h 178"/>
              <a:gd name="T86" fmla="*/ 2147483647 w 560"/>
              <a:gd name="T87" fmla="*/ 2147483647 h 178"/>
              <a:gd name="T88" fmla="*/ 2147483647 w 560"/>
              <a:gd name="T89" fmla="*/ 2147483647 h 178"/>
              <a:gd name="T90" fmla="*/ 2147483647 w 560"/>
              <a:gd name="T91" fmla="*/ 2147483647 h 178"/>
              <a:gd name="T92" fmla="*/ 2147483647 w 560"/>
              <a:gd name="T93" fmla="*/ 2147483647 h 1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0"/>
              <a:gd name="T142" fmla="*/ 0 h 178"/>
              <a:gd name="T143" fmla="*/ 560 w 560"/>
              <a:gd name="T144" fmla="*/ 178 h 17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0" h="178">
                <a:moveTo>
                  <a:pt x="267" y="25"/>
                </a:moveTo>
                <a:lnTo>
                  <a:pt x="293" y="25"/>
                </a:lnTo>
                <a:lnTo>
                  <a:pt x="318" y="13"/>
                </a:lnTo>
                <a:lnTo>
                  <a:pt x="344" y="13"/>
                </a:lnTo>
                <a:lnTo>
                  <a:pt x="357" y="0"/>
                </a:lnTo>
                <a:lnTo>
                  <a:pt x="395" y="0"/>
                </a:lnTo>
                <a:lnTo>
                  <a:pt x="420" y="0"/>
                </a:lnTo>
                <a:lnTo>
                  <a:pt x="446" y="0"/>
                </a:lnTo>
                <a:lnTo>
                  <a:pt x="471" y="0"/>
                </a:lnTo>
                <a:lnTo>
                  <a:pt x="484" y="0"/>
                </a:lnTo>
                <a:lnTo>
                  <a:pt x="509" y="0"/>
                </a:lnTo>
                <a:lnTo>
                  <a:pt x="535" y="13"/>
                </a:lnTo>
                <a:lnTo>
                  <a:pt x="547" y="25"/>
                </a:lnTo>
                <a:lnTo>
                  <a:pt x="547" y="38"/>
                </a:lnTo>
                <a:lnTo>
                  <a:pt x="560" y="51"/>
                </a:lnTo>
                <a:lnTo>
                  <a:pt x="547" y="64"/>
                </a:lnTo>
                <a:lnTo>
                  <a:pt x="522" y="76"/>
                </a:lnTo>
                <a:lnTo>
                  <a:pt x="509" y="89"/>
                </a:lnTo>
                <a:lnTo>
                  <a:pt x="471" y="102"/>
                </a:lnTo>
                <a:lnTo>
                  <a:pt x="433" y="114"/>
                </a:lnTo>
                <a:lnTo>
                  <a:pt x="395" y="114"/>
                </a:lnTo>
                <a:lnTo>
                  <a:pt x="344" y="127"/>
                </a:lnTo>
                <a:lnTo>
                  <a:pt x="293" y="140"/>
                </a:lnTo>
                <a:lnTo>
                  <a:pt x="255" y="152"/>
                </a:lnTo>
                <a:lnTo>
                  <a:pt x="204" y="165"/>
                </a:lnTo>
                <a:lnTo>
                  <a:pt x="166" y="178"/>
                </a:lnTo>
                <a:lnTo>
                  <a:pt x="140" y="178"/>
                </a:lnTo>
                <a:lnTo>
                  <a:pt x="115" y="178"/>
                </a:lnTo>
                <a:lnTo>
                  <a:pt x="89" y="178"/>
                </a:lnTo>
                <a:lnTo>
                  <a:pt x="77" y="178"/>
                </a:lnTo>
                <a:lnTo>
                  <a:pt x="38" y="165"/>
                </a:lnTo>
                <a:lnTo>
                  <a:pt x="26" y="165"/>
                </a:lnTo>
                <a:lnTo>
                  <a:pt x="13" y="152"/>
                </a:lnTo>
                <a:lnTo>
                  <a:pt x="0" y="127"/>
                </a:lnTo>
                <a:lnTo>
                  <a:pt x="0" y="114"/>
                </a:lnTo>
                <a:lnTo>
                  <a:pt x="13" y="102"/>
                </a:lnTo>
                <a:lnTo>
                  <a:pt x="26" y="102"/>
                </a:lnTo>
                <a:lnTo>
                  <a:pt x="51" y="89"/>
                </a:lnTo>
                <a:lnTo>
                  <a:pt x="77" y="89"/>
                </a:lnTo>
                <a:lnTo>
                  <a:pt x="128" y="76"/>
                </a:lnTo>
                <a:lnTo>
                  <a:pt x="166" y="64"/>
                </a:lnTo>
                <a:lnTo>
                  <a:pt x="267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5" name="Freeform 55"/>
          <p:cNvSpPr/>
          <p:nvPr/>
        </p:nvSpPr>
        <p:spPr bwMode="auto">
          <a:xfrm>
            <a:off x="6419851" y="3100918"/>
            <a:ext cx="138113" cy="493183"/>
          </a:xfrm>
          <a:custGeom>
            <a:avLst/>
            <a:gdLst>
              <a:gd name="T0" fmla="*/ 2147483647 w 217"/>
              <a:gd name="T1" fmla="*/ 2147483647 h 583"/>
              <a:gd name="T2" fmla="*/ 2147483647 w 217"/>
              <a:gd name="T3" fmla="*/ 2147483647 h 583"/>
              <a:gd name="T4" fmla="*/ 2147483647 w 217"/>
              <a:gd name="T5" fmla="*/ 2147483647 h 583"/>
              <a:gd name="T6" fmla="*/ 2147483647 w 217"/>
              <a:gd name="T7" fmla="*/ 2147483647 h 583"/>
              <a:gd name="T8" fmla="*/ 2147483647 w 217"/>
              <a:gd name="T9" fmla="*/ 2147483647 h 583"/>
              <a:gd name="T10" fmla="*/ 2147483647 w 217"/>
              <a:gd name="T11" fmla="*/ 2147483647 h 583"/>
              <a:gd name="T12" fmla="*/ 2147483647 w 217"/>
              <a:gd name="T13" fmla="*/ 2147483647 h 583"/>
              <a:gd name="T14" fmla="*/ 2147483647 w 217"/>
              <a:gd name="T15" fmla="*/ 2147483647 h 583"/>
              <a:gd name="T16" fmla="*/ 2147483647 w 217"/>
              <a:gd name="T17" fmla="*/ 0 h 583"/>
              <a:gd name="T18" fmla="*/ 2147483647 w 217"/>
              <a:gd name="T19" fmla="*/ 2147483647 h 583"/>
              <a:gd name="T20" fmla="*/ 2147483647 w 217"/>
              <a:gd name="T21" fmla="*/ 2147483647 h 583"/>
              <a:gd name="T22" fmla="*/ 2147483647 w 217"/>
              <a:gd name="T23" fmla="*/ 2147483647 h 583"/>
              <a:gd name="T24" fmla="*/ 2147483647 w 217"/>
              <a:gd name="T25" fmla="*/ 2147483647 h 583"/>
              <a:gd name="T26" fmla="*/ 2147483647 w 217"/>
              <a:gd name="T27" fmla="*/ 2147483647 h 583"/>
              <a:gd name="T28" fmla="*/ 2147483647 w 217"/>
              <a:gd name="T29" fmla="*/ 2147483647 h 583"/>
              <a:gd name="T30" fmla="*/ 2147483647 w 217"/>
              <a:gd name="T31" fmla="*/ 2147483647 h 583"/>
              <a:gd name="T32" fmla="*/ 2147483647 w 217"/>
              <a:gd name="T33" fmla="*/ 2147483647 h 583"/>
              <a:gd name="T34" fmla="*/ 2147483647 w 217"/>
              <a:gd name="T35" fmla="*/ 2147483647 h 583"/>
              <a:gd name="T36" fmla="*/ 2147483647 w 217"/>
              <a:gd name="T37" fmla="*/ 2147483647 h 583"/>
              <a:gd name="T38" fmla="*/ 2147483647 w 217"/>
              <a:gd name="T39" fmla="*/ 2147483647 h 583"/>
              <a:gd name="T40" fmla="*/ 2147483647 w 217"/>
              <a:gd name="T41" fmla="*/ 2147483647 h 583"/>
              <a:gd name="T42" fmla="*/ 2147483647 w 217"/>
              <a:gd name="T43" fmla="*/ 2147483647 h 583"/>
              <a:gd name="T44" fmla="*/ 2147483647 w 217"/>
              <a:gd name="T45" fmla="*/ 2147483647 h 583"/>
              <a:gd name="T46" fmla="*/ 2147483647 w 217"/>
              <a:gd name="T47" fmla="*/ 2147483647 h 583"/>
              <a:gd name="T48" fmla="*/ 2147483647 w 217"/>
              <a:gd name="T49" fmla="*/ 2147483647 h 583"/>
              <a:gd name="T50" fmla="*/ 2147483647 w 217"/>
              <a:gd name="T51" fmla="*/ 2147483647 h 583"/>
              <a:gd name="T52" fmla="*/ 2147483647 w 217"/>
              <a:gd name="T53" fmla="*/ 2147483647 h 583"/>
              <a:gd name="T54" fmla="*/ 2147483647 w 217"/>
              <a:gd name="T55" fmla="*/ 2147483647 h 583"/>
              <a:gd name="T56" fmla="*/ 2147483647 w 217"/>
              <a:gd name="T57" fmla="*/ 2147483647 h 583"/>
              <a:gd name="T58" fmla="*/ 2147483647 w 217"/>
              <a:gd name="T59" fmla="*/ 2147483647 h 583"/>
              <a:gd name="T60" fmla="*/ 2147483647 w 217"/>
              <a:gd name="T61" fmla="*/ 2147483647 h 583"/>
              <a:gd name="T62" fmla="*/ 2147483647 w 217"/>
              <a:gd name="T63" fmla="*/ 2147483647 h 583"/>
              <a:gd name="T64" fmla="*/ 2147483647 w 217"/>
              <a:gd name="T65" fmla="*/ 2147483647 h 583"/>
              <a:gd name="T66" fmla="*/ 2147483647 w 217"/>
              <a:gd name="T67" fmla="*/ 2147483647 h 583"/>
              <a:gd name="T68" fmla="*/ 2147483647 w 217"/>
              <a:gd name="T69" fmla="*/ 2147483647 h 583"/>
              <a:gd name="T70" fmla="*/ 2147483647 w 217"/>
              <a:gd name="T71" fmla="*/ 2147483647 h 583"/>
              <a:gd name="T72" fmla="*/ 2147483647 w 217"/>
              <a:gd name="T73" fmla="*/ 2147483647 h 583"/>
              <a:gd name="T74" fmla="*/ 2147483647 w 217"/>
              <a:gd name="T75" fmla="*/ 2147483647 h 583"/>
              <a:gd name="T76" fmla="*/ 0 w 217"/>
              <a:gd name="T77" fmla="*/ 2147483647 h 583"/>
              <a:gd name="T78" fmla="*/ 0 w 217"/>
              <a:gd name="T79" fmla="*/ 2147483647 h 583"/>
              <a:gd name="T80" fmla="*/ 0 w 217"/>
              <a:gd name="T81" fmla="*/ 2147483647 h 583"/>
              <a:gd name="T82" fmla="*/ 0 w 217"/>
              <a:gd name="T83" fmla="*/ 2147483647 h 583"/>
              <a:gd name="T84" fmla="*/ 0 w 217"/>
              <a:gd name="T85" fmla="*/ 2147483647 h 583"/>
              <a:gd name="T86" fmla="*/ 2147483647 w 217"/>
              <a:gd name="T87" fmla="*/ 2147483647 h 583"/>
              <a:gd name="T88" fmla="*/ 2147483647 w 217"/>
              <a:gd name="T89" fmla="*/ 2147483647 h 583"/>
              <a:gd name="T90" fmla="*/ 2147483647 w 217"/>
              <a:gd name="T91" fmla="*/ 2147483647 h 5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7"/>
              <a:gd name="T139" fmla="*/ 0 h 583"/>
              <a:gd name="T140" fmla="*/ 217 w 217"/>
              <a:gd name="T141" fmla="*/ 583 h 5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7" h="583">
                <a:moveTo>
                  <a:pt x="26" y="381"/>
                </a:moveTo>
                <a:lnTo>
                  <a:pt x="38" y="343"/>
                </a:lnTo>
                <a:lnTo>
                  <a:pt x="64" y="305"/>
                </a:lnTo>
                <a:lnTo>
                  <a:pt x="77" y="266"/>
                </a:lnTo>
                <a:lnTo>
                  <a:pt x="77" y="216"/>
                </a:lnTo>
                <a:lnTo>
                  <a:pt x="89" y="165"/>
                </a:lnTo>
                <a:lnTo>
                  <a:pt x="102" y="114"/>
                </a:lnTo>
                <a:lnTo>
                  <a:pt x="102" y="51"/>
                </a:lnTo>
                <a:lnTo>
                  <a:pt x="102" y="0"/>
                </a:lnTo>
                <a:lnTo>
                  <a:pt x="140" y="13"/>
                </a:lnTo>
                <a:lnTo>
                  <a:pt x="178" y="38"/>
                </a:lnTo>
                <a:lnTo>
                  <a:pt x="191" y="51"/>
                </a:lnTo>
                <a:lnTo>
                  <a:pt x="204" y="64"/>
                </a:lnTo>
                <a:lnTo>
                  <a:pt x="204" y="76"/>
                </a:lnTo>
                <a:lnTo>
                  <a:pt x="217" y="102"/>
                </a:lnTo>
                <a:lnTo>
                  <a:pt x="217" y="140"/>
                </a:lnTo>
                <a:lnTo>
                  <a:pt x="217" y="178"/>
                </a:lnTo>
                <a:lnTo>
                  <a:pt x="217" y="228"/>
                </a:lnTo>
                <a:lnTo>
                  <a:pt x="217" y="279"/>
                </a:lnTo>
                <a:lnTo>
                  <a:pt x="204" y="343"/>
                </a:lnTo>
                <a:lnTo>
                  <a:pt x="191" y="393"/>
                </a:lnTo>
                <a:lnTo>
                  <a:pt x="178" y="444"/>
                </a:lnTo>
                <a:lnTo>
                  <a:pt x="153" y="495"/>
                </a:lnTo>
                <a:lnTo>
                  <a:pt x="153" y="520"/>
                </a:lnTo>
                <a:lnTo>
                  <a:pt x="140" y="533"/>
                </a:lnTo>
                <a:lnTo>
                  <a:pt x="128" y="545"/>
                </a:lnTo>
                <a:lnTo>
                  <a:pt x="115" y="558"/>
                </a:lnTo>
                <a:lnTo>
                  <a:pt x="115" y="571"/>
                </a:lnTo>
                <a:lnTo>
                  <a:pt x="102" y="571"/>
                </a:lnTo>
                <a:lnTo>
                  <a:pt x="89" y="571"/>
                </a:lnTo>
                <a:lnTo>
                  <a:pt x="89" y="583"/>
                </a:lnTo>
                <a:lnTo>
                  <a:pt x="77" y="571"/>
                </a:lnTo>
                <a:lnTo>
                  <a:pt x="51" y="558"/>
                </a:lnTo>
                <a:lnTo>
                  <a:pt x="38" y="533"/>
                </a:lnTo>
                <a:lnTo>
                  <a:pt x="13" y="507"/>
                </a:lnTo>
                <a:lnTo>
                  <a:pt x="0" y="482"/>
                </a:lnTo>
                <a:lnTo>
                  <a:pt x="0" y="457"/>
                </a:lnTo>
                <a:lnTo>
                  <a:pt x="0" y="444"/>
                </a:lnTo>
                <a:lnTo>
                  <a:pt x="0" y="431"/>
                </a:lnTo>
                <a:lnTo>
                  <a:pt x="0" y="419"/>
                </a:lnTo>
                <a:lnTo>
                  <a:pt x="13" y="406"/>
                </a:lnTo>
                <a:lnTo>
                  <a:pt x="26" y="38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6" name="Freeform 56"/>
          <p:cNvSpPr/>
          <p:nvPr/>
        </p:nvSpPr>
        <p:spPr bwMode="auto">
          <a:xfrm>
            <a:off x="6040438" y="2865968"/>
            <a:ext cx="209550" cy="309033"/>
          </a:xfrm>
          <a:custGeom>
            <a:avLst/>
            <a:gdLst>
              <a:gd name="T0" fmla="*/ 0 w 331"/>
              <a:gd name="T1" fmla="*/ 2147483647 h 367"/>
              <a:gd name="T2" fmla="*/ 0 w 331"/>
              <a:gd name="T3" fmla="*/ 2147483647 h 367"/>
              <a:gd name="T4" fmla="*/ 2147483647 w 331"/>
              <a:gd name="T5" fmla="*/ 2147483647 h 367"/>
              <a:gd name="T6" fmla="*/ 2147483647 w 331"/>
              <a:gd name="T7" fmla="*/ 0 h 367"/>
              <a:gd name="T8" fmla="*/ 2147483647 w 331"/>
              <a:gd name="T9" fmla="*/ 0 h 367"/>
              <a:gd name="T10" fmla="*/ 2147483647 w 331"/>
              <a:gd name="T11" fmla="*/ 0 h 367"/>
              <a:gd name="T12" fmla="*/ 2147483647 w 331"/>
              <a:gd name="T13" fmla="*/ 0 h 367"/>
              <a:gd name="T14" fmla="*/ 2147483647 w 331"/>
              <a:gd name="T15" fmla="*/ 0 h 367"/>
              <a:gd name="T16" fmla="*/ 2147483647 w 331"/>
              <a:gd name="T17" fmla="*/ 2147483647 h 367"/>
              <a:gd name="T18" fmla="*/ 2147483647 w 331"/>
              <a:gd name="T19" fmla="*/ 2147483647 h 367"/>
              <a:gd name="T20" fmla="*/ 2147483647 w 331"/>
              <a:gd name="T21" fmla="*/ 2147483647 h 367"/>
              <a:gd name="T22" fmla="*/ 2147483647 w 331"/>
              <a:gd name="T23" fmla="*/ 2147483647 h 367"/>
              <a:gd name="T24" fmla="*/ 2147483647 w 331"/>
              <a:gd name="T25" fmla="*/ 2147483647 h 367"/>
              <a:gd name="T26" fmla="*/ 2147483647 w 331"/>
              <a:gd name="T27" fmla="*/ 2147483647 h 367"/>
              <a:gd name="T28" fmla="*/ 2147483647 w 331"/>
              <a:gd name="T29" fmla="*/ 2147483647 h 367"/>
              <a:gd name="T30" fmla="*/ 2147483647 w 331"/>
              <a:gd name="T31" fmla="*/ 2147483647 h 367"/>
              <a:gd name="T32" fmla="*/ 2147483647 w 331"/>
              <a:gd name="T33" fmla="*/ 2147483647 h 367"/>
              <a:gd name="T34" fmla="*/ 2147483647 w 331"/>
              <a:gd name="T35" fmla="*/ 2147483647 h 367"/>
              <a:gd name="T36" fmla="*/ 2147483647 w 331"/>
              <a:gd name="T37" fmla="*/ 2147483647 h 367"/>
              <a:gd name="T38" fmla="*/ 2147483647 w 331"/>
              <a:gd name="T39" fmla="*/ 2147483647 h 367"/>
              <a:gd name="T40" fmla="*/ 2147483647 w 331"/>
              <a:gd name="T41" fmla="*/ 2147483647 h 367"/>
              <a:gd name="T42" fmla="*/ 2147483647 w 331"/>
              <a:gd name="T43" fmla="*/ 2147483647 h 367"/>
              <a:gd name="T44" fmla="*/ 2147483647 w 331"/>
              <a:gd name="T45" fmla="*/ 2147483647 h 367"/>
              <a:gd name="T46" fmla="*/ 2147483647 w 331"/>
              <a:gd name="T47" fmla="*/ 2147483647 h 367"/>
              <a:gd name="T48" fmla="*/ 2147483647 w 331"/>
              <a:gd name="T49" fmla="*/ 2147483647 h 367"/>
              <a:gd name="T50" fmla="*/ 2147483647 w 331"/>
              <a:gd name="T51" fmla="*/ 2147483647 h 367"/>
              <a:gd name="T52" fmla="*/ 2147483647 w 331"/>
              <a:gd name="T53" fmla="*/ 2147483647 h 367"/>
              <a:gd name="T54" fmla="*/ 2147483647 w 331"/>
              <a:gd name="T55" fmla="*/ 2147483647 h 367"/>
              <a:gd name="T56" fmla="*/ 2147483647 w 331"/>
              <a:gd name="T57" fmla="*/ 2147483647 h 367"/>
              <a:gd name="T58" fmla="*/ 2147483647 w 331"/>
              <a:gd name="T59" fmla="*/ 2147483647 h 367"/>
              <a:gd name="T60" fmla="*/ 2147483647 w 331"/>
              <a:gd name="T61" fmla="*/ 2147483647 h 367"/>
              <a:gd name="T62" fmla="*/ 2147483647 w 331"/>
              <a:gd name="T63" fmla="*/ 2147483647 h 367"/>
              <a:gd name="T64" fmla="*/ 2147483647 w 331"/>
              <a:gd name="T65" fmla="*/ 2147483647 h 367"/>
              <a:gd name="T66" fmla="*/ 2147483647 w 331"/>
              <a:gd name="T67" fmla="*/ 2147483647 h 367"/>
              <a:gd name="T68" fmla="*/ 2147483647 w 331"/>
              <a:gd name="T69" fmla="*/ 2147483647 h 367"/>
              <a:gd name="T70" fmla="*/ 2147483647 w 331"/>
              <a:gd name="T71" fmla="*/ 2147483647 h 367"/>
              <a:gd name="T72" fmla="*/ 2147483647 w 331"/>
              <a:gd name="T73" fmla="*/ 2147483647 h 367"/>
              <a:gd name="T74" fmla="*/ 2147483647 w 331"/>
              <a:gd name="T75" fmla="*/ 2147483647 h 367"/>
              <a:gd name="T76" fmla="*/ 2147483647 w 331"/>
              <a:gd name="T77" fmla="*/ 2147483647 h 367"/>
              <a:gd name="T78" fmla="*/ 2147483647 w 331"/>
              <a:gd name="T79" fmla="*/ 2147483647 h 367"/>
              <a:gd name="T80" fmla="*/ 2147483647 w 331"/>
              <a:gd name="T81" fmla="*/ 2147483647 h 367"/>
              <a:gd name="T82" fmla="*/ 2147483647 w 331"/>
              <a:gd name="T83" fmla="*/ 2147483647 h 367"/>
              <a:gd name="T84" fmla="*/ 2147483647 w 331"/>
              <a:gd name="T85" fmla="*/ 2147483647 h 367"/>
              <a:gd name="T86" fmla="*/ 2147483647 w 331"/>
              <a:gd name="T87" fmla="*/ 2147483647 h 367"/>
              <a:gd name="T88" fmla="*/ 0 w 331"/>
              <a:gd name="T89" fmla="*/ 2147483647 h 367"/>
              <a:gd name="T90" fmla="*/ 0 w 331"/>
              <a:gd name="T91" fmla="*/ 2147483647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31"/>
              <a:gd name="T139" fmla="*/ 0 h 367"/>
              <a:gd name="T140" fmla="*/ 331 w 331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31" h="367">
                <a:moveTo>
                  <a:pt x="0" y="50"/>
                </a:moveTo>
                <a:lnTo>
                  <a:pt x="0" y="25"/>
                </a:lnTo>
                <a:lnTo>
                  <a:pt x="13" y="12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51" y="0"/>
                </a:lnTo>
                <a:lnTo>
                  <a:pt x="64" y="12"/>
                </a:lnTo>
                <a:lnTo>
                  <a:pt x="89" y="12"/>
                </a:lnTo>
                <a:lnTo>
                  <a:pt x="115" y="25"/>
                </a:lnTo>
                <a:lnTo>
                  <a:pt x="140" y="38"/>
                </a:lnTo>
                <a:lnTo>
                  <a:pt x="166" y="50"/>
                </a:lnTo>
                <a:lnTo>
                  <a:pt x="204" y="63"/>
                </a:lnTo>
                <a:lnTo>
                  <a:pt x="229" y="76"/>
                </a:lnTo>
                <a:lnTo>
                  <a:pt x="255" y="101"/>
                </a:lnTo>
                <a:lnTo>
                  <a:pt x="268" y="114"/>
                </a:lnTo>
                <a:lnTo>
                  <a:pt x="293" y="126"/>
                </a:lnTo>
                <a:lnTo>
                  <a:pt x="306" y="139"/>
                </a:lnTo>
                <a:lnTo>
                  <a:pt x="318" y="152"/>
                </a:lnTo>
                <a:lnTo>
                  <a:pt x="318" y="164"/>
                </a:lnTo>
                <a:lnTo>
                  <a:pt x="331" y="202"/>
                </a:lnTo>
                <a:lnTo>
                  <a:pt x="331" y="240"/>
                </a:lnTo>
                <a:lnTo>
                  <a:pt x="331" y="266"/>
                </a:lnTo>
                <a:lnTo>
                  <a:pt x="318" y="291"/>
                </a:lnTo>
                <a:lnTo>
                  <a:pt x="306" y="329"/>
                </a:lnTo>
                <a:lnTo>
                  <a:pt x="293" y="354"/>
                </a:lnTo>
                <a:lnTo>
                  <a:pt x="280" y="367"/>
                </a:lnTo>
                <a:lnTo>
                  <a:pt x="268" y="367"/>
                </a:lnTo>
                <a:lnTo>
                  <a:pt x="255" y="367"/>
                </a:lnTo>
                <a:lnTo>
                  <a:pt x="242" y="354"/>
                </a:lnTo>
                <a:lnTo>
                  <a:pt x="229" y="342"/>
                </a:lnTo>
                <a:lnTo>
                  <a:pt x="217" y="329"/>
                </a:lnTo>
                <a:lnTo>
                  <a:pt x="191" y="316"/>
                </a:lnTo>
                <a:lnTo>
                  <a:pt x="178" y="291"/>
                </a:lnTo>
                <a:lnTo>
                  <a:pt x="153" y="266"/>
                </a:lnTo>
                <a:lnTo>
                  <a:pt x="128" y="240"/>
                </a:lnTo>
                <a:lnTo>
                  <a:pt x="102" y="202"/>
                </a:lnTo>
                <a:lnTo>
                  <a:pt x="77" y="177"/>
                </a:lnTo>
                <a:lnTo>
                  <a:pt x="51" y="152"/>
                </a:lnTo>
                <a:lnTo>
                  <a:pt x="39" y="126"/>
                </a:lnTo>
                <a:lnTo>
                  <a:pt x="26" y="101"/>
                </a:lnTo>
                <a:lnTo>
                  <a:pt x="13" y="88"/>
                </a:lnTo>
                <a:lnTo>
                  <a:pt x="13" y="63"/>
                </a:lnTo>
                <a:lnTo>
                  <a:pt x="0" y="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7" name="Freeform 57"/>
          <p:cNvSpPr/>
          <p:nvPr/>
        </p:nvSpPr>
        <p:spPr bwMode="auto">
          <a:xfrm>
            <a:off x="6032501" y="3208867"/>
            <a:ext cx="339725" cy="965200"/>
          </a:xfrm>
          <a:custGeom>
            <a:avLst/>
            <a:gdLst>
              <a:gd name="T0" fmla="*/ 2147483647 w 534"/>
              <a:gd name="T1" fmla="*/ 2147483647 h 1141"/>
              <a:gd name="T2" fmla="*/ 2147483647 w 534"/>
              <a:gd name="T3" fmla="*/ 2147483647 h 1141"/>
              <a:gd name="T4" fmla="*/ 2147483647 w 534"/>
              <a:gd name="T5" fmla="*/ 2147483647 h 1141"/>
              <a:gd name="T6" fmla="*/ 2147483647 w 534"/>
              <a:gd name="T7" fmla="*/ 2147483647 h 1141"/>
              <a:gd name="T8" fmla="*/ 2147483647 w 534"/>
              <a:gd name="T9" fmla="*/ 2147483647 h 1141"/>
              <a:gd name="T10" fmla="*/ 2147483647 w 534"/>
              <a:gd name="T11" fmla="*/ 2147483647 h 1141"/>
              <a:gd name="T12" fmla="*/ 2147483647 w 534"/>
              <a:gd name="T13" fmla="*/ 2147483647 h 1141"/>
              <a:gd name="T14" fmla="*/ 2147483647 w 534"/>
              <a:gd name="T15" fmla="*/ 2147483647 h 1141"/>
              <a:gd name="T16" fmla="*/ 2147483647 w 534"/>
              <a:gd name="T17" fmla="*/ 2147483647 h 1141"/>
              <a:gd name="T18" fmla="*/ 2147483647 w 534"/>
              <a:gd name="T19" fmla="*/ 2147483647 h 1141"/>
              <a:gd name="T20" fmla="*/ 2147483647 w 534"/>
              <a:gd name="T21" fmla="*/ 2147483647 h 1141"/>
              <a:gd name="T22" fmla="*/ 2147483647 w 534"/>
              <a:gd name="T23" fmla="*/ 2147483647 h 1141"/>
              <a:gd name="T24" fmla="*/ 2147483647 w 534"/>
              <a:gd name="T25" fmla="*/ 2147483647 h 1141"/>
              <a:gd name="T26" fmla="*/ 2147483647 w 534"/>
              <a:gd name="T27" fmla="*/ 2147483647 h 1141"/>
              <a:gd name="T28" fmla="*/ 2147483647 w 534"/>
              <a:gd name="T29" fmla="*/ 2147483647 h 1141"/>
              <a:gd name="T30" fmla="*/ 2147483647 w 534"/>
              <a:gd name="T31" fmla="*/ 2147483647 h 1141"/>
              <a:gd name="T32" fmla="*/ 2147483647 w 534"/>
              <a:gd name="T33" fmla="*/ 2147483647 h 1141"/>
              <a:gd name="T34" fmla="*/ 2147483647 w 534"/>
              <a:gd name="T35" fmla="*/ 2147483647 h 1141"/>
              <a:gd name="T36" fmla="*/ 2147483647 w 534"/>
              <a:gd name="T37" fmla="*/ 2147483647 h 1141"/>
              <a:gd name="T38" fmla="*/ 2147483647 w 534"/>
              <a:gd name="T39" fmla="*/ 2147483647 h 1141"/>
              <a:gd name="T40" fmla="*/ 2147483647 w 534"/>
              <a:gd name="T41" fmla="*/ 2147483647 h 1141"/>
              <a:gd name="T42" fmla="*/ 2147483647 w 534"/>
              <a:gd name="T43" fmla="*/ 2147483647 h 1141"/>
              <a:gd name="T44" fmla="*/ 2147483647 w 534"/>
              <a:gd name="T45" fmla="*/ 2147483647 h 1141"/>
              <a:gd name="T46" fmla="*/ 2147483647 w 534"/>
              <a:gd name="T47" fmla="*/ 2147483647 h 1141"/>
              <a:gd name="T48" fmla="*/ 2147483647 w 534"/>
              <a:gd name="T49" fmla="*/ 2147483647 h 1141"/>
              <a:gd name="T50" fmla="*/ 2147483647 w 534"/>
              <a:gd name="T51" fmla="*/ 2147483647 h 1141"/>
              <a:gd name="T52" fmla="*/ 2147483647 w 534"/>
              <a:gd name="T53" fmla="*/ 2147483647 h 1141"/>
              <a:gd name="T54" fmla="*/ 2147483647 w 534"/>
              <a:gd name="T55" fmla="*/ 2147483647 h 1141"/>
              <a:gd name="T56" fmla="*/ 2147483647 w 534"/>
              <a:gd name="T57" fmla="*/ 2147483647 h 1141"/>
              <a:gd name="T58" fmla="*/ 2147483647 w 534"/>
              <a:gd name="T59" fmla="*/ 0 h 1141"/>
              <a:gd name="T60" fmla="*/ 2147483647 w 534"/>
              <a:gd name="T61" fmla="*/ 0 h 1141"/>
              <a:gd name="T62" fmla="*/ 2147483647 w 534"/>
              <a:gd name="T63" fmla="*/ 2147483647 h 1141"/>
              <a:gd name="T64" fmla="*/ 2147483647 w 534"/>
              <a:gd name="T65" fmla="*/ 2147483647 h 1141"/>
              <a:gd name="T66" fmla="*/ 2147483647 w 534"/>
              <a:gd name="T67" fmla="*/ 2147483647 h 1141"/>
              <a:gd name="T68" fmla="*/ 2147483647 w 534"/>
              <a:gd name="T69" fmla="*/ 2147483647 h 1141"/>
              <a:gd name="T70" fmla="*/ 2147483647 w 534"/>
              <a:gd name="T71" fmla="*/ 2147483647 h 1141"/>
              <a:gd name="T72" fmla="*/ 2147483647 w 534"/>
              <a:gd name="T73" fmla="*/ 2147483647 h 1141"/>
              <a:gd name="T74" fmla="*/ 2147483647 w 534"/>
              <a:gd name="T75" fmla="*/ 2147483647 h 1141"/>
              <a:gd name="T76" fmla="*/ 2147483647 w 534"/>
              <a:gd name="T77" fmla="*/ 2147483647 h 1141"/>
              <a:gd name="T78" fmla="*/ 2147483647 w 534"/>
              <a:gd name="T79" fmla="*/ 2147483647 h 1141"/>
              <a:gd name="T80" fmla="*/ 2147483647 w 534"/>
              <a:gd name="T81" fmla="*/ 2147483647 h 1141"/>
              <a:gd name="T82" fmla="*/ 2147483647 w 534"/>
              <a:gd name="T83" fmla="*/ 2147483647 h 1141"/>
              <a:gd name="T84" fmla="*/ 2147483647 w 534"/>
              <a:gd name="T85" fmla="*/ 2147483647 h 1141"/>
              <a:gd name="T86" fmla="*/ 2147483647 w 534"/>
              <a:gd name="T87" fmla="*/ 2147483647 h 1141"/>
              <a:gd name="T88" fmla="*/ 2147483647 w 534"/>
              <a:gd name="T89" fmla="*/ 2147483647 h 1141"/>
              <a:gd name="T90" fmla="*/ 2147483647 w 534"/>
              <a:gd name="T91" fmla="*/ 2147483647 h 1141"/>
              <a:gd name="T92" fmla="*/ 2147483647 w 534"/>
              <a:gd name="T93" fmla="*/ 2147483647 h 11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34"/>
              <a:gd name="T142" fmla="*/ 0 h 1141"/>
              <a:gd name="T143" fmla="*/ 534 w 534"/>
              <a:gd name="T144" fmla="*/ 1141 h 11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34" h="1141">
                <a:moveTo>
                  <a:pt x="254" y="1026"/>
                </a:moveTo>
                <a:lnTo>
                  <a:pt x="241" y="1052"/>
                </a:lnTo>
                <a:lnTo>
                  <a:pt x="241" y="1077"/>
                </a:lnTo>
                <a:lnTo>
                  <a:pt x="229" y="1103"/>
                </a:lnTo>
                <a:lnTo>
                  <a:pt x="216" y="1115"/>
                </a:lnTo>
                <a:lnTo>
                  <a:pt x="216" y="1128"/>
                </a:lnTo>
                <a:lnTo>
                  <a:pt x="203" y="1141"/>
                </a:lnTo>
                <a:lnTo>
                  <a:pt x="190" y="1141"/>
                </a:lnTo>
                <a:lnTo>
                  <a:pt x="178" y="1141"/>
                </a:lnTo>
                <a:lnTo>
                  <a:pt x="165" y="1141"/>
                </a:lnTo>
                <a:lnTo>
                  <a:pt x="152" y="1141"/>
                </a:lnTo>
                <a:lnTo>
                  <a:pt x="140" y="1128"/>
                </a:lnTo>
                <a:lnTo>
                  <a:pt x="127" y="1115"/>
                </a:lnTo>
                <a:lnTo>
                  <a:pt x="114" y="1103"/>
                </a:lnTo>
                <a:lnTo>
                  <a:pt x="101" y="1090"/>
                </a:lnTo>
                <a:lnTo>
                  <a:pt x="89" y="1064"/>
                </a:lnTo>
                <a:lnTo>
                  <a:pt x="63" y="1039"/>
                </a:lnTo>
                <a:lnTo>
                  <a:pt x="38" y="988"/>
                </a:lnTo>
                <a:lnTo>
                  <a:pt x="25" y="950"/>
                </a:lnTo>
                <a:lnTo>
                  <a:pt x="12" y="912"/>
                </a:lnTo>
                <a:lnTo>
                  <a:pt x="0" y="887"/>
                </a:lnTo>
                <a:lnTo>
                  <a:pt x="12" y="874"/>
                </a:lnTo>
                <a:lnTo>
                  <a:pt x="12" y="862"/>
                </a:lnTo>
                <a:lnTo>
                  <a:pt x="25" y="862"/>
                </a:lnTo>
                <a:lnTo>
                  <a:pt x="51" y="849"/>
                </a:lnTo>
                <a:lnTo>
                  <a:pt x="63" y="849"/>
                </a:lnTo>
                <a:lnTo>
                  <a:pt x="76" y="849"/>
                </a:lnTo>
                <a:lnTo>
                  <a:pt x="89" y="836"/>
                </a:lnTo>
                <a:lnTo>
                  <a:pt x="101" y="824"/>
                </a:lnTo>
                <a:lnTo>
                  <a:pt x="101" y="811"/>
                </a:lnTo>
                <a:lnTo>
                  <a:pt x="114" y="811"/>
                </a:lnTo>
                <a:lnTo>
                  <a:pt x="114" y="798"/>
                </a:lnTo>
                <a:lnTo>
                  <a:pt x="127" y="786"/>
                </a:lnTo>
                <a:lnTo>
                  <a:pt x="127" y="773"/>
                </a:lnTo>
                <a:lnTo>
                  <a:pt x="140" y="748"/>
                </a:lnTo>
                <a:lnTo>
                  <a:pt x="152" y="722"/>
                </a:lnTo>
                <a:lnTo>
                  <a:pt x="165" y="697"/>
                </a:lnTo>
                <a:lnTo>
                  <a:pt x="178" y="672"/>
                </a:lnTo>
                <a:lnTo>
                  <a:pt x="190" y="646"/>
                </a:lnTo>
                <a:lnTo>
                  <a:pt x="216" y="608"/>
                </a:lnTo>
                <a:lnTo>
                  <a:pt x="229" y="570"/>
                </a:lnTo>
                <a:lnTo>
                  <a:pt x="254" y="532"/>
                </a:lnTo>
                <a:lnTo>
                  <a:pt x="267" y="482"/>
                </a:lnTo>
                <a:lnTo>
                  <a:pt x="292" y="444"/>
                </a:lnTo>
                <a:lnTo>
                  <a:pt x="305" y="393"/>
                </a:lnTo>
                <a:lnTo>
                  <a:pt x="330" y="342"/>
                </a:lnTo>
                <a:lnTo>
                  <a:pt x="356" y="292"/>
                </a:lnTo>
                <a:lnTo>
                  <a:pt x="369" y="254"/>
                </a:lnTo>
                <a:lnTo>
                  <a:pt x="394" y="216"/>
                </a:lnTo>
                <a:lnTo>
                  <a:pt x="407" y="178"/>
                </a:lnTo>
                <a:lnTo>
                  <a:pt x="419" y="152"/>
                </a:lnTo>
                <a:lnTo>
                  <a:pt x="445" y="114"/>
                </a:lnTo>
                <a:lnTo>
                  <a:pt x="458" y="89"/>
                </a:lnTo>
                <a:lnTo>
                  <a:pt x="470" y="63"/>
                </a:lnTo>
                <a:lnTo>
                  <a:pt x="483" y="51"/>
                </a:lnTo>
                <a:lnTo>
                  <a:pt x="496" y="38"/>
                </a:lnTo>
                <a:lnTo>
                  <a:pt x="496" y="25"/>
                </a:lnTo>
                <a:lnTo>
                  <a:pt x="509" y="13"/>
                </a:lnTo>
                <a:lnTo>
                  <a:pt x="521" y="0"/>
                </a:lnTo>
                <a:lnTo>
                  <a:pt x="534" y="0"/>
                </a:lnTo>
                <a:lnTo>
                  <a:pt x="534" y="13"/>
                </a:lnTo>
                <a:lnTo>
                  <a:pt x="534" y="25"/>
                </a:lnTo>
                <a:lnTo>
                  <a:pt x="534" y="51"/>
                </a:lnTo>
                <a:lnTo>
                  <a:pt x="534" y="63"/>
                </a:lnTo>
                <a:lnTo>
                  <a:pt x="521" y="89"/>
                </a:lnTo>
                <a:lnTo>
                  <a:pt x="521" y="114"/>
                </a:lnTo>
                <a:lnTo>
                  <a:pt x="509" y="152"/>
                </a:lnTo>
                <a:lnTo>
                  <a:pt x="509" y="178"/>
                </a:lnTo>
                <a:lnTo>
                  <a:pt x="496" y="216"/>
                </a:lnTo>
                <a:lnTo>
                  <a:pt x="483" y="254"/>
                </a:lnTo>
                <a:lnTo>
                  <a:pt x="470" y="304"/>
                </a:lnTo>
                <a:lnTo>
                  <a:pt x="458" y="342"/>
                </a:lnTo>
                <a:lnTo>
                  <a:pt x="445" y="393"/>
                </a:lnTo>
                <a:lnTo>
                  <a:pt x="432" y="444"/>
                </a:lnTo>
                <a:lnTo>
                  <a:pt x="407" y="507"/>
                </a:lnTo>
                <a:lnTo>
                  <a:pt x="394" y="558"/>
                </a:lnTo>
                <a:lnTo>
                  <a:pt x="381" y="608"/>
                </a:lnTo>
                <a:lnTo>
                  <a:pt x="369" y="659"/>
                </a:lnTo>
                <a:lnTo>
                  <a:pt x="356" y="697"/>
                </a:lnTo>
                <a:lnTo>
                  <a:pt x="343" y="748"/>
                </a:lnTo>
                <a:lnTo>
                  <a:pt x="330" y="786"/>
                </a:lnTo>
                <a:lnTo>
                  <a:pt x="318" y="824"/>
                </a:lnTo>
                <a:lnTo>
                  <a:pt x="305" y="862"/>
                </a:lnTo>
                <a:lnTo>
                  <a:pt x="292" y="887"/>
                </a:lnTo>
                <a:lnTo>
                  <a:pt x="292" y="925"/>
                </a:lnTo>
                <a:lnTo>
                  <a:pt x="280" y="950"/>
                </a:lnTo>
                <a:lnTo>
                  <a:pt x="267" y="976"/>
                </a:lnTo>
                <a:lnTo>
                  <a:pt x="267" y="988"/>
                </a:lnTo>
                <a:lnTo>
                  <a:pt x="254" y="1014"/>
                </a:lnTo>
                <a:lnTo>
                  <a:pt x="254" y="10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8" name="Freeform 58"/>
          <p:cNvSpPr/>
          <p:nvPr/>
        </p:nvSpPr>
        <p:spPr bwMode="auto">
          <a:xfrm>
            <a:off x="6524626" y="2982385"/>
            <a:ext cx="1001713" cy="366183"/>
          </a:xfrm>
          <a:custGeom>
            <a:avLst/>
            <a:gdLst>
              <a:gd name="T0" fmla="*/ 2147483647 w 1577"/>
              <a:gd name="T1" fmla="*/ 2147483647 h 431"/>
              <a:gd name="T2" fmla="*/ 2147483647 w 1577"/>
              <a:gd name="T3" fmla="*/ 2147483647 h 431"/>
              <a:gd name="T4" fmla="*/ 2147483647 w 1577"/>
              <a:gd name="T5" fmla="*/ 2147483647 h 431"/>
              <a:gd name="T6" fmla="*/ 2147483647 w 1577"/>
              <a:gd name="T7" fmla="*/ 2147483647 h 431"/>
              <a:gd name="T8" fmla="*/ 2147483647 w 1577"/>
              <a:gd name="T9" fmla="*/ 2147483647 h 431"/>
              <a:gd name="T10" fmla="*/ 2147483647 w 1577"/>
              <a:gd name="T11" fmla="*/ 2147483647 h 431"/>
              <a:gd name="T12" fmla="*/ 2147483647 w 1577"/>
              <a:gd name="T13" fmla="*/ 2147483647 h 431"/>
              <a:gd name="T14" fmla="*/ 2147483647 w 1577"/>
              <a:gd name="T15" fmla="*/ 2147483647 h 431"/>
              <a:gd name="T16" fmla="*/ 2147483647 w 1577"/>
              <a:gd name="T17" fmla="*/ 2147483647 h 431"/>
              <a:gd name="T18" fmla="*/ 2147483647 w 1577"/>
              <a:gd name="T19" fmla="*/ 2147483647 h 431"/>
              <a:gd name="T20" fmla="*/ 2147483647 w 1577"/>
              <a:gd name="T21" fmla="*/ 2147483647 h 431"/>
              <a:gd name="T22" fmla="*/ 2147483647 w 1577"/>
              <a:gd name="T23" fmla="*/ 2147483647 h 431"/>
              <a:gd name="T24" fmla="*/ 2147483647 w 1577"/>
              <a:gd name="T25" fmla="*/ 2147483647 h 431"/>
              <a:gd name="T26" fmla="*/ 2147483647 w 1577"/>
              <a:gd name="T27" fmla="*/ 2147483647 h 431"/>
              <a:gd name="T28" fmla="*/ 2147483647 w 1577"/>
              <a:gd name="T29" fmla="*/ 2147483647 h 431"/>
              <a:gd name="T30" fmla="*/ 2147483647 w 1577"/>
              <a:gd name="T31" fmla="*/ 2147483647 h 431"/>
              <a:gd name="T32" fmla="*/ 2147483647 w 1577"/>
              <a:gd name="T33" fmla="*/ 2147483647 h 431"/>
              <a:gd name="T34" fmla="*/ 2147483647 w 1577"/>
              <a:gd name="T35" fmla="*/ 2147483647 h 431"/>
              <a:gd name="T36" fmla="*/ 2147483647 w 1577"/>
              <a:gd name="T37" fmla="*/ 2147483647 h 431"/>
              <a:gd name="T38" fmla="*/ 2147483647 w 1577"/>
              <a:gd name="T39" fmla="*/ 2147483647 h 431"/>
              <a:gd name="T40" fmla="*/ 2147483647 w 1577"/>
              <a:gd name="T41" fmla="*/ 2147483647 h 431"/>
              <a:gd name="T42" fmla="*/ 2147483647 w 1577"/>
              <a:gd name="T43" fmla="*/ 2147483647 h 431"/>
              <a:gd name="T44" fmla="*/ 0 w 1577"/>
              <a:gd name="T45" fmla="*/ 2147483647 h 431"/>
              <a:gd name="T46" fmla="*/ 2147483647 w 1577"/>
              <a:gd name="T47" fmla="*/ 2147483647 h 431"/>
              <a:gd name="T48" fmla="*/ 2147483647 w 1577"/>
              <a:gd name="T49" fmla="*/ 2147483647 h 431"/>
              <a:gd name="T50" fmla="*/ 2147483647 w 1577"/>
              <a:gd name="T51" fmla="*/ 2147483647 h 431"/>
              <a:gd name="T52" fmla="*/ 2147483647 w 1577"/>
              <a:gd name="T53" fmla="*/ 2147483647 h 431"/>
              <a:gd name="T54" fmla="*/ 2147483647 w 1577"/>
              <a:gd name="T55" fmla="*/ 2147483647 h 431"/>
              <a:gd name="T56" fmla="*/ 2147483647 w 1577"/>
              <a:gd name="T57" fmla="*/ 2147483647 h 431"/>
              <a:gd name="T58" fmla="*/ 2147483647 w 1577"/>
              <a:gd name="T59" fmla="*/ 2147483647 h 431"/>
              <a:gd name="T60" fmla="*/ 2147483647 w 1577"/>
              <a:gd name="T61" fmla="*/ 2147483647 h 431"/>
              <a:gd name="T62" fmla="*/ 2147483647 w 1577"/>
              <a:gd name="T63" fmla="*/ 0 h 431"/>
              <a:gd name="T64" fmla="*/ 2147483647 w 1577"/>
              <a:gd name="T65" fmla="*/ 0 h 431"/>
              <a:gd name="T66" fmla="*/ 2147483647 w 1577"/>
              <a:gd name="T67" fmla="*/ 2147483647 h 431"/>
              <a:gd name="T68" fmla="*/ 2147483647 w 1577"/>
              <a:gd name="T69" fmla="*/ 2147483647 h 431"/>
              <a:gd name="T70" fmla="*/ 2147483647 w 1577"/>
              <a:gd name="T71" fmla="*/ 2147483647 h 431"/>
              <a:gd name="T72" fmla="*/ 2147483647 w 1577"/>
              <a:gd name="T73" fmla="*/ 2147483647 h 431"/>
              <a:gd name="T74" fmla="*/ 2147483647 w 1577"/>
              <a:gd name="T75" fmla="*/ 2147483647 h 431"/>
              <a:gd name="T76" fmla="*/ 2147483647 w 1577"/>
              <a:gd name="T77" fmla="*/ 2147483647 h 431"/>
              <a:gd name="T78" fmla="*/ 2147483647 w 1577"/>
              <a:gd name="T79" fmla="*/ 2147483647 h 431"/>
              <a:gd name="T80" fmla="*/ 2147483647 w 1577"/>
              <a:gd name="T81" fmla="*/ 2147483647 h 431"/>
              <a:gd name="T82" fmla="*/ 2147483647 w 1577"/>
              <a:gd name="T83" fmla="*/ 2147483647 h 431"/>
              <a:gd name="T84" fmla="*/ 2147483647 w 1577"/>
              <a:gd name="T85" fmla="*/ 2147483647 h 431"/>
              <a:gd name="T86" fmla="*/ 2147483647 w 1577"/>
              <a:gd name="T87" fmla="*/ 2147483647 h 431"/>
              <a:gd name="T88" fmla="*/ 2147483647 w 1577"/>
              <a:gd name="T89" fmla="*/ 2147483647 h 431"/>
              <a:gd name="T90" fmla="*/ 2147483647 w 1577"/>
              <a:gd name="T91" fmla="*/ 2147483647 h 431"/>
              <a:gd name="T92" fmla="*/ 2147483647 w 1577"/>
              <a:gd name="T93" fmla="*/ 2147483647 h 431"/>
              <a:gd name="T94" fmla="*/ 2147483647 w 1577"/>
              <a:gd name="T95" fmla="*/ 2147483647 h 4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77"/>
              <a:gd name="T145" fmla="*/ 0 h 431"/>
              <a:gd name="T146" fmla="*/ 1577 w 1577"/>
              <a:gd name="T147" fmla="*/ 431 h 4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77" h="431">
                <a:moveTo>
                  <a:pt x="1285" y="355"/>
                </a:moveTo>
                <a:lnTo>
                  <a:pt x="1259" y="380"/>
                </a:lnTo>
                <a:lnTo>
                  <a:pt x="1234" y="393"/>
                </a:lnTo>
                <a:lnTo>
                  <a:pt x="1221" y="405"/>
                </a:lnTo>
                <a:lnTo>
                  <a:pt x="1196" y="418"/>
                </a:lnTo>
                <a:lnTo>
                  <a:pt x="1183" y="418"/>
                </a:lnTo>
                <a:lnTo>
                  <a:pt x="1170" y="431"/>
                </a:lnTo>
                <a:lnTo>
                  <a:pt x="1157" y="418"/>
                </a:lnTo>
                <a:lnTo>
                  <a:pt x="1157" y="405"/>
                </a:lnTo>
                <a:lnTo>
                  <a:pt x="1157" y="393"/>
                </a:lnTo>
                <a:lnTo>
                  <a:pt x="1157" y="367"/>
                </a:lnTo>
                <a:lnTo>
                  <a:pt x="1170" y="355"/>
                </a:lnTo>
                <a:lnTo>
                  <a:pt x="1170" y="329"/>
                </a:lnTo>
                <a:lnTo>
                  <a:pt x="1183" y="291"/>
                </a:lnTo>
                <a:lnTo>
                  <a:pt x="1196" y="266"/>
                </a:lnTo>
                <a:lnTo>
                  <a:pt x="1208" y="253"/>
                </a:lnTo>
                <a:lnTo>
                  <a:pt x="1208" y="228"/>
                </a:lnTo>
                <a:lnTo>
                  <a:pt x="1221" y="215"/>
                </a:lnTo>
                <a:lnTo>
                  <a:pt x="1221" y="190"/>
                </a:lnTo>
                <a:lnTo>
                  <a:pt x="1221" y="177"/>
                </a:lnTo>
                <a:lnTo>
                  <a:pt x="1221" y="165"/>
                </a:lnTo>
                <a:lnTo>
                  <a:pt x="1208" y="165"/>
                </a:lnTo>
                <a:lnTo>
                  <a:pt x="1183" y="152"/>
                </a:lnTo>
                <a:lnTo>
                  <a:pt x="1170" y="152"/>
                </a:lnTo>
                <a:lnTo>
                  <a:pt x="1145" y="152"/>
                </a:lnTo>
                <a:lnTo>
                  <a:pt x="1132" y="152"/>
                </a:lnTo>
                <a:lnTo>
                  <a:pt x="1119" y="165"/>
                </a:lnTo>
                <a:lnTo>
                  <a:pt x="1081" y="165"/>
                </a:lnTo>
                <a:lnTo>
                  <a:pt x="1056" y="165"/>
                </a:lnTo>
                <a:lnTo>
                  <a:pt x="1005" y="177"/>
                </a:lnTo>
                <a:lnTo>
                  <a:pt x="954" y="177"/>
                </a:lnTo>
                <a:lnTo>
                  <a:pt x="903" y="190"/>
                </a:lnTo>
                <a:lnTo>
                  <a:pt x="827" y="203"/>
                </a:lnTo>
                <a:lnTo>
                  <a:pt x="750" y="203"/>
                </a:lnTo>
                <a:lnTo>
                  <a:pt x="674" y="215"/>
                </a:lnTo>
                <a:lnTo>
                  <a:pt x="585" y="241"/>
                </a:lnTo>
                <a:lnTo>
                  <a:pt x="483" y="253"/>
                </a:lnTo>
                <a:lnTo>
                  <a:pt x="369" y="266"/>
                </a:lnTo>
                <a:lnTo>
                  <a:pt x="254" y="279"/>
                </a:lnTo>
                <a:lnTo>
                  <a:pt x="140" y="304"/>
                </a:lnTo>
                <a:lnTo>
                  <a:pt x="0" y="317"/>
                </a:lnTo>
                <a:lnTo>
                  <a:pt x="0" y="228"/>
                </a:lnTo>
                <a:lnTo>
                  <a:pt x="101" y="215"/>
                </a:lnTo>
                <a:lnTo>
                  <a:pt x="203" y="203"/>
                </a:lnTo>
                <a:lnTo>
                  <a:pt x="318" y="190"/>
                </a:lnTo>
                <a:lnTo>
                  <a:pt x="432" y="165"/>
                </a:lnTo>
                <a:lnTo>
                  <a:pt x="547" y="152"/>
                </a:lnTo>
                <a:lnTo>
                  <a:pt x="674" y="127"/>
                </a:lnTo>
                <a:lnTo>
                  <a:pt x="814" y="114"/>
                </a:lnTo>
                <a:lnTo>
                  <a:pt x="941" y="89"/>
                </a:lnTo>
                <a:lnTo>
                  <a:pt x="1005" y="76"/>
                </a:lnTo>
                <a:lnTo>
                  <a:pt x="1068" y="63"/>
                </a:lnTo>
                <a:lnTo>
                  <a:pt x="1119" y="51"/>
                </a:lnTo>
                <a:lnTo>
                  <a:pt x="1170" y="38"/>
                </a:lnTo>
                <a:lnTo>
                  <a:pt x="1196" y="38"/>
                </a:lnTo>
                <a:lnTo>
                  <a:pt x="1234" y="25"/>
                </a:lnTo>
                <a:lnTo>
                  <a:pt x="1246" y="25"/>
                </a:lnTo>
                <a:lnTo>
                  <a:pt x="1259" y="13"/>
                </a:lnTo>
                <a:lnTo>
                  <a:pt x="1272" y="13"/>
                </a:lnTo>
                <a:lnTo>
                  <a:pt x="1285" y="0"/>
                </a:lnTo>
                <a:lnTo>
                  <a:pt x="1297" y="0"/>
                </a:lnTo>
                <a:lnTo>
                  <a:pt x="1323" y="0"/>
                </a:lnTo>
                <a:lnTo>
                  <a:pt x="1336" y="13"/>
                </a:lnTo>
                <a:lnTo>
                  <a:pt x="1361" y="13"/>
                </a:lnTo>
                <a:lnTo>
                  <a:pt x="1374" y="25"/>
                </a:lnTo>
                <a:lnTo>
                  <a:pt x="1399" y="38"/>
                </a:lnTo>
                <a:lnTo>
                  <a:pt x="1412" y="63"/>
                </a:lnTo>
                <a:lnTo>
                  <a:pt x="1437" y="76"/>
                </a:lnTo>
                <a:lnTo>
                  <a:pt x="1475" y="101"/>
                </a:lnTo>
                <a:lnTo>
                  <a:pt x="1501" y="127"/>
                </a:lnTo>
                <a:lnTo>
                  <a:pt x="1514" y="152"/>
                </a:lnTo>
                <a:lnTo>
                  <a:pt x="1539" y="165"/>
                </a:lnTo>
                <a:lnTo>
                  <a:pt x="1552" y="190"/>
                </a:lnTo>
                <a:lnTo>
                  <a:pt x="1565" y="203"/>
                </a:lnTo>
                <a:lnTo>
                  <a:pt x="1577" y="215"/>
                </a:lnTo>
                <a:lnTo>
                  <a:pt x="1577" y="228"/>
                </a:lnTo>
                <a:lnTo>
                  <a:pt x="1577" y="241"/>
                </a:lnTo>
                <a:lnTo>
                  <a:pt x="1565" y="241"/>
                </a:lnTo>
                <a:lnTo>
                  <a:pt x="1552" y="241"/>
                </a:lnTo>
                <a:lnTo>
                  <a:pt x="1539" y="241"/>
                </a:lnTo>
                <a:lnTo>
                  <a:pt x="1526" y="253"/>
                </a:lnTo>
                <a:lnTo>
                  <a:pt x="1514" y="253"/>
                </a:lnTo>
                <a:lnTo>
                  <a:pt x="1488" y="253"/>
                </a:lnTo>
                <a:lnTo>
                  <a:pt x="1450" y="266"/>
                </a:lnTo>
                <a:lnTo>
                  <a:pt x="1399" y="279"/>
                </a:lnTo>
                <a:lnTo>
                  <a:pt x="1336" y="317"/>
                </a:lnTo>
                <a:lnTo>
                  <a:pt x="1310" y="329"/>
                </a:lnTo>
                <a:lnTo>
                  <a:pt x="1285" y="3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9" name="Freeform 59"/>
          <p:cNvSpPr/>
          <p:nvPr/>
        </p:nvSpPr>
        <p:spPr bwMode="auto">
          <a:xfrm>
            <a:off x="6372226" y="3348568"/>
            <a:ext cx="790575" cy="867833"/>
          </a:xfrm>
          <a:custGeom>
            <a:avLst/>
            <a:gdLst>
              <a:gd name="T0" fmla="*/ 2147483647 w 1247"/>
              <a:gd name="T1" fmla="*/ 2147483647 h 1026"/>
              <a:gd name="T2" fmla="*/ 2147483647 w 1247"/>
              <a:gd name="T3" fmla="*/ 2147483647 h 1026"/>
              <a:gd name="T4" fmla="*/ 2147483647 w 1247"/>
              <a:gd name="T5" fmla="*/ 2147483647 h 1026"/>
              <a:gd name="T6" fmla="*/ 2147483647 w 1247"/>
              <a:gd name="T7" fmla="*/ 2147483647 h 1026"/>
              <a:gd name="T8" fmla="*/ 2147483647 w 1247"/>
              <a:gd name="T9" fmla="*/ 2147483647 h 1026"/>
              <a:gd name="T10" fmla="*/ 2147483647 w 1247"/>
              <a:gd name="T11" fmla="*/ 2147483647 h 1026"/>
              <a:gd name="T12" fmla="*/ 0 w 1247"/>
              <a:gd name="T13" fmla="*/ 2147483647 h 1026"/>
              <a:gd name="T14" fmla="*/ 2147483647 w 1247"/>
              <a:gd name="T15" fmla="*/ 2147483647 h 1026"/>
              <a:gd name="T16" fmla="*/ 2147483647 w 1247"/>
              <a:gd name="T17" fmla="*/ 2147483647 h 1026"/>
              <a:gd name="T18" fmla="*/ 2147483647 w 1247"/>
              <a:gd name="T19" fmla="*/ 2147483647 h 1026"/>
              <a:gd name="T20" fmla="*/ 2147483647 w 1247"/>
              <a:gd name="T21" fmla="*/ 2147483647 h 1026"/>
              <a:gd name="T22" fmla="*/ 2147483647 w 1247"/>
              <a:gd name="T23" fmla="*/ 2147483647 h 1026"/>
              <a:gd name="T24" fmla="*/ 2147483647 w 1247"/>
              <a:gd name="T25" fmla="*/ 2147483647 h 1026"/>
              <a:gd name="T26" fmla="*/ 2147483647 w 1247"/>
              <a:gd name="T27" fmla="*/ 2147483647 h 1026"/>
              <a:gd name="T28" fmla="*/ 2147483647 w 1247"/>
              <a:gd name="T29" fmla="*/ 2147483647 h 1026"/>
              <a:gd name="T30" fmla="*/ 2147483647 w 1247"/>
              <a:gd name="T31" fmla="*/ 2147483647 h 1026"/>
              <a:gd name="T32" fmla="*/ 2147483647 w 1247"/>
              <a:gd name="T33" fmla="*/ 2147483647 h 1026"/>
              <a:gd name="T34" fmla="*/ 2147483647 w 1247"/>
              <a:gd name="T35" fmla="*/ 2147483647 h 1026"/>
              <a:gd name="T36" fmla="*/ 2147483647 w 1247"/>
              <a:gd name="T37" fmla="*/ 2147483647 h 1026"/>
              <a:gd name="T38" fmla="*/ 2147483647 w 1247"/>
              <a:gd name="T39" fmla="*/ 2147483647 h 1026"/>
              <a:gd name="T40" fmla="*/ 2147483647 w 1247"/>
              <a:gd name="T41" fmla="*/ 2147483647 h 1026"/>
              <a:gd name="T42" fmla="*/ 2147483647 w 1247"/>
              <a:gd name="T43" fmla="*/ 2147483647 h 1026"/>
              <a:gd name="T44" fmla="*/ 2147483647 w 1247"/>
              <a:gd name="T45" fmla="*/ 2147483647 h 1026"/>
              <a:gd name="T46" fmla="*/ 2147483647 w 1247"/>
              <a:gd name="T47" fmla="*/ 2147483647 h 1026"/>
              <a:gd name="T48" fmla="*/ 2147483647 w 1247"/>
              <a:gd name="T49" fmla="*/ 2147483647 h 1026"/>
              <a:gd name="T50" fmla="*/ 2147483647 w 1247"/>
              <a:gd name="T51" fmla="*/ 2147483647 h 1026"/>
              <a:gd name="T52" fmla="*/ 2147483647 w 1247"/>
              <a:gd name="T53" fmla="*/ 2147483647 h 1026"/>
              <a:gd name="T54" fmla="*/ 2147483647 w 1247"/>
              <a:gd name="T55" fmla="*/ 2147483647 h 1026"/>
              <a:gd name="T56" fmla="*/ 2147483647 w 1247"/>
              <a:gd name="T57" fmla="*/ 2147483647 h 1026"/>
              <a:gd name="T58" fmla="*/ 2147483647 w 1247"/>
              <a:gd name="T59" fmla="*/ 2147483647 h 1026"/>
              <a:gd name="T60" fmla="*/ 2147483647 w 1247"/>
              <a:gd name="T61" fmla="*/ 2147483647 h 1026"/>
              <a:gd name="T62" fmla="*/ 2147483647 w 1247"/>
              <a:gd name="T63" fmla="*/ 2147483647 h 1026"/>
              <a:gd name="T64" fmla="*/ 2147483647 w 1247"/>
              <a:gd name="T65" fmla="*/ 2147483647 h 1026"/>
              <a:gd name="T66" fmla="*/ 2147483647 w 1247"/>
              <a:gd name="T67" fmla="*/ 2147483647 h 1026"/>
              <a:gd name="T68" fmla="*/ 2147483647 w 1247"/>
              <a:gd name="T69" fmla="*/ 2147483647 h 1026"/>
              <a:gd name="T70" fmla="*/ 2147483647 w 1247"/>
              <a:gd name="T71" fmla="*/ 2147483647 h 1026"/>
              <a:gd name="T72" fmla="*/ 2147483647 w 1247"/>
              <a:gd name="T73" fmla="*/ 2147483647 h 1026"/>
              <a:gd name="T74" fmla="*/ 2147483647 w 1247"/>
              <a:gd name="T75" fmla="*/ 2147483647 h 1026"/>
              <a:gd name="T76" fmla="*/ 2147483647 w 1247"/>
              <a:gd name="T77" fmla="*/ 2147483647 h 1026"/>
              <a:gd name="T78" fmla="*/ 2147483647 w 1247"/>
              <a:gd name="T79" fmla="*/ 2147483647 h 1026"/>
              <a:gd name="T80" fmla="*/ 2147483647 w 1247"/>
              <a:gd name="T81" fmla="*/ 2147483647 h 1026"/>
              <a:gd name="T82" fmla="*/ 2147483647 w 1247"/>
              <a:gd name="T83" fmla="*/ 2147483647 h 10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47"/>
              <a:gd name="T127" fmla="*/ 0 h 1026"/>
              <a:gd name="T128" fmla="*/ 1247 w 1247"/>
              <a:gd name="T129" fmla="*/ 1026 h 102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47" h="1026">
                <a:moveTo>
                  <a:pt x="763" y="811"/>
                </a:moveTo>
                <a:lnTo>
                  <a:pt x="674" y="861"/>
                </a:lnTo>
                <a:lnTo>
                  <a:pt x="572" y="899"/>
                </a:lnTo>
                <a:lnTo>
                  <a:pt x="483" y="938"/>
                </a:lnTo>
                <a:lnTo>
                  <a:pt x="394" y="963"/>
                </a:lnTo>
                <a:lnTo>
                  <a:pt x="343" y="976"/>
                </a:lnTo>
                <a:lnTo>
                  <a:pt x="293" y="988"/>
                </a:lnTo>
                <a:lnTo>
                  <a:pt x="254" y="1001"/>
                </a:lnTo>
                <a:lnTo>
                  <a:pt x="216" y="1014"/>
                </a:lnTo>
                <a:lnTo>
                  <a:pt x="178" y="1014"/>
                </a:lnTo>
                <a:lnTo>
                  <a:pt x="153" y="1026"/>
                </a:lnTo>
                <a:lnTo>
                  <a:pt x="127" y="1026"/>
                </a:lnTo>
                <a:lnTo>
                  <a:pt x="102" y="1026"/>
                </a:lnTo>
                <a:lnTo>
                  <a:pt x="76" y="1026"/>
                </a:lnTo>
                <a:lnTo>
                  <a:pt x="64" y="1026"/>
                </a:lnTo>
                <a:lnTo>
                  <a:pt x="38" y="1026"/>
                </a:lnTo>
                <a:lnTo>
                  <a:pt x="25" y="1014"/>
                </a:lnTo>
                <a:lnTo>
                  <a:pt x="13" y="1014"/>
                </a:lnTo>
                <a:lnTo>
                  <a:pt x="13" y="1001"/>
                </a:lnTo>
                <a:lnTo>
                  <a:pt x="0" y="1001"/>
                </a:lnTo>
                <a:lnTo>
                  <a:pt x="13" y="988"/>
                </a:lnTo>
                <a:lnTo>
                  <a:pt x="25" y="988"/>
                </a:lnTo>
                <a:lnTo>
                  <a:pt x="51" y="976"/>
                </a:lnTo>
                <a:lnTo>
                  <a:pt x="89" y="963"/>
                </a:lnTo>
                <a:lnTo>
                  <a:pt x="127" y="950"/>
                </a:lnTo>
                <a:lnTo>
                  <a:pt x="165" y="938"/>
                </a:lnTo>
                <a:lnTo>
                  <a:pt x="229" y="925"/>
                </a:lnTo>
                <a:lnTo>
                  <a:pt x="331" y="887"/>
                </a:lnTo>
                <a:lnTo>
                  <a:pt x="433" y="836"/>
                </a:lnTo>
                <a:lnTo>
                  <a:pt x="534" y="785"/>
                </a:lnTo>
                <a:lnTo>
                  <a:pt x="623" y="722"/>
                </a:lnTo>
                <a:lnTo>
                  <a:pt x="674" y="697"/>
                </a:lnTo>
                <a:lnTo>
                  <a:pt x="712" y="659"/>
                </a:lnTo>
                <a:lnTo>
                  <a:pt x="751" y="621"/>
                </a:lnTo>
                <a:lnTo>
                  <a:pt x="789" y="583"/>
                </a:lnTo>
                <a:lnTo>
                  <a:pt x="814" y="532"/>
                </a:lnTo>
                <a:lnTo>
                  <a:pt x="852" y="494"/>
                </a:lnTo>
                <a:lnTo>
                  <a:pt x="878" y="443"/>
                </a:lnTo>
                <a:lnTo>
                  <a:pt x="903" y="405"/>
                </a:lnTo>
                <a:lnTo>
                  <a:pt x="929" y="355"/>
                </a:lnTo>
                <a:lnTo>
                  <a:pt x="941" y="317"/>
                </a:lnTo>
                <a:lnTo>
                  <a:pt x="954" y="279"/>
                </a:lnTo>
                <a:lnTo>
                  <a:pt x="967" y="241"/>
                </a:lnTo>
                <a:lnTo>
                  <a:pt x="980" y="215"/>
                </a:lnTo>
                <a:lnTo>
                  <a:pt x="980" y="190"/>
                </a:lnTo>
                <a:lnTo>
                  <a:pt x="980" y="177"/>
                </a:lnTo>
                <a:lnTo>
                  <a:pt x="980" y="165"/>
                </a:lnTo>
                <a:lnTo>
                  <a:pt x="967" y="165"/>
                </a:lnTo>
                <a:lnTo>
                  <a:pt x="954" y="165"/>
                </a:lnTo>
                <a:lnTo>
                  <a:pt x="941" y="165"/>
                </a:lnTo>
                <a:lnTo>
                  <a:pt x="916" y="165"/>
                </a:lnTo>
                <a:lnTo>
                  <a:pt x="891" y="165"/>
                </a:lnTo>
                <a:lnTo>
                  <a:pt x="852" y="165"/>
                </a:lnTo>
                <a:lnTo>
                  <a:pt x="801" y="177"/>
                </a:lnTo>
                <a:lnTo>
                  <a:pt x="763" y="190"/>
                </a:lnTo>
                <a:lnTo>
                  <a:pt x="712" y="203"/>
                </a:lnTo>
                <a:lnTo>
                  <a:pt x="674" y="215"/>
                </a:lnTo>
                <a:lnTo>
                  <a:pt x="636" y="215"/>
                </a:lnTo>
                <a:lnTo>
                  <a:pt x="598" y="228"/>
                </a:lnTo>
                <a:lnTo>
                  <a:pt x="572" y="228"/>
                </a:lnTo>
                <a:lnTo>
                  <a:pt x="547" y="241"/>
                </a:lnTo>
                <a:lnTo>
                  <a:pt x="534" y="241"/>
                </a:lnTo>
                <a:lnTo>
                  <a:pt x="522" y="241"/>
                </a:lnTo>
                <a:lnTo>
                  <a:pt x="496" y="241"/>
                </a:lnTo>
                <a:lnTo>
                  <a:pt x="471" y="228"/>
                </a:lnTo>
                <a:lnTo>
                  <a:pt x="458" y="228"/>
                </a:lnTo>
                <a:lnTo>
                  <a:pt x="433" y="215"/>
                </a:lnTo>
                <a:lnTo>
                  <a:pt x="407" y="203"/>
                </a:lnTo>
                <a:lnTo>
                  <a:pt x="394" y="190"/>
                </a:lnTo>
                <a:lnTo>
                  <a:pt x="394" y="177"/>
                </a:lnTo>
                <a:lnTo>
                  <a:pt x="394" y="152"/>
                </a:lnTo>
                <a:lnTo>
                  <a:pt x="458" y="152"/>
                </a:lnTo>
                <a:lnTo>
                  <a:pt x="509" y="139"/>
                </a:lnTo>
                <a:lnTo>
                  <a:pt x="572" y="127"/>
                </a:lnTo>
                <a:lnTo>
                  <a:pt x="611" y="127"/>
                </a:lnTo>
                <a:lnTo>
                  <a:pt x="662" y="114"/>
                </a:lnTo>
                <a:lnTo>
                  <a:pt x="700" y="101"/>
                </a:lnTo>
                <a:lnTo>
                  <a:pt x="738" y="89"/>
                </a:lnTo>
                <a:lnTo>
                  <a:pt x="776" y="89"/>
                </a:lnTo>
                <a:lnTo>
                  <a:pt x="801" y="76"/>
                </a:lnTo>
                <a:lnTo>
                  <a:pt x="827" y="76"/>
                </a:lnTo>
                <a:lnTo>
                  <a:pt x="840" y="63"/>
                </a:lnTo>
                <a:lnTo>
                  <a:pt x="865" y="63"/>
                </a:lnTo>
                <a:lnTo>
                  <a:pt x="903" y="51"/>
                </a:lnTo>
                <a:lnTo>
                  <a:pt x="929" y="25"/>
                </a:lnTo>
                <a:lnTo>
                  <a:pt x="941" y="25"/>
                </a:lnTo>
                <a:lnTo>
                  <a:pt x="967" y="13"/>
                </a:lnTo>
                <a:lnTo>
                  <a:pt x="980" y="13"/>
                </a:lnTo>
                <a:lnTo>
                  <a:pt x="1005" y="0"/>
                </a:lnTo>
                <a:lnTo>
                  <a:pt x="1005" y="13"/>
                </a:lnTo>
                <a:lnTo>
                  <a:pt x="1018" y="13"/>
                </a:lnTo>
                <a:lnTo>
                  <a:pt x="1030" y="25"/>
                </a:lnTo>
                <a:lnTo>
                  <a:pt x="1043" y="25"/>
                </a:lnTo>
                <a:lnTo>
                  <a:pt x="1056" y="38"/>
                </a:lnTo>
                <a:lnTo>
                  <a:pt x="1081" y="51"/>
                </a:lnTo>
                <a:lnTo>
                  <a:pt x="1107" y="63"/>
                </a:lnTo>
                <a:lnTo>
                  <a:pt x="1132" y="76"/>
                </a:lnTo>
                <a:lnTo>
                  <a:pt x="1158" y="89"/>
                </a:lnTo>
                <a:lnTo>
                  <a:pt x="1183" y="101"/>
                </a:lnTo>
                <a:lnTo>
                  <a:pt x="1196" y="114"/>
                </a:lnTo>
                <a:lnTo>
                  <a:pt x="1221" y="127"/>
                </a:lnTo>
                <a:lnTo>
                  <a:pt x="1221" y="139"/>
                </a:lnTo>
                <a:lnTo>
                  <a:pt x="1234" y="152"/>
                </a:lnTo>
                <a:lnTo>
                  <a:pt x="1247" y="165"/>
                </a:lnTo>
                <a:lnTo>
                  <a:pt x="1234" y="190"/>
                </a:lnTo>
                <a:lnTo>
                  <a:pt x="1234" y="215"/>
                </a:lnTo>
                <a:lnTo>
                  <a:pt x="1221" y="228"/>
                </a:lnTo>
                <a:lnTo>
                  <a:pt x="1196" y="241"/>
                </a:lnTo>
                <a:lnTo>
                  <a:pt x="1183" y="253"/>
                </a:lnTo>
                <a:lnTo>
                  <a:pt x="1170" y="266"/>
                </a:lnTo>
                <a:lnTo>
                  <a:pt x="1158" y="291"/>
                </a:lnTo>
                <a:lnTo>
                  <a:pt x="1132" y="317"/>
                </a:lnTo>
                <a:lnTo>
                  <a:pt x="1120" y="342"/>
                </a:lnTo>
                <a:lnTo>
                  <a:pt x="1094" y="393"/>
                </a:lnTo>
                <a:lnTo>
                  <a:pt x="1069" y="431"/>
                </a:lnTo>
                <a:lnTo>
                  <a:pt x="1043" y="481"/>
                </a:lnTo>
                <a:lnTo>
                  <a:pt x="1018" y="532"/>
                </a:lnTo>
                <a:lnTo>
                  <a:pt x="980" y="583"/>
                </a:lnTo>
                <a:lnTo>
                  <a:pt x="954" y="621"/>
                </a:lnTo>
                <a:lnTo>
                  <a:pt x="916" y="659"/>
                </a:lnTo>
                <a:lnTo>
                  <a:pt x="878" y="709"/>
                </a:lnTo>
                <a:lnTo>
                  <a:pt x="840" y="735"/>
                </a:lnTo>
                <a:lnTo>
                  <a:pt x="801" y="773"/>
                </a:lnTo>
                <a:lnTo>
                  <a:pt x="763" y="8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0" name="Freeform 60"/>
          <p:cNvSpPr/>
          <p:nvPr/>
        </p:nvSpPr>
        <p:spPr bwMode="auto">
          <a:xfrm>
            <a:off x="6210301" y="2360085"/>
            <a:ext cx="233363" cy="289983"/>
          </a:xfrm>
          <a:custGeom>
            <a:avLst/>
            <a:gdLst>
              <a:gd name="T0" fmla="*/ 2147483647 w 368"/>
              <a:gd name="T1" fmla="*/ 2147483647 h 342"/>
              <a:gd name="T2" fmla="*/ 2147483647 w 368"/>
              <a:gd name="T3" fmla="*/ 2147483647 h 342"/>
              <a:gd name="T4" fmla="*/ 2147483647 w 368"/>
              <a:gd name="T5" fmla="*/ 2147483647 h 342"/>
              <a:gd name="T6" fmla="*/ 2147483647 w 368"/>
              <a:gd name="T7" fmla="*/ 2147483647 h 342"/>
              <a:gd name="T8" fmla="*/ 2147483647 w 368"/>
              <a:gd name="T9" fmla="*/ 2147483647 h 342"/>
              <a:gd name="T10" fmla="*/ 2147483647 w 368"/>
              <a:gd name="T11" fmla="*/ 2147483647 h 342"/>
              <a:gd name="T12" fmla="*/ 2147483647 w 368"/>
              <a:gd name="T13" fmla="*/ 2147483647 h 342"/>
              <a:gd name="T14" fmla="*/ 2147483647 w 368"/>
              <a:gd name="T15" fmla="*/ 2147483647 h 342"/>
              <a:gd name="T16" fmla="*/ 2147483647 w 368"/>
              <a:gd name="T17" fmla="*/ 2147483647 h 342"/>
              <a:gd name="T18" fmla="*/ 2147483647 w 368"/>
              <a:gd name="T19" fmla="*/ 2147483647 h 342"/>
              <a:gd name="T20" fmla="*/ 2147483647 w 368"/>
              <a:gd name="T21" fmla="*/ 2147483647 h 342"/>
              <a:gd name="T22" fmla="*/ 2147483647 w 368"/>
              <a:gd name="T23" fmla="*/ 2147483647 h 342"/>
              <a:gd name="T24" fmla="*/ 2147483647 w 368"/>
              <a:gd name="T25" fmla="*/ 2147483647 h 342"/>
              <a:gd name="T26" fmla="*/ 2147483647 w 368"/>
              <a:gd name="T27" fmla="*/ 2147483647 h 342"/>
              <a:gd name="T28" fmla="*/ 0 w 368"/>
              <a:gd name="T29" fmla="*/ 2147483647 h 342"/>
              <a:gd name="T30" fmla="*/ 0 w 368"/>
              <a:gd name="T31" fmla="*/ 2147483647 h 342"/>
              <a:gd name="T32" fmla="*/ 0 w 368"/>
              <a:gd name="T33" fmla="*/ 2147483647 h 342"/>
              <a:gd name="T34" fmla="*/ 0 w 368"/>
              <a:gd name="T35" fmla="*/ 0 h 342"/>
              <a:gd name="T36" fmla="*/ 0 w 368"/>
              <a:gd name="T37" fmla="*/ 0 h 342"/>
              <a:gd name="T38" fmla="*/ 2147483647 w 368"/>
              <a:gd name="T39" fmla="*/ 0 h 342"/>
              <a:gd name="T40" fmla="*/ 2147483647 w 368"/>
              <a:gd name="T41" fmla="*/ 0 h 342"/>
              <a:gd name="T42" fmla="*/ 2147483647 w 368"/>
              <a:gd name="T43" fmla="*/ 0 h 342"/>
              <a:gd name="T44" fmla="*/ 2147483647 w 368"/>
              <a:gd name="T45" fmla="*/ 0 h 342"/>
              <a:gd name="T46" fmla="*/ 2147483647 w 368"/>
              <a:gd name="T47" fmla="*/ 0 h 342"/>
              <a:gd name="T48" fmla="*/ 2147483647 w 368"/>
              <a:gd name="T49" fmla="*/ 0 h 342"/>
              <a:gd name="T50" fmla="*/ 2147483647 w 368"/>
              <a:gd name="T51" fmla="*/ 0 h 342"/>
              <a:gd name="T52" fmla="*/ 2147483647 w 368"/>
              <a:gd name="T53" fmla="*/ 2147483647 h 342"/>
              <a:gd name="T54" fmla="*/ 2147483647 w 368"/>
              <a:gd name="T55" fmla="*/ 2147483647 h 342"/>
              <a:gd name="T56" fmla="*/ 2147483647 w 368"/>
              <a:gd name="T57" fmla="*/ 2147483647 h 342"/>
              <a:gd name="T58" fmla="*/ 2147483647 w 368"/>
              <a:gd name="T59" fmla="*/ 2147483647 h 342"/>
              <a:gd name="T60" fmla="*/ 2147483647 w 368"/>
              <a:gd name="T61" fmla="*/ 2147483647 h 342"/>
              <a:gd name="T62" fmla="*/ 2147483647 w 368"/>
              <a:gd name="T63" fmla="*/ 2147483647 h 342"/>
              <a:gd name="T64" fmla="*/ 2147483647 w 368"/>
              <a:gd name="T65" fmla="*/ 2147483647 h 342"/>
              <a:gd name="T66" fmla="*/ 2147483647 w 368"/>
              <a:gd name="T67" fmla="*/ 2147483647 h 342"/>
              <a:gd name="T68" fmla="*/ 2147483647 w 368"/>
              <a:gd name="T69" fmla="*/ 2147483647 h 342"/>
              <a:gd name="T70" fmla="*/ 2147483647 w 368"/>
              <a:gd name="T71" fmla="*/ 2147483647 h 342"/>
              <a:gd name="T72" fmla="*/ 2147483647 w 368"/>
              <a:gd name="T73" fmla="*/ 2147483647 h 342"/>
              <a:gd name="T74" fmla="*/ 2147483647 w 368"/>
              <a:gd name="T75" fmla="*/ 2147483647 h 342"/>
              <a:gd name="T76" fmla="*/ 2147483647 w 368"/>
              <a:gd name="T77" fmla="*/ 2147483647 h 342"/>
              <a:gd name="T78" fmla="*/ 2147483647 w 368"/>
              <a:gd name="T79" fmla="*/ 2147483647 h 342"/>
              <a:gd name="T80" fmla="*/ 2147483647 w 368"/>
              <a:gd name="T81" fmla="*/ 2147483647 h 342"/>
              <a:gd name="T82" fmla="*/ 2147483647 w 368"/>
              <a:gd name="T83" fmla="*/ 2147483647 h 342"/>
              <a:gd name="T84" fmla="*/ 2147483647 w 368"/>
              <a:gd name="T85" fmla="*/ 2147483647 h 342"/>
              <a:gd name="T86" fmla="*/ 2147483647 w 368"/>
              <a:gd name="T87" fmla="*/ 2147483647 h 342"/>
              <a:gd name="T88" fmla="*/ 2147483647 w 368"/>
              <a:gd name="T89" fmla="*/ 2147483647 h 3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8"/>
              <a:gd name="T136" fmla="*/ 0 h 342"/>
              <a:gd name="T137" fmla="*/ 368 w 368"/>
              <a:gd name="T138" fmla="*/ 342 h 3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8" h="342">
                <a:moveTo>
                  <a:pt x="292" y="342"/>
                </a:moveTo>
                <a:lnTo>
                  <a:pt x="279" y="342"/>
                </a:lnTo>
                <a:lnTo>
                  <a:pt x="267" y="330"/>
                </a:lnTo>
                <a:lnTo>
                  <a:pt x="254" y="317"/>
                </a:lnTo>
                <a:lnTo>
                  <a:pt x="241" y="304"/>
                </a:lnTo>
                <a:lnTo>
                  <a:pt x="216" y="279"/>
                </a:lnTo>
                <a:lnTo>
                  <a:pt x="190" y="254"/>
                </a:lnTo>
                <a:lnTo>
                  <a:pt x="165" y="215"/>
                </a:lnTo>
                <a:lnTo>
                  <a:pt x="127" y="190"/>
                </a:lnTo>
                <a:lnTo>
                  <a:pt x="101" y="152"/>
                </a:lnTo>
                <a:lnTo>
                  <a:pt x="76" y="114"/>
                </a:lnTo>
                <a:lnTo>
                  <a:pt x="50" y="89"/>
                </a:lnTo>
                <a:lnTo>
                  <a:pt x="25" y="63"/>
                </a:lnTo>
                <a:lnTo>
                  <a:pt x="12" y="38"/>
                </a:lnTo>
                <a:lnTo>
                  <a:pt x="0" y="25"/>
                </a:lnTo>
                <a:lnTo>
                  <a:pt x="0" y="13"/>
                </a:lnTo>
                <a:lnTo>
                  <a:pt x="0" y="0"/>
                </a:ln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0" y="0"/>
                </a:lnTo>
                <a:lnTo>
                  <a:pt x="76" y="0"/>
                </a:lnTo>
                <a:lnTo>
                  <a:pt x="114" y="0"/>
                </a:lnTo>
                <a:lnTo>
                  <a:pt x="152" y="13"/>
                </a:lnTo>
                <a:lnTo>
                  <a:pt x="190" y="25"/>
                </a:lnTo>
                <a:lnTo>
                  <a:pt x="254" y="51"/>
                </a:lnTo>
                <a:lnTo>
                  <a:pt x="292" y="76"/>
                </a:lnTo>
                <a:lnTo>
                  <a:pt x="318" y="89"/>
                </a:lnTo>
                <a:lnTo>
                  <a:pt x="330" y="101"/>
                </a:lnTo>
                <a:lnTo>
                  <a:pt x="343" y="114"/>
                </a:lnTo>
                <a:lnTo>
                  <a:pt x="356" y="127"/>
                </a:lnTo>
                <a:lnTo>
                  <a:pt x="368" y="139"/>
                </a:lnTo>
                <a:lnTo>
                  <a:pt x="368" y="152"/>
                </a:lnTo>
                <a:lnTo>
                  <a:pt x="368" y="177"/>
                </a:lnTo>
                <a:lnTo>
                  <a:pt x="368" y="215"/>
                </a:lnTo>
                <a:lnTo>
                  <a:pt x="368" y="254"/>
                </a:lnTo>
                <a:lnTo>
                  <a:pt x="356" y="279"/>
                </a:lnTo>
                <a:lnTo>
                  <a:pt x="343" y="304"/>
                </a:lnTo>
                <a:lnTo>
                  <a:pt x="330" y="330"/>
                </a:lnTo>
                <a:lnTo>
                  <a:pt x="305" y="342"/>
                </a:lnTo>
                <a:lnTo>
                  <a:pt x="292" y="34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1" name="Freeform 61"/>
          <p:cNvSpPr/>
          <p:nvPr/>
        </p:nvSpPr>
        <p:spPr bwMode="auto">
          <a:xfrm>
            <a:off x="6654801" y="3615267"/>
            <a:ext cx="1001713" cy="719667"/>
          </a:xfrm>
          <a:custGeom>
            <a:avLst/>
            <a:gdLst>
              <a:gd name="T0" fmla="*/ 2147483647 w 1578"/>
              <a:gd name="T1" fmla="*/ 2147483647 h 849"/>
              <a:gd name="T2" fmla="*/ 2147483647 w 1578"/>
              <a:gd name="T3" fmla="*/ 2147483647 h 849"/>
              <a:gd name="T4" fmla="*/ 2147483647 w 1578"/>
              <a:gd name="T5" fmla="*/ 2147483647 h 849"/>
              <a:gd name="T6" fmla="*/ 2147483647 w 1578"/>
              <a:gd name="T7" fmla="*/ 2147483647 h 849"/>
              <a:gd name="T8" fmla="*/ 2147483647 w 1578"/>
              <a:gd name="T9" fmla="*/ 2147483647 h 849"/>
              <a:gd name="T10" fmla="*/ 2147483647 w 1578"/>
              <a:gd name="T11" fmla="*/ 2147483647 h 849"/>
              <a:gd name="T12" fmla="*/ 2147483647 w 1578"/>
              <a:gd name="T13" fmla="*/ 2147483647 h 849"/>
              <a:gd name="T14" fmla="*/ 2147483647 w 1578"/>
              <a:gd name="T15" fmla="*/ 2147483647 h 849"/>
              <a:gd name="T16" fmla="*/ 2147483647 w 1578"/>
              <a:gd name="T17" fmla="*/ 2147483647 h 849"/>
              <a:gd name="T18" fmla="*/ 2147483647 w 1578"/>
              <a:gd name="T19" fmla="*/ 2147483647 h 849"/>
              <a:gd name="T20" fmla="*/ 2147483647 w 1578"/>
              <a:gd name="T21" fmla="*/ 2147483647 h 849"/>
              <a:gd name="T22" fmla="*/ 2147483647 w 1578"/>
              <a:gd name="T23" fmla="*/ 2147483647 h 849"/>
              <a:gd name="T24" fmla="*/ 2147483647 w 1578"/>
              <a:gd name="T25" fmla="*/ 2147483647 h 849"/>
              <a:gd name="T26" fmla="*/ 2147483647 w 1578"/>
              <a:gd name="T27" fmla="*/ 2147483647 h 849"/>
              <a:gd name="T28" fmla="*/ 2147483647 w 1578"/>
              <a:gd name="T29" fmla="*/ 2147483647 h 849"/>
              <a:gd name="T30" fmla="*/ 2147483647 w 1578"/>
              <a:gd name="T31" fmla="*/ 2147483647 h 849"/>
              <a:gd name="T32" fmla="*/ 2147483647 w 1578"/>
              <a:gd name="T33" fmla="*/ 2147483647 h 849"/>
              <a:gd name="T34" fmla="*/ 0 w 1578"/>
              <a:gd name="T35" fmla="*/ 2147483647 h 849"/>
              <a:gd name="T36" fmla="*/ 2147483647 w 1578"/>
              <a:gd name="T37" fmla="*/ 0 h 849"/>
              <a:gd name="T38" fmla="*/ 2147483647 w 1578"/>
              <a:gd name="T39" fmla="*/ 2147483647 h 849"/>
              <a:gd name="T40" fmla="*/ 2147483647 w 1578"/>
              <a:gd name="T41" fmla="*/ 2147483647 h 849"/>
              <a:gd name="T42" fmla="*/ 2147483647 w 1578"/>
              <a:gd name="T43" fmla="*/ 2147483647 h 849"/>
              <a:gd name="T44" fmla="*/ 2147483647 w 1578"/>
              <a:gd name="T45" fmla="*/ 2147483647 h 849"/>
              <a:gd name="T46" fmla="*/ 2147483647 w 1578"/>
              <a:gd name="T47" fmla="*/ 2147483647 h 849"/>
              <a:gd name="T48" fmla="*/ 2147483647 w 1578"/>
              <a:gd name="T49" fmla="*/ 2147483647 h 849"/>
              <a:gd name="T50" fmla="*/ 2147483647 w 1578"/>
              <a:gd name="T51" fmla="*/ 2147483647 h 849"/>
              <a:gd name="T52" fmla="*/ 2147483647 w 1578"/>
              <a:gd name="T53" fmla="*/ 2147483647 h 849"/>
              <a:gd name="T54" fmla="*/ 2147483647 w 1578"/>
              <a:gd name="T55" fmla="*/ 2147483647 h 849"/>
              <a:gd name="T56" fmla="*/ 2147483647 w 1578"/>
              <a:gd name="T57" fmla="*/ 2147483647 h 849"/>
              <a:gd name="T58" fmla="*/ 2147483647 w 1578"/>
              <a:gd name="T59" fmla="*/ 2147483647 h 849"/>
              <a:gd name="T60" fmla="*/ 2147483647 w 1578"/>
              <a:gd name="T61" fmla="*/ 2147483647 h 849"/>
              <a:gd name="T62" fmla="*/ 2147483647 w 1578"/>
              <a:gd name="T63" fmla="*/ 2147483647 h 849"/>
              <a:gd name="T64" fmla="*/ 2147483647 w 1578"/>
              <a:gd name="T65" fmla="*/ 2147483647 h 849"/>
              <a:gd name="T66" fmla="*/ 2147483647 w 1578"/>
              <a:gd name="T67" fmla="*/ 2147483647 h 849"/>
              <a:gd name="T68" fmla="*/ 2147483647 w 1578"/>
              <a:gd name="T69" fmla="*/ 2147483647 h 849"/>
              <a:gd name="T70" fmla="*/ 2147483647 w 1578"/>
              <a:gd name="T71" fmla="*/ 2147483647 h 849"/>
              <a:gd name="T72" fmla="*/ 2147483647 w 1578"/>
              <a:gd name="T73" fmla="*/ 2147483647 h 849"/>
              <a:gd name="T74" fmla="*/ 2147483647 w 1578"/>
              <a:gd name="T75" fmla="*/ 2147483647 h 849"/>
              <a:gd name="T76" fmla="*/ 2147483647 w 1578"/>
              <a:gd name="T77" fmla="*/ 2147483647 h 849"/>
              <a:gd name="T78" fmla="*/ 2147483647 w 1578"/>
              <a:gd name="T79" fmla="*/ 2147483647 h 8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78"/>
              <a:gd name="T121" fmla="*/ 0 h 849"/>
              <a:gd name="T122" fmla="*/ 1578 w 1578"/>
              <a:gd name="T123" fmla="*/ 849 h 8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78" h="849">
                <a:moveTo>
                  <a:pt x="1043" y="849"/>
                </a:moveTo>
                <a:lnTo>
                  <a:pt x="1018" y="836"/>
                </a:lnTo>
                <a:lnTo>
                  <a:pt x="980" y="823"/>
                </a:lnTo>
                <a:lnTo>
                  <a:pt x="942" y="798"/>
                </a:lnTo>
                <a:lnTo>
                  <a:pt x="904" y="773"/>
                </a:lnTo>
                <a:lnTo>
                  <a:pt x="891" y="773"/>
                </a:lnTo>
                <a:lnTo>
                  <a:pt x="878" y="760"/>
                </a:lnTo>
                <a:lnTo>
                  <a:pt x="865" y="747"/>
                </a:lnTo>
                <a:lnTo>
                  <a:pt x="840" y="722"/>
                </a:lnTo>
                <a:lnTo>
                  <a:pt x="827" y="709"/>
                </a:lnTo>
                <a:lnTo>
                  <a:pt x="802" y="684"/>
                </a:lnTo>
                <a:lnTo>
                  <a:pt x="776" y="671"/>
                </a:lnTo>
                <a:lnTo>
                  <a:pt x="738" y="646"/>
                </a:lnTo>
                <a:lnTo>
                  <a:pt x="713" y="621"/>
                </a:lnTo>
                <a:lnTo>
                  <a:pt x="675" y="582"/>
                </a:lnTo>
                <a:lnTo>
                  <a:pt x="636" y="557"/>
                </a:lnTo>
                <a:lnTo>
                  <a:pt x="598" y="519"/>
                </a:lnTo>
                <a:lnTo>
                  <a:pt x="560" y="494"/>
                </a:lnTo>
                <a:lnTo>
                  <a:pt x="509" y="456"/>
                </a:lnTo>
                <a:lnTo>
                  <a:pt x="458" y="418"/>
                </a:lnTo>
                <a:lnTo>
                  <a:pt x="420" y="367"/>
                </a:lnTo>
                <a:lnTo>
                  <a:pt x="369" y="329"/>
                </a:lnTo>
                <a:lnTo>
                  <a:pt x="318" y="291"/>
                </a:lnTo>
                <a:lnTo>
                  <a:pt x="280" y="253"/>
                </a:lnTo>
                <a:lnTo>
                  <a:pt x="229" y="228"/>
                </a:lnTo>
                <a:lnTo>
                  <a:pt x="191" y="190"/>
                </a:lnTo>
                <a:lnTo>
                  <a:pt x="166" y="164"/>
                </a:lnTo>
                <a:lnTo>
                  <a:pt x="127" y="139"/>
                </a:lnTo>
                <a:lnTo>
                  <a:pt x="102" y="114"/>
                </a:lnTo>
                <a:lnTo>
                  <a:pt x="77" y="88"/>
                </a:lnTo>
                <a:lnTo>
                  <a:pt x="64" y="76"/>
                </a:lnTo>
                <a:lnTo>
                  <a:pt x="38" y="50"/>
                </a:lnTo>
                <a:lnTo>
                  <a:pt x="26" y="38"/>
                </a:lnTo>
                <a:lnTo>
                  <a:pt x="13" y="25"/>
                </a:lnTo>
                <a:lnTo>
                  <a:pt x="0" y="12"/>
                </a:lnTo>
                <a:lnTo>
                  <a:pt x="0" y="0"/>
                </a:lnTo>
                <a:lnTo>
                  <a:pt x="38" y="0"/>
                </a:lnTo>
                <a:lnTo>
                  <a:pt x="77" y="12"/>
                </a:lnTo>
                <a:lnTo>
                  <a:pt x="115" y="25"/>
                </a:lnTo>
                <a:lnTo>
                  <a:pt x="166" y="50"/>
                </a:lnTo>
                <a:lnTo>
                  <a:pt x="217" y="76"/>
                </a:lnTo>
                <a:lnTo>
                  <a:pt x="280" y="114"/>
                </a:lnTo>
                <a:lnTo>
                  <a:pt x="331" y="152"/>
                </a:lnTo>
                <a:lnTo>
                  <a:pt x="407" y="202"/>
                </a:lnTo>
                <a:lnTo>
                  <a:pt x="471" y="253"/>
                </a:lnTo>
                <a:lnTo>
                  <a:pt x="535" y="291"/>
                </a:lnTo>
                <a:lnTo>
                  <a:pt x="598" y="342"/>
                </a:lnTo>
                <a:lnTo>
                  <a:pt x="649" y="380"/>
                </a:lnTo>
                <a:lnTo>
                  <a:pt x="713" y="418"/>
                </a:lnTo>
                <a:lnTo>
                  <a:pt x="776" y="443"/>
                </a:lnTo>
                <a:lnTo>
                  <a:pt x="827" y="481"/>
                </a:lnTo>
                <a:lnTo>
                  <a:pt x="878" y="506"/>
                </a:lnTo>
                <a:lnTo>
                  <a:pt x="993" y="544"/>
                </a:lnTo>
                <a:lnTo>
                  <a:pt x="1107" y="582"/>
                </a:lnTo>
                <a:lnTo>
                  <a:pt x="1222" y="621"/>
                </a:lnTo>
                <a:lnTo>
                  <a:pt x="1349" y="646"/>
                </a:lnTo>
                <a:lnTo>
                  <a:pt x="1400" y="659"/>
                </a:lnTo>
                <a:lnTo>
                  <a:pt x="1438" y="671"/>
                </a:lnTo>
                <a:lnTo>
                  <a:pt x="1489" y="684"/>
                </a:lnTo>
                <a:lnTo>
                  <a:pt x="1514" y="697"/>
                </a:lnTo>
                <a:lnTo>
                  <a:pt x="1540" y="709"/>
                </a:lnTo>
                <a:lnTo>
                  <a:pt x="1552" y="709"/>
                </a:lnTo>
                <a:lnTo>
                  <a:pt x="1565" y="722"/>
                </a:lnTo>
                <a:lnTo>
                  <a:pt x="1578" y="722"/>
                </a:lnTo>
                <a:lnTo>
                  <a:pt x="1565" y="735"/>
                </a:lnTo>
                <a:lnTo>
                  <a:pt x="1565" y="747"/>
                </a:lnTo>
                <a:lnTo>
                  <a:pt x="1552" y="747"/>
                </a:lnTo>
                <a:lnTo>
                  <a:pt x="1540" y="760"/>
                </a:lnTo>
                <a:lnTo>
                  <a:pt x="1514" y="760"/>
                </a:lnTo>
                <a:lnTo>
                  <a:pt x="1501" y="773"/>
                </a:lnTo>
                <a:lnTo>
                  <a:pt x="1476" y="773"/>
                </a:lnTo>
                <a:lnTo>
                  <a:pt x="1362" y="811"/>
                </a:lnTo>
                <a:lnTo>
                  <a:pt x="1298" y="823"/>
                </a:lnTo>
                <a:lnTo>
                  <a:pt x="1247" y="836"/>
                </a:lnTo>
                <a:lnTo>
                  <a:pt x="1183" y="849"/>
                </a:lnTo>
                <a:lnTo>
                  <a:pt x="1133" y="849"/>
                </a:lnTo>
                <a:lnTo>
                  <a:pt x="1082" y="849"/>
                </a:lnTo>
                <a:lnTo>
                  <a:pt x="1043" y="84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22" name="Freeform 62"/>
          <p:cNvSpPr/>
          <p:nvPr/>
        </p:nvSpPr>
        <p:spPr bwMode="auto">
          <a:xfrm>
            <a:off x="6613526" y="2167467"/>
            <a:ext cx="695325" cy="654051"/>
          </a:xfrm>
          <a:custGeom>
            <a:avLst/>
            <a:gdLst>
              <a:gd name="T0" fmla="*/ 2147483647 w 1094"/>
              <a:gd name="T1" fmla="*/ 2147483647 h 773"/>
              <a:gd name="T2" fmla="*/ 2147483647 w 1094"/>
              <a:gd name="T3" fmla="*/ 2147483647 h 773"/>
              <a:gd name="T4" fmla="*/ 2147483647 w 1094"/>
              <a:gd name="T5" fmla="*/ 2147483647 h 773"/>
              <a:gd name="T6" fmla="*/ 2147483647 w 1094"/>
              <a:gd name="T7" fmla="*/ 2147483647 h 773"/>
              <a:gd name="T8" fmla="*/ 2147483647 w 1094"/>
              <a:gd name="T9" fmla="*/ 2147483647 h 773"/>
              <a:gd name="T10" fmla="*/ 2147483647 w 1094"/>
              <a:gd name="T11" fmla="*/ 2147483647 h 773"/>
              <a:gd name="T12" fmla="*/ 2147483647 w 1094"/>
              <a:gd name="T13" fmla="*/ 2147483647 h 773"/>
              <a:gd name="T14" fmla="*/ 2147483647 w 1094"/>
              <a:gd name="T15" fmla="*/ 2147483647 h 773"/>
              <a:gd name="T16" fmla="*/ 2147483647 w 1094"/>
              <a:gd name="T17" fmla="*/ 2147483647 h 773"/>
              <a:gd name="T18" fmla="*/ 2147483647 w 1094"/>
              <a:gd name="T19" fmla="*/ 2147483647 h 773"/>
              <a:gd name="T20" fmla="*/ 2147483647 w 1094"/>
              <a:gd name="T21" fmla="*/ 2147483647 h 773"/>
              <a:gd name="T22" fmla="*/ 2147483647 w 1094"/>
              <a:gd name="T23" fmla="*/ 2147483647 h 773"/>
              <a:gd name="T24" fmla="*/ 0 w 1094"/>
              <a:gd name="T25" fmla="*/ 2147483647 h 773"/>
              <a:gd name="T26" fmla="*/ 2147483647 w 1094"/>
              <a:gd name="T27" fmla="*/ 2147483647 h 773"/>
              <a:gd name="T28" fmla="*/ 2147483647 w 1094"/>
              <a:gd name="T29" fmla="*/ 2147483647 h 773"/>
              <a:gd name="T30" fmla="*/ 2147483647 w 1094"/>
              <a:gd name="T31" fmla="*/ 2147483647 h 773"/>
              <a:gd name="T32" fmla="*/ 2147483647 w 1094"/>
              <a:gd name="T33" fmla="*/ 2147483647 h 773"/>
              <a:gd name="T34" fmla="*/ 2147483647 w 1094"/>
              <a:gd name="T35" fmla="*/ 2147483647 h 773"/>
              <a:gd name="T36" fmla="*/ 2147483647 w 1094"/>
              <a:gd name="T37" fmla="*/ 2147483647 h 773"/>
              <a:gd name="T38" fmla="*/ 2147483647 w 1094"/>
              <a:gd name="T39" fmla="*/ 2147483647 h 773"/>
              <a:gd name="T40" fmla="*/ 2147483647 w 1094"/>
              <a:gd name="T41" fmla="*/ 2147483647 h 773"/>
              <a:gd name="T42" fmla="*/ 2147483647 w 1094"/>
              <a:gd name="T43" fmla="*/ 2147483647 h 773"/>
              <a:gd name="T44" fmla="*/ 2147483647 w 1094"/>
              <a:gd name="T45" fmla="*/ 2147483647 h 773"/>
              <a:gd name="T46" fmla="*/ 2147483647 w 1094"/>
              <a:gd name="T47" fmla="*/ 2147483647 h 773"/>
              <a:gd name="T48" fmla="*/ 2147483647 w 1094"/>
              <a:gd name="T49" fmla="*/ 2147483647 h 773"/>
              <a:gd name="T50" fmla="*/ 2147483647 w 1094"/>
              <a:gd name="T51" fmla="*/ 2147483647 h 773"/>
              <a:gd name="T52" fmla="*/ 2147483647 w 1094"/>
              <a:gd name="T53" fmla="*/ 0 h 773"/>
              <a:gd name="T54" fmla="*/ 2147483647 w 1094"/>
              <a:gd name="T55" fmla="*/ 2147483647 h 773"/>
              <a:gd name="T56" fmla="*/ 2147483647 w 1094"/>
              <a:gd name="T57" fmla="*/ 2147483647 h 773"/>
              <a:gd name="T58" fmla="*/ 2147483647 w 1094"/>
              <a:gd name="T59" fmla="*/ 2147483647 h 773"/>
              <a:gd name="T60" fmla="*/ 2147483647 w 1094"/>
              <a:gd name="T61" fmla="*/ 2147483647 h 773"/>
              <a:gd name="T62" fmla="*/ 2147483647 w 1094"/>
              <a:gd name="T63" fmla="*/ 2147483647 h 773"/>
              <a:gd name="T64" fmla="*/ 2147483647 w 1094"/>
              <a:gd name="T65" fmla="*/ 2147483647 h 773"/>
              <a:gd name="T66" fmla="*/ 2147483647 w 1094"/>
              <a:gd name="T67" fmla="*/ 2147483647 h 773"/>
              <a:gd name="T68" fmla="*/ 2147483647 w 1094"/>
              <a:gd name="T69" fmla="*/ 2147483647 h 773"/>
              <a:gd name="T70" fmla="*/ 2147483647 w 1094"/>
              <a:gd name="T71" fmla="*/ 2147483647 h 773"/>
              <a:gd name="T72" fmla="*/ 2147483647 w 1094"/>
              <a:gd name="T73" fmla="*/ 2147483647 h 773"/>
              <a:gd name="T74" fmla="*/ 2147483647 w 1094"/>
              <a:gd name="T75" fmla="*/ 2147483647 h 773"/>
              <a:gd name="T76" fmla="*/ 2147483647 w 1094"/>
              <a:gd name="T77" fmla="*/ 2147483647 h 773"/>
              <a:gd name="T78" fmla="*/ 2147483647 w 1094"/>
              <a:gd name="T79" fmla="*/ 2147483647 h 773"/>
              <a:gd name="T80" fmla="*/ 2147483647 w 1094"/>
              <a:gd name="T81" fmla="*/ 2147483647 h 773"/>
              <a:gd name="T82" fmla="*/ 2147483647 w 1094"/>
              <a:gd name="T83" fmla="*/ 2147483647 h 773"/>
              <a:gd name="T84" fmla="*/ 2147483647 w 1094"/>
              <a:gd name="T85" fmla="*/ 2147483647 h 773"/>
              <a:gd name="T86" fmla="*/ 2147483647 w 1094"/>
              <a:gd name="T87" fmla="*/ 2147483647 h 773"/>
              <a:gd name="T88" fmla="*/ 2147483647 w 1094"/>
              <a:gd name="T89" fmla="*/ 2147483647 h 773"/>
              <a:gd name="T90" fmla="*/ 2147483647 w 1094"/>
              <a:gd name="T91" fmla="*/ 2147483647 h 773"/>
              <a:gd name="T92" fmla="*/ 2147483647 w 1094"/>
              <a:gd name="T93" fmla="*/ 2147483647 h 773"/>
              <a:gd name="T94" fmla="*/ 2147483647 w 1094"/>
              <a:gd name="T95" fmla="*/ 2147483647 h 773"/>
              <a:gd name="T96" fmla="*/ 2147483647 w 1094"/>
              <a:gd name="T97" fmla="*/ 2147483647 h 773"/>
              <a:gd name="T98" fmla="*/ 2147483647 w 1094"/>
              <a:gd name="T99" fmla="*/ 2147483647 h 773"/>
              <a:gd name="T100" fmla="*/ 2147483647 w 1094"/>
              <a:gd name="T101" fmla="*/ 2147483647 h 773"/>
              <a:gd name="T102" fmla="*/ 2147483647 w 1094"/>
              <a:gd name="T103" fmla="*/ 2147483647 h 773"/>
              <a:gd name="T104" fmla="*/ 2147483647 w 1094"/>
              <a:gd name="T105" fmla="*/ 2147483647 h 773"/>
              <a:gd name="T106" fmla="*/ 2147483647 w 1094"/>
              <a:gd name="T107" fmla="*/ 2147483647 h 773"/>
              <a:gd name="T108" fmla="*/ 2147483647 w 1094"/>
              <a:gd name="T109" fmla="*/ 2147483647 h 773"/>
              <a:gd name="T110" fmla="*/ 2147483647 w 1094"/>
              <a:gd name="T111" fmla="*/ 2147483647 h 7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94"/>
              <a:gd name="T169" fmla="*/ 0 h 773"/>
              <a:gd name="T170" fmla="*/ 1094 w 1094"/>
              <a:gd name="T171" fmla="*/ 773 h 77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94" h="773">
                <a:moveTo>
                  <a:pt x="801" y="190"/>
                </a:moveTo>
                <a:lnTo>
                  <a:pt x="801" y="190"/>
                </a:lnTo>
                <a:lnTo>
                  <a:pt x="776" y="190"/>
                </a:lnTo>
                <a:lnTo>
                  <a:pt x="750" y="190"/>
                </a:lnTo>
                <a:lnTo>
                  <a:pt x="725" y="190"/>
                </a:lnTo>
                <a:lnTo>
                  <a:pt x="674" y="190"/>
                </a:lnTo>
                <a:lnTo>
                  <a:pt x="623" y="203"/>
                </a:lnTo>
                <a:lnTo>
                  <a:pt x="572" y="215"/>
                </a:lnTo>
                <a:lnTo>
                  <a:pt x="534" y="215"/>
                </a:lnTo>
                <a:lnTo>
                  <a:pt x="496" y="228"/>
                </a:lnTo>
                <a:lnTo>
                  <a:pt x="432" y="241"/>
                </a:lnTo>
                <a:lnTo>
                  <a:pt x="369" y="253"/>
                </a:lnTo>
                <a:lnTo>
                  <a:pt x="318" y="266"/>
                </a:lnTo>
                <a:lnTo>
                  <a:pt x="267" y="279"/>
                </a:lnTo>
                <a:lnTo>
                  <a:pt x="229" y="291"/>
                </a:lnTo>
                <a:lnTo>
                  <a:pt x="203" y="291"/>
                </a:lnTo>
                <a:lnTo>
                  <a:pt x="178" y="291"/>
                </a:lnTo>
                <a:lnTo>
                  <a:pt x="165" y="291"/>
                </a:lnTo>
                <a:lnTo>
                  <a:pt x="140" y="291"/>
                </a:lnTo>
                <a:lnTo>
                  <a:pt x="114" y="291"/>
                </a:lnTo>
                <a:lnTo>
                  <a:pt x="89" y="279"/>
                </a:lnTo>
                <a:lnTo>
                  <a:pt x="63" y="266"/>
                </a:lnTo>
                <a:lnTo>
                  <a:pt x="38" y="253"/>
                </a:lnTo>
                <a:lnTo>
                  <a:pt x="12" y="241"/>
                </a:lnTo>
                <a:lnTo>
                  <a:pt x="0" y="228"/>
                </a:lnTo>
                <a:lnTo>
                  <a:pt x="0" y="215"/>
                </a:lnTo>
                <a:lnTo>
                  <a:pt x="0" y="203"/>
                </a:lnTo>
                <a:lnTo>
                  <a:pt x="12" y="203"/>
                </a:lnTo>
                <a:lnTo>
                  <a:pt x="38" y="203"/>
                </a:lnTo>
                <a:lnTo>
                  <a:pt x="63" y="190"/>
                </a:lnTo>
                <a:lnTo>
                  <a:pt x="89" y="190"/>
                </a:lnTo>
                <a:lnTo>
                  <a:pt x="127" y="190"/>
                </a:lnTo>
                <a:lnTo>
                  <a:pt x="178" y="177"/>
                </a:lnTo>
                <a:lnTo>
                  <a:pt x="229" y="165"/>
                </a:lnTo>
                <a:lnTo>
                  <a:pt x="254" y="165"/>
                </a:lnTo>
                <a:lnTo>
                  <a:pt x="280" y="165"/>
                </a:lnTo>
                <a:lnTo>
                  <a:pt x="318" y="152"/>
                </a:lnTo>
                <a:lnTo>
                  <a:pt x="356" y="152"/>
                </a:lnTo>
                <a:lnTo>
                  <a:pt x="394" y="139"/>
                </a:lnTo>
                <a:lnTo>
                  <a:pt x="445" y="127"/>
                </a:lnTo>
                <a:lnTo>
                  <a:pt x="496" y="127"/>
                </a:lnTo>
                <a:lnTo>
                  <a:pt x="547" y="114"/>
                </a:lnTo>
                <a:lnTo>
                  <a:pt x="598" y="101"/>
                </a:lnTo>
                <a:lnTo>
                  <a:pt x="636" y="89"/>
                </a:lnTo>
                <a:lnTo>
                  <a:pt x="674" y="89"/>
                </a:lnTo>
                <a:lnTo>
                  <a:pt x="712" y="76"/>
                </a:lnTo>
                <a:lnTo>
                  <a:pt x="738" y="63"/>
                </a:lnTo>
                <a:lnTo>
                  <a:pt x="750" y="63"/>
                </a:lnTo>
                <a:lnTo>
                  <a:pt x="776" y="51"/>
                </a:lnTo>
                <a:lnTo>
                  <a:pt x="788" y="38"/>
                </a:lnTo>
                <a:lnTo>
                  <a:pt x="788" y="25"/>
                </a:lnTo>
                <a:lnTo>
                  <a:pt x="801" y="13"/>
                </a:lnTo>
                <a:lnTo>
                  <a:pt x="827" y="13"/>
                </a:lnTo>
                <a:lnTo>
                  <a:pt x="839" y="0"/>
                </a:lnTo>
                <a:lnTo>
                  <a:pt x="839" y="13"/>
                </a:lnTo>
                <a:lnTo>
                  <a:pt x="852" y="13"/>
                </a:lnTo>
                <a:lnTo>
                  <a:pt x="865" y="25"/>
                </a:lnTo>
                <a:lnTo>
                  <a:pt x="890" y="38"/>
                </a:lnTo>
                <a:lnTo>
                  <a:pt x="903" y="38"/>
                </a:lnTo>
                <a:lnTo>
                  <a:pt x="928" y="51"/>
                </a:lnTo>
                <a:lnTo>
                  <a:pt x="954" y="76"/>
                </a:lnTo>
                <a:lnTo>
                  <a:pt x="979" y="89"/>
                </a:lnTo>
                <a:lnTo>
                  <a:pt x="1005" y="101"/>
                </a:lnTo>
                <a:lnTo>
                  <a:pt x="1030" y="127"/>
                </a:lnTo>
                <a:lnTo>
                  <a:pt x="1043" y="139"/>
                </a:lnTo>
                <a:lnTo>
                  <a:pt x="1068" y="152"/>
                </a:lnTo>
                <a:lnTo>
                  <a:pt x="1081" y="165"/>
                </a:lnTo>
                <a:lnTo>
                  <a:pt x="1081" y="177"/>
                </a:lnTo>
                <a:lnTo>
                  <a:pt x="1094" y="190"/>
                </a:lnTo>
                <a:lnTo>
                  <a:pt x="1081" y="203"/>
                </a:lnTo>
                <a:lnTo>
                  <a:pt x="1081" y="228"/>
                </a:lnTo>
                <a:lnTo>
                  <a:pt x="1068" y="241"/>
                </a:lnTo>
                <a:lnTo>
                  <a:pt x="1043" y="253"/>
                </a:lnTo>
                <a:lnTo>
                  <a:pt x="1030" y="266"/>
                </a:lnTo>
                <a:lnTo>
                  <a:pt x="1030" y="279"/>
                </a:lnTo>
                <a:lnTo>
                  <a:pt x="1017" y="291"/>
                </a:lnTo>
                <a:lnTo>
                  <a:pt x="1005" y="304"/>
                </a:lnTo>
                <a:lnTo>
                  <a:pt x="992" y="329"/>
                </a:lnTo>
                <a:lnTo>
                  <a:pt x="992" y="355"/>
                </a:lnTo>
                <a:lnTo>
                  <a:pt x="979" y="393"/>
                </a:lnTo>
                <a:lnTo>
                  <a:pt x="967" y="418"/>
                </a:lnTo>
                <a:lnTo>
                  <a:pt x="954" y="456"/>
                </a:lnTo>
                <a:lnTo>
                  <a:pt x="941" y="507"/>
                </a:lnTo>
                <a:lnTo>
                  <a:pt x="928" y="545"/>
                </a:lnTo>
                <a:lnTo>
                  <a:pt x="916" y="596"/>
                </a:lnTo>
                <a:lnTo>
                  <a:pt x="890" y="659"/>
                </a:lnTo>
                <a:lnTo>
                  <a:pt x="877" y="710"/>
                </a:lnTo>
                <a:lnTo>
                  <a:pt x="865" y="773"/>
                </a:lnTo>
                <a:lnTo>
                  <a:pt x="738" y="760"/>
                </a:lnTo>
                <a:lnTo>
                  <a:pt x="750" y="710"/>
                </a:lnTo>
                <a:lnTo>
                  <a:pt x="763" y="659"/>
                </a:lnTo>
                <a:lnTo>
                  <a:pt x="763" y="608"/>
                </a:lnTo>
                <a:lnTo>
                  <a:pt x="776" y="570"/>
                </a:lnTo>
                <a:lnTo>
                  <a:pt x="788" y="520"/>
                </a:lnTo>
                <a:lnTo>
                  <a:pt x="788" y="482"/>
                </a:lnTo>
                <a:lnTo>
                  <a:pt x="801" y="456"/>
                </a:lnTo>
                <a:lnTo>
                  <a:pt x="801" y="418"/>
                </a:lnTo>
                <a:lnTo>
                  <a:pt x="814" y="393"/>
                </a:lnTo>
                <a:lnTo>
                  <a:pt x="814" y="367"/>
                </a:lnTo>
                <a:lnTo>
                  <a:pt x="814" y="342"/>
                </a:lnTo>
                <a:lnTo>
                  <a:pt x="827" y="317"/>
                </a:lnTo>
                <a:lnTo>
                  <a:pt x="827" y="304"/>
                </a:lnTo>
                <a:lnTo>
                  <a:pt x="827" y="291"/>
                </a:lnTo>
                <a:lnTo>
                  <a:pt x="827" y="279"/>
                </a:lnTo>
                <a:lnTo>
                  <a:pt x="827" y="241"/>
                </a:lnTo>
                <a:lnTo>
                  <a:pt x="814" y="228"/>
                </a:lnTo>
                <a:lnTo>
                  <a:pt x="814" y="203"/>
                </a:lnTo>
                <a:lnTo>
                  <a:pt x="801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614" name="Freeform 54"/>
          <p:cNvSpPr/>
          <p:nvPr/>
        </p:nvSpPr>
        <p:spPr bwMode="auto">
          <a:xfrm>
            <a:off x="6638926" y="2779184"/>
            <a:ext cx="557213" cy="192616"/>
          </a:xfrm>
          <a:custGeom>
            <a:avLst/>
            <a:gdLst>
              <a:gd name="T0" fmla="*/ 2147483647 w 878"/>
              <a:gd name="T1" fmla="*/ 2147483647 h 228"/>
              <a:gd name="T2" fmla="*/ 2147483647 w 878"/>
              <a:gd name="T3" fmla="*/ 2147483647 h 228"/>
              <a:gd name="T4" fmla="*/ 2147483647 w 878"/>
              <a:gd name="T5" fmla="*/ 2147483647 h 228"/>
              <a:gd name="T6" fmla="*/ 2147483647 w 878"/>
              <a:gd name="T7" fmla="*/ 2147483647 h 228"/>
              <a:gd name="T8" fmla="*/ 2147483647 w 878"/>
              <a:gd name="T9" fmla="*/ 2147483647 h 228"/>
              <a:gd name="T10" fmla="*/ 2147483647 w 878"/>
              <a:gd name="T11" fmla="*/ 2147483647 h 228"/>
              <a:gd name="T12" fmla="*/ 2147483647 w 878"/>
              <a:gd name="T13" fmla="*/ 2147483647 h 228"/>
              <a:gd name="T14" fmla="*/ 2147483647 w 878"/>
              <a:gd name="T15" fmla="*/ 2147483647 h 228"/>
              <a:gd name="T16" fmla="*/ 2147483647 w 878"/>
              <a:gd name="T17" fmla="*/ 2147483647 h 228"/>
              <a:gd name="T18" fmla="*/ 0 w 878"/>
              <a:gd name="T19" fmla="*/ 2147483647 h 228"/>
              <a:gd name="T20" fmla="*/ 0 w 878"/>
              <a:gd name="T21" fmla="*/ 2147483647 h 228"/>
              <a:gd name="T22" fmla="*/ 2147483647 w 878"/>
              <a:gd name="T23" fmla="*/ 2147483647 h 228"/>
              <a:gd name="T24" fmla="*/ 2147483647 w 878"/>
              <a:gd name="T25" fmla="*/ 2147483647 h 228"/>
              <a:gd name="T26" fmla="*/ 2147483647 w 878"/>
              <a:gd name="T27" fmla="*/ 2147483647 h 228"/>
              <a:gd name="T28" fmla="*/ 2147483647 w 878"/>
              <a:gd name="T29" fmla="*/ 2147483647 h 228"/>
              <a:gd name="T30" fmla="*/ 2147483647 w 878"/>
              <a:gd name="T31" fmla="*/ 2147483647 h 228"/>
              <a:gd name="T32" fmla="*/ 2147483647 w 878"/>
              <a:gd name="T33" fmla="*/ 2147483647 h 228"/>
              <a:gd name="T34" fmla="*/ 2147483647 w 878"/>
              <a:gd name="T35" fmla="*/ 2147483647 h 228"/>
              <a:gd name="T36" fmla="*/ 2147483647 w 878"/>
              <a:gd name="T37" fmla="*/ 2147483647 h 228"/>
              <a:gd name="T38" fmla="*/ 2147483647 w 878"/>
              <a:gd name="T39" fmla="*/ 2147483647 h 228"/>
              <a:gd name="T40" fmla="*/ 2147483647 w 878"/>
              <a:gd name="T41" fmla="*/ 2147483647 h 228"/>
              <a:gd name="T42" fmla="*/ 2147483647 w 878"/>
              <a:gd name="T43" fmla="*/ 2147483647 h 228"/>
              <a:gd name="T44" fmla="*/ 2147483647 w 878"/>
              <a:gd name="T45" fmla="*/ 0 h 228"/>
              <a:gd name="T46" fmla="*/ 2147483647 w 878"/>
              <a:gd name="T47" fmla="*/ 0 h 228"/>
              <a:gd name="T48" fmla="*/ 2147483647 w 878"/>
              <a:gd name="T49" fmla="*/ 2147483647 h 228"/>
              <a:gd name="T50" fmla="*/ 2147483647 w 878"/>
              <a:gd name="T51" fmla="*/ 2147483647 h 228"/>
              <a:gd name="T52" fmla="*/ 2147483647 w 878"/>
              <a:gd name="T53" fmla="*/ 2147483647 h 228"/>
              <a:gd name="T54" fmla="*/ 2147483647 w 878"/>
              <a:gd name="T55" fmla="*/ 2147483647 h 228"/>
              <a:gd name="T56" fmla="*/ 2147483647 w 878"/>
              <a:gd name="T57" fmla="*/ 2147483647 h 228"/>
              <a:gd name="T58" fmla="*/ 2147483647 w 878"/>
              <a:gd name="T59" fmla="*/ 2147483647 h 228"/>
              <a:gd name="T60" fmla="*/ 2147483647 w 878"/>
              <a:gd name="T61" fmla="*/ 2147483647 h 228"/>
              <a:gd name="T62" fmla="*/ 2147483647 w 878"/>
              <a:gd name="T63" fmla="*/ 2147483647 h 228"/>
              <a:gd name="T64" fmla="*/ 2147483647 w 878"/>
              <a:gd name="T65" fmla="*/ 2147483647 h 2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8"/>
              <a:gd name="T100" fmla="*/ 0 h 228"/>
              <a:gd name="T101" fmla="*/ 878 w 878"/>
              <a:gd name="T102" fmla="*/ 228 h 2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8" h="228">
                <a:moveTo>
                  <a:pt x="496" y="165"/>
                </a:moveTo>
                <a:lnTo>
                  <a:pt x="432" y="178"/>
                </a:lnTo>
                <a:lnTo>
                  <a:pt x="369" y="190"/>
                </a:lnTo>
                <a:lnTo>
                  <a:pt x="318" y="203"/>
                </a:lnTo>
                <a:lnTo>
                  <a:pt x="280" y="203"/>
                </a:lnTo>
                <a:lnTo>
                  <a:pt x="242" y="216"/>
                </a:lnTo>
                <a:lnTo>
                  <a:pt x="216" y="216"/>
                </a:lnTo>
                <a:lnTo>
                  <a:pt x="191" y="228"/>
                </a:lnTo>
                <a:lnTo>
                  <a:pt x="165" y="216"/>
                </a:lnTo>
                <a:lnTo>
                  <a:pt x="140" y="216"/>
                </a:lnTo>
                <a:lnTo>
                  <a:pt x="114" y="203"/>
                </a:lnTo>
                <a:lnTo>
                  <a:pt x="76" y="190"/>
                </a:lnTo>
                <a:lnTo>
                  <a:pt x="63" y="178"/>
                </a:lnTo>
                <a:lnTo>
                  <a:pt x="38" y="178"/>
                </a:lnTo>
                <a:lnTo>
                  <a:pt x="25" y="165"/>
                </a:lnTo>
                <a:lnTo>
                  <a:pt x="13" y="152"/>
                </a:lnTo>
                <a:lnTo>
                  <a:pt x="0" y="152"/>
                </a:lnTo>
                <a:lnTo>
                  <a:pt x="0" y="140"/>
                </a:lnTo>
                <a:lnTo>
                  <a:pt x="13" y="140"/>
                </a:lnTo>
                <a:lnTo>
                  <a:pt x="25" y="127"/>
                </a:lnTo>
                <a:lnTo>
                  <a:pt x="38" y="127"/>
                </a:lnTo>
                <a:lnTo>
                  <a:pt x="51" y="127"/>
                </a:lnTo>
                <a:lnTo>
                  <a:pt x="63" y="114"/>
                </a:lnTo>
                <a:lnTo>
                  <a:pt x="89" y="114"/>
                </a:lnTo>
                <a:lnTo>
                  <a:pt x="102" y="114"/>
                </a:lnTo>
                <a:lnTo>
                  <a:pt x="127" y="102"/>
                </a:lnTo>
                <a:lnTo>
                  <a:pt x="165" y="102"/>
                </a:lnTo>
                <a:lnTo>
                  <a:pt x="191" y="89"/>
                </a:lnTo>
                <a:lnTo>
                  <a:pt x="229" y="89"/>
                </a:lnTo>
                <a:lnTo>
                  <a:pt x="254" y="76"/>
                </a:lnTo>
                <a:lnTo>
                  <a:pt x="292" y="64"/>
                </a:lnTo>
                <a:lnTo>
                  <a:pt x="343" y="64"/>
                </a:lnTo>
                <a:lnTo>
                  <a:pt x="420" y="51"/>
                </a:lnTo>
                <a:lnTo>
                  <a:pt x="496" y="38"/>
                </a:lnTo>
                <a:lnTo>
                  <a:pt x="560" y="26"/>
                </a:lnTo>
                <a:lnTo>
                  <a:pt x="610" y="13"/>
                </a:lnTo>
                <a:lnTo>
                  <a:pt x="661" y="13"/>
                </a:lnTo>
                <a:lnTo>
                  <a:pt x="712" y="13"/>
                </a:lnTo>
                <a:lnTo>
                  <a:pt x="750" y="0"/>
                </a:lnTo>
                <a:lnTo>
                  <a:pt x="776" y="0"/>
                </a:lnTo>
                <a:lnTo>
                  <a:pt x="801" y="0"/>
                </a:lnTo>
                <a:lnTo>
                  <a:pt x="827" y="0"/>
                </a:lnTo>
                <a:lnTo>
                  <a:pt x="839" y="13"/>
                </a:lnTo>
                <a:lnTo>
                  <a:pt x="852" y="13"/>
                </a:lnTo>
                <a:lnTo>
                  <a:pt x="865" y="13"/>
                </a:lnTo>
                <a:lnTo>
                  <a:pt x="878" y="26"/>
                </a:lnTo>
                <a:lnTo>
                  <a:pt x="878" y="38"/>
                </a:lnTo>
                <a:lnTo>
                  <a:pt x="865" y="64"/>
                </a:lnTo>
                <a:lnTo>
                  <a:pt x="852" y="76"/>
                </a:lnTo>
                <a:lnTo>
                  <a:pt x="827" y="89"/>
                </a:lnTo>
                <a:lnTo>
                  <a:pt x="814" y="89"/>
                </a:lnTo>
                <a:lnTo>
                  <a:pt x="789" y="102"/>
                </a:lnTo>
                <a:lnTo>
                  <a:pt x="763" y="102"/>
                </a:lnTo>
                <a:lnTo>
                  <a:pt x="725" y="114"/>
                </a:lnTo>
                <a:lnTo>
                  <a:pt x="674" y="127"/>
                </a:lnTo>
                <a:lnTo>
                  <a:pt x="623" y="140"/>
                </a:lnTo>
                <a:lnTo>
                  <a:pt x="560" y="152"/>
                </a:lnTo>
                <a:lnTo>
                  <a:pt x="496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5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沉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629" name="矩形 2"/>
          <p:cNvSpPr>
            <a:spLocks noChangeArrowheads="1"/>
          </p:cNvSpPr>
          <p:nvPr/>
        </p:nvSpPr>
        <p:spPr bwMode="auto">
          <a:xfrm>
            <a:off x="5529263" y="4811185"/>
            <a:ext cx="2709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>
                <a:latin typeface="宋体" panose="02010600030101010101" pitchFamily="2" charset="-122"/>
              </a:rPr>
              <a:t>右上边山口朝左、三横长短相当，下边是冖、横稍长，又字捺收笔要重。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55684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浸泡   湿浸浸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8"/>
            <a:ext cx="476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同学们都沉浸在故事的情节中。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J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氵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28701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32799" name="矩形 4"/>
          <p:cNvSpPr>
            <a:spLocks noChangeArrowheads="1"/>
          </p:cNvSpPr>
          <p:nvPr/>
        </p:nvSpPr>
        <p:spPr bwMode="auto">
          <a:xfrm>
            <a:off x="2619376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浸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800" name="矩形 17"/>
          <p:cNvSpPr>
            <a:spLocks noChangeArrowheads="1"/>
          </p:cNvSpPr>
          <p:nvPr/>
        </p:nvSpPr>
        <p:spPr bwMode="auto">
          <a:xfrm>
            <a:off x="2800350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jìn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28704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3" grpId="0" animBg="1"/>
      <p:bldP spid="66615" grpId="0" animBg="1"/>
      <p:bldP spid="66616" grpId="0" animBg="1"/>
      <p:bldP spid="66617" grpId="0" animBg="1"/>
      <p:bldP spid="66618" grpId="0" animBg="1"/>
      <p:bldP spid="66619" grpId="0" animBg="1"/>
      <p:bldP spid="66620" grpId="0" animBg="1"/>
      <p:bldP spid="66621" grpId="0" animBg="1"/>
      <p:bldP spid="66622" grpId="0" animBg="1"/>
      <p:bldP spid="66614" grpId="0" animBg="1"/>
      <p:bldP spid="66629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32799" grpId="0"/>
      <p:bldP spid="328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37" name="Freeform 29"/>
          <p:cNvSpPr/>
          <p:nvPr/>
        </p:nvSpPr>
        <p:spPr bwMode="auto">
          <a:xfrm>
            <a:off x="6267450" y="2823634"/>
            <a:ext cx="928688" cy="277284"/>
          </a:xfrm>
          <a:custGeom>
            <a:avLst/>
            <a:gdLst>
              <a:gd name="T0" fmla="*/ 2147483647 w 1463"/>
              <a:gd name="T1" fmla="*/ 2147483647 h 329"/>
              <a:gd name="T2" fmla="*/ 0 w 1463"/>
              <a:gd name="T3" fmla="*/ 2147483647 h 329"/>
              <a:gd name="T4" fmla="*/ 0 w 1463"/>
              <a:gd name="T5" fmla="*/ 2147483647 h 329"/>
              <a:gd name="T6" fmla="*/ 2147483647 w 1463"/>
              <a:gd name="T7" fmla="*/ 2147483647 h 329"/>
              <a:gd name="T8" fmla="*/ 2147483647 w 1463"/>
              <a:gd name="T9" fmla="*/ 2147483647 h 329"/>
              <a:gd name="T10" fmla="*/ 2147483647 w 1463"/>
              <a:gd name="T11" fmla="*/ 2147483647 h 329"/>
              <a:gd name="T12" fmla="*/ 2147483647 w 1463"/>
              <a:gd name="T13" fmla="*/ 2147483647 h 329"/>
              <a:gd name="T14" fmla="*/ 2147483647 w 1463"/>
              <a:gd name="T15" fmla="*/ 2147483647 h 329"/>
              <a:gd name="T16" fmla="*/ 2147483647 w 1463"/>
              <a:gd name="T17" fmla="*/ 2147483647 h 329"/>
              <a:gd name="T18" fmla="*/ 2147483647 w 1463"/>
              <a:gd name="T19" fmla="*/ 2147483647 h 329"/>
              <a:gd name="T20" fmla="*/ 2147483647 w 1463"/>
              <a:gd name="T21" fmla="*/ 2147483647 h 329"/>
              <a:gd name="T22" fmla="*/ 2147483647 w 1463"/>
              <a:gd name="T23" fmla="*/ 2147483647 h 329"/>
              <a:gd name="T24" fmla="*/ 2147483647 w 1463"/>
              <a:gd name="T25" fmla="*/ 2147483647 h 329"/>
              <a:gd name="T26" fmla="*/ 2147483647 w 1463"/>
              <a:gd name="T27" fmla="*/ 2147483647 h 329"/>
              <a:gd name="T28" fmla="*/ 2147483647 w 1463"/>
              <a:gd name="T29" fmla="*/ 2147483647 h 329"/>
              <a:gd name="T30" fmla="*/ 2147483647 w 1463"/>
              <a:gd name="T31" fmla="*/ 2147483647 h 329"/>
              <a:gd name="T32" fmla="*/ 2147483647 w 1463"/>
              <a:gd name="T33" fmla="*/ 2147483647 h 329"/>
              <a:gd name="T34" fmla="*/ 2147483647 w 1463"/>
              <a:gd name="T35" fmla="*/ 0 h 329"/>
              <a:gd name="T36" fmla="*/ 2147483647 w 1463"/>
              <a:gd name="T37" fmla="*/ 0 h 329"/>
              <a:gd name="T38" fmla="*/ 2147483647 w 1463"/>
              <a:gd name="T39" fmla="*/ 2147483647 h 329"/>
              <a:gd name="T40" fmla="*/ 2147483647 w 1463"/>
              <a:gd name="T41" fmla="*/ 2147483647 h 329"/>
              <a:gd name="T42" fmla="*/ 2147483647 w 1463"/>
              <a:gd name="T43" fmla="*/ 2147483647 h 329"/>
              <a:gd name="T44" fmla="*/ 2147483647 w 1463"/>
              <a:gd name="T45" fmla="*/ 2147483647 h 329"/>
              <a:gd name="T46" fmla="*/ 2147483647 w 1463"/>
              <a:gd name="T47" fmla="*/ 2147483647 h 329"/>
              <a:gd name="T48" fmla="*/ 2147483647 w 1463"/>
              <a:gd name="T49" fmla="*/ 2147483647 h 329"/>
              <a:gd name="T50" fmla="*/ 2147483647 w 1463"/>
              <a:gd name="T51" fmla="*/ 2147483647 h 329"/>
              <a:gd name="T52" fmla="*/ 2147483647 w 1463"/>
              <a:gd name="T53" fmla="*/ 2147483647 h 329"/>
              <a:gd name="T54" fmla="*/ 2147483647 w 1463"/>
              <a:gd name="T55" fmla="*/ 2147483647 h 329"/>
              <a:gd name="T56" fmla="*/ 2147483647 w 1463"/>
              <a:gd name="T57" fmla="*/ 2147483647 h 329"/>
              <a:gd name="T58" fmla="*/ 2147483647 w 1463"/>
              <a:gd name="T59" fmla="*/ 2147483647 h 329"/>
              <a:gd name="T60" fmla="*/ 2147483647 w 1463"/>
              <a:gd name="T61" fmla="*/ 2147483647 h 329"/>
              <a:gd name="T62" fmla="*/ 2147483647 w 1463"/>
              <a:gd name="T63" fmla="*/ 2147483647 h 329"/>
              <a:gd name="T64" fmla="*/ 2147483647 w 1463"/>
              <a:gd name="T65" fmla="*/ 2147483647 h 329"/>
              <a:gd name="T66" fmla="*/ 2147483647 w 1463"/>
              <a:gd name="T67" fmla="*/ 2147483647 h 329"/>
              <a:gd name="T68" fmla="*/ 2147483647 w 1463"/>
              <a:gd name="T69" fmla="*/ 2147483647 h 329"/>
              <a:gd name="T70" fmla="*/ 2147483647 w 1463"/>
              <a:gd name="T71" fmla="*/ 2147483647 h 329"/>
              <a:gd name="T72" fmla="*/ 2147483647 w 1463"/>
              <a:gd name="T73" fmla="*/ 2147483647 h 329"/>
              <a:gd name="T74" fmla="*/ 2147483647 w 1463"/>
              <a:gd name="T75" fmla="*/ 2147483647 h 329"/>
              <a:gd name="T76" fmla="*/ 2147483647 w 1463"/>
              <a:gd name="T77" fmla="*/ 2147483647 h 329"/>
              <a:gd name="T78" fmla="*/ 2147483647 w 1463"/>
              <a:gd name="T79" fmla="*/ 2147483647 h 329"/>
              <a:gd name="T80" fmla="*/ 2147483647 w 1463"/>
              <a:gd name="T81" fmla="*/ 2147483647 h 329"/>
              <a:gd name="T82" fmla="*/ 2147483647 w 1463"/>
              <a:gd name="T83" fmla="*/ 2147483647 h 329"/>
              <a:gd name="T84" fmla="*/ 2147483647 w 1463"/>
              <a:gd name="T85" fmla="*/ 2147483647 h 329"/>
              <a:gd name="T86" fmla="*/ 2147483647 w 1463"/>
              <a:gd name="T87" fmla="*/ 2147483647 h 329"/>
              <a:gd name="T88" fmla="*/ 2147483647 w 1463"/>
              <a:gd name="T89" fmla="*/ 2147483647 h 32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63"/>
              <a:gd name="T136" fmla="*/ 0 h 329"/>
              <a:gd name="T137" fmla="*/ 1463 w 1463"/>
              <a:gd name="T138" fmla="*/ 329 h 32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63" h="329">
                <a:moveTo>
                  <a:pt x="38" y="304"/>
                </a:moveTo>
                <a:lnTo>
                  <a:pt x="25" y="291"/>
                </a:lnTo>
                <a:lnTo>
                  <a:pt x="13" y="291"/>
                </a:lnTo>
                <a:lnTo>
                  <a:pt x="0" y="279"/>
                </a:lnTo>
                <a:lnTo>
                  <a:pt x="0" y="266"/>
                </a:lnTo>
                <a:lnTo>
                  <a:pt x="0" y="253"/>
                </a:lnTo>
                <a:lnTo>
                  <a:pt x="13" y="253"/>
                </a:lnTo>
                <a:lnTo>
                  <a:pt x="25" y="253"/>
                </a:lnTo>
                <a:lnTo>
                  <a:pt x="38" y="241"/>
                </a:lnTo>
                <a:lnTo>
                  <a:pt x="51" y="241"/>
                </a:lnTo>
                <a:lnTo>
                  <a:pt x="76" y="241"/>
                </a:lnTo>
                <a:lnTo>
                  <a:pt x="102" y="228"/>
                </a:lnTo>
                <a:lnTo>
                  <a:pt x="127" y="228"/>
                </a:lnTo>
                <a:lnTo>
                  <a:pt x="152" y="215"/>
                </a:lnTo>
                <a:lnTo>
                  <a:pt x="191" y="215"/>
                </a:lnTo>
                <a:lnTo>
                  <a:pt x="229" y="203"/>
                </a:lnTo>
                <a:lnTo>
                  <a:pt x="280" y="203"/>
                </a:lnTo>
                <a:lnTo>
                  <a:pt x="331" y="190"/>
                </a:lnTo>
                <a:lnTo>
                  <a:pt x="381" y="177"/>
                </a:lnTo>
                <a:lnTo>
                  <a:pt x="445" y="165"/>
                </a:lnTo>
                <a:lnTo>
                  <a:pt x="521" y="152"/>
                </a:lnTo>
                <a:lnTo>
                  <a:pt x="598" y="127"/>
                </a:lnTo>
                <a:lnTo>
                  <a:pt x="687" y="114"/>
                </a:lnTo>
                <a:lnTo>
                  <a:pt x="776" y="89"/>
                </a:lnTo>
                <a:lnTo>
                  <a:pt x="878" y="76"/>
                </a:lnTo>
                <a:lnTo>
                  <a:pt x="954" y="51"/>
                </a:lnTo>
                <a:lnTo>
                  <a:pt x="1030" y="38"/>
                </a:lnTo>
                <a:lnTo>
                  <a:pt x="1068" y="25"/>
                </a:lnTo>
                <a:lnTo>
                  <a:pt x="1094" y="25"/>
                </a:lnTo>
                <a:lnTo>
                  <a:pt x="1132" y="25"/>
                </a:lnTo>
                <a:lnTo>
                  <a:pt x="1158" y="13"/>
                </a:lnTo>
                <a:lnTo>
                  <a:pt x="1183" y="13"/>
                </a:lnTo>
                <a:lnTo>
                  <a:pt x="1196" y="13"/>
                </a:lnTo>
                <a:lnTo>
                  <a:pt x="1221" y="0"/>
                </a:lnTo>
                <a:lnTo>
                  <a:pt x="1234" y="0"/>
                </a:lnTo>
                <a:lnTo>
                  <a:pt x="1247" y="0"/>
                </a:lnTo>
                <a:lnTo>
                  <a:pt x="1259" y="0"/>
                </a:lnTo>
                <a:lnTo>
                  <a:pt x="1297" y="0"/>
                </a:lnTo>
                <a:lnTo>
                  <a:pt x="1348" y="13"/>
                </a:lnTo>
                <a:lnTo>
                  <a:pt x="1374" y="13"/>
                </a:lnTo>
                <a:lnTo>
                  <a:pt x="1412" y="25"/>
                </a:lnTo>
                <a:lnTo>
                  <a:pt x="1425" y="38"/>
                </a:lnTo>
                <a:lnTo>
                  <a:pt x="1450" y="51"/>
                </a:lnTo>
                <a:lnTo>
                  <a:pt x="1463" y="63"/>
                </a:lnTo>
                <a:lnTo>
                  <a:pt x="1463" y="76"/>
                </a:lnTo>
                <a:lnTo>
                  <a:pt x="1463" y="89"/>
                </a:lnTo>
                <a:lnTo>
                  <a:pt x="1450" y="101"/>
                </a:lnTo>
                <a:lnTo>
                  <a:pt x="1437" y="114"/>
                </a:lnTo>
                <a:lnTo>
                  <a:pt x="1425" y="114"/>
                </a:lnTo>
                <a:lnTo>
                  <a:pt x="1399" y="127"/>
                </a:lnTo>
                <a:lnTo>
                  <a:pt x="1374" y="127"/>
                </a:lnTo>
                <a:lnTo>
                  <a:pt x="1348" y="139"/>
                </a:lnTo>
                <a:lnTo>
                  <a:pt x="1336" y="139"/>
                </a:lnTo>
                <a:lnTo>
                  <a:pt x="1323" y="139"/>
                </a:lnTo>
                <a:lnTo>
                  <a:pt x="1297" y="139"/>
                </a:lnTo>
                <a:lnTo>
                  <a:pt x="1272" y="152"/>
                </a:lnTo>
                <a:lnTo>
                  <a:pt x="1247" y="152"/>
                </a:lnTo>
                <a:lnTo>
                  <a:pt x="1221" y="152"/>
                </a:lnTo>
                <a:lnTo>
                  <a:pt x="1183" y="165"/>
                </a:lnTo>
                <a:lnTo>
                  <a:pt x="1145" y="165"/>
                </a:lnTo>
                <a:lnTo>
                  <a:pt x="1119" y="177"/>
                </a:lnTo>
                <a:lnTo>
                  <a:pt x="1068" y="177"/>
                </a:lnTo>
                <a:lnTo>
                  <a:pt x="1030" y="190"/>
                </a:lnTo>
                <a:lnTo>
                  <a:pt x="992" y="203"/>
                </a:lnTo>
                <a:lnTo>
                  <a:pt x="941" y="203"/>
                </a:lnTo>
                <a:lnTo>
                  <a:pt x="890" y="215"/>
                </a:lnTo>
                <a:lnTo>
                  <a:pt x="839" y="228"/>
                </a:lnTo>
                <a:lnTo>
                  <a:pt x="776" y="241"/>
                </a:lnTo>
                <a:lnTo>
                  <a:pt x="725" y="253"/>
                </a:lnTo>
                <a:lnTo>
                  <a:pt x="674" y="253"/>
                </a:lnTo>
                <a:lnTo>
                  <a:pt x="623" y="266"/>
                </a:lnTo>
                <a:lnTo>
                  <a:pt x="572" y="279"/>
                </a:lnTo>
                <a:lnTo>
                  <a:pt x="534" y="279"/>
                </a:lnTo>
                <a:lnTo>
                  <a:pt x="496" y="291"/>
                </a:lnTo>
                <a:lnTo>
                  <a:pt x="458" y="291"/>
                </a:lnTo>
                <a:lnTo>
                  <a:pt x="420" y="304"/>
                </a:lnTo>
                <a:lnTo>
                  <a:pt x="381" y="304"/>
                </a:lnTo>
                <a:lnTo>
                  <a:pt x="356" y="317"/>
                </a:lnTo>
                <a:lnTo>
                  <a:pt x="331" y="317"/>
                </a:lnTo>
                <a:lnTo>
                  <a:pt x="305" y="317"/>
                </a:lnTo>
                <a:lnTo>
                  <a:pt x="280" y="329"/>
                </a:lnTo>
                <a:lnTo>
                  <a:pt x="254" y="329"/>
                </a:lnTo>
                <a:lnTo>
                  <a:pt x="242" y="329"/>
                </a:lnTo>
                <a:lnTo>
                  <a:pt x="229" y="329"/>
                </a:lnTo>
                <a:lnTo>
                  <a:pt x="165" y="329"/>
                </a:lnTo>
                <a:lnTo>
                  <a:pt x="114" y="317"/>
                </a:lnTo>
                <a:lnTo>
                  <a:pt x="76" y="317"/>
                </a:lnTo>
                <a:lnTo>
                  <a:pt x="38" y="30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8" name="Freeform 30"/>
          <p:cNvSpPr/>
          <p:nvPr/>
        </p:nvSpPr>
        <p:spPr bwMode="auto">
          <a:xfrm>
            <a:off x="6775450" y="3058585"/>
            <a:ext cx="839788" cy="1181100"/>
          </a:xfrm>
          <a:custGeom>
            <a:avLst/>
            <a:gdLst>
              <a:gd name="T0" fmla="*/ 2147483647 w 1323"/>
              <a:gd name="T1" fmla="*/ 2147483647 h 1394"/>
              <a:gd name="T2" fmla="*/ 2147483647 w 1323"/>
              <a:gd name="T3" fmla="*/ 2147483647 h 1394"/>
              <a:gd name="T4" fmla="*/ 2147483647 w 1323"/>
              <a:gd name="T5" fmla="*/ 2147483647 h 1394"/>
              <a:gd name="T6" fmla="*/ 2147483647 w 1323"/>
              <a:gd name="T7" fmla="*/ 2147483647 h 1394"/>
              <a:gd name="T8" fmla="*/ 2147483647 w 1323"/>
              <a:gd name="T9" fmla="*/ 2147483647 h 1394"/>
              <a:gd name="T10" fmla="*/ 2147483647 w 1323"/>
              <a:gd name="T11" fmla="*/ 2147483647 h 1394"/>
              <a:gd name="T12" fmla="*/ 2147483647 w 1323"/>
              <a:gd name="T13" fmla="*/ 2147483647 h 1394"/>
              <a:gd name="T14" fmla="*/ 2147483647 w 1323"/>
              <a:gd name="T15" fmla="*/ 2147483647 h 1394"/>
              <a:gd name="T16" fmla="*/ 2147483647 w 1323"/>
              <a:gd name="T17" fmla="*/ 2147483647 h 1394"/>
              <a:gd name="T18" fmla="*/ 2147483647 w 1323"/>
              <a:gd name="T19" fmla="*/ 2147483647 h 1394"/>
              <a:gd name="T20" fmla="*/ 2147483647 w 1323"/>
              <a:gd name="T21" fmla="*/ 2147483647 h 1394"/>
              <a:gd name="T22" fmla="*/ 2147483647 w 1323"/>
              <a:gd name="T23" fmla="*/ 2147483647 h 1394"/>
              <a:gd name="T24" fmla="*/ 2147483647 w 1323"/>
              <a:gd name="T25" fmla="*/ 2147483647 h 1394"/>
              <a:gd name="T26" fmla="*/ 2147483647 w 1323"/>
              <a:gd name="T27" fmla="*/ 2147483647 h 1394"/>
              <a:gd name="T28" fmla="*/ 2147483647 w 1323"/>
              <a:gd name="T29" fmla="*/ 2147483647 h 1394"/>
              <a:gd name="T30" fmla="*/ 2147483647 w 1323"/>
              <a:gd name="T31" fmla="*/ 2147483647 h 1394"/>
              <a:gd name="T32" fmla="*/ 2147483647 w 1323"/>
              <a:gd name="T33" fmla="*/ 2147483647 h 1394"/>
              <a:gd name="T34" fmla="*/ 2147483647 w 1323"/>
              <a:gd name="T35" fmla="*/ 2147483647 h 1394"/>
              <a:gd name="T36" fmla="*/ 2147483647 w 1323"/>
              <a:gd name="T37" fmla="*/ 2147483647 h 1394"/>
              <a:gd name="T38" fmla="*/ 2147483647 w 1323"/>
              <a:gd name="T39" fmla="*/ 2147483647 h 1394"/>
              <a:gd name="T40" fmla="*/ 2147483647 w 1323"/>
              <a:gd name="T41" fmla="*/ 2147483647 h 1394"/>
              <a:gd name="T42" fmla="*/ 2147483647 w 1323"/>
              <a:gd name="T43" fmla="*/ 2147483647 h 1394"/>
              <a:gd name="T44" fmla="*/ 2147483647 w 1323"/>
              <a:gd name="T45" fmla="*/ 2147483647 h 1394"/>
              <a:gd name="T46" fmla="*/ 2147483647 w 1323"/>
              <a:gd name="T47" fmla="*/ 2147483647 h 1394"/>
              <a:gd name="T48" fmla="*/ 2147483647 w 1323"/>
              <a:gd name="T49" fmla="*/ 2147483647 h 1394"/>
              <a:gd name="T50" fmla="*/ 2147483647 w 1323"/>
              <a:gd name="T51" fmla="*/ 2147483647 h 1394"/>
              <a:gd name="T52" fmla="*/ 2147483647 w 1323"/>
              <a:gd name="T53" fmla="*/ 2147483647 h 1394"/>
              <a:gd name="T54" fmla="*/ 2147483647 w 1323"/>
              <a:gd name="T55" fmla="*/ 2147483647 h 1394"/>
              <a:gd name="T56" fmla="*/ 2147483647 w 1323"/>
              <a:gd name="T57" fmla="*/ 2147483647 h 1394"/>
              <a:gd name="T58" fmla="*/ 2147483647 w 1323"/>
              <a:gd name="T59" fmla="*/ 2147483647 h 1394"/>
              <a:gd name="T60" fmla="*/ 2147483647 w 1323"/>
              <a:gd name="T61" fmla="*/ 2147483647 h 1394"/>
              <a:gd name="T62" fmla="*/ 2147483647 w 1323"/>
              <a:gd name="T63" fmla="*/ 2147483647 h 1394"/>
              <a:gd name="T64" fmla="*/ 2147483647 w 1323"/>
              <a:gd name="T65" fmla="*/ 2147483647 h 1394"/>
              <a:gd name="T66" fmla="*/ 2147483647 w 1323"/>
              <a:gd name="T67" fmla="*/ 2147483647 h 1394"/>
              <a:gd name="T68" fmla="*/ 2147483647 w 1323"/>
              <a:gd name="T69" fmla="*/ 2147483647 h 1394"/>
              <a:gd name="T70" fmla="*/ 2147483647 w 1323"/>
              <a:gd name="T71" fmla="*/ 2147483647 h 1394"/>
              <a:gd name="T72" fmla="*/ 2147483647 w 1323"/>
              <a:gd name="T73" fmla="*/ 2147483647 h 1394"/>
              <a:gd name="T74" fmla="*/ 2147483647 w 1323"/>
              <a:gd name="T75" fmla="*/ 2147483647 h 1394"/>
              <a:gd name="T76" fmla="*/ 2147483647 w 1323"/>
              <a:gd name="T77" fmla="*/ 2147483647 h 1394"/>
              <a:gd name="T78" fmla="*/ 2147483647 w 1323"/>
              <a:gd name="T79" fmla="*/ 2147483647 h 1394"/>
              <a:gd name="T80" fmla="*/ 2147483647 w 1323"/>
              <a:gd name="T81" fmla="*/ 2147483647 h 1394"/>
              <a:gd name="T82" fmla="*/ 0 w 1323"/>
              <a:gd name="T83" fmla="*/ 2147483647 h 1394"/>
              <a:gd name="T84" fmla="*/ 2147483647 w 1323"/>
              <a:gd name="T85" fmla="*/ 0 h 1394"/>
              <a:gd name="T86" fmla="*/ 2147483647 w 1323"/>
              <a:gd name="T87" fmla="*/ 2147483647 h 1394"/>
              <a:gd name="T88" fmla="*/ 2147483647 w 1323"/>
              <a:gd name="T89" fmla="*/ 2147483647 h 1394"/>
              <a:gd name="T90" fmla="*/ 2147483647 w 1323"/>
              <a:gd name="T91" fmla="*/ 2147483647 h 1394"/>
              <a:gd name="T92" fmla="*/ 2147483647 w 1323"/>
              <a:gd name="T93" fmla="*/ 2147483647 h 1394"/>
              <a:gd name="T94" fmla="*/ 2147483647 w 1323"/>
              <a:gd name="T95" fmla="*/ 2147483647 h 13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23"/>
              <a:gd name="T145" fmla="*/ 0 h 1394"/>
              <a:gd name="T146" fmla="*/ 1323 w 1323"/>
              <a:gd name="T147" fmla="*/ 1394 h 13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23" h="1394">
                <a:moveTo>
                  <a:pt x="153" y="380"/>
                </a:moveTo>
                <a:lnTo>
                  <a:pt x="153" y="418"/>
                </a:lnTo>
                <a:lnTo>
                  <a:pt x="153" y="456"/>
                </a:lnTo>
                <a:lnTo>
                  <a:pt x="153" y="481"/>
                </a:lnTo>
                <a:lnTo>
                  <a:pt x="140" y="532"/>
                </a:lnTo>
                <a:lnTo>
                  <a:pt x="140" y="570"/>
                </a:lnTo>
                <a:lnTo>
                  <a:pt x="140" y="621"/>
                </a:lnTo>
                <a:lnTo>
                  <a:pt x="140" y="671"/>
                </a:lnTo>
                <a:lnTo>
                  <a:pt x="140" y="722"/>
                </a:lnTo>
                <a:lnTo>
                  <a:pt x="140" y="773"/>
                </a:lnTo>
                <a:lnTo>
                  <a:pt x="140" y="823"/>
                </a:lnTo>
                <a:lnTo>
                  <a:pt x="140" y="874"/>
                </a:lnTo>
                <a:lnTo>
                  <a:pt x="153" y="912"/>
                </a:lnTo>
                <a:lnTo>
                  <a:pt x="153" y="950"/>
                </a:lnTo>
                <a:lnTo>
                  <a:pt x="166" y="988"/>
                </a:lnTo>
                <a:lnTo>
                  <a:pt x="166" y="1013"/>
                </a:lnTo>
                <a:lnTo>
                  <a:pt x="178" y="1039"/>
                </a:lnTo>
                <a:lnTo>
                  <a:pt x="191" y="1051"/>
                </a:lnTo>
                <a:lnTo>
                  <a:pt x="217" y="1077"/>
                </a:lnTo>
                <a:lnTo>
                  <a:pt x="229" y="1089"/>
                </a:lnTo>
                <a:lnTo>
                  <a:pt x="255" y="1115"/>
                </a:lnTo>
                <a:lnTo>
                  <a:pt x="280" y="1127"/>
                </a:lnTo>
                <a:lnTo>
                  <a:pt x="306" y="1140"/>
                </a:lnTo>
                <a:lnTo>
                  <a:pt x="331" y="1153"/>
                </a:lnTo>
                <a:lnTo>
                  <a:pt x="369" y="1165"/>
                </a:lnTo>
                <a:lnTo>
                  <a:pt x="446" y="1178"/>
                </a:lnTo>
                <a:lnTo>
                  <a:pt x="535" y="1191"/>
                </a:lnTo>
                <a:lnTo>
                  <a:pt x="611" y="1191"/>
                </a:lnTo>
                <a:lnTo>
                  <a:pt x="713" y="1191"/>
                </a:lnTo>
                <a:lnTo>
                  <a:pt x="751" y="1191"/>
                </a:lnTo>
                <a:lnTo>
                  <a:pt x="789" y="1191"/>
                </a:lnTo>
                <a:lnTo>
                  <a:pt x="827" y="1191"/>
                </a:lnTo>
                <a:lnTo>
                  <a:pt x="865" y="1191"/>
                </a:lnTo>
                <a:lnTo>
                  <a:pt x="942" y="1178"/>
                </a:lnTo>
                <a:lnTo>
                  <a:pt x="993" y="1165"/>
                </a:lnTo>
                <a:lnTo>
                  <a:pt x="1018" y="1153"/>
                </a:lnTo>
                <a:lnTo>
                  <a:pt x="1044" y="1140"/>
                </a:lnTo>
                <a:lnTo>
                  <a:pt x="1069" y="1115"/>
                </a:lnTo>
                <a:lnTo>
                  <a:pt x="1082" y="1089"/>
                </a:lnTo>
                <a:lnTo>
                  <a:pt x="1107" y="1064"/>
                </a:lnTo>
                <a:lnTo>
                  <a:pt x="1120" y="1026"/>
                </a:lnTo>
                <a:lnTo>
                  <a:pt x="1145" y="988"/>
                </a:lnTo>
                <a:lnTo>
                  <a:pt x="1158" y="937"/>
                </a:lnTo>
                <a:lnTo>
                  <a:pt x="1171" y="887"/>
                </a:lnTo>
                <a:lnTo>
                  <a:pt x="1183" y="849"/>
                </a:lnTo>
                <a:lnTo>
                  <a:pt x="1183" y="823"/>
                </a:lnTo>
                <a:lnTo>
                  <a:pt x="1196" y="798"/>
                </a:lnTo>
                <a:lnTo>
                  <a:pt x="1209" y="773"/>
                </a:lnTo>
                <a:lnTo>
                  <a:pt x="1222" y="760"/>
                </a:lnTo>
                <a:lnTo>
                  <a:pt x="1222" y="747"/>
                </a:lnTo>
                <a:lnTo>
                  <a:pt x="1234" y="747"/>
                </a:lnTo>
                <a:lnTo>
                  <a:pt x="1234" y="760"/>
                </a:lnTo>
                <a:lnTo>
                  <a:pt x="1247" y="773"/>
                </a:lnTo>
                <a:lnTo>
                  <a:pt x="1247" y="785"/>
                </a:lnTo>
                <a:lnTo>
                  <a:pt x="1247" y="811"/>
                </a:lnTo>
                <a:lnTo>
                  <a:pt x="1260" y="849"/>
                </a:lnTo>
                <a:lnTo>
                  <a:pt x="1260" y="887"/>
                </a:lnTo>
                <a:lnTo>
                  <a:pt x="1260" y="925"/>
                </a:lnTo>
                <a:lnTo>
                  <a:pt x="1273" y="963"/>
                </a:lnTo>
                <a:lnTo>
                  <a:pt x="1273" y="1013"/>
                </a:lnTo>
                <a:lnTo>
                  <a:pt x="1273" y="1051"/>
                </a:lnTo>
                <a:lnTo>
                  <a:pt x="1285" y="1077"/>
                </a:lnTo>
                <a:lnTo>
                  <a:pt x="1285" y="1115"/>
                </a:lnTo>
                <a:lnTo>
                  <a:pt x="1298" y="1140"/>
                </a:lnTo>
                <a:lnTo>
                  <a:pt x="1298" y="1153"/>
                </a:lnTo>
                <a:lnTo>
                  <a:pt x="1311" y="1165"/>
                </a:lnTo>
                <a:lnTo>
                  <a:pt x="1311" y="1178"/>
                </a:lnTo>
                <a:lnTo>
                  <a:pt x="1323" y="1191"/>
                </a:lnTo>
                <a:lnTo>
                  <a:pt x="1323" y="1204"/>
                </a:lnTo>
                <a:lnTo>
                  <a:pt x="1323" y="1216"/>
                </a:lnTo>
                <a:lnTo>
                  <a:pt x="1311" y="1229"/>
                </a:lnTo>
                <a:lnTo>
                  <a:pt x="1298" y="1242"/>
                </a:lnTo>
                <a:lnTo>
                  <a:pt x="1285" y="1254"/>
                </a:lnTo>
                <a:lnTo>
                  <a:pt x="1273" y="1267"/>
                </a:lnTo>
                <a:lnTo>
                  <a:pt x="1234" y="1305"/>
                </a:lnTo>
                <a:lnTo>
                  <a:pt x="1183" y="1330"/>
                </a:lnTo>
                <a:lnTo>
                  <a:pt x="1133" y="1343"/>
                </a:lnTo>
                <a:lnTo>
                  <a:pt x="1069" y="1368"/>
                </a:lnTo>
                <a:lnTo>
                  <a:pt x="1031" y="1368"/>
                </a:lnTo>
                <a:lnTo>
                  <a:pt x="993" y="1381"/>
                </a:lnTo>
                <a:lnTo>
                  <a:pt x="954" y="1381"/>
                </a:lnTo>
                <a:lnTo>
                  <a:pt x="904" y="1394"/>
                </a:lnTo>
                <a:lnTo>
                  <a:pt x="853" y="1394"/>
                </a:lnTo>
                <a:lnTo>
                  <a:pt x="802" y="1394"/>
                </a:lnTo>
                <a:lnTo>
                  <a:pt x="751" y="1394"/>
                </a:lnTo>
                <a:lnTo>
                  <a:pt x="687" y="1394"/>
                </a:lnTo>
                <a:lnTo>
                  <a:pt x="624" y="1394"/>
                </a:lnTo>
                <a:lnTo>
                  <a:pt x="573" y="1381"/>
                </a:lnTo>
                <a:lnTo>
                  <a:pt x="522" y="1381"/>
                </a:lnTo>
                <a:lnTo>
                  <a:pt x="471" y="1381"/>
                </a:lnTo>
                <a:lnTo>
                  <a:pt x="433" y="1381"/>
                </a:lnTo>
                <a:lnTo>
                  <a:pt x="395" y="1368"/>
                </a:lnTo>
                <a:lnTo>
                  <a:pt x="357" y="1368"/>
                </a:lnTo>
                <a:lnTo>
                  <a:pt x="331" y="1368"/>
                </a:lnTo>
                <a:lnTo>
                  <a:pt x="267" y="1343"/>
                </a:lnTo>
                <a:lnTo>
                  <a:pt x="229" y="1318"/>
                </a:lnTo>
                <a:lnTo>
                  <a:pt x="178" y="1292"/>
                </a:lnTo>
                <a:lnTo>
                  <a:pt x="140" y="1254"/>
                </a:lnTo>
                <a:lnTo>
                  <a:pt x="102" y="1216"/>
                </a:lnTo>
                <a:lnTo>
                  <a:pt x="64" y="1165"/>
                </a:lnTo>
                <a:lnTo>
                  <a:pt x="51" y="1115"/>
                </a:lnTo>
                <a:lnTo>
                  <a:pt x="38" y="1064"/>
                </a:lnTo>
                <a:lnTo>
                  <a:pt x="38" y="1026"/>
                </a:lnTo>
                <a:lnTo>
                  <a:pt x="26" y="988"/>
                </a:lnTo>
                <a:lnTo>
                  <a:pt x="26" y="937"/>
                </a:lnTo>
                <a:lnTo>
                  <a:pt x="26" y="887"/>
                </a:lnTo>
                <a:lnTo>
                  <a:pt x="26" y="823"/>
                </a:lnTo>
                <a:lnTo>
                  <a:pt x="26" y="760"/>
                </a:lnTo>
                <a:lnTo>
                  <a:pt x="38" y="684"/>
                </a:lnTo>
                <a:lnTo>
                  <a:pt x="38" y="595"/>
                </a:lnTo>
                <a:lnTo>
                  <a:pt x="38" y="519"/>
                </a:lnTo>
                <a:lnTo>
                  <a:pt x="38" y="443"/>
                </a:lnTo>
                <a:lnTo>
                  <a:pt x="38" y="380"/>
                </a:lnTo>
                <a:lnTo>
                  <a:pt x="51" y="329"/>
                </a:lnTo>
                <a:lnTo>
                  <a:pt x="51" y="279"/>
                </a:lnTo>
                <a:lnTo>
                  <a:pt x="51" y="240"/>
                </a:lnTo>
                <a:lnTo>
                  <a:pt x="51" y="202"/>
                </a:lnTo>
                <a:lnTo>
                  <a:pt x="51" y="177"/>
                </a:lnTo>
                <a:lnTo>
                  <a:pt x="51" y="139"/>
                </a:lnTo>
                <a:lnTo>
                  <a:pt x="38" y="114"/>
                </a:lnTo>
                <a:lnTo>
                  <a:pt x="38" y="88"/>
                </a:lnTo>
                <a:lnTo>
                  <a:pt x="26" y="76"/>
                </a:lnTo>
                <a:lnTo>
                  <a:pt x="13" y="63"/>
                </a:lnTo>
                <a:lnTo>
                  <a:pt x="0" y="50"/>
                </a:lnTo>
                <a:lnTo>
                  <a:pt x="0" y="25"/>
                </a:lnTo>
                <a:lnTo>
                  <a:pt x="0" y="12"/>
                </a:lnTo>
                <a:lnTo>
                  <a:pt x="13" y="12"/>
                </a:lnTo>
                <a:lnTo>
                  <a:pt x="26" y="0"/>
                </a:lnTo>
                <a:lnTo>
                  <a:pt x="51" y="12"/>
                </a:lnTo>
                <a:lnTo>
                  <a:pt x="77" y="12"/>
                </a:lnTo>
                <a:lnTo>
                  <a:pt x="115" y="25"/>
                </a:lnTo>
                <a:lnTo>
                  <a:pt x="140" y="38"/>
                </a:lnTo>
                <a:lnTo>
                  <a:pt x="191" y="76"/>
                </a:lnTo>
                <a:lnTo>
                  <a:pt x="204" y="88"/>
                </a:lnTo>
                <a:lnTo>
                  <a:pt x="217" y="114"/>
                </a:lnTo>
                <a:lnTo>
                  <a:pt x="229" y="126"/>
                </a:lnTo>
                <a:lnTo>
                  <a:pt x="229" y="152"/>
                </a:lnTo>
                <a:lnTo>
                  <a:pt x="229" y="177"/>
                </a:lnTo>
                <a:lnTo>
                  <a:pt x="217" y="202"/>
                </a:lnTo>
                <a:lnTo>
                  <a:pt x="217" y="215"/>
                </a:lnTo>
                <a:lnTo>
                  <a:pt x="204" y="240"/>
                </a:lnTo>
                <a:lnTo>
                  <a:pt x="191" y="279"/>
                </a:lnTo>
                <a:lnTo>
                  <a:pt x="178" y="329"/>
                </a:lnTo>
                <a:lnTo>
                  <a:pt x="153" y="38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9" name="Freeform 31"/>
          <p:cNvSpPr/>
          <p:nvPr/>
        </p:nvSpPr>
        <p:spPr bwMode="auto">
          <a:xfrm>
            <a:off x="7065964" y="2489201"/>
            <a:ext cx="274637" cy="268817"/>
          </a:xfrm>
          <a:custGeom>
            <a:avLst/>
            <a:gdLst>
              <a:gd name="T0" fmla="*/ 2147483647 w 433"/>
              <a:gd name="T1" fmla="*/ 2147483647 h 317"/>
              <a:gd name="T2" fmla="*/ 2147483647 w 433"/>
              <a:gd name="T3" fmla="*/ 2147483647 h 317"/>
              <a:gd name="T4" fmla="*/ 2147483647 w 433"/>
              <a:gd name="T5" fmla="*/ 2147483647 h 317"/>
              <a:gd name="T6" fmla="*/ 2147483647 w 433"/>
              <a:gd name="T7" fmla="*/ 2147483647 h 317"/>
              <a:gd name="T8" fmla="*/ 2147483647 w 433"/>
              <a:gd name="T9" fmla="*/ 2147483647 h 317"/>
              <a:gd name="T10" fmla="*/ 2147483647 w 433"/>
              <a:gd name="T11" fmla="*/ 2147483647 h 317"/>
              <a:gd name="T12" fmla="*/ 2147483647 w 433"/>
              <a:gd name="T13" fmla="*/ 2147483647 h 317"/>
              <a:gd name="T14" fmla="*/ 2147483647 w 433"/>
              <a:gd name="T15" fmla="*/ 2147483647 h 317"/>
              <a:gd name="T16" fmla="*/ 0 w 433"/>
              <a:gd name="T17" fmla="*/ 0 h 317"/>
              <a:gd name="T18" fmla="*/ 2147483647 w 433"/>
              <a:gd name="T19" fmla="*/ 0 h 317"/>
              <a:gd name="T20" fmla="*/ 2147483647 w 433"/>
              <a:gd name="T21" fmla="*/ 0 h 317"/>
              <a:gd name="T22" fmla="*/ 2147483647 w 433"/>
              <a:gd name="T23" fmla="*/ 0 h 317"/>
              <a:gd name="T24" fmla="*/ 2147483647 w 433"/>
              <a:gd name="T25" fmla="*/ 2147483647 h 317"/>
              <a:gd name="T26" fmla="*/ 2147483647 w 433"/>
              <a:gd name="T27" fmla="*/ 2147483647 h 317"/>
              <a:gd name="T28" fmla="*/ 2147483647 w 433"/>
              <a:gd name="T29" fmla="*/ 2147483647 h 317"/>
              <a:gd name="T30" fmla="*/ 2147483647 w 433"/>
              <a:gd name="T31" fmla="*/ 2147483647 h 317"/>
              <a:gd name="T32" fmla="*/ 2147483647 w 433"/>
              <a:gd name="T33" fmla="*/ 2147483647 h 317"/>
              <a:gd name="T34" fmla="*/ 2147483647 w 433"/>
              <a:gd name="T35" fmla="*/ 2147483647 h 317"/>
              <a:gd name="T36" fmla="*/ 2147483647 w 433"/>
              <a:gd name="T37" fmla="*/ 2147483647 h 317"/>
              <a:gd name="T38" fmla="*/ 2147483647 w 433"/>
              <a:gd name="T39" fmla="*/ 2147483647 h 317"/>
              <a:gd name="T40" fmla="*/ 2147483647 w 433"/>
              <a:gd name="T41" fmla="*/ 2147483647 h 317"/>
              <a:gd name="T42" fmla="*/ 2147483647 w 433"/>
              <a:gd name="T43" fmla="*/ 2147483647 h 317"/>
              <a:gd name="T44" fmla="*/ 2147483647 w 433"/>
              <a:gd name="T45" fmla="*/ 2147483647 h 317"/>
              <a:gd name="T46" fmla="*/ 2147483647 w 433"/>
              <a:gd name="T47" fmla="*/ 2147483647 h 317"/>
              <a:gd name="T48" fmla="*/ 2147483647 w 433"/>
              <a:gd name="T49" fmla="*/ 2147483647 h 317"/>
              <a:gd name="T50" fmla="*/ 2147483647 w 433"/>
              <a:gd name="T51" fmla="*/ 2147483647 h 317"/>
              <a:gd name="T52" fmla="*/ 2147483647 w 433"/>
              <a:gd name="T53" fmla="*/ 2147483647 h 317"/>
              <a:gd name="T54" fmla="*/ 2147483647 w 433"/>
              <a:gd name="T55" fmla="*/ 2147483647 h 317"/>
              <a:gd name="T56" fmla="*/ 2147483647 w 433"/>
              <a:gd name="T57" fmla="*/ 2147483647 h 317"/>
              <a:gd name="T58" fmla="*/ 2147483647 w 433"/>
              <a:gd name="T59" fmla="*/ 2147483647 h 317"/>
              <a:gd name="T60" fmla="*/ 2147483647 w 433"/>
              <a:gd name="T61" fmla="*/ 2147483647 h 317"/>
              <a:gd name="T62" fmla="*/ 2147483647 w 433"/>
              <a:gd name="T63" fmla="*/ 2147483647 h 317"/>
              <a:gd name="T64" fmla="*/ 2147483647 w 433"/>
              <a:gd name="T65" fmla="*/ 2147483647 h 317"/>
              <a:gd name="T66" fmla="*/ 2147483647 w 433"/>
              <a:gd name="T67" fmla="*/ 2147483647 h 317"/>
              <a:gd name="T68" fmla="*/ 2147483647 w 433"/>
              <a:gd name="T69" fmla="*/ 2147483647 h 317"/>
              <a:gd name="T70" fmla="*/ 2147483647 w 433"/>
              <a:gd name="T71" fmla="*/ 2147483647 h 317"/>
              <a:gd name="T72" fmla="*/ 2147483647 w 433"/>
              <a:gd name="T73" fmla="*/ 2147483647 h 317"/>
              <a:gd name="T74" fmla="*/ 2147483647 w 433"/>
              <a:gd name="T75" fmla="*/ 2147483647 h 3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33"/>
              <a:gd name="T115" fmla="*/ 0 h 317"/>
              <a:gd name="T116" fmla="*/ 433 w 433"/>
              <a:gd name="T117" fmla="*/ 317 h 3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33" h="317">
                <a:moveTo>
                  <a:pt x="166" y="190"/>
                </a:moveTo>
                <a:lnTo>
                  <a:pt x="140" y="165"/>
                </a:lnTo>
                <a:lnTo>
                  <a:pt x="102" y="127"/>
                </a:lnTo>
                <a:lnTo>
                  <a:pt x="77" y="102"/>
                </a:lnTo>
                <a:lnTo>
                  <a:pt x="51" y="76"/>
                </a:lnTo>
                <a:lnTo>
                  <a:pt x="38" y="51"/>
                </a:lnTo>
                <a:lnTo>
                  <a:pt x="26" y="38"/>
                </a:lnTo>
                <a:lnTo>
                  <a:pt x="13" y="13"/>
                </a:lnTo>
                <a:lnTo>
                  <a:pt x="0" y="0"/>
                </a:lnTo>
                <a:lnTo>
                  <a:pt x="51" y="0"/>
                </a:lnTo>
                <a:lnTo>
                  <a:pt x="102" y="0"/>
                </a:lnTo>
                <a:lnTo>
                  <a:pt x="153" y="0"/>
                </a:lnTo>
                <a:lnTo>
                  <a:pt x="191" y="13"/>
                </a:lnTo>
                <a:lnTo>
                  <a:pt x="229" y="13"/>
                </a:lnTo>
                <a:lnTo>
                  <a:pt x="255" y="26"/>
                </a:lnTo>
                <a:lnTo>
                  <a:pt x="280" y="38"/>
                </a:lnTo>
                <a:lnTo>
                  <a:pt x="306" y="51"/>
                </a:lnTo>
                <a:lnTo>
                  <a:pt x="344" y="76"/>
                </a:lnTo>
                <a:lnTo>
                  <a:pt x="382" y="102"/>
                </a:lnTo>
                <a:lnTo>
                  <a:pt x="407" y="127"/>
                </a:lnTo>
                <a:lnTo>
                  <a:pt x="433" y="152"/>
                </a:lnTo>
                <a:lnTo>
                  <a:pt x="433" y="178"/>
                </a:lnTo>
                <a:lnTo>
                  <a:pt x="433" y="203"/>
                </a:lnTo>
                <a:lnTo>
                  <a:pt x="433" y="228"/>
                </a:lnTo>
                <a:lnTo>
                  <a:pt x="433" y="254"/>
                </a:lnTo>
                <a:lnTo>
                  <a:pt x="420" y="279"/>
                </a:lnTo>
                <a:lnTo>
                  <a:pt x="407" y="304"/>
                </a:lnTo>
                <a:lnTo>
                  <a:pt x="382" y="317"/>
                </a:lnTo>
                <a:lnTo>
                  <a:pt x="369" y="317"/>
                </a:lnTo>
                <a:lnTo>
                  <a:pt x="357" y="317"/>
                </a:lnTo>
                <a:lnTo>
                  <a:pt x="344" y="317"/>
                </a:lnTo>
                <a:lnTo>
                  <a:pt x="331" y="304"/>
                </a:lnTo>
                <a:lnTo>
                  <a:pt x="306" y="292"/>
                </a:lnTo>
                <a:lnTo>
                  <a:pt x="280" y="279"/>
                </a:lnTo>
                <a:lnTo>
                  <a:pt x="242" y="254"/>
                </a:lnTo>
                <a:lnTo>
                  <a:pt x="204" y="228"/>
                </a:lnTo>
                <a:lnTo>
                  <a:pt x="166" y="19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6" name="Freeform 28"/>
          <p:cNvSpPr/>
          <p:nvPr/>
        </p:nvSpPr>
        <p:spPr bwMode="auto">
          <a:xfrm>
            <a:off x="6064251" y="2307167"/>
            <a:ext cx="735013" cy="1921933"/>
          </a:xfrm>
          <a:custGeom>
            <a:avLst/>
            <a:gdLst>
              <a:gd name="T0" fmla="*/ 2147483647 w 1157"/>
              <a:gd name="T1" fmla="*/ 2147483647 h 2268"/>
              <a:gd name="T2" fmla="*/ 2147483647 w 1157"/>
              <a:gd name="T3" fmla="*/ 2147483647 h 2268"/>
              <a:gd name="T4" fmla="*/ 2147483647 w 1157"/>
              <a:gd name="T5" fmla="*/ 2147483647 h 2268"/>
              <a:gd name="T6" fmla="*/ 2147483647 w 1157"/>
              <a:gd name="T7" fmla="*/ 2147483647 h 2268"/>
              <a:gd name="T8" fmla="*/ 2147483647 w 1157"/>
              <a:gd name="T9" fmla="*/ 2147483647 h 2268"/>
              <a:gd name="T10" fmla="*/ 2147483647 w 1157"/>
              <a:gd name="T11" fmla="*/ 2147483647 h 2268"/>
              <a:gd name="T12" fmla="*/ 2147483647 w 1157"/>
              <a:gd name="T13" fmla="*/ 2147483647 h 2268"/>
              <a:gd name="T14" fmla="*/ 2147483647 w 1157"/>
              <a:gd name="T15" fmla="*/ 2147483647 h 2268"/>
              <a:gd name="T16" fmla="*/ 2147483647 w 1157"/>
              <a:gd name="T17" fmla="*/ 2147483647 h 2268"/>
              <a:gd name="T18" fmla="*/ 2147483647 w 1157"/>
              <a:gd name="T19" fmla="*/ 2147483647 h 2268"/>
              <a:gd name="T20" fmla="*/ 2147483647 w 1157"/>
              <a:gd name="T21" fmla="*/ 2147483647 h 2268"/>
              <a:gd name="T22" fmla="*/ 0 w 1157"/>
              <a:gd name="T23" fmla="*/ 2147483647 h 2268"/>
              <a:gd name="T24" fmla="*/ 2147483647 w 1157"/>
              <a:gd name="T25" fmla="*/ 2147483647 h 2268"/>
              <a:gd name="T26" fmla="*/ 2147483647 w 1157"/>
              <a:gd name="T27" fmla="*/ 2147483647 h 2268"/>
              <a:gd name="T28" fmla="*/ 2147483647 w 1157"/>
              <a:gd name="T29" fmla="*/ 2147483647 h 2268"/>
              <a:gd name="T30" fmla="*/ 2147483647 w 1157"/>
              <a:gd name="T31" fmla="*/ 2147483647 h 2268"/>
              <a:gd name="T32" fmla="*/ 2147483647 w 1157"/>
              <a:gd name="T33" fmla="*/ 2147483647 h 2268"/>
              <a:gd name="T34" fmla="*/ 2147483647 w 1157"/>
              <a:gd name="T35" fmla="*/ 2147483647 h 2268"/>
              <a:gd name="T36" fmla="*/ 2147483647 w 1157"/>
              <a:gd name="T37" fmla="*/ 2147483647 h 2268"/>
              <a:gd name="T38" fmla="*/ 2147483647 w 1157"/>
              <a:gd name="T39" fmla="*/ 2147483647 h 2268"/>
              <a:gd name="T40" fmla="*/ 2147483647 w 1157"/>
              <a:gd name="T41" fmla="*/ 2147483647 h 2268"/>
              <a:gd name="T42" fmla="*/ 2147483647 w 1157"/>
              <a:gd name="T43" fmla="*/ 2147483647 h 2268"/>
              <a:gd name="T44" fmla="*/ 2147483647 w 1157"/>
              <a:gd name="T45" fmla="*/ 2147483647 h 2268"/>
              <a:gd name="T46" fmla="*/ 2147483647 w 1157"/>
              <a:gd name="T47" fmla="*/ 2147483647 h 2268"/>
              <a:gd name="T48" fmla="*/ 2147483647 w 1157"/>
              <a:gd name="T49" fmla="*/ 2147483647 h 2268"/>
              <a:gd name="T50" fmla="*/ 2147483647 w 1157"/>
              <a:gd name="T51" fmla="*/ 2147483647 h 2268"/>
              <a:gd name="T52" fmla="*/ 2147483647 w 1157"/>
              <a:gd name="T53" fmla="*/ 2147483647 h 2268"/>
              <a:gd name="T54" fmla="*/ 2147483647 w 1157"/>
              <a:gd name="T55" fmla="*/ 2147483647 h 2268"/>
              <a:gd name="T56" fmla="*/ 2147483647 w 1157"/>
              <a:gd name="T57" fmla="*/ 2147483647 h 2268"/>
              <a:gd name="T58" fmla="*/ 2147483647 w 1157"/>
              <a:gd name="T59" fmla="*/ 2147483647 h 2268"/>
              <a:gd name="T60" fmla="*/ 2147483647 w 1157"/>
              <a:gd name="T61" fmla="*/ 2147483647 h 2268"/>
              <a:gd name="T62" fmla="*/ 2147483647 w 1157"/>
              <a:gd name="T63" fmla="*/ 2147483647 h 2268"/>
              <a:gd name="T64" fmla="*/ 2147483647 w 1157"/>
              <a:gd name="T65" fmla="*/ 2147483647 h 2268"/>
              <a:gd name="T66" fmla="*/ 2147483647 w 1157"/>
              <a:gd name="T67" fmla="*/ 2147483647 h 2268"/>
              <a:gd name="T68" fmla="*/ 2147483647 w 1157"/>
              <a:gd name="T69" fmla="*/ 2147483647 h 2268"/>
              <a:gd name="T70" fmla="*/ 2147483647 w 1157"/>
              <a:gd name="T71" fmla="*/ 2147483647 h 2268"/>
              <a:gd name="T72" fmla="*/ 2147483647 w 1157"/>
              <a:gd name="T73" fmla="*/ 0 h 2268"/>
              <a:gd name="T74" fmla="*/ 2147483647 w 1157"/>
              <a:gd name="T75" fmla="*/ 0 h 2268"/>
              <a:gd name="T76" fmla="*/ 2147483647 w 1157"/>
              <a:gd name="T77" fmla="*/ 0 h 2268"/>
              <a:gd name="T78" fmla="*/ 2147483647 w 1157"/>
              <a:gd name="T79" fmla="*/ 2147483647 h 2268"/>
              <a:gd name="T80" fmla="*/ 2147483647 w 1157"/>
              <a:gd name="T81" fmla="*/ 2147483647 h 2268"/>
              <a:gd name="T82" fmla="*/ 2147483647 w 1157"/>
              <a:gd name="T83" fmla="*/ 2147483647 h 2268"/>
              <a:gd name="T84" fmla="*/ 2147483647 w 1157"/>
              <a:gd name="T85" fmla="*/ 2147483647 h 2268"/>
              <a:gd name="T86" fmla="*/ 2147483647 w 1157"/>
              <a:gd name="T87" fmla="*/ 2147483647 h 2268"/>
              <a:gd name="T88" fmla="*/ 2147483647 w 1157"/>
              <a:gd name="T89" fmla="*/ 2147483647 h 2268"/>
              <a:gd name="T90" fmla="*/ 2147483647 w 1157"/>
              <a:gd name="T91" fmla="*/ 2147483647 h 2268"/>
              <a:gd name="T92" fmla="*/ 2147483647 w 1157"/>
              <a:gd name="T93" fmla="*/ 2147483647 h 2268"/>
              <a:gd name="T94" fmla="*/ 2147483647 w 1157"/>
              <a:gd name="T95" fmla="*/ 2147483647 h 2268"/>
              <a:gd name="T96" fmla="*/ 2147483647 w 1157"/>
              <a:gd name="T97" fmla="*/ 2147483647 h 2268"/>
              <a:gd name="T98" fmla="*/ 2147483647 w 1157"/>
              <a:gd name="T99" fmla="*/ 2147483647 h 2268"/>
              <a:gd name="T100" fmla="*/ 2147483647 w 1157"/>
              <a:gd name="T101" fmla="*/ 2147483647 h 2268"/>
              <a:gd name="T102" fmla="*/ 2147483647 w 1157"/>
              <a:gd name="T103" fmla="*/ 2147483647 h 2268"/>
              <a:gd name="T104" fmla="*/ 2147483647 w 1157"/>
              <a:gd name="T105" fmla="*/ 2147483647 h 2268"/>
              <a:gd name="T106" fmla="*/ 2147483647 w 1157"/>
              <a:gd name="T107" fmla="*/ 2147483647 h 22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57"/>
              <a:gd name="T163" fmla="*/ 0 h 2268"/>
              <a:gd name="T164" fmla="*/ 1157 w 1157"/>
              <a:gd name="T165" fmla="*/ 2268 h 22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57" h="2268">
                <a:moveTo>
                  <a:pt x="954" y="1166"/>
                </a:moveTo>
                <a:lnTo>
                  <a:pt x="916" y="1280"/>
                </a:lnTo>
                <a:lnTo>
                  <a:pt x="865" y="1394"/>
                </a:lnTo>
                <a:lnTo>
                  <a:pt x="814" y="1495"/>
                </a:lnTo>
                <a:lnTo>
                  <a:pt x="763" y="1596"/>
                </a:lnTo>
                <a:lnTo>
                  <a:pt x="738" y="1647"/>
                </a:lnTo>
                <a:lnTo>
                  <a:pt x="699" y="1698"/>
                </a:lnTo>
                <a:lnTo>
                  <a:pt x="636" y="1786"/>
                </a:lnTo>
                <a:lnTo>
                  <a:pt x="560" y="1862"/>
                </a:lnTo>
                <a:lnTo>
                  <a:pt x="483" y="1951"/>
                </a:lnTo>
                <a:lnTo>
                  <a:pt x="407" y="2014"/>
                </a:lnTo>
                <a:lnTo>
                  <a:pt x="331" y="2091"/>
                </a:lnTo>
                <a:lnTo>
                  <a:pt x="280" y="2116"/>
                </a:lnTo>
                <a:lnTo>
                  <a:pt x="241" y="2141"/>
                </a:lnTo>
                <a:lnTo>
                  <a:pt x="203" y="2167"/>
                </a:lnTo>
                <a:lnTo>
                  <a:pt x="178" y="2192"/>
                </a:lnTo>
                <a:lnTo>
                  <a:pt x="140" y="2217"/>
                </a:lnTo>
                <a:lnTo>
                  <a:pt x="102" y="2230"/>
                </a:lnTo>
                <a:lnTo>
                  <a:pt x="76" y="2243"/>
                </a:lnTo>
                <a:lnTo>
                  <a:pt x="51" y="2255"/>
                </a:lnTo>
                <a:lnTo>
                  <a:pt x="38" y="2255"/>
                </a:lnTo>
                <a:lnTo>
                  <a:pt x="25" y="2268"/>
                </a:lnTo>
                <a:lnTo>
                  <a:pt x="12" y="2268"/>
                </a:lnTo>
                <a:lnTo>
                  <a:pt x="0" y="2255"/>
                </a:lnTo>
                <a:lnTo>
                  <a:pt x="12" y="2243"/>
                </a:lnTo>
                <a:lnTo>
                  <a:pt x="12" y="2230"/>
                </a:lnTo>
                <a:lnTo>
                  <a:pt x="25" y="2217"/>
                </a:lnTo>
                <a:lnTo>
                  <a:pt x="51" y="2192"/>
                </a:lnTo>
                <a:lnTo>
                  <a:pt x="76" y="2167"/>
                </a:lnTo>
                <a:lnTo>
                  <a:pt x="102" y="2141"/>
                </a:lnTo>
                <a:lnTo>
                  <a:pt x="140" y="2116"/>
                </a:lnTo>
                <a:lnTo>
                  <a:pt x="216" y="2052"/>
                </a:lnTo>
                <a:lnTo>
                  <a:pt x="292" y="1976"/>
                </a:lnTo>
                <a:lnTo>
                  <a:pt x="356" y="1913"/>
                </a:lnTo>
                <a:lnTo>
                  <a:pt x="432" y="1837"/>
                </a:lnTo>
                <a:lnTo>
                  <a:pt x="458" y="1799"/>
                </a:lnTo>
                <a:lnTo>
                  <a:pt x="496" y="1748"/>
                </a:lnTo>
                <a:lnTo>
                  <a:pt x="534" y="1698"/>
                </a:lnTo>
                <a:lnTo>
                  <a:pt x="560" y="1647"/>
                </a:lnTo>
                <a:lnTo>
                  <a:pt x="598" y="1584"/>
                </a:lnTo>
                <a:lnTo>
                  <a:pt x="636" y="1520"/>
                </a:lnTo>
                <a:lnTo>
                  <a:pt x="661" y="1457"/>
                </a:lnTo>
                <a:lnTo>
                  <a:pt x="699" y="1381"/>
                </a:lnTo>
                <a:lnTo>
                  <a:pt x="763" y="1242"/>
                </a:lnTo>
                <a:lnTo>
                  <a:pt x="789" y="1166"/>
                </a:lnTo>
                <a:lnTo>
                  <a:pt x="814" y="1077"/>
                </a:lnTo>
                <a:lnTo>
                  <a:pt x="839" y="1001"/>
                </a:lnTo>
                <a:lnTo>
                  <a:pt x="852" y="912"/>
                </a:lnTo>
                <a:lnTo>
                  <a:pt x="878" y="836"/>
                </a:lnTo>
                <a:lnTo>
                  <a:pt x="890" y="747"/>
                </a:lnTo>
                <a:lnTo>
                  <a:pt x="903" y="659"/>
                </a:lnTo>
                <a:lnTo>
                  <a:pt x="916" y="583"/>
                </a:lnTo>
                <a:lnTo>
                  <a:pt x="916" y="507"/>
                </a:lnTo>
                <a:lnTo>
                  <a:pt x="928" y="443"/>
                </a:lnTo>
                <a:lnTo>
                  <a:pt x="941" y="393"/>
                </a:lnTo>
                <a:lnTo>
                  <a:pt x="941" y="342"/>
                </a:lnTo>
                <a:lnTo>
                  <a:pt x="954" y="291"/>
                </a:lnTo>
                <a:lnTo>
                  <a:pt x="954" y="253"/>
                </a:lnTo>
                <a:lnTo>
                  <a:pt x="954" y="215"/>
                </a:lnTo>
                <a:lnTo>
                  <a:pt x="954" y="190"/>
                </a:lnTo>
                <a:lnTo>
                  <a:pt x="954" y="164"/>
                </a:lnTo>
                <a:lnTo>
                  <a:pt x="941" y="139"/>
                </a:lnTo>
                <a:lnTo>
                  <a:pt x="941" y="114"/>
                </a:lnTo>
                <a:lnTo>
                  <a:pt x="941" y="101"/>
                </a:lnTo>
                <a:lnTo>
                  <a:pt x="928" y="88"/>
                </a:lnTo>
                <a:lnTo>
                  <a:pt x="916" y="76"/>
                </a:lnTo>
                <a:lnTo>
                  <a:pt x="916" y="63"/>
                </a:lnTo>
                <a:lnTo>
                  <a:pt x="903" y="50"/>
                </a:lnTo>
                <a:lnTo>
                  <a:pt x="890" y="50"/>
                </a:lnTo>
                <a:lnTo>
                  <a:pt x="890" y="38"/>
                </a:lnTo>
                <a:lnTo>
                  <a:pt x="890" y="25"/>
                </a:lnTo>
                <a:lnTo>
                  <a:pt x="903" y="0"/>
                </a:lnTo>
                <a:lnTo>
                  <a:pt x="916" y="0"/>
                </a:lnTo>
                <a:lnTo>
                  <a:pt x="928" y="0"/>
                </a:lnTo>
                <a:lnTo>
                  <a:pt x="941" y="0"/>
                </a:lnTo>
                <a:lnTo>
                  <a:pt x="954" y="0"/>
                </a:lnTo>
                <a:lnTo>
                  <a:pt x="979" y="0"/>
                </a:lnTo>
                <a:lnTo>
                  <a:pt x="992" y="12"/>
                </a:lnTo>
                <a:lnTo>
                  <a:pt x="1018" y="12"/>
                </a:lnTo>
                <a:lnTo>
                  <a:pt x="1043" y="25"/>
                </a:lnTo>
                <a:lnTo>
                  <a:pt x="1068" y="25"/>
                </a:lnTo>
                <a:lnTo>
                  <a:pt x="1081" y="38"/>
                </a:lnTo>
                <a:lnTo>
                  <a:pt x="1107" y="50"/>
                </a:lnTo>
                <a:lnTo>
                  <a:pt x="1119" y="50"/>
                </a:lnTo>
                <a:lnTo>
                  <a:pt x="1132" y="63"/>
                </a:lnTo>
                <a:lnTo>
                  <a:pt x="1132" y="76"/>
                </a:lnTo>
                <a:lnTo>
                  <a:pt x="1145" y="76"/>
                </a:lnTo>
                <a:lnTo>
                  <a:pt x="1145" y="101"/>
                </a:lnTo>
                <a:lnTo>
                  <a:pt x="1157" y="126"/>
                </a:lnTo>
                <a:lnTo>
                  <a:pt x="1145" y="152"/>
                </a:lnTo>
                <a:lnTo>
                  <a:pt x="1145" y="190"/>
                </a:lnTo>
                <a:lnTo>
                  <a:pt x="1145" y="215"/>
                </a:lnTo>
                <a:lnTo>
                  <a:pt x="1132" y="253"/>
                </a:lnTo>
                <a:lnTo>
                  <a:pt x="1132" y="291"/>
                </a:lnTo>
                <a:lnTo>
                  <a:pt x="1119" y="342"/>
                </a:lnTo>
                <a:lnTo>
                  <a:pt x="1119" y="393"/>
                </a:lnTo>
                <a:lnTo>
                  <a:pt x="1107" y="456"/>
                </a:lnTo>
                <a:lnTo>
                  <a:pt x="1094" y="519"/>
                </a:lnTo>
                <a:lnTo>
                  <a:pt x="1094" y="595"/>
                </a:lnTo>
                <a:lnTo>
                  <a:pt x="1081" y="671"/>
                </a:lnTo>
                <a:lnTo>
                  <a:pt x="1056" y="747"/>
                </a:lnTo>
                <a:lnTo>
                  <a:pt x="1043" y="823"/>
                </a:lnTo>
                <a:lnTo>
                  <a:pt x="1030" y="899"/>
                </a:lnTo>
                <a:lnTo>
                  <a:pt x="992" y="1026"/>
                </a:lnTo>
                <a:lnTo>
                  <a:pt x="954" y="11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3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660" name="矩形 2"/>
          <p:cNvSpPr>
            <a:spLocks noChangeArrowheads="1"/>
          </p:cNvSpPr>
          <p:nvPr/>
        </p:nvSpPr>
        <p:spPr bwMode="auto">
          <a:xfrm>
            <a:off x="5022850" y="4929717"/>
            <a:ext cx="3575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sz="2000" b="1">
                <a:latin typeface="宋体" panose="02010600030101010101" pitchFamily="2" charset="-122"/>
              </a:rPr>
              <a:t>一横稍往上提，竖撇与横交叉，竖弯钩在横下边、弯要大，右上角有一点。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>
                <a:latin typeface="+mj-ea"/>
                <a:ea typeface="+mj-ea"/>
              </a:rPr>
              <a:t>独体字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55684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尤妙   怨天尤人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8"/>
            <a:ext cx="476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小芳的学习成绩尤其棒！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Y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尢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2971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33817" name="矩形 4"/>
          <p:cNvSpPr>
            <a:spLocks noChangeArrowheads="1"/>
          </p:cNvSpPr>
          <p:nvPr/>
        </p:nvSpPr>
        <p:spPr bwMode="auto">
          <a:xfrm>
            <a:off x="2628901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18" name="矩形 17"/>
          <p:cNvSpPr>
            <a:spLocks noChangeArrowheads="1"/>
          </p:cNvSpPr>
          <p:nvPr/>
        </p:nvSpPr>
        <p:spPr bwMode="auto">
          <a:xfrm>
            <a:off x="2762251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yóu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2972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7" grpId="0" animBg="1"/>
      <p:bldP spid="68638" grpId="0" animBg="1"/>
      <p:bldP spid="68639" grpId="0" animBg="1"/>
      <p:bldP spid="68636" grpId="0" animBg="1"/>
      <p:bldP spid="68660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33817" grpId="0"/>
      <p:bldP spid="33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88" name="Freeform 32"/>
          <p:cNvSpPr/>
          <p:nvPr/>
        </p:nvSpPr>
        <p:spPr bwMode="auto">
          <a:xfrm>
            <a:off x="6875463" y="2277533"/>
            <a:ext cx="233362" cy="237067"/>
          </a:xfrm>
          <a:custGeom>
            <a:avLst/>
            <a:gdLst>
              <a:gd name="T0" fmla="*/ 0 w 369"/>
              <a:gd name="T1" fmla="*/ 2147483647 h 279"/>
              <a:gd name="T2" fmla="*/ 0 w 369"/>
              <a:gd name="T3" fmla="*/ 2147483647 h 279"/>
              <a:gd name="T4" fmla="*/ 2147483647 w 369"/>
              <a:gd name="T5" fmla="*/ 2147483647 h 279"/>
              <a:gd name="T6" fmla="*/ 2147483647 w 369"/>
              <a:gd name="T7" fmla="*/ 2147483647 h 279"/>
              <a:gd name="T8" fmla="*/ 2147483647 w 369"/>
              <a:gd name="T9" fmla="*/ 0 h 279"/>
              <a:gd name="T10" fmla="*/ 2147483647 w 369"/>
              <a:gd name="T11" fmla="*/ 0 h 279"/>
              <a:gd name="T12" fmla="*/ 2147483647 w 369"/>
              <a:gd name="T13" fmla="*/ 0 h 279"/>
              <a:gd name="T14" fmla="*/ 2147483647 w 369"/>
              <a:gd name="T15" fmla="*/ 0 h 279"/>
              <a:gd name="T16" fmla="*/ 2147483647 w 369"/>
              <a:gd name="T17" fmla="*/ 0 h 279"/>
              <a:gd name="T18" fmla="*/ 2147483647 w 369"/>
              <a:gd name="T19" fmla="*/ 0 h 279"/>
              <a:gd name="T20" fmla="*/ 2147483647 w 369"/>
              <a:gd name="T21" fmla="*/ 2147483647 h 279"/>
              <a:gd name="T22" fmla="*/ 2147483647 w 369"/>
              <a:gd name="T23" fmla="*/ 2147483647 h 279"/>
              <a:gd name="T24" fmla="*/ 2147483647 w 369"/>
              <a:gd name="T25" fmla="*/ 2147483647 h 279"/>
              <a:gd name="T26" fmla="*/ 2147483647 w 369"/>
              <a:gd name="T27" fmla="*/ 2147483647 h 279"/>
              <a:gd name="T28" fmla="*/ 2147483647 w 369"/>
              <a:gd name="T29" fmla="*/ 2147483647 h 279"/>
              <a:gd name="T30" fmla="*/ 2147483647 w 369"/>
              <a:gd name="T31" fmla="*/ 2147483647 h 279"/>
              <a:gd name="T32" fmla="*/ 2147483647 w 369"/>
              <a:gd name="T33" fmla="*/ 2147483647 h 279"/>
              <a:gd name="T34" fmla="*/ 2147483647 w 369"/>
              <a:gd name="T35" fmla="*/ 2147483647 h 279"/>
              <a:gd name="T36" fmla="*/ 2147483647 w 369"/>
              <a:gd name="T37" fmla="*/ 2147483647 h 279"/>
              <a:gd name="T38" fmla="*/ 2147483647 w 369"/>
              <a:gd name="T39" fmla="*/ 2147483647 h 279"/>
              <a:gd name="T40" fmla="*/ 2147483647 w 369"/>
              <a:gd name="T41" fmla="*/ 2147483647 h 279"/>
              <a:gd name="T42" fmla="*/ 2147483647 w 369"/>
              <a:gd name="T43" fmla="*/ 2147483647 h 279"/>
              <a:gd name="T44" fmla="*/ 2147483647 w 369"/>
              <a:gd name="T45" fmla="*/ 2147483647 h 279"/>
              <a:gd name="T46" fmla="*/ 2147483647 w 369"/>
              <a:gd name="T47" fmla="*/ 2147483647 h 279"/>
              <a:gd name="T48" fmla="*/ 2147483647 w 369"/>
              <a:gd name="T49" fmla="*/ 2147483647 h 279"/>
              <a:gd name="T50" fmla="*/ 2147483647 w 369"/>
              <a:gd name="T51" fmla="*/ 2147483647 h 279"/>
              <a:gd name="T52" fmla="*/ 2147483647 w 369"/>
              <a:gd name="T53" fmla="*/ 2147483647 h 279"/>
              <a:gd name="T54" fmla="*/ 2147483647 w 369"/>
              <a:gd name="T55" fmla="*/ 2147483647 h 279"/>
              <a:gd name="T56" fmla="*/ 2147483647 w 369"/>
              <a:gd name="T57" fmla="*/ 2147483647 h 279"/>
              <a:gd name="T58" fmla="*/ 2147483647 w 369"/>
              <a:gd name="T59" fmla="*/ 2147483647 h 279"/>
              <a:gd name="T60" fmla="*/ 2147483647 w 369"/>
              <a:gd name="T61" fmla="*/ 2147483647 h 279"/>
              <a:gd name="T62" fmla="*/ 2147483647 w 369"/>
              <a:gd name="T63" fmla="*/ 2147483647 h 279"/>
              <a:gd name="T64" fmla="*/ 2147483647 w 369"/>
              <a:gd name="T65" fmla="*/ 2147483647 h 279"/>
              <a:gd name="T66" fmla="*/ 2147483647 w 369"/>
              <a:gd name="T67" fmla="*/ 2147483647 h 279"/>
              <a:gd name="T68" fmla="*/ 2147483647 w 369"/>
              <a:gd name="T69" fmla="*/ 2147483647 h 279"/>
              <a:gd name="T70" fmla="*/ 2147483647 w 369"/>
              <a:gd name="T71" fmla="*/ 2147483647 h 279"/>
              <a:gd name="T72" fmla="*/ 2147483647 w 369"/>
              <a:gd name="T73" fmla="*/ 2147483647 h 279"/>
              <a:gd name="T74" fmla="*/ 0 w 369"/>
              <a:gd name="T75" fmla="*/ 2147483647 h 279"/>
              <a:gd name="T76" fmla="*/ 0 w 369"/>
              <a:gd name="T77" fmla="*/ 2147483647 h 279"/>
              <a:gd name="T78" fmla="*/ 0 w 369"/>
              <a:gd name="T79" fmla="*/ 2147483647 h 279"/>
              <a:gd name="T80" fmla="*/ 0 w 369"/>
              <a:gd name="T81" fmla="*/ 2147483647 h 279"/>
              <a:gd name="T82" fmla="*/ 0 w 369"/>
              <a:gd name="T83" fmla="*/ 2147483647 h 2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69"/>
              <a:gd name="T127" fmla="*/ 0 h 279"/>
              <a:gd name="T128" fmla="*/ 369 w 369"/>
              <a:gd name="T129" fmla="*/ 279 h 27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69" h="279">
                <a:moveTo>
                  <a:pt x="0" y="25"/>
                </a:moveTo>
                <a:lnTo>
                  <a:pt x="0" y="13"/>
                </a:lnTo>
                <a:lnTo>
                  <a:pt x="13" y="13"/>
                </a:lnTo>
                <a:lnTo>
                  <a:pt x="25" y="13"/>
                </a:lnTo>
                <a:lnTo>
                  <a:pt x="38" y="0"/>
                </a:lnTo>
                <a:lnTo>
                  <a:pt x="51" y="0"/>
                </a:lnTo>
                <a:lnTo>
                  <a:pt x="76" y="0"/>
                </a:lnTo>
                <a:lnTo>
                  <a:pt x="102" y="0"/>
                </a:lnTo>
                <a:lnTo>
                  <a:pt x="127" y="0"/>
                </a:lnTo>
                <a:lnTo>
                  <a:pt x="165" y="0"/>
                </a:lnTo>
                <a:lnTo>
                  <a:pt x="216" y="13"/>
                </a:lnTo>
                <a:lnTo>
                  <a:pt x="254" y="25"/>
                </a:lnTo>
                <a:lnTo>
                  <a:pt x="305" y="51"/>
                </a:lnTo>
                <a:lnTo>
                  <a:pt x="331" y="89"/>
                </a:lnTo>
                <a:lnTo>
                  <a:pt x="356" y="114"/>
                </a:lnTo>
                <a:lnTo>
                  <a:pt x="369" y="152"/>
                </a:lnTo>
                <a:lnTo>
                  <a:pt x="369" y="177"/>
                </a:lnTo>
                <a:lnTo>
                  <a:pt x="369" y="203"/>
                </a:lnTo>
                <a:lnTo>
                  <a:pt x="356" y="228"/>
                </a:lnTo>
                <a:lnTo>
                  <a:pt x="356" y="253"/>
                </a:lnTo>
                <a:lnTo>
                  <a:pt x="343" y="266"/>
                </a:lnTo>
                <a:lnTo>
                  <a:pt x="331" y="279"/>
                </a:lnTo>
                <a:lnTo>
                  <a:pt x="305" y="279"/>
                </a:lnTo>
                <a:lnTo>
                  <a:pt x="292" y="279"/>
                </a:lnTo>
                <a:lnTo>
                  <a:pt x="280" y="266"/>
                </a:lnTo>
                <a:lnTo>
                  <a:pt x="254" y="266"/>
                </a:lnTo>
                <a:lnTo>
                  <a:pt x="242" y="253"/>
                </a:lnTo>
                <a:lnTo>
                  <a:pt x="216" y="228"/>
                </a:lnTo>
                <a:lnTo>
                  <a:pt x="165" y="203"/>
                </a:lnTo>
                <a:lnTo>
                  <a:pt x="127" y="165"/>
                </a:lnTo>
                <a:lnTo>
                  <a:pt x="89" y="127"/>
                </a:lnTo>
                <a:lnTo>
                  <a:pt x="51" y="101"/>
                </a:lnTo>
                <a:lnTo>
                  <a:pt x="38" y="89"/>
                </a:lnTo>
                <a:lnTo>
                  <a:pt x="25" y="63"/>
                </a:lnTo>
                <a:lnTo>
                  <a:pt x="13" y="51"/>
                </a:lnTo>
                <a:lnTo>
                  <a:pt x="0" y="38"/>
                </a:lnTo>
                <a:lnTo>
                  <a:pt x="0" y="2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89" name="Freeform 33"/>
          <p:cNvSpPr/>
          <p:nvPr/>
        </p:nvSpPr>
        <p:spPr bwMode="auto">
          <a:xfrm>
            <a:off x="5897564" y="3619501"/>
            <a:ext cx="581025" cy="353484"/>
          </a:xfrm>
          <a:custGeom>
            <a:avLst/>
            <a:gdLst>
              <a:gd name="T0" fmla="*/ 2147483647 w 916"/>
              <a:gd name="T1" fmla="*/ 2147483647 h 418"/>
              <a:gd name="T2" fmla="*/ 2147483647 w 916"/>
              <a:gd name="T3" fmla="*/ 2147483647 h 418"/>
              <a:gd name="T4" fmla="*/ 2147483647 w 916"/>
              <a:gd name="T5" fmla="*/ 2147483647 h 418"/>
              <a:gd name="T6" fmla="*/ 2147483647 w 916"/>
              <a:gd name="T7" fmla="*/ 2147483647 h 418"/>
              <a:gd name="T8" fmla="*/ 2147483647 w 916"/>
              <a:gd name="T9" fmla="*/ 2147483647 h 418"/>
              <a:gd name="T10" fmla="*/ 2147483647 w 916"/>
              <a:gd name="T11" fmla="*/ 2147483647 h 418"/>
              <a:gd name="T12" fmla="*/ 2147483647 w 916"/>
              <a:gd name="T13" fmla="*/ 2147483647 h 418"/>
              <a:gd name="T14" fmla="*/ 2147483647 w 916"/>
              <a:gd name="T15" fmla="*/ 2147483647 h 418"/>
              <a:gd name="T16" fmla="*/ 2147483647 w 916"/>
              <a:gd name="T17" fmla="*/ 2147483647 h 418"/>
              <a:gd name="T18" fmla="*/ 2147483647 w 916"/>
              <a:gd name="T19" fmla="*/ 2147483647 h 418"/>
              <a:gd name="T20" fmla="*/ 2147483647 w 916"/>
              <a:gd name="T21" fmla="*/ 2147483647 h 418"/>
              <a:gd name="T22" fmla="*/ 2147483647 w 916"/>
              <a:gd name="T23" fmla="*/ 2147483647 h 418"/>
              <a:gd name="T24" fmla="*/ 0 w 916"/>
              <a:gd name="T25" fmla="*/ 2147483647 h 418"/>
              <a:gd name="T26" fmla="*/ 0 w 916"/>
              <a:gd name="T27" fmla="*/ 2147483647 h 418"/>
              <a:gd name="T28" fmla="*/ 2147483647 w 916"/>
              <a:gd name="T29" fmla="*/ 2147483647 h 418"/>
              <a:gd name="T30" fmla="*/ 2147483647 w 916"/>
              <a:gd name="T31" fmla="*/ 2147483647 h 418"/>
              <a:gd name="T32" fmla="*/ 2147483647 w 916"/>
              <a:gd name="T33" fmla="*/ 2147483647 h 418"/>
              <a:gd name="T34" fmla="*/ 2147483647 w 916"/>
              <a:gd name="T35" fmla="*/ 2147483647 h 418"/>
              <a:gd name="T36" fmla="*/ 2147483647 w 916"/>
              <a:gd name="T37" fmla="*/ 2147483647 h 418"/>
              <a:gd name="T38" fmla="*/ 2147483647 w 916"/>
              <a:gd name="T39" fmla="*/ 2147483647 h 418"/>
              <a:gd name="T40" fmla="*/ 2147483647 w 916"/>
              <a:gd name="T41" fmla="*/ 2147483647 h 418"/>
              <a:gd name="T42" fmla="*/ 2147483647 w 916"/>
              <a:gd name="T43" fmla="*/ 2147483647 h 418"/>
              <a:gd name="T44" fmla="*/ 2147483647 w 916"/>
              <a:gd name="T45" fmla="*/ 2147483647 h 418"/>
              <a:gd name="T46" fmla="*/ 2147483647 w 916"/>
              <a:gd name="T47" fmla="*/ 2147483647 h 418"/>
              <a:gd name="T48" fmla="*/ 2147483647 w 916"/>
              <a:gd name="T49" fmla="*/ 2147483647 h 418"/>
              <a:gd name="T50" fmla="*/ 2147483647 w 916"/>
              <a:gd name="T51" fmla="*/ 2147483647 h 418"/>
              <a:gd name="T52" fmla="*/ 2147483647 w 916"/>
              <a:gd name="T53" fmla="*/ 2147483647 h 418"/>
              <a:gd name="T54" fmla="*/ 2147483647 w 916"/>
              <a:gd name="T55" fmla="*/ 2147483647 h 418"/>
              <a:gd name="T56" fmla="*/ 2147483647 w 916"/>
              <a:gd name="T57" fmla="*/ 2147483647 h 418"/>
              <a:gd name="T58" fmla="*/ 2147483647 w 916"/>
              <a:gd name="T59" fmla="*/ 2147483647 h 418"/>
              <a:gd name="T60" fmla="*/ 2147483647 w 916"/>
              <a:gd name="T61" fmla="*/ 2147483647 h 418"/>
              <a:gd name="T62" fmla="*/ 2147483647 w 916"/>
              <a:gd name="T63" fmla="*/ 2147483647 h 418"/>
              <a:gd name="T64" fmla="*/ 2147483647 w 916"/>
              <a:gd name="T65" fmla="*/ 0 h 418"/>
              <a:gd name="T66" fmla="*/ 2147483647 w 916"/>
              <a:gd name="T67" fmla="*/ 0 h 418"/>
              <a:gd name="T68" fmla="*/ 2147483647 w 916"/>
              <a:gd name="T69" fmla="*/ 0 h 418"/>
              <a:gd name="T70" fmla="*/ 2147483647 w 916"/>
              <a:gd name="T71" fmla="*/ 0 h 418"/>
              <a:gd name="T72" fmla="*/ 2147483647 w 916"/>
              <a:gd name="T73" fmla="*/ 2147483647 h 418"/>
              <a:gd name="T74" fmla="*/ 2147483647 w 916"/>
              <a:gd name="T75" fmla="*/ 2147483647 h 418"/>
              <a:gd name="T76" fmla="*/ 2147483647 w 916"/>
              <a:gd name="T77" fmla="*/ 2147483647 h 418"/>
              <a:gd name="T78" fmla="*/ 2147483647 w 916"/>
              <a:gd name="T79" fmla="*/ 2147483647 h 418"/>
              <a:gd name="T80" fmla="*/ 2147483647 w 916"/>
              <a:gd name="T81" fmla="*/ 2147483647 h 418"/>
              <a:gd name="T82" fmla="*/ 2147483647 w 916"/>
              <a:gd name="T83" fmla="*/ 2147483647 h 418"/>
              <a:gd name="T84" fmla="*/ 2147483647 w 916"/>
              <a:gd name="T85" fmla="*/ 2147483647 h 418"/>
              <a:gd name="T86" fmla="*/ 2147483647 w 916"/>
              <a:gd name="T87" fmla="*/ 2147483647 h 4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16"/>
              <a:gd name="T133" fmla="*/ 0 h 418"/>
              <a:gd name="T134" fmla="*/ 916 w 916"/>
              <a:gd name="T135" fmla="*/ 418 h 4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16" h="418">
                <a:moveTo>
                  <a:pt x="560" y="228"/>
                </a:moveTo>
                <a:lnTo>
                  <a:pt x="509" y="253"/>
                </a:lnTo>
                <a:lnTo>
                  <a:pt x="471" y="279"/>
                </a:lnTo>
                <a:lnTo>
                  <a:pt x="433" y="291"/>
                </a:lnTo>
                <a:lnTo>
                  <a:pt x="395" y="317"/>
                </a:lnTo>
                <a:lnTo>
                  <a:pt x="369" y="329"/>
                </a:lnTo>
                <a:lnTo>
                  <a:pt x="331" y="355"/>
                </a:lnTo>
                <a:lnTo>
                  <a:pt x="306" y="367"/>
                </a:lnTo>
                <a:lnTo>
                  <a:pt x="280" y="380"/>
                </a:lnTo>
                <a:lnTo>
                  <a:pt x="255" y="393"/>
                </a:lnTo>
                <a:lnTo>
                  <a:pt x="242" y="393"/>
                </a:lnTo>
                <a:lnTo>
                  <a:pt x="217" y="405"/>
                </a:lnTo>
                <a:lnTo>
                  <a:pt x="204" y="418"/>
                </a:lnTo>
                <a:lnTo>
                  <a:pt x="191" y="418"/>
                </a:lnTo>
                <a:lnTo>
                  <a:pt x="178" y="418"/>
                </a:lnTo>
                <a:lnTo>
                  <a:pt x="166" y="418"/>
                </a:lnTo>
                <a:lnTo>
                  <a:pt x="140" y="418"/>
                </a:lnTo>
                <a:lnTo>
                  <a:pt x="115" y="405"/>
                </a:lnTo>
                <a:lnTo>
                  <a:pt x="89" y="380"/>
                </a:lnTo>
                <a:lnTo>
                  <a:pt x="51" y="355"/>
                </a:lnTo>
                <a:lnTo>
                  <a:pt x="39" y="342"/>
                </a:lnTo>
                <a:lnTo>
                  <a:pt x="26" y="329"/>
                </a:lnTo>
                <a:lnTo>
                  <a:pt x="13" y="317"/>
                </a:lnTo>
                <a:lnTo>
                  <a:pt x="0" y="291"/>
                </a:lnTo>
                <a:lnTo>
                  <a:pt x="0" y="279"/>
                </a:lnTo>
                <a:lnTo>
                  <a:pt x="0" y="266"/>
                </a:lnTo>
                <a:lnTo>
                  <a:pt x="0" y="253"/>
                </a:lnTo>
                <a:lnTo>
                  <a:pt x="13" y="241"/>
                </a:lnTo>
                <a:lnTo>
                  <a:pt x="26" y="228"/>
                </a:lnTo>
                <a:lnTo>
                  <a:pt x="39" y="228"/>
                </a:lnTo>
                <a:lnTo>
                  <a:pt x="51" y="228"/>
                </a:lnTo>
                <a:lnTo>
                  <a:pt x="64" y="228"/>
                </a:lnTo>
                <a:lnTo>
                  <a:pt x="89" y="228"/>
                </a:lnTo>
                <a:lnTo>
                  <a:pt x="115" y="241"/>
                </a:lnTo>
                <a:lnTo>
                  <a:pt x="153" y="241"/>
                </a:lnTo>
                <a:lnTo>
                  <a:pt x="178" y="241"/>
                </a:lnTo>
                <a:lnTo>
                  <a:pt x="204" y="228"/>
                </a:lnTo>
                <a:lnTo>
                  <a:pt x="217" y="228"/>
                </a:lnTo>
                <a:lnTo>
                  <a:pt x="229" y="215"/>
                </a:lnTo>
                <a:lnTo>
                  <a:pt x="255" y="215"/>
                </a:lnTo>
                <a:lnTo>
                  <a:pt x="268" y="203"/>
                </a:lnTo>
                <a:lnTo>
                  <a:pt x="280" y="203"/>
                </a:lnTo>
                <a:lnTo>
                  <a:pt x="306" y="190"/>
                </a:lnTo>
                <a:lnTo>
                  <a:pt x="331" y="177"/>
                </a:lnTo>
                <a:lnTo>
                  <a:pt x="357" y="177"/>
                </a:lnTo>
                <a:lnTo>
                  <a:pt x="382" y="165"/>
                </a:lnTo>
                <a:lnTo>
                  <a:pt x="420" y="152"/>
                </a:lnTo>
                <a:lnTo>
                  <a:pt x="458" y="139"/>
                </a:lnTo>
                <a:lnTo>
                  <a:pt x="484" y="127"/>
                </a:lnTo>
                <a:lnTo>
                  <a:pt x="522" y="114"/>
                </a:lnTo>
                <a:lnTo>
                  <a:pt x="573" y="101"/>
                </a:lnTo>
                <a:lnTo>
                  <a:pt x="611" y="89"/>
                </a:lnTo>
                <a:lnTo>
                  <a:pt x="649" y="76"/>
                </a:lnTo>
                <a:lnTo>
                  <a:pt x="687" y="63"/>
                </a:lnTo>
                <a:lnTo>
                  <a:pt x="713" y="51"/>
                </a:lnTo>
                <a:lnTo>
                  <a:pt x="738" y="38"/>
                </a:lnTo>
                <a:lnTo>
                  <a:pt x="776" y="25"/>
                </a:lnTo>
                <a:lnTo>
                  <a:pt x="802" y="25"/>
                </a:lnTo>
                <a:lnTo>
                  <a:pt x="815" y="13"/>
                </a:lnTo>
                <a:lnTo>
                  <a:pt x="840" y="13"/>
                </a:lnTo>
                <a:lnTo>
                  <a:pt x="853" y="0"/>
                </a:lnTo>
                <a:lnTo>
                  <a:pt x="878" y="0"/>
                </a:lnTo>
                <a:lnTo>
                  <a:pt x="891" y="0"/>
                </a:lnTo>
                <a:lnTo>
                  <a:pt x="904" y="0"/>
                </a:lnTo>
                <a:lnTo>
                  <a:pt x="916" y="0"/>
                </a:lnTo>
                <a:lnTo>
                  <a:pt x="904" y="13"/>
                </a:lnTo>
                <a:lnTo>
                  <a:pt x="891" y="25"/>
                </a:lnTo>
                <a:lnTo>
                  <a:pt x="878" y="38"/>
                </a:lnTo>
                <a:lnTo>
                  <a:pt x="865" y="51"/>
                </a:lnTo>
                <a:lnTo>
                  <a:pt x="840" y="63"/>
                </a:lnTo>
                <a:lnTo>
                  <a:pt x="827" y="76"/>
                </a:lnTo>
                <a:lnTo>
                  <a:pt x="802" y="89"/>
                </a:lnTo>
                <a:lnTo>
                  <a:pt x="776" y="101"/>
                </a:lnTo>
                <a:lnTo>
                  <a:pt x="738" y="127"/>
                </a:lnTo>
                <a:lnTo>
                  <a:pt x="713" y="139"/>
                </a:lnTo>
                <a:lnTo>
                  <a:pt x="675" y="165"/>
                </a:lnTo>
                <a:lnTo>
                  <a:pt x="636" y="190"/>
                </a:lnTo>
                <a:lnTo>
                  <a:pt x="598" y="203"/>
                </a:lnTo>
                <a:lnTo>
                  <a:pt x="560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0" name="Freeform 34"/>
          <p:cNvSpPr/>
          <p:nvPr/>
        </p:nvSpPr>
        <p:spPr bwMode="auto">
          <a:xfrm>
            <a:off x="5962650" y="2341033"/>
            <a:ext cx="427038" cy="848784"/>
          </a:xfrm>
          <a:custGeom>
            <a:avLst/>
            <a:gdLst>
              <a:gd name="T0" fmla="*/ 2147483647 w 674"/>
              <a:gd name="T1" fmla="*/ 2147483647 h 1001"/>
              <a:gd name="T2" fmla="*/ 2147483647 w 674"/>
              <a:gd name="T3" fmla="*/ 2147483647 h 1001"/>
              <a:gd name="T4" fmla="*/ 2147483647 w 674"/>
              <a:gd name="T5" fmla="*/ 2147483647 h 1001"/>
              <a:gd name="T6" fmla="*/ 2147483647 w 674"/>
              <a:gd name="T7" fmla="*/ 2147483647 h 1001"/>
              <a:gd name="T8" fmla="*/ 2147483647 w 674"/>
              <a:gd name="T9" fmla="*/ 2147483647 h 1001"/>
              <a:gd name="T10" fmla="*/ 2147483647 w 674"/>
              <a:gd name="T11" fmla="*/ 2147483647 h 1001"/>
              <a:gd name="T12" fmla="*/ 2147483647 w 674"/>
              <a:gd name="T13" fmla="*/ 2147483647 h 1001"/>
              <a:gd name="T14" fmla="*/ 2147483647 w 674"/>
              <a:gd name="T15" fmla="*/ 2147483647 h 1001"/>
              <a:gd name="T16" fmla="*/ 2147483647 w 674"/>
              <a:gd name="T17" fmla="*/ 2147483647 h 1001"/>
              <a:gd name="T18" fmla="*/ 2147483647 w 674"/>
              <a:gd name="T19" fmla="*/ 2147483647 h 1001"/>
              <a:gd name="T20" fmla="*/ 2147483647 w 674"/>
              <a:gd name="T21" fmla="*/ 2147483647 h 1001"/>
              <a:gd name="T22" fmla="*/ 2147483647 w 674"/>
              <a:gd name="T23" fmla="*/ 2147483647 h 1001"/>
              <a:gd name="T24" fmla="*/ 2147483647 w 674"/>
              <a:gd name="T25" fmla="*/ 2147483647 h 1001"/>
              <a:gd name="T26" fmla="*/ 2147483647 w 674"/>
              <a:gd name="T27" fmla="*/ 2147483647 h 1001"/>
              <a:gd name="T28" fmla="*/ 2147483647 w 674"/>
              <a:gd name="T29" fmla="*/ 2147483647 h 1001"/>
              <a:gd name="T30" fmla="*/ 2147483647 w 674"/>
              <a:gd name="T31" fmla="*/ 2147483647 h 1001"/>
              <a:gd name="T32" fmla="*/ 2147483647 w 674"/>
              <a:gd name="T33" fmla="*/ 2147483647 h 1001"/>
              <a:gd name="T34" fmla="*/ 2147483647 w 674"/>
              <a:gd name="T35" fmla="*/ 2147483647 h 1001"/>
              <a:gd name="T36" fmla="*/ 2147483647 w 674"/>
              <a:gd name="T37" fmla="*/ 2147483647 h 1001"/>
              <a:gd name="T38" fmla="*/ 2147483647 w 674"/>
              <a:gd name="T39" fmla="*/ 2147483647 h 1001"/>
              <a:gd name="T40" fmla="*/ 2147483647 w 674"/>
              <a:gd name="T41" fmla="*/ 2147483647 h 1001"/>
              <a:gd name="T42" fmla="*/ 2147483647 w 674"/>
              <a:gd name="T43" fmla="*/ 2147483647 h 1001"/>
              <a:gd name="T44" fmla="*/ 2147483647 w 674"/>
              <a:gd name="T45" fmla="*/ 2147483647 h 1001"/>
              <a:gd name="T46" fmla="*/ 2147483647 w 674"/>
              <a:gd name="T47" fmla="*/ 2147483647 h 1001"/>
              <a:gd name="T48" fmla="*/ 2147483647 w 674"/>
              <a:gd name="T49" fmla="*/ 2147483647 h 1001"/>
              <a:gd name="T50" fmla="*/ 2147483647 w 674"/>
              <a:gd name="T51" fmla="*/ 2147483647 h 1001"/>
              <a:gd name="T52" fmla="*/ 2147483647 w 674"/>
              <a:gd name="T53" fmla="*/ 2147483647 h 1001"/>
              <a:gd name="T54" fmla="*/ 2147483647 w 674"/>
              <a:gd name="T55" fmla="*/ 2147483647 h 1001"/>
              <a:gd name="T56" fmla="*/ 0 w 674"/>
              <a:gd name="T57" fmla="*/ 2147483647 h 1001"/>
              <a:gd name="T58" fmla="*/ 0 w 674"/>
              <a:gd name="T59" fmla="*/ 2147483647 h 1001"/>
              <a:gd name="T60" fmla="*/ 2147483647 w 674"/>
              <a:gd name="T61" fmla="*/ 2147483647 h 1001"/>
              <a:gd name="T62" fmla="*/ 2147483647 w 674"/>
              <a:gd name="T63" fmla="*/ 2147483647 h 1001"/>
              <a:gd name="T64" fmla="*/ 2147483647 w 674"/>
              <a:gd name="T65" fmla="*/ 2147483647 h 1001"/>
              <a:gd name="T66" fmla="*/ 2147483647 w 674"/>
              <a:gd name="T67" fmla="*/ 2147483647 h 1001"/>
              <a:gd name="T68" fmla="*/ 2147483647 w 674"/>
              <a:gd name="T69" fmla="*/ 2147483647 h 1001"/>
              <a:gd name="T70" fmla="*/ 2147483647 w 674"/>
              <a:gd name="T71" fmla="*/ 2147483647 h 1001"/>
              <a:gd name="T72" fmla="*/ 2147483647 w 674"/>
              <a:gd name="T73" fmla="*/ 2147483647 h 1001"/>
              <a:gd name="T74" fmla="*/ 2147483647 w 674"/>
              <a:gd name="T75" fmla="*/ 2147483647 h 1001"/>
              <a:gd name="T76" fmla="*/ 2147483647 w 674"/>
              <a:gd name="T77" fmla="*/ 2147483647 h 1001"/>
              <a:gd name="T78" fmla="*/ 2147483647 w 674"/>
              <a:gd name="T79" fmla="*/ 2147483647 h 1001"/>
              <a:gd name="T80" fmla="*/ 2147483647 w 674"/>
              <a:gd name="T81" fmla="*/ 2147483647 h 1001"/>
              <a:gd name="T82" fmla="*/ 2147483647 w 674"/>
              <a:gd name="T83" fmla="*/ 2147483647 h 1001"/>
              <a:gd name="T84" fmla="*/ 2147483647 w 674"/>
              <a:gd name="T85" fmla="*/ 2147483647 h 1001"/>
              <a:gd name="T86" fmla="*/ 2147483647 w 674"/>
              <a:gd name="T87" fmla="*/ 2147483647 h 1001"/>
              <a:gd name="T88" fmla="*/ 2147483647 w 674"/>
              <a:gd name="T89" fmla="*/ 2147483647 h 1001"/>
              <a:gd name="T90" fmla="*/ 2147483647 w 674"/>
              <a:gd name="T91" fmla="*/ 2147483647 h 1001"/>
              <a:gd name="T92" fmla="*/ 2147483647 w 674"/>
              <a:gd name="T93" fmla="*/ 0 h 1001"/>
              <a:gd name="T94" fmla="*/ 2147483647 w 674"/>
              <a:gd name="T95" fmla="*/ 0 h 1001"/>
              <a:gd name="T96" fmla="*/ 2147483647 w 674"/>
              <a:gd name="T97" fmla="*/ 0 h 1001"/>
              <a:gd name="T98" fmla="*/ 2147483647 w 674"/>
              <a:gd name="T99" fmla="*/ 2147483647 h 1001"/>
              <a:gd name="T100" fmla="*/ 2147483647 w 674"/>
              <a:gd name="T101" fmla="*/ 2147483647 h 1001"/>
              <a:gd name="T102" fmla="*/ 2147483647 w 674"/>
              <a:gd name="T103" fmla="*/ 2147483647 h 1001"/>
              <a:gd name="T104" fmla="*/ 2147483647 w 674"/>
              <a:gd name="T105" fmla="*/ 2147483647 h 1001"/>
              <a:gd name="T106" fmla="*/ 2147483647 w 674"/>
              <a:gd name="T107" fmla="*/ 2147483647 h 1001"/>
              <a:gd name="T108" fmla="*/ 2147483647 w 674"/>
              <a:gd name="T109" fmla="*/ 2147483647 h 1001"/>
              <a:gd name="T110" fmla="*/ 2147483647 w 674"/>
              <a:gd name="T111" fmla="*/ 2147483647 h 1001"/>
              <a:gd name="T112" fmla="*/ 2147483647 w 674"/>
              <a:gd name="T113" fmla="*/ 2147483647 h 1001"/>
              <a:gd name="T114" fmla="*/ 2147483647 w 674"/>
              <a:gd name="T115" fmla="*/ 2147483647 h 1001"/>
              <a:gd name="T116" fmla="*/ 2147483647 w 674"/>
              <a:gd name="T117" fmla="*/ 2147483647 h 1001"/>
              <a:gd name="T118" fmla="*/ 2147483647 w 674"/>
              <a:gd name="T119" fmla="*/ 2147483647 h 10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74"/>
              <a:gd name="T181" fmla="*/ 0 h 1001"/>
              <a:gd name="T182" fmla="*/ 674 w 674"/>
              <a:gd name="T183" fmla="*/ 1001 h 10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74" h="1001">
                <a:moveTo>
                  <a:pt x="509" y="418"/>
                </a:moveTo>
                <a:lnTo>
                  <a:pt x="484" y="456"/>
                </a:lnTo>
                <a:lnTo>
                  <a:pt x="458" y="507"/>
                </a:lnTo>
                <a:lnTo>
                  <a:pt x="433" y="545"/>
                </a:lnTo>
                <a:lnTo>
                  <a:pt x="407" y="583"/>
                </a:lnTo>
                <a:lnTo>
                  <a:pt x="382" y="608"/>
                </a:lnTo>
                <a:lnTo>
                  <a:pt x="356" y="646"/>
                </a:lnTo>
                <a:lnTo>
                  <a:pt x="305" y="697"/>
                </a:lnTo>
                <a:lnTo>
                  <a:pt x="293" y="722"/>
                </a:lnTo>
                <a:lnTo>
                  <a:pt x="267" y="735"/>
                </a:lnTo>
                <a:lnTo>
                  <a:pt x="255" y="760"/>
                </a:lnTo>
                <a:lnTo>
                  <a:pt x="242" y="773"/>
                </a:lnTo>
                <a:lnTo>
                  <a:pt x="242" y="786"/>
                </a:lnTo>
                <a:lnTo>
                  <a:pt x="229" y="798"/>
                </a:lnTo>
                <a:lnTo>
                  <a:pt x="229" y="811"/>
                </a:lnTo>
                <a:lnTo>
                  <a:pt x="242" y="811"/>
                </a:lnTo>
                <a:lnTo>
                  <a:pt x="255" y="811"/>
                </a:lnTo>
                <a:lnTo>
                  <a:pt x="280" y="811"/>
                </a:lnTo>
                <a:lnTo>
                  <a:pt x="293" y="811"/>
                </a:lnTo>
                <a:lnTo>
                  <a:pt x="318" y="811"/>
                </a:lnTo>
                <a:lnTo>
                  <a:pt x="344" y="798"/>
                </a:lnTo>
                <a:lnTo>
                  <a:pt x="369" y="798"/>
                </a:lnTo>
                <a:lnTo>
                  <a:pt x="407" y="798"/>
                </a:lnTo>
                <a:lnTo>
                  <a:pt x="445" y="798"/>
                </a:lnTo>
                <a:lnTo>
                  <a:pt x="496" y="798"/>
                </a:lnTo>
                <a:lnTo>
                  <a:pt x="560" y="786"/>
                </a:lnTo>
                <a:lnTo>
                  <a:pt x="624" y="786"/>
                </a:lnTo>
                <a:lnTo>
                  <a:pt x="611" y="849"/>
                </a:lnTo>
                <a:lnTo>
                  <a:pt x="598" y="849"/>
                </a:lnTo>
                <a:lnTo>
                  <a:pt x="573" y="862"/>
                </a:lnTo>
                <a:lnTo>
                  <a:pt x="560" y="862"/>
                </a:lnTo>
                <a:lnTo>
                  <a:pt x="522" y="862"/>
                </a:lnTo>
                <a:lnTo>
                  <a:pt x="496" y="862"/>
                </a:lnTo>
                <a:lnTo>
                  <a:pt x="458" y="874"/>
                </a:lnTo>
                <a:lnTo>
                  <a:pt x="420" y="874"/>
                </a:lnTo>
                <a:lnTo>
                  <a:pt x="382" y="887"/>
                </a:lnTo>
                <a:lnTo>
                  <a:pt x="331" y="900"/>
                </a:lnTo>
                <a:lnTo>
                  <a:pt x="293" y="912"/>
                </a:lnTo>
                <a:lnTo>
                  <a:pt x="255" y="925"/>
                </a:lnTo>
                <a:lnTo>
                  <a:pt x="229" y="925"/>
                </a:lnTo>
                <a:lnTo>
                  <a:pt x="204" y="938"/>
                </a:lnTo>
                <a:lnTo>
                  <a:pt x="178" y="950"/>
                </a:lnTo>
                <a:lnTo>
                  <a:pt x="166" y="963"/>
                </a:lnTo>
                <a:lnTo>
                  <a:pt x="153" y="963"/>
                </a:lnTo>
                <a:lnTo>
                  <a:pt x="127" y="976"/>
                </a:lnTo>
                <a:lnTo>
                  <a:pt x="102" y="988"/>
                </a:lnTo>
                <a:lnTo>
                  <a:pt x="89" y="1001"/>
                </a:lnTo>
                <a:lnTo>
                  <a:pt x="76" y="1001"/>
                </a:lnTo>
                <a:lnTo>
                  <a:pt x="64" y="1001"/>
                </a:lnTo>
                <a:lnTo>
                  <a:pt x="51" y="988"/>
                </a:lnTo>
                <a:lnTo>
                  <a:pt x="38" y="976"/>
                </a:lnTo>
                <a:lnTo>
                  <a:pt x="26" y="950"/>
                </a:lnTo>
                <a:lnTo>
                  <a:pt x="13" y="925"/>
                </a:lnTo>
                <a:lnTo>
                  <a:pt x="0" y="912"/>
                </a:lnTo>
                <a:lnTo>
                  <a:pt x="0" y="887"/>
                </a:lnTo>
                <a:lnTo>
                  <a:pt x="0" y="862"/>
                </a:lnTo>
                <a:lnTo>
                  <a:pt x="0" y="849"/>
                </a:lnTo>
                <a:lnTo>
                  <a:pt x="13" y="836"/>
                </a:lnTo>
                <a:lnTo>
                  <a:pt x="26" y="824"/>
                </a:lnTo>
                <a:lnTo>
                  <a:pt x="51" y="824"/>
                </a:lnTo>
                <a:lnTo>
                  <a:pt x="64" y="811"/>
                </a:lnTo>
                <a:lnTo>
                  <a:pt x="76" y="798"/>
                </a:lnTo>
                <a:lnTo>
                  <a:pt x="102" y="786"/>
                </a:lnTo>
                <a:lnTo>
                  <a:pt x="115" y="773"/>
                </a:lnTo>
                <a:lnTo>
                  <a:pt x="140" y="748"/>
                </a:lnTo>
                <a:lnTo>
                  <a:pt x="166" y="722"/>
                </a:lnTo>
                <a:lnTo>
                  <a:pt x="191" y="684"/>
                </a:lnTo>
                <a:lnTo>
                  <a:pt x="216" y="646"/>
                </a:lnTo>
                <a:lnTo>
                  <a:pt x="280" y="570"/>
                </a:lnTo>
                <a:lnTo>
                  <a:pt x="318" y="494"/>
                </a:lnTo>
                <a:lnTo>
                  <a:pt x="369" y="406"/>
                </a:lnTo>
                <a:lnTo>
                  <a:pt x="395" y="330"/>
                </a:lnTo>
                <a:lnTo>
                  <a:pt x="420" y="292"/>
                </a:lnTo>
                <a:lnTo>
                  <a:pt x="433" y="254"/>
                </a:lnTo>
                <a:lnTo>
                  <a:pt x="445" y="228"/>
                </a:lnTo>
                <a:lnTo>
                  <a:pt x="445" y="203"/>
                </a:lnTo>
                <a:lnTo>
                  <a:pt x="458" y="177"/>
                </a:lnTo>
                <a:lnTo>
                  <a:pt x="471" y="152"/>
                </a:lnTo>
                <a:lnTo>
                  <a:pt x="471" y="139"/>
                </a:lnTo>
                <a:lnTo>
                  <a:pt x="471" y="127"/>
                </a:lnTo>
                <a:lnTo>
                  <a:pt x="471" y="101"/>
                </a:lnTo>
                <a:lnTo>
                  <a:pt x="471" y="89"/>
                </a:lnTo>
                <a:lnTo>
                  <a:pt x="458" y="63"/>
                </a:lnTo>
                <a:lnTo>
                  <a:pt x="458" y="51"/>
                </a:lnTo>
                <a:lnTo>
                  <a:pt x="445" y="38"/>
                </a:lnTo>
                <a:lnTo>
                  <a:pt x="445" y="25"/>
                </a:lnTo>
                <a:lnTo>
                  <a:pt x="445" y="13"/>
                </a:lnTo>
                <a:lnTo>
                  <a:pt x="458" y="13"/>
                </a:lnTo>
                <a:lnTo>
                  <a:pt x="471" y="0"/>
                </a:lnTo>
                <a:lnTo>
                  <a:pt x="496" y="0"/>
                </a:lnTo>
                <a:lnTo>
                  <a:pt x="509" y="0"/>
                </a:lnTo>
                <a:lnTo>
                  <a:pt x="522" y="0"/>
                </a:lnTo>
                <a:lnTo>
                  <a:pt x="534" y="13"/>
                </a:lnTo>
                <a:lnTo>
                  <a:pt x="547" y="13"/>
                </a:lnTo>
                <a:lnTo>
                  <a:pt x="573" y="25"/>
                </a:lnTo>
                <a:lnTo>
                  <a:pt x="585" y="38"/>
                </a:lnTo>
                <a:lnTo>
                  <a:pt x="611" y="51"/>
                </a:lnTo>
                <a:lnTo>
                  <a:pt x="636" y="76"/>
                </a:lnTo>
                <a:lnTo>
                  <a:pt x="649" y="89"/>
                </a:lnTo>
                <a:lnTo>
                  <a:pt x="662" y="114"/>
                </a:lnTo>
                <a:lnTo>
                  <a:pt x="662" y="127"/>
                </a:lnTo>
                <a:lnTo>
                  <a:pt x="674" y="139"/>
                </a:lnTo>
                <a:lnTo>
                  <a:pt x="674" y="152"/>
                </a:lnTo>
                <a:lnTo>
                  <a:pt x="674" y="165"/>
                </a:lnTo>
                <a:lnTo>
                  <a:pt x="662" y="177"/>
                </a:lnTo>
                <a:lnTo>
                  <a:pt x="649" y="190"/>
                </a:lnTo>
                <a:lnTo>
                  <a:pt x="636" y="216"/>
                </a:lnTo>
                <a:lnTo>
                  <a:pt x="624" y="241"/>
                </a:lnTo>
                <a:lnTo>
                  <a:pt x="611" y="266"/>
                </a:lnTo>
                <a:lnTo>
                  <a:pt x="585" y="292"/>
                </a:lnTo>
                <a:lnTo>
                  <a:pt x="560" y="330"/>
                </a:lnTo>
                <a:lnTo>
                  <a:pt x="534" y="368"/>
                </a:lnTo>
                <a:lnTo>
                  <a:pt x="509" y="4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1" name="Freeform 35"/>
          <p:cNvSpPr/>
          <p:nvPr/>
        </p:nvSpPr>
        <p:spPr bwMode="auto">
          <a:xfrm>
            <a:off x="6067426" y="2696634"/>
            <a:ext cx="460375" cy="878417"/>
          </a:xfrm>
          <a:custGeom>
            <a:avLst/>
            <a:gdLst>
              <a:gd name="T0" fmla="*/ 2147483647 w 725"/>
              <a:gd name="T1" fmla="*/ 2147483647 h 1039"/>
              <a:gd name="T2" fmla="*/ 2147483647 w 725"/>
              <a:gd name="T3" fmla="*/ 2147483647 h 1039"/>
              <a:gd name="T4" fmla="*/ 2147483647 w 725"/>
              <a:gd name="T5" fmla="*/ 0 h 1039"/>
              <a:gd name="T6" fmla="*/ 2147483647 w 725"/>
              <a:gd name="T7" fmla="*/ 0 h 1039"/>
              <a:gd name="T8" fmla="*/ 2147483647 w 725"/>
              <a:gd name="T9" fmla="*/ 2147483647 h 1039"/>
              <a:gd name="T10" fmla="*/ 2147483647 w 725"/>
              <a:gd name="T11" fmla="*/ 2147483647 h 1039"/>
              <a:gd name="T12" fmla="*/ 2147483647 w 725"/>
              <a:gd name="T13" fmla="*/ 2147483647 h 1039"/>
              <a:gd name="T14" fmla="*/ 2147483647 w 725"/>
              <a:gd name="T15" fmla="*/ 2147483647 h 1039"/>
              <a:gd name="T16" fmla="*/ 2147483647 w 725"/>
              <a:gd name="T17" fmla="*/ 2147483647 h 1039"/>
              <a:gd name="T18" fmla="*/ 2147483647 w 725"/>
              <a:gd name="T19" fmla="*/ 2147483647 h 1039"/>
              <a:gd name="T20" fmla="*/ 2147483647 w 725"/>
              <a:gd name="T21" fmla="*/ 2147483647 h 1039"/>
              <a:gd name="T22" fmla="*/ 2147483647 w 725"/>
              <a:gd name="T23" fmla="*/ 2147483647 h 1039"/>
              <a:gd name="T24" fmla="*/ 2147483647 w 725"/>
              <a:gd name="T25" fmla="*/ 2147483647 h 1039"/>
              <a:gd name="T26" fmla="*/ 2147483647 w 725"/>
              <a:gd name="T27" fmla="*/ 2147483647 h 1039"/>
              <a:gd name="T28" fmla="*/ 2147483647 w 725"/>
              <a:gd name="T29" fmla="*/ 2147483647 h 1039"/>
              <a:gd name="T30" fmla="*/ 2147483647 w 725"/>
              <a:gd name="T31" fmla="*/ 2147483647 h 1039"/>
              <a:gd name="T32" fmla="*/ 2147483647 w 725"/>
              <a:gd name="T33" fmla="*/ 2147483647 h 1039"/>
              <a:gd name="T34" fmla="*/ 2147483647 w 725"/>
              <a:gd name="T35" fmla="*/ 2147483647 h 1039"/>
              <a:gd name="T36" fmla="*/ 2147483647 w 725"/>
              <a:gd name="T37" fmla="*/ 2147483647 h 1039"/>
              <a:gd name="T38" fmla="*/ 2147483647 w 725"/>
              <a:gd name="T39" fmla="*/ 2147483647 h 1039"/>
              <a:gd name="T40" fmla="*/ 2147483647 w 725"/>
              <a:gd name="T41" fmla="*/ 2147483647 h 1039"/>
              <a:gd name="T42" fmla="*/ 2147483647 w 725"/>
              <a:gd name="T43" fmla="*/ 2147483647 h 1039"/>
              <a:gd name="T44" fmla="*/ 2147483647 w 725"/>
              <a:gd name="T45" fmla="*/ 2147483647 h 1039"/>
              <a:gd name="T46" fmla="*/ 2147483647 w 725"/>
              <a:gd name="T47" fmla="*/ 2147483647 h 1039"/>
              <a:gd name="T48" fmla="*/ 2147483647 w 725"/>
              <a:gd name="T49" fmla="*/ 2147483647 h 1039"/>
              <a:gd name="T50" fmla="*/ 2147483647 w 725"/>
              <a:gd name="T51" fmla="*/ 2147483647 h 1039"/>
              <a:gd name="T52" fmla="*/ 2147483647 w 725"/>
              <a:gd name="T53" fmla="*/ 2147483647 h 1039"/>
              <a:gd name="T54" fmla="*/ 2147483647 w 725"/>
              <a:gd name="T55" fmla="*/ 2147483647 h 1039"/>
              <a:gd name="T56" fmla="*/ 2147483647 w 725"/>
              <a:gd name="T57" fmla="*/ 2147483647 h 1039"/>
              <a:gd name="T58" fmla="*/ 2147483647 w 725"/>
              <a:gd name="T59" fmla="*/ 2147483647 h 1039"/>
              <a:gd name="T60" fmla="*/ 2147483647 w 725"/>
              <a:gd name="T61" fmla="*/ 2147483647 h 1039"/>
              <a:gd name="T62" fmla="*/ 2147483647 w 725"/>
              <a:gd name="T63" fmla="*/ 2147483647 h 1039"/>
              <a:gd name="T64" fmla="*/ 2147483647 w 725"/>
              <a:gd name="T65" fmla="*/ 2147483647 h 1039"/>
              <a:gd name="T66" fmla="*/ 2147483647 w 725"/>
              <a:gd name="T67" fmla="*/ 2147483647 h 1039"/>
              <a:gd name="T68" fmla="*/ 2147483647 w 725"/>
              <a:gd name="T69" fmla="*/ 2147483647 h 1039"/>
              <a:gd name="T70" fmla="*/ 2147483647 w 725"/>
              <a:gd name="T71" fmla="*/ 2147483647 h 1039"/>
              <a:gd name="T72" fmla="*/ 2147483647 w 725"/>
              <a:gd name="T73" fmla="*/ 2147483647 h 1039"/>
              <a:gd name="T74" fmla="*/ 2147483647 w 725"/>
              <a:gd name="T75" fmla="*/ 2147483647 h 1039"/>
              <a:gd name="T76" fmla="*/ 2147483647 w 725"/>
              <a:gd name="T77" fmla="*/ 2147483647 h 1039"/>
              <a:gd name="T78" fmla="*/ 2147483647 w 725"/>
              <a:gd name="T79" fmla="*/ 2147483647 h 1039"/>
              <a:gd name="T80" fmla="*/ 0 w 725"/>
              <a:gd name="T81" fmla="*/ 2147483647 h 1039"/>
              <a:gd name="T82" fmla="*/ 0 w 725"/>
              <a:gd name="T83" fmla="*/ 2147483647 h 1039"/>
              <a:gd name="T84" fmla="*/ 2147483647 w 725"/>
              <a:gd name="T85" fmla="*/ 2147483647 h 1039"/>
              <a:gd name="T86" fmla="*/ 2147483647 w 725"/>
              <a:gd name="T87" fmla="*/ 2147483647 h 1039"/>
              <a:gd name="T88" fmla="*/ 2147483647 w 725"/>
              <a:gd name="T89" fmla="*/ 2147483647 h 1039"/>
              <a:gd name="T90" fmla="*/ 2147483647 w 725"/>
              <a:gd name="T91" fmla="*/ 2147483647 h 1039"/>
              <a:gd name="T92" fmla="*/ 2147483647 w 725"/>
              <a:gd name="T93" fmla="*/ 2147483647 h 1039"/>
              <a:gd name="T94" fmla="*/ 2147483647 w 725"/>
              <a:gd name="T95" fmla="*/ 2147483647 h 1039"/>
              <a:gd name="T96" fmla="*/ 2147483647 w 725"/>
              <a:gd name="T97" fmla="*/ 2147483647 h 1039"/>
              <a:gd name="T98" fmla="*/ 2147483647 w 725"/>
              <a:gd name="T99" fmla="*/ 2147483647 h 1039"/>
              <a:gd name="T100" fmla="*/ 2147483647 w 725"/>
              <a:gd name="T101" fmla="*/ 2147483647 h 1039"/>
              <a:gd name="T102" fmla="*/ 2147483647 w 725"/>
              <a:gd name="T103" fmla="*/ 2147483647 h 1039"/>
              <a:gd name="T104" fmla="*/ 2147483647 w 725"/>
              <a:gd name="T105" fmla="*/ 2147483647 h 1039"/>
              <a:gd name="T106" fmla="*/ 2147483647 w 725"/>
              <a:gd name="T107" fmla="*/ 2147483647 h 1039"/>
              <a:gd name="T108" fmla="*/ 2147483647 w 725"/>
              <a:gd name="T109" fmla="*/ 2147483647 h 10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25"/>
              <a:gd name="T166" fmla="*/ 0 h 1039"/>
              <a:gd name="T167" fmla="*/ 725 w 725"/>
              <a:gd name="T168" fmla="*/ 1039 h 10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25" h="1039">
                <a:moveTo>
                  <a:pt x="521" y="76"/>
                </a:moveTo>
                <a:lnTo>
                  <a:pt x="521" y="51"/>
                </a:lnTo>
                <a:lnTo>
                  <a:pt x="521" y="38"/>
                </a:lnTo>
                <a:lnTo>
                  <a:pt x="521" y="26"/>
                </a:lnTo>
                <a:lnTo>
                  <a:pt x="534" y="13"/>
                </a:lnTo>
                <a:lnTo>
                  <a:pt x="559" y="0"/>
                </a:lnTo>
                <a:lnTo>
                  <a:pt x="572" y="0"/>
                </a:lnTo>
                <a:lnTo>
                  <a:pt x="597" y="0"/>
                </a:lnTo>
                <a:lnTo>
                  <a:pt x="610" y="13"/>
                </a:lnTo>
                <a:lnTo>
                  <a:pt x="623" y="26"/>
                </a:lnTo>
                <a:lnTo>
                  <a:pt x="648" y="26"/>
                </a:lnTo>
                <a:lnTo>
                  <a:pt x="661" y="38"/>
                </a:lnTo>
                <a:lnTo>
                  <a:pt x="687" y="51"/>
                </a:lnTo>
                <a:lnTo>
                  <a:pt x="699" y="64"/>
                </a:lnTo>
                <a:lnTo>
                  <a:pt x="712" y="76"/>
                </a:lnTo>
                <a:lnTo>
                  <a:pt x="712" y="89"/>
                </a:lnTo>
                <a:lnTo>
                  <a:pt x="725" y="102"/>
                </a:lnTo>
                <a:lnTo>
                  <a:pt x="725" y="114"/>
                </a:lnTo>
                <a:lnTo>
                  <a:pt x="725" y="127"/>
                </a:lnTo>
                <a:lnTo>
                  <a:pt x="725" y="152"/>
                </a:lnTo>
                <a:lnTo>
                  <a:pt x="712" y="178"/>
                </a:lnTo>
                <a:lnTo>
                  <a:pt x="699" y="203"/>
                </a:lnTo>
                <a:lnTo>
                  <a:pt x="674" y="228"/>
                </a:lnTo>
                <a:lnTo>
                  <a:pt x="648" y="279"/>
                </a:lnTo>
                <a:lnTo>
                  <a:pt x="623" y="317"/>
                </a:lnTo>
                <a:lnTo>
                  <a:pt x="585" y="368"/>
                </a:lnTo>
                <a:lnTo>
                  <a:pt x="547" y="418"/>
                </a:lnTo>
                <a:lnTo>
                  <a:pt x="496" y="482"/>
                </a:lnTo>
                <a:lnTo>
                  <a:pt x="458" y="545"/>
                </a:lnTo>
                <a:lnTo>
                  <a:pt x="407" y="608"/>
                </a:lnTo>
                <a:lnTo>
                  <a:pt x="356" y="672"/>
                </a:lnTo>
                <a:lnTo>
                  <a:pt x="330" y="697"/>
                </a:lnTo>
                <a:lnTo>
                  <a:pt x="305" y="723"/>
                </a:lnTo>
                <a:lnTo>
                  <a:pt x="292" y="748"/>
                </a:lnTo>
                <a:lnTo>
                  <a:pt x="267" y="761"/>
                </a:lnTo>
                <a:lnTo>
                  <a:pt x="267" y="786"/>
                </a:lnTo>
                <a:lnTo>
                  <a:pt x="254" y="786"/>
                </a:lnTo>
                <a:lnTo>
                  <a:pt x="254" y="799"/>
                </a:lnTo>
                <a:lnTo>
                  <a:pt x="254" y="811"/>
                </a:lnTo>
                <a:lnTo>
                  <a:pt x="267" y="811"/>
                </a:lnTo>
                <a:lnTo>
                  <a:pt x="292" y="811"/>
                </a:lnTo>
                <a:lnTo>
                  <a:pt x="305" y="811"/>
                </a:lnTo>
                <a:lnTo>
                  <a:pt x="330" y="799"/>
                </a:lnTo>
                <a:lnTo>
                  <a:pt x="368" y="799"/>
                </a:lnTo>
                <a:lnTo>
                  <a:pt x="407" y="786"/>
                </a:lnTo>
                <a:lnTo>
                  <a:pt x="445" y="773"/>
                </a:lnTo>
                <a:lnTo>
                  <a:pt x="483" y="761"/>
                </a:lnTo>
                <a:lnTo>
                  <a:pt x="521" y="748"/>
                </a:lnTo>
                <a:lnTo>
                  <a:pt x="559" y="748"/>
                </a:lnTo>
                <a:lnTo>
                  <a:pt x="585" y="735"/>
                </a:lnTo>
                <a:lnTo>
                  <a:pt x="597" y="735"/>
                </a:lnTo>
                <a:lnTo>
                  <a:pt x="623" y="735"/>
                </a:lnTo>
                <a:lnTo>
                  <a:pt x="636" y="735"/>
                </a:lnTo>
                <a:lnTo>
                  <a:pt x="636" y="748"/>
                </a:lnTo>
                <a:lnTo>
                  <a:pt x="623" y="761"/>
                </a:lnTo>
                <a:lnTo>
                  <a:pt x="610" y="773"/>
                </a:lnTo>
                <a:lnTo>
                  <a:pt x="597" y="786"/>
                </a:lnTo>
                <a:lnTo>
                  <a:pt x="559" y="799"/>
                </a:lnTo>
                <a:lnTo>
                  <a:pt x="534" y="824"/>
                </a:lnTo>
                <a:lnTo>
                  <a:pt x="483" y="837"/>
                </a:lnTo>
                <a:lnTo>
                  <a:pt x="432" y="862"/>
                </a:lnTo>
                <a:lnTo>
                  <a:pt x="381" y="887"/>
                </a:lnTo>
                <a:lnTo>
                  <a:pt x="343" y="913"/>
                </a:lnTo>
                <a:lnTo>
                  <a:pt x="292" y="925"/>
                </a:lnTo>
                <a:lnTo>
                  <a:pt x="267" y="951"/>
                </a:lnTo>
                <a:lnTo>
                  <a:pt x="229" y="963"/>
                </a:lnTo>
                <a:lnTo>
                  <a:pt x="216" y="976"/>
                </a:lnTo>
                <a:lnTo>
                  <a:pt x="190" y="989"/>
                </a:lnTo>
                <a:lnTo>
                  <a:pt x="178" y="1001"/>
                </a:lnTo>
                <a:lnTo>
                  <a:pt x="152" y="1014"/>
                </a:lnTo>
                <a:lnTo>
                  <a:pt x="127" y="1027"/>
                </a:lnTo>
                <a:lnTo>
                  <a:pt x="114" y="1039"/>
                </a:lnTo>
                <a:lnTo>
                  <a:pt x="101" y="1039"/>
                </a:lnTo>
                <a:lnTo>
                  <a:pt x="89" y="1039"/>
                </a:lnTo>
                <a:lnTo>
                  <a:pt x="76" y="1027"/>
                </a:lnTo>
                <a:lnTo>
                  <a:pt x="63" y="1014"/>
                </a:lnTo>
                <a:lnTo>
                  <a:pt x="38" y="989"/>
                </a:lnTo>
                <a:lnTo>
                  <a:pt x="25" y="963"/>
                </a:lnTo>
                <a:lnTo>
                  <a:pt x="12" y="938"/>
                </a:lnTo>
                <a:lnTo>
                  <a:pt x="0" y="925"/>
                </a:lnTo>
                <a:lnTo>
                  <a:pt x="0" y="913"/>
                </a:lnTo>
                <a:lnTo>
                  <a:pt x="0" y="900"/>
                </a:lnTo>
                <a:lnTo>
                  <a:pt x="12" y="887"/>
                </a:lnTo>
                <a:lnTo>
                  <a:pt x="25" y="875"/>
                </a:lnTo>
                <a:lnTo>
                  <a:pt x="50" y="862"/>
                </a:lnTo>
                <a:lnTo>
                  <a:pt x="63" y="862"/>
                </a:lnTo>
                <a:lnTo>
                  <a:pt x="76" y="849"/>
                </a:lnTo>
                <a:lnTo>
                  <a:pt x="101" y="837"/>
                </a:lnTo>
                <a:lnTo>
                  <a:pt x="114" y="811"/>
                </a:lnTo>
                <a:lnTo>
                  <a:pt x="127" y="786"/>
                </a:lnTo>
                <a:lnTo>
                  <a:pt x="152" y="761"/>
                </a:lnTo>
                <a:lnTo>
                  <a:pt x="178" y="735"/>
                </a:lnTo>
                <a:lnTo>
                  <a:pt x="203" y="710"/>
                </a:lnTo>
                <a:lnTo>
                  <a:pt x="241" y="634"/>
                </a:lnTo>
                <a:lnTo>
                  <a:pt x="292" y="570"/>
                </a:lnTo>
                <a:lnTo>
                  <a:pt x="330" y="507"/>
                </a:lnTo>
                <a:lnTo>
                  <a:pt x="381" y="444"/>
                </a:lnTo>
                <a:lnTo>
                  <a:pt x="407" y="393"/>
                </a:lnTo>
                <a:lnTo>
                  <a:pt x="445" y="330"/>
                </a:lnTo>
                <a:lnTo>
                  <a:pt x="470" y="279"/>
                </a:lnTo>
                <a:lnTo>
                  <a:pt x="496" y="228"/>
                </a:lnTo>
                <a:lnTo>
                  <a:pt x="508" y="203"/>
                </a:lnTo>
                <a:lnTo>
                  <a:pt x="521" y="178"/>
                </a:lnTo>
                <a:lnTo>
                  <a:pt x="521" y="152"/>
                </a:lnTo>
                <a:lnTo>
                  <a:pt x="534" y="140"/>
                </a:lnTo>
                <a:lnTo>
                  <a:pt x="534" y="102"/>
                </a:lnTo>
                <a:lnTo>
                  <a:pt x="521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3" name="Freeform 37"/>
          <p:cNvSpPr/>
          <p:nvPr/>
        </p:nvSpPr>
        <p:spPr bwMode="auto">
          <a:xfrm>
            <a:off x="6673851" y="2556934"/>
            <a:ext cx="741363" cy="224367"/>
          </a:xfrm>
          <a:custGeom>
            <a:avLst/>
            <a:gdLst>
              <a:gd name="T0" fmla="*/ 0 w 1170"/>
              <a:gd name="T1" fmla="*/ 2147483647 h 266"/>
              <a:gd name="T2" fmla="*/ 0 w 1170"/>
              <a:gd name="T3" fmla="*/ 2147483647 h 266"/>
              <a:gd name="T4" fmla="*/ 2147483647 w 1170"/>
              <a:gd name="T5" fmla="*/ 2147483647 h 266"/>
              <a:gd name="T6" fmla="*/ 2147483647 w 1170"/>
              <a:gd name="T7" fmla="*/ 2147483647 h 266"/>
              <a:gd name="T8" fmla="*/ 2147483647 w 1170"/>
              <a:gd name="T9" fmla="*/ 2147483647 h 266"/>
              <a:gd name="T10" fmla="*/ 2147483647 w 1170"/>
              <a:gd name="T11" fmla="*/ 2147483647 h 266"/>
              <a:gd name="T12" fmla="*/ 2147483647 w 1170"/>
              <a:gd name="T13" fmla="*/ 2147483647 h 266"/>
              <a:gd name="T14" fmla="*/ 2147483647 w 1170"/>
              <a:gd name="T15" fmla="*/ 2147483647 h 266"/>
              <a:gd name="T16" fmla="*/ 2147483647 w 1170"/>
              <a:gd name="T17" fmla="*/ 2147483647 h 266"/>
              <a:gd name="T18" fmla="*/ 2147483647 w 1170"/>
              <a:gd name="T19" fmla="*/ 2147483647 h 266"/>
              <a:gd name="T20" fmla="*/ 2147483647 w 1170"/>
              <a:gd name="T21" fmla="*/ 2147483647 h 266"/>
              <a:gd name="T22" fmla="*/ 2147483647 w 1170"/>
              <a:gd name="T23" fmla="*/ 2147483647 h 266"/>
              <a:gd name="T24" fmla="*/ 2147483647 w 1170"/>
              <a:gd name="T25" fmla="*/ 2147483647 h 266"/>
              <a:gd name="T26" fmla="*/ 2147483647 w 1170"/>
              <a:gd name="T27" fmla="*/ 2147483647 h 266"/>
              <a:gd name="T28" fmla="*/ 2147483647 w 1170"/>
              <a:gd name="T29" fmla="*/ 2147483647 h 266"/>
              <a:gd name="T30" fmla="*/ 2147483647 w 1170"/>
              <a:gd name="T31" fmla="*/ 2147483647 h 266"/>
              <a:gd name="T32" fmla="*/ 2147483647 w 1170"/>
              <a:gd name="T33" fmla="*/ 0 h 266"/>
              <a:gd name="T34" fmla="*/ 2147483647 w 1170"/>
              <a:gd name="T35" fmla="*/ 0 h 266"/>
              <a:gd name="T36" fmla="*/ 2147483647 w 1170"/>
              <a:gd name="T37" fmla="*/ 0 h 266"/>
              <a:gd name="T38" fmla="*/ 2147483647 w 1170"/>
              <a:gd name="T39" fmla="*/ 0 h 266"/>
              <a:gd name="T40" fmla="*/ 2147483647 w 1170"/>
              <a:gd name="T41" fmla="*/ 2147483647 h 266"/>
              <a:gd name="T42" fmla="*/ 2147483647 w 1170"/>
              <a:gd name="T43" fmla="*/ 2147483647 h 266"/>
              <a:gd name="T44" fmla="*/ 2147483647 w 1170"/>
              <a:gd name="T45" fmla="*/ 2147483647 h 266"/>
              <a:gd name="T46" fmla="*/ 2147483647 w 1170"/>
              <a:gd name="T47" fmla="*/ 2147483647 h 266"/>
              <a:gd name="T48" fmla="*/ 2147483647 w 1170"/>
              <a:gd name="T49" fmla="*/ 2147483647 h 266"/>
              <a:gd name="T50" fmla="*/ 2147483647 w 1170"/>
              <a:gd name="T51" fmla="*/ 2147483647 h 266"/>
              <a:gd name="T52" fmla="*/ 2147483647 w 1170"/>
              <a:gd name="T53" fmla="*/ 2147483647 h 266"/>
              <a:gd name="T54" fmla="*/ 2147483647 w 1170"/>
              <a:gd name="T55" fmla="*/ 2147483647 h 266"/>
              <a:gd name="T56" fmla="*/ 2147483647 w 1170"/>
              <a:gd name="T57" fmla="*/ 2147483647 h 266"/>
              <a:gd name="T58" fmla="*/ 2147483647 w 1170"/>
              <a:gd name="T59" fmla="*/ 2147483647 h 266"/>
              <a:gd name="T60" fmla="*/ 2147483647 w 1170"/>
              <a:gd name="T61" fmla="*/ 2147483647 h 266"/>
              <a:gd name="T62" fmla="*/ 2147483647 w 1170"/>
              <a:gd name="T63" fmla="*/ 2147483647 h 266"/>
              <a:gd name="T64" fmla="*/ 2147483647 w 1170"/>
              <a:gd name="T65" fmla="*/ 2147483647 h 266"/>
              <a:gd name="T66" fmla="*/ 2147483647 w 1170"/>
              <a:gd name="T67" fmla="*/ 2147483647 h 266"/>
              <a:gd name="T68" fmla="*/ 2147483647 w 1170"/>
              <a:gd name="T69" fmla="*/ 2147483647 h 266"/>
              <a:gd name="T70" fmla="*/ 2147483647 w 1170"/>
              <a:gd name="T71" fmla="*/ 2147483647 h 266"/>
              <a:gd name="T72" fmla="*/ 2147483647 w 1170"/>
              <a:gd name="T73" fmla="*/ 2147483647 h 266"/>
              <a:gd name="T74" fmla="*/ 2147483647 w 1170"/>
              <a:gd name="T75" fmla="*/ 2147483647 h 266"/>
              <a:gd name="T76" fmla="*/ 2147483647 w 1170"/>
              <a:gd name="T77" fmla="*/ 2147483647 h 266"/>
              <a:gd name="T78" fmla="*/ 2147483647 w 1170"/>
              <a:gd name="T79" fmla="*/ 2147483647 h 266"/>
              <a:gd name="T80" fmla="*/ 2147483647 w 1170"/>
              <a:gd name="T81" fmla="*/ 2147483647 h 266"/>
              <a:gd name="T82" fmla="*/ 2147483647 w 1170"/>
              <a:gd name="T83" fmla="*/ 2147483647 h 266"/>
              <a:gd name="T84" fmla="*/ 2147483647 w 1170"/>
              <a:gd name="T85" fmla="*/ 2147483647 h 266"/>
              <a:gd name="T86" fmla="*/ 2147483647 w 1170"/>
              <a:gd name="T87" fmla="*/ 2147483647 h 266"/>
              <a:gd name="T88" fmla="*/ 2147483647 w 1170"/>
              <a:gd name="T89" fmla="*/ 2147483647 h 266"/>
              <a:gd name="T90" fmla="*/ 2147483647 w 1170"/>
              <a:gd name="T91" fmla="*/ 2147483647 h 266"/>
              <a:gd name="T92" fmla="*/ 2147483647 w 1170"/>
              <a:gd name="T93" fmla="*/ 2147483647 h 266"/>
              <a:gd name="T94" fmla="*/ 2147483647 w 1170"/>
              <a:gd name="T95" fmla="*/ 2147483647 h 266"/>
              <a:gd name="T96" fmla="*/ 2147483647 w 1170"/>
              <a:gd name="T97" fmla="*/ 2147483647 h 266"/>
              <a:gd name="T98" fmla="*/ 0 w 1170"/>
              <a:gd name="T99" fmla="*/ 2147483647 h 266"/>
              <a:gd name="T100" fmla="*/ 0 w 1170"/>
              <a:gd name="T101" fmla="*/ 2147483647 h 2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70"/>
              <a:gd name="T154" fmla="*/ 0 h 266"/>
              <a:gd name="T155" fmla="*/ 1170 w 1170"/>
              <a:gd name="T156" fmla="*/ 266 h 2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70" h="266">
                <a:moveTo>
                  <a:pt x="0" y="266"/>
                </a:moveTo>
                <a:lnTo>
                  <a:pt x="0" y="177"/>
                </a:lnTo>
                <a:lnTo>
                  <a:pt x="38" y="177"/>
                </a:lnTo>
                <a:lnTo>
                  <a:pt x="76" y="164"/>
                </a:lnTo>
                <a:lnTo>
                  <a:pt x="127" y="164"/>
                </a:lnTo>
                <a:lnTo>
                  <a:pt x="191" y="152"/>
                </a:lnTo>
                <a:lnTo>
                  <a:pt x="254" y="139"/>
                </a:lnTo>
                <a:lnTo>
                  <a:pt x="331" y="126"/>
                </a:lnTo>
                <a:lnTo>
                  <a:pt x="407" y="101"/>
                </a:lnTo>
                <a:lnTo>
                  <a:pt x="496" y="88"/>
                </a:lnTo>
                <a:lnTo>
                  <a:pt x="585" y="63"/>
                </a:lnTo>
                <a:lnTo>
                  <a:pt x="661" y="50"/>
                </a:lnTo>
                <a:lnTo>
                  <a:pt x="738" y="38"/>
                </a:lnTo>
                <a:lnTo>
                  <a:pt x="801" y="25"/>
                </a:lnTo>
                <a:lnTo>
                  <a:pt x="852" y="12"/>
                </a:lnTo>
                <a:lnTo>
                  <a:pt x="903" y="12"/>
                </a:lnTo>
                <a:lnTo>
                  <a:pt x="941" y="0"/>
                </a:lnTo>
                <a:lnTo>
                  <a:pt x="979" y="0"/>
                </a:lnTo>
                <a:lnTo>
                  <a:pt x="1018" y="0"/>
                </a:lnTo>
                <a:lnTo>
                  <a:pt x="1068" y="0"/>
                </a:lnTo>
                <a:lnTo>
                  <a:pt x="1094" y="12"/>
                </a:lnTo>
                <a:lnTo>
                  <a:pt x="1119" y="12"/>
                </a:lnTo>
                <a:lnTo>
                  <a:pt x="1145" y="25"/>
                </a:lnTo>
                <a:lnTo>
                  <a:pt x="1157" y="38"/>
                </a:lnTo>
                <a:lnTo>
                  <a:pt x="1170" y="50"/>
                </a:lnTo>
                <a:lnTo>
                  <a:pt x="1170" y="63"/>
                </a:lnTo>
                <a:lnTo>
                  <a:pt x="1157" y="76"/>
                </a:lnTo>
                <a:lnTo>
                  <a:pt x="1157" y="88"/>
                </a:lnTo>
                <a:lnTo>
                  <a:pt x="1145" y="88"/>
                </a:lnTo>
                <a:lnTo>
                  <a:pt x="1119" y="101"/>
                </a:lnTo>
                <a:lnTo>
                  <a:pt x="1107" y="101"/>
                </a:lnTo>
                <a:lnTo>
                  <a:pt x="1081" y="114"/>
                </a:lnTo>
                <a:lnTo>
                  <a:pt x="1056" y="114"/>
                </a:lnTo>
                <a:lnTo>
                  <a:pt x="1018" y="126"/>
                </a:lnTo>
                <a:lnTo>
                  <a:pt x="979" y="139"/>
                </a:lnTo>
                <a:lnTo>
                  <a:pt x="928" y="139"/>
                </a:lnTo>
                <a:lnTo>
                  <a:pt x="878" y="152"/>
                </a:lnTo>
                <a:lnTo>
                  <a:pt x="814" y="164"/>
                </a:lnTo>
                <a:lnTo>
                  <a:pt x="750" y="177"/>
                </a:lnTo>
                <a:lnTo>
                  <a:pt x="674" y="177"/>
                </a:lnTo>
                <a:lnTo>
                  <a:pt x="598" y="190"/>
                </a:lnTo>
                <a:lnTo>
                  <a:pt x="509" y="202"/>
                </a:lnTo>
                <a:lnTo>
                  <a:pt x="432" y="215"/>
                </a:lnTo>
                <a:lnTo>
                  <a:pt x="356" y="228"/>
                </a:lnTo>
                <a:lnTo>
                  <a:pt x="280" y="240"/>
                </a:lnTo>
                <a:lnTo>
                  <a:pt x="203" y="240"/>
                </a:lnTo>
                <a:lnTo>
                  <a:pt x="140" y="253"/>
                </a:lnTo>
                <a:lnTo>
                  <a:pt x="63" y="253"/>
                </a:lnTo>
                <a:lnTo>
                  <a:pt x="0" y="2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4" name="Freeform 38"/>
          <p:cNvSpPr/>
          <p:nvPr/>
        </p:nvSpPr>
        <p:spPr bwMode="auto">
          <a:xfrm>
            <a:off x="6713539" y="2976034"/>
            <a:ext cx="136525" cy="588433"/>
          </a:xfrm>
          <a:custGeom>
            <a:avLst/>
            <a:gdLst>
              <a:gd name="T0" fmla="*/ 2147483647 w 217"/>
              <a:gd name="T1" fmla="*/ 2147483647 h 697"/>
              <a:gd name="T2" fmla="*/ 2147483647 w 217"/>
              <a:gd name="T3" fmla="*/ 2147483647 h 697"/>
              <a:gd name="T4" fmla="*/ 2147483647 w 217"/>
              <a:gd name="T5" fmla="*/ 0 h 697"/>
              <a:gd name="T6" fmla="*/ 2147483647 w 217"/>
              <a:gd name="T7" fmla="*/ 0 h 697"/>
              <a:gd name="T8" fmla="*/ 2147483647 w 217"/>
              <a:gd name="T9" fmla="*/ 0 h 697"/>
              <a:gd name="T10" fmla="*/ 2147483647 w 217"/>
              <a:gd name="T11" fmla="*/ 0 h 697"/>
              <a:gd name="T12" fmla="*/ 2147483647 w 217"/>
              <a:gd name="T13" fmla="*/ 0 h 697"/>
              <a:gd name="T14" fmla="*/ 2147483647 w 217"/>
              <a:gd name="T15" fmla="*/ 2147483647 h 697"/>
              <a:gd name="T16" fmla="*/ 2147483647 w 217"/>
              <a:gd name="T17" fmla="*/ 2147483647 h 697"/>
              <a:gd name="T18" fmla="*/ 2147483647 w 217"/>
              <a:gd name="T19" fmla="*/ 2147483647 h 697"/>
              <a:gd name="T20" fmla="*/ 2147483647 w 217"/>
              <a:gd name="T21" fmla="*/ 2147483647 h 697"/>
              <a:gd name="T22" fmla="*/ 2147483647 w 217"/>
              <a:gd name="T23" fmla="*/ 2147483647 h 697"/>
              <a:gd name="T24" fmla="*/ 2147483647 w 217"/>
              <a:gd name="T25" fmla="*/ 2147483647 h 697"/>
              <a:gd name="T26" fmla="*/ 2147483647 w 217"/>
              <a:gd name="T27" fmla="*/ 2147483647 h 697"/>
              <a:gd name="T28" fmla="*/ 2147483647 w 217"/>
              <a:gd name="T29" fmla="*/ 2147483647 h 697"/>
              <a:gd name="T30" fmla="*/ 2147483647 w 217"/>
              <a:gd name="T31" fmla="*/ 2147483647 h 697"/>
              <a:gd name="T32" fmla="*/ 2147483647 w 217"/>
              <a:gd name="T33" fmla="*/ 2147483647 h 697"/>
              <a:gd name="T34" fmla="*/ 2147483647 w 217"/>
              <a:gd name="T35" fmla="*/ 2147483647 h 697"/>
              <a:gd name="T36" fmla="*/ 2147483647 w 217"/>
              <a:gd name="T37" fmla="*/ 2147483647 h 697"/>
              <a:gd name="T38" fmla="*/ 2147483647 w 217"/>
              <a:gd name="T39" fmla="*/ 2147483647 h 697"/>
              <a:gd name="T40" fmla="*/ 2147483647 w 217"/>
              <a:gd name="T41" fmla="*/ 2147483647 h 697"/>
              <a:gd name="T42" fmla="*/ 2147483647 w 217"/>
              <a:gd name="T43" fmla="*/ 2147483647 h 697"/>
              <a:gd name="T44" fmla="*/ 2147483647 w 217"/>
              <a:gd name="T45" fmla="*/ 2147483647 h 697"/>
              <a:gd name="T46" fmla="*/ 2147483647 w 217"/>
              <a:gd name="T47" fmla="*/ 2147483647 h 697"/>
              <a:gd name="T48" fmla="*/ 2147483647 w 217"/>
              <a:gd name="T49" fmla="*/ 2147483647 h 697"/>
              <a:gd name="T50" fmla="*/ 2147483647 w 217"/>
              <a:gd name="T51" fmla="*/ 2147483647 h 697"/>
              <a:gd name="T52" fmla="*/ 2147483647 w 217"/>
              <a:gd name="T53" fmla="*/ 2147483647 h 697"/>
              <a:gd name="T54" fmla="*/ 2147483647 w 217"/>
              <a:gd name="T55" fmla="*/ 2147483647 h 697"/>
              <a:gd name="T56" fmla="*/ 2147483647 w 217"/>
              <a:gd name="T57" fmla="*/ 2147483647 h 697"/>
              <a:gd name="T58" fmla="*/ 2147483647 w 217"/>
              <a:gd name="T59" fmla="*/ 2147483647 h 697"/>
              <a:gd name="T60" fmla="*/ 2147483647 w 217"/>
              <a:gd name="T61" fmla="*/ 2147483647 h 697"/>
              <a:gd name="T62" fmla="*/ 2147483647 w 217"/>
              <a:gd name="T63" fmla="*/ 2147483647 h 697"/>
              <a:gd name="T64" fmla="*/ 2147483647 w 217"/>
              <a:gd name="T65" fmla="*/ 2147483647 h 697"/>
              <a:gd name="T66" fmla="*/ 2147483647 w 217"/>
              <a:gd name="T67" fmla="*/ 2147483647 h 697"/>
              <a:gd name="T68" fmla="*/ 2147483647 w 217"/>
              <a:gd name="T69" fmla="*/ 2147483647 h 697"/>
              <a:gd name="T70" fmla="*/ 2147483647 w 217"/>
              <a:gd name="T71" fmla="*/ 2147483647 h 697"/>
              <a:gd name="T72" fmla="*/ 2147483647 w 217"/>
              <a:gd name="T73" fmla="*/ 2147483647 h 697"/>
              <a:gd name="T74" fmla="*/ 2147483647 w 217"/>
              <a:gd name="T75" fmla="*/ 2147483647 h 697"/>
              <a:gd name="T76" fmla="*/ 2147483647 w 217"/>
              <a:gd name="T77" fmla="*/ 2147483647 h 697"/>
              <a:gd name="T78" fmla="*/ 2147483647 w 217"/>
              <a:gd name="T79" fmla="*/ 2147483647 h 697"/>
              <a:gd name="T80" fmla="*/ 2147483647 w 217"/>
              <a:gd name="T81" fmla="*/ 2147483647 h 697"/>
              <a:gd name="T82" fmla="*/ 2147483647 w 217"/>
              <a:gd name="T83" fmla="*/ 2147483647 h 697"/>
              <a:gd name="T84" fmla="*/ 2147483647 w 217"/>
              <a:gd name="T85" fmla="*/ 2147483647 h 697"/>
              <a:gd name="T86" fmla="*/ 2147483647 w 217"/>
              <a:gd name="T87" fmla="*/ 2147483647 h 697"/>
              <a:gd name="T88" fmla="*/ 2147483647 w 217"/>
              <a:gd name="T89" fmla="*/ 2147483647 h 697"/>
              <a:gd name="T90" fmla="*/ 2147483647 w 217"/>
              <a:gd name="T91" fmla="*/ 2147483647 h 697"/>
              <a:gd name="T92" fmla="*/ 0 w 217"/>
              <a:gd name="T93" fmla="*/ 2147483647 h 697"/>
              <a:gd name="T94" fmla="*/ 2147483647 w 217"/>
              <a:gd name="T95" fmla="*/ 2147483647 h 697"/>
              <a:gd name="T96" fmla="*/ 2147483647 w 217"/>
              <a:gd name="T97" fmla="*/ 2147483647 h 6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7"/>
              <a:gd name="T148" fmla="*/ 0 h 697"/>
              <a:gd name="T149" fmla="*/ 217 w 217"/>
              <a:gd name="T150" fmla="*/ 697 h 6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7" h="697">
                <a:moveTo>
                  <a:pt x="13" y="12"/>
                </a:moveTo>
                <a:lnTo>
                  <a:pt x="13" y="12"/>
                </a:lnTo>
                <a:lnTo>
                  <a:pt x="26" y="0"/>
                </a:lnTo>
                <a:lnTo>
                  <a:pt x="39" y="0"/>
                </a:lnTo>
                <a:lnTo>
                  <a:pt x="64" y="0"/>
                </a:lnTo>
                <a:lnTo>
                  <a:pt x="77" y="0"/>
                </a:lnTo>
                <a:lnTo>
                  <a:pt x="115" y="0"/>
                </a:lnTo>
                <a:lnTo>
                  <a:pt x="140" y="12"/>
                </a:lnTo>
                <a:lnTo>
                  <a:pt x="178" y="12"/>
                </a:lnTo>
                <a:lnTo>
                  <a:pt x="178" y="101"/>
                </a:lnTo>
                <a:lnTo>
                  <a:pt x="191" y="177"/>
                </a:lnTo>
                <a:lnTo>
                  <a:pt x="191" y="253"/>
                </a:lnTo>
                <a:lnTo>
                  <a:pt x="204" y="316"/>
                </a:lnTo>
                <a:lnTo>
                  <a:pt x="204" y="380"/>
                </a:lnTo>
                <a:lnTo>
                  <a:pt x="204" y="431"/>
                </a:lnTo>
                <a:lnTo>
                  <a:pt x="204" y="481"/>
                </a:lnTo>
                <a:lnTo>
                  <a:pt x="217" y="532"/>
                </a:lnTo>
                <a:lnTo>
                  <a:pt x="217" y="570"/>
                </a:lnTo>
                <a:lnTo>
                  <a:pt x="217" y="608"/>
                </a:lnTo>
                <a:lnTo>
                  <a:pt x="204" y="633"/>
                </a:lnTo>
                <a:lnTo>
                  <a:pt x="204" y="659"/>
                </a:lnTo>
                <a:lnTo>
                  <a:pt x="204" y="671"/>
                </a:lnTo>
                <a:lnTo>
                  <a:pt x="204" y="697"/>
                </a:lnTo>
                <a:lnTo>
                  <a:pt x="191" y="697"/>
                </a:lnTo>
                <a:lnTo>
                  <a:pt x="178" y="697"/>
                </a:lnTo>
                <a:lnTo>
                  <a:pt x="166" y="697"/>
                </a:lnTo>
                <a:lnTo>
                  <a:pt x="153" y="684"/>
                </a:lnTo>
                <a:lnTo>
                  <a:pt x="140" y="671"/>
                </a:lnTo>
                <a:lnTo>
                  <a:pt x="128" y="646"/>
                </a:lnTo>
                <a:lnTo>
                  <a:pt x="128" y="621"/>
                </a:lnTo>
                <a:lnTo>
                  <a:pt x="115" y="583"/>
                </a:lnTo>
                <a:lnTo>
                  <a:pt x="115" y="545"/>
                </a:lnTo>
                <a:lnTo>
                  <a:pt x="102" y="456"/>
                </a:lnTo>
                <a:lnTo>
                  <a:pt x="89" y="380"/>
                </a:lnTo>
                <a:lnTo>
                  <a:pt x="77" y="228"/>
                </a:lnTo>
                <a:lnTo>
                  <a:pt x="77" y="190"/>
                </a:lnTo>
                <a:lnTo>
                  <a:pt x="64" y="164"/>
                </a:lnTo>
                <a:lnTo>
                  <a:pt x="64" y="139"/>
                </a:lnTo>
                <a:lnTo>
                  <a:pt x="64" y="114"/>
                </a:lnTo>
                <a:lnTo>
                  <a:pt x="51" y="88"/>
                </a:lnTo>
                <a:lnTo>
                  <a:pt x="51" y="76"/>
                </a:lnTo>
                <a:lnTo>
                  <a:pt x="39" y="63"/>
                </a:lnTo>
                <a:lnTo>
                  <a:pt x="26" y="63"/>
                </a:lnTo>
                <a:lnTo>
                  <a:pt x="13" y="50"/>
                </a:lnTo>
                <a:lnTo>
                  <a:pt x="13" y="38"/>
                </a:lnTo>
                <a:lnTo>
                  <a:pt x="0" y="25"/>
                </a:lnTo>
                <a:lnTo>
                  <a:pt x="13" y="1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8" name="Freeform 42"/>
          <p:cNvSpPr/>
          <p:nvPr/>
        </p:nvSpPr>
        <p:spPr bwMode="auto">
          <a:xfrm>
            <a:off x="6883400" y="3145367"/>
            <a:ext cx="338138" cy="139700"/>
          </a:xfrm>
          <a:custGeom>
            <a:avLst/>
            <a:gdLst>
              <a:gd name="T0" fmla="*/ 2147483647 w 534"/>
              <a:gd name="T1" fmla="*/ 2147483647 h 165"/>
              <a:gd name="T2" fmla="*/ 2147483647 w 534"/>
              <a:gd name="T3" fmla="*/ 2147483647 h 165"/>
              <a:gd name="T4" fmla="*/ 2147483647 w 534"/>
              <a:gd name="T5" fmla="*/ 2147483647 h 165"/>
              <a:gd name="T6" fmla="*/ 2147483647 w 534"/>
              <a:gd name="T7" fmla="*/ 2147483647 h 165"/>
              <a:gd name="T8" fmla="*/ 2147483647 w 534"/>
              <a:gd name="T9" fmla="*/ 2147483647 h 165"/>
              <a:gd name="T10" fmla="*/ 2147483647 w 534"/>
              <a:gd name="T11" fmla="*/ 2147483647 h 165"/>
              <a:gd name="T12" fmla="*/ 2147483647 w 534"/>
              <a:gd name="T13" fmla="*/ 2147483647 h 165"/>
              <a:gd name="T14" fmla="*/ 2147483647 w 534"/>
              <a:gd name="T15" fmla="*/ 2147483647 h 165"/>
              <a:gd name="T16" fmla="*/ 2147483647 w 534"/>
              <a:gd name="T17" fmla="*/ 2147483647 h 165"/>
              <a:gd name="T18" fmla="*/ 2147483647 w 534"/>
              <a:gd name="T19" fmla="*/ 2147483647 h 165"/>
              <a:gd name="T20" fmla="*/ 2147483647 w 534"/>
              <a:gd name="T21" fmla="*/ 2147483647 h 165"/>
              <a:gd name="T22" fmla="*/ 0 w 534"/>
              <a:gd name="T23" fmla="*/ 2147483647 h 165"/>
              <a:gd name="T24" fmla="*/ 2147483647 w 534"/>
              <a:gd name="T25" fmla="*/ 2147483647 h 165"/>
              <a:gd name="T26" fmla="*/ 2147483647 w 534"/>
              <a:gd name="T27" fmla="*/ 2147483647 h 165"/>
              <a:gd name="T28" fmla="*/ 2147483647 w 534"/>
              <a:gd name="T29" fmla="*/ 2147483647 h 165"/>
              <a:gd name="T30" fmla="*/ 2147483647 w 534"/>
              <a:gd name="T31" fmla="*/ 2147483647 h 165"/>
              <a:gd name="T32" fmla="*/ 2147483647 w 534"/>
              <a:gd name="T33" fmla="*/ 2147483647 h 165"/>
              <a:gd name="T34" fmla="*/ 2147483647 w 534"/>
              <a:gd name="T35" fmla="*/ 2147483647 h 165"/>
              <a:gd name="T36" fmla="*/ 2147483647 w 534"/>
              <a:gd name="T37" fmla="*/ 2147483647 h 165"/>
              <a:gd name="T38" fmla="*/ 2147483647 w 534"/>
              <a:gd name="T39" fmla="*/ 2147483647 h 165"/>
              <a:gd name="T40" fmla="*/ 2147483647 w 534"/>
              <a:gd name="T41" fmla="*/ 2147483647 h 165"/>
              <a:gd name="T42" fmla="*/ 2147483647 w 534"/>
              <a:gd name="T43" fmla="*/ 2147483647 h 165"/>
              <a:gd name="T44" fmla="*/ 2147483647 w 534"/>
              <a:gd name="T45" fmla="*/ 2147483647 h 165"/>
              <a:gd name="T46" fmla="*/ 2147483647 w 534"/>
              <a:gd name="T47" fmla="*/ 2147483647 h 165"/>
              <a:gd name="T48" fmla="*/ 2147483647 w 534"/>
              <a:gd name="T49" fmla="*/ 0 h 165"/>
              <a:gd name="T50" fmla="*/ 2147483647 w 534"/>
              <a:gd name="T51" fmla="*/ 0 h 165"/>
              <a:gd name="T52" fmla="*/ 2147483647 w 534"/>
              <a:gd name="T53" fmla="*/ 2147483647 h 165"/>
              <a:gd name="T54" fmla="*/ 2147483647 w 534"/>
              <a:gd name="T55" fmla="*/ 2147483647 h 165"/>
              <a:gd name="T56" fmla="*/ 2147483647 w 534"/>
              <a:gd name="T57" fmla="*/ 2147483647 h 165"/>
              <a:gd name="T58" fmla="*/ 2147483647 w 534"/>
              <a:gd name="T59" fmla="*/ 2147483647 h 165"/>
              <a:gd name="T60" fmla="*/ 2147483647 w 534"/>
              <a:gd name="T61" fmla="*/ 2147483647 h 165"/>
              <a:gd name="T62" fmla="*/ 2147483647 w 534"/>
              <a:gd name="T63" fmla="*/ 2147483647 h 165"/>
              <a:gd name="T64" fmla="*/ 2147483647 w 534"/>
              <a:gd name="T65" fmla="*/ 2147483647 h 165"/>
              <a:gd name="T66" fmla="*/ 2147483647 w 534"/>
              <a:gd name="T67" fmla="*/ 2147483647 h 165"/>
              <a:gd name="T68" fmla="*/ 2147483647 w 534"/>
              <a:gd name="T69" fmla="*/ 2147483647 h 165"/>
              <a:gd name="T70" fmla="*/ 2147483647 w 534"/>
              <a:gd name="T71" fmla="*/ 2147483647 h 165"/>
              <a:gd name="T72" fmla="*/ 2147483647 w 534"/>
              <a:gd name="T73" fmla="*/ 2147483647 h 165"/>
              <a:gd name="T74" fmla="*/ 2147483647 w 534"/>
              <a:gd name="T75" fmla="*/ 2147483647 h 165"/>
              <a:gd name="T76" fmla="*/ 2147483647 w 534"/>
              <a:gd name="T77" fmla="*/ 2147483647 h 16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4"/>
              <a:gd name="T118" fmla="*/ 0 h 165"/>
              <a:gd name="T119" fmla="*/ 534 w 534"/>
              <a:gd name="T120" fmla="*/ 165 h 16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4" h="165">
                <a:moveTo>
                  <a:pt x="458" y="102"/>
                </a:moveTo>
                <a:lnTo>
                  <a:pt x="381" y="127"/>
                </a:lnTo>
                <a:lnTo>
                  <a:pt x="356" y="127"/>
                </a:lnTo>
                <a:lnTo>
                  <a:pt x="305" y="140"/>
                </a:lnTo>
                <a:lnTo>
                  <a:pt x="267" y="152"/>
                </a:lnTo>
                <a:lnTo>
                  <a:pt x="216" y="152"/>
                </a:lnTo>
                <a:lnTo>
                  <a:pt x="178" y="165"/>
                </a:lnTo>
                <a:lnTo>
                  <a:pt x="127" y="165"/>
                </a:lnTo>
                <a:lnTo>
                  <a:pt x="89" y="152"/>
                </a:lnTo>
                <a:lnTo>
                  <a:pt x="50" y="140"/>
                </a:lnTo>
                <a:lnTo>
                  <a:pt x="25" y="127"/>
                </a:lnTo>
                <a:lnTo>
                  <a:pt x="0" y="89"/>
                </a:lnTo>
                <a:lnTo>
                  <a:pt x="50" y="89"/>
                </a:lnTo>
                <a:lnTo>
                  <a:pt x="101" y="76"/>
                </a:lnTo>
                <a:lnTo>
                  <a:pt x="152" y="64"/>
                </a:lnTo>
                <a:lnTo>
                  <a:pt x="203" y="64"/>
                </a:lnTo>
                <a:lnTo>
                  <a:pt x="241" y="51"/>
                </a:lnTo>
                <a:lnTo>
                  <a:pt x="267" y="38"/>
                </a:lnTo>
                <a:lnTo>
                  <a:pt x="292" y="38"/>
                </a:lnTo>
                <a:lnTo>
                  <a:pt x="318" y="26"/>
                </a:lnTo>
                <a:lnTo>
                  <a:pt x="356" y="13"/>
                </a:lnTo>
                <a:lnTo>
                  <a:pt x="394" y="13"/>
                </a:lnTo>
                <a:lnTo>
                  <a:pt x="407" y="13"/>
                </a:lnTo>
                <a:lnTo>
                  <a:pt x="419" y="13"/>
                </a:lnTo>
                <a:lnTo>
                  <a:pt x="432" y="0"/>
                </a:lnTo>
                <a:lnTo>
                  <a:pt x="445" y="13"/>
                </a:lnTo>
                <a:lnTo>
                  <a:pt x="470" y="13"/>
                </a:lnTo>
                <a:lnTo>
                  <a:pt x="496" y="26"/>
                </a:lnTo>
                <a:lnTo>
                  <a:pt x="534" y="38"/>
                </a:lnTo>
                <a:lnTo>
                  <a:pt x="534" y="51"/>
                </a:lnTo>
                <a:lnTo>
                  <a:pt x="534" y="64"/>
                </a:lnTo>
                <a:lnTo>
                  <a:pt x="521" y="76"/>
                </a:lnTo>
                <a:lnTo>
                  <a:pt x="508" y="89"/>
                </a:lnTo>
                <a:lnTo>
                  <a:pt x="496" y="89"/>
                </a:lnTo>
                <a:lnTo>
                  <a:pt x="470" y="102"/>
                </a:lnTo>
                <a:lnTo>
                  <a:pt x="458" y="1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700" name="Freeform 44"/>
          <p:cNvSpPr/>
          <p:nvPr/>
        </p:nvSpPr>
        <p:spPr bwMode="auto">
          <a:xfrm>
            <a:off x="6786564" y="2868085"/>
            <a:ext cx="661987" cy="664633"/>
          </a:xfrm>
          <a:custGeom>
            <a:avLst/>
            <a:gdLst>
              <a:gd name="T0" fmla="*/ 2147483647 w 1043"/>
              <a:gd name="T1" fmla="*/ 2147483647 h 786"/>
              <a:gd name="T2" fmla="*/ 2147483647 w 1043"/>
              <a:gd name="T3" fmla="*/ 2147483647 h 786"/>
              <a:gd name="T4" fmla="*/ 2147483647 w 1043"/>
              <a:gd name="T5" fmla="*/ 2147483647 h 786"/>
              <a:gd name="T6" fmla="*/ 2147483647 w 1043"/>
              <a:gd name="T7" fmla="*/ 2147483647 h 786"/>
              <a:gd name="T8" fmla="*/ 2147483647 w 1043"/>
              <a:gd name="T9" fmla="*/ 2147483647 h 786"/>
              <a:gd name="T10" fmla="*/ 2147483647 w 1043"/>
              <a:gd name="T11" fmla="*/ 2147483647 h 786"/>
              <a:gd name="T12" fmla="*/ 2147483647 w 1043"/>
              <a:gd name="T13" fmla="*/ 2147483647 h 786"/>
              <a:gd name="T14" fmla="*/ 2147483647 w 1043"/>
              <a:gd name="T15" fmla="*/ 2147483647 h 786"/>
              <a:gd name="T16" fmla="*/ 2147483647 w 1043"/>
              <a:gd name="T17" fmla="*/ 0 h 786"/>
              <a:gd name="T18" fmla="*/ 2147483647 w 1043"/>
              <a:gd name="T19" fmla="*/ 2147483647 h 786"/>
              <a:gd name="T20" fmla="*/ 2147483647 w 1043"/>
              <a:gd name="T21" fmla="*/ 2147483647 h 786"/>
              <a:gd name="T22" fmla="*/ 2147483647 w 1043"/>
              <a:gd name="T23" fmla="*/ 2147483647 h 786"/>
              <a:gd name="T24" fmla="*/ 2147483647 w 1043"/>
              <a:gd name="T25" fmla="*/ 2147483647 h 786"/>
              <a:gd name="T26" fmla="*/ 2147483647 w 1043"/>
              <a:gd name="T27" fmla="*/ 2147483647 h 786"/>
              <a:gd name="T28" fmla="*/ 2147483647 w 1043"/>
              <a:gd name="T29" fmla="*/ 2147483647 h 786"/>
              <a:gd name="T30" fmla="*/ 2147483647 w 1043"/>
              <a:gd name="T31" fmla="*/ 2147483647 h 786"/>
              <a:gd name="T32" fmla="*/ 2147483647 w 1043"/>
              <a:gd name="T33" fmla="*/ 2147483647 h 786"/>
              <a:gd name="T34" fmla="*/ 2147483647 w 1043"/>
              <a:gd name="T35" fmla="*/ 2147483647 h 786"/>
              <a:gd name="T36" fmla="*/ 2147483647 w 1043"/>
              <a:gd name="T37" fmla="*/ 2147483647 h 786"/>
              <a:gd name="T38" fmla="*/ 2147483647 w 1043"/>
              <a:gd name="T39" fmla="*/ 2147483647 h 786"/>
              <a:gd name="T40" fmla="*/ 2147483647 w 1043"/>
              <a:gd name="T41" fmla="*/ 2147483647 h 786"/>
              <a:gd name="T42" fmla="*/ 2147483647 w 1043"/>
              <a:gd name="T43" fmla="*/ 2147483647 h 786"/>
              <a:gd name="T44" fmla="*/ 2147483647 w 1043"/>
              <a:gd name="T45" fmla="*/ 2147483647 h 786"/>
              <a:gd name="T46" fmla="*/ 2147483647 w 1043"/>
              <a:gd name="T47" fmla="*/ 2147483647 h 786"/>
              <a:gd name="T48" fmla="*/ 2147483647 w 1043"/>
              <a:gd name="T49" fmla="*/ 2147483647 h 786"/>
              <a:gd name="T50" fmla="*/ 2147483647 w 1043"/>
              <a:gd name="T51" fmla="*/ 2147483647 h 786"/>
              <a:gd name="T52" fmla="*/ 2147483647 w 1043"/>
              <a:gd name="T53" fmla="*/ 2147483647 h 786"/>
              <a:gd name="T54" fmla="*/ 2147483647 w 1043"/>
              <a:gd name="T55" fmla="*/ 2147483647 h 786"/>
              <a:gd name="T56" fmla="*/ 2147483647 w 1043"/>
              <a:gd name="T57" fmla="*/ 2147483647 h 786"/>
              <a:gd name="T58" fmla="*/ 2147483647 w 1043"/>
              <a:gd name="T59" fmla="*/ 2147483647 h 786"/>
              <a:gd name="T60" fmla="*/ 2147483647 w 1043"/>
              <a:gd name="T61" fmla="*/ 2147483647 h 786"/>
              <a:gd name="T62" fmla="*/ 2147483647 w 1043"/>
              <a:gd name="T63" fmla="*/ 2147483647 h 786"/>
              <a:gd name="T64" fmla="*/ 2147483647 w 1043"/>
              <a:gd name="T65" fmla="*/ 2147483647 h 786"/>
              <a:gd name="T66" fmla="*/ 2147483647 w 1043"/>
              <a:gd name="T67" fmla="*/ 2147483647 h 786"/>
              <a:gd name="T68" fmla="*/ 2147483647 w 1043"/>
              <a:gd name="T69" fmla="*/ 2147483647 h 786"/>
              <a:gd name="T70" fmla="*/ 2147483647 w 1043"/>
              <a:gd name="T71" fmla="*/ 2147483647 h 786"/>
              <a:gd name="T72" fmla="*/ 2147483647 w 1043"/>
              <a:gd name="T73" fmla="*/ 2147483647 h 786"/>
              <a:gd name="T74" fmla="*/ 2147483647 w 1043"/>
              <a:gd name="T75" fmla="*/ 2147483647 h 786"/>
              <a:gd name="T76" fmla="*/ 2147483647 w 1043"/>
              <a:gd name="T77" fmla="*/ 2147483647 h 786"/>
              <a:gd name="T78" fmla="*/ 2147483647 w 1043"/>
              <a:gd name="T79" fmla="*/ 2147483647 h 786"/>
              <a:gd name="T80" fmla="*/ 2147483647 w 1043"/>
              <a:gd name="T81" fmla="*/ 2147483647 h 786"/>
              <a:gd name="T82" fmla="*/ 2147483647 w 1043"/>
              <a:gd name="T83" fmla="*/ 2147483647 h 786"/>
              <a:gd name="T84" fmla="*/ 2147483647 w 1043"/>
              <a:gd name="T85" fmla="*/ 2147483647 h 786"/>
              <a:gd name="T86" fmla="*/ 2147483647 w 1043"/>
              <a:gd name="T87" fmla="*/ 2147483647 h 786"/>
              <a:gd name="T88" fmla="*/ 2147483647 w 1043"/>
              <a:gd name="T89" fmla="*/ 2147483647 h 786"/>
              <a:gd name="T90" fmla="*/ 2147483647 w 1043"/>
              <a:gd name="T91" fmla="*/ 2147483647 h 786"/>
              <a:gd name="T92" fmla="*/ 2147483647 w 1043"/>
              <a:gd name="T93" fmla="*/ 2147483647 h 786"/>
              <a:gd name="T94" fmla="*/ 2147483647 w 1043"/>
              <a:gd name="T95" fmla="*/ 2147483647 h 786"/>
              <a:gd name="T96" fmla="*/ 0 w 1043"/>
              <a:gd name="T97" fmla="*/ 2147483647 h 786"/>
              <a:gd name="T98" fmla="*/ 0 w 1043"/>
              <a:gd name="T99" fmla="*/ 2147483647 h 7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3"/>
              <a:gd name="T151" fmla="*/ 0 h 786"/>
              <a:gd name="T152" fmla="*/ 1043 w 1043"/>
              <a:gd name="T153" fmla="*/ 786 h 7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3" h="786">
                <a:moveTo>
                  <a:pt x="0" y="139"/>
                </a:moveTo>
                <a:lnTo>
                  <a:pt x="102" y="127"/>
                </a:lnTo>
                <a:lnTo>
                  <a:pt x="203" y="114"/>
                </a:lnTo>
                <a:lnTo>
                  <a:pt x="254" y="114"/>
                </a:lnTo>
                <a:lnTo>
                  <a:pt x="305" y="101"/>
                </a:lnTo>
                <a:lnTo>
                  <a:pt x="369" y="89"/>
                </a:lnTo>
                <a:lnTo>
                  <a:pt x="432" y="76"/>
                </a:lnTo>
                <a:lnTo>
                  <a:pt x="483" y="63"/>
                </a:lnTo>
                <a:lnTo>
                  <a:pt x="534" y="63"/>
                </a:lnTo>
                <a:lnTo>
                  <a:pt x="585" y="51"/>
                </a:lnTo>
                <a:lnTo>
                  <a:pt x="623" y="38"/>
                </a:lnTo>
                <a:lnTo>
                  <a:pt x="661" y="38"/>
                </a:lnTo>
                <a:lnTo>
                  <a:pt x="687" y="25"/>
                </a:lnTo>
                <a:lnTo>
                  <a:pt x="700" y="25"/>
                </a:lnTo>
                <a:lnTo>
                  <a:pt x="725" y="25"/>
                </a:lnTo>
                <a:lnTo>
                  <a:pt x="750" y="13"/>
                </a:lnTo>
                <a:lnTo>
                  <a:pt x="763" y="0"/>
                </a:lnTo>
                <a:lnTo>
                  <a:pt x="789" y="0"/>
                </a:lnTo>
                <a:lnTo>
                  <a:pt x="814" y="13"/>
                </a:lnTo>
                <a:lnTo>
                  <a:pt x="827" y="13"/>
                </a:lnTo>
                <a:lnTo>
                  <a:pt x="840" y="25"/>
                </a:lnTo>
                <a:lnTo>
                  <a:pt x="852" y="38"/>
                </a:lnTo>
                <a:lnTo>
                  <a:pt x="865" y="38"/>
                </a:lnTo>
                <a:lnTo>
                  <a:pt x="890" y="51"/>
                </a:lnTo>
                <a:lnTo>
                  <a:pt x="916" y="63"/>
                </a:lnTo>
                <a:lnTo>
                  <a:pt x="941" y="76"/>
                </a:lnTo>
                <a:lnTo>
                  <a:pt x="967" y="89"/>
                </a:lnTo>
                <a:lnTo>
                  <a:pt x="992" y="101"/>
                </a:lnTo>
                <a:lnTo>
                  <a:pt x="1005" y="127"/>
                </a:lnTo>
                <a:lnTo>
                  <a:pt x="1018" y="139"/>
                </a:lnTo>
                <a:lnTo>
                  <a:pt x="1030" y="139"/>
                </a:lnTo>
                <a:lnTo>
                  <a:pt x="1043" y="152"/>
                </a:lnTo>
                <a:lnTo>
                  <a:pt x="1043" y="165"/>
                </a:lnTo>
                <a:lnTo>
                  <a:pt x="1043" y="177"/>
                </a:lnTo>
                <a:lnTo>
                  <a:pt x="1030" y="203"/>
                </a:lnTo>
                <a:lnTo>
                  <a:pt x="1018" y="215"/>
                </a:lnTo>
                <a:lnTo>
                  <a:pt x="1005" y="215"/>
                </a:lnTo>
                <a:lnTo>
                  <a:pt x="992" y="228"/>
                </a:lnTo>
                <a:lnTo>
                  <a:pt x="967" y="253"/>
                </a:lnTo>
                <a:lnTo>
                  <a:pt x="954" y="279"/>
                </a:lnTo>
                <a:lnTo>
                  <a:pt x="941" y="317"/>
                </a:lnTo>
                <a:lnTo>
                  <a:pt x="929" y="355"/>
                </a:lnTo>
                <a:lnTo>
                  <a:pt x="916" y="405"/>
                </a:lnTo>
                <a:lnTo>
                  <a:pt x="890" y="456"/>
                </a:lnTo>
                <a:lnTo>
                  <a:pt x="878" y="520"/>
                </a:lnTo>
                <a:lnTo>
                  <a:pt x="852" y="583"/>
                </a:lnTo>
                <a:lnTo>
                  <a:pt x="840" y="634"/>
                </a:lnTo>
                <a:lnTo>
                  <a:pt x="827" y="672"/>
                </a:lnTo>
                <a:lnTo>
                  <a:pt x="814" y="710"/>
                </a:lnTo>
                <a:lnTo>
                  <a:pt x="801" y="748"/>
                </a:lnTo>
                <a:lnTo>
                  <a:pt x="801" y="760"/>
                </a:lnTo>
                <a:lnTo>
                  <a:pt x="789" y="773"/>
                </a:lnTo>
                <a:lnTo>
                  <a:pt x="789" y="786"/>
                </a:lnTo>
                <a:lnTo>
                  <a:pt x="776" y="786"/>
                </a:lnTo>
                <a:lnTo>
                  <a:pt x="763" y="773"/>
                </a:lnTo>
                <a:lnTo>
                  <a:pt x="738" y="760"/>
                </a:lnTo>
                <a:lnTo>
                  <a:pt x="725" y="760"/>
                </a:lnTo>
                <a:lnTo>
                  <a:pt x="712" y="748"/>
                </a:lnTo>
                <a:lnTo>
                  <a:pt x="712" y="735"/>
                </a:lnTo>
                <a:lnTo>
                  <a:pt x="700" y="722"/>
                </a:lnTo>
                <a:lnTo>
                  <a:pt x="700" y="697"/>
                </a:lnTo>
                <a:lnTo>
                  <a:pt x="712" y="672"/>
                </a:lnTo>
                <a:lnTo>
                  <a:pt x="712" y="646"/>
                </a:lnTo>
                <a:lnTo>
                  <a:pt x="725" y="608"/>
                </a:lnTo>
                <a:lnTo>
                  <a:pt x="738" y="545"/>
                </a:lnTo>
                <a:lnTo>
                  <a:pt x="750" y="469"/>
                </a:lnTo>
                <a:lnTo>
                  <a:pt x="776" y="393"/>
                </a:lnTo>
                <a:lnTo>
                  <a:pt x="789" y="317"/>
                </a:lnTo>
                <a:lnTo>
                  <a:pt x="789" y="266"/>
                </a:lnTo>
                <a:lnTo>
                  <a:pt x="801" y="241"/>
                </a:lnTo>
                <a:lnTo>
                  <a:pt x="801" y="203"/>
                </a:lnTo>
                <a:lnTo>
                  <a:pt x="801" y="177"/>
                </a:lnTo>
                <a:lnTo>
                  <a:pt x="801" y="165"/>
                </a:lnTo>
                <a:lnTo>
                  <a:pt x="801" y="152"/>
                </a:lnTo>
                <a:lnTo>
                  <a:pt x="801" y="139"/>
                </a:lnTo>
                <a:lnTo>
                  <a:pt x="801" y="127"/>
                </a:lnTo>
                <a:lnTo>
                  <a:pt x="789" y="127"/>
                </a:lnTo>
                <a:lnTo>
                  <a:pt x="776" y="127"/>
                </a:lnTo>
                <a:lnTo>
                  <a:pt x="750" y="127"/>
                </a:lnTo>
                <a:lnTo>
                  <a:pt x="738" y="114"/>
                </a:lnTo>
                <a:lnTo>
                  <a:pt x="725" y="127"/>
                </a:lnTo>
                <a:lnTo>
                  <a:pt x="712" y="127"/>
                </a:lnTo>
                <a:lnTo>
                  <a:pt x="687" y="127"/>
                </a:lnTo>
                <a:lnTo>
                  <a:pt x="674" y="127"/>
                </a:lnTo>
                <a:lnTo>
                  <a:pt x="636" y="139"/>
                </a:lnTo>
                <a:lnTo>
                  <a:pt x="611" y="139"/>
                </a:lnTo>
                <a:lnTo>
                  <a:pt x="572" y="139"/>
                </a:lnTo>
                <a:lnTo>
                  <a:pt x="521" y="152"/>
                </a:lnTo>
                <a:lnTo>
                  <a:pt x="483" y="165"/>
                </a:lnTo>
                <a:lnTo>
                  <a:pt x="432" y="177"/>
                </a:lnTo>
                <a:lnTo>
                  <a:pt x="369" y="177"/>
                </a:lnTo>
                <a:lnTo>
                  <a:pt x="305" y="190"/>
                </a:lnTo>
                <a:lnTo>
                  <a:pt x="242" y="203"/>
                </a:lnTo>
                <a:lnTo>
                  <a:pt x="165" y="228"/>
                </a:lnTo>
                <a:lnTo>
                  <a:pt x="89" y="241"/>
                </a:lnTo>
                <a:lnTo>
                  <a:pt x="0" y="253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2" name="Freeform 36"/>
          <p:cNvSpPr/>
          <p:nvPr/>
        </p:nvSpPr>
        <p:spPr bwMode="auto">
          <a:xfrm>
            <a:off x="6180138" y="2675468"/>
            <a:ext cx="533400" cy="1706033"/>
          </a:xfrm>
          <a:custGeom>
            <a:avLst/>
            <a:gdLst>
              <a:gd name="T0" fmla="*/ 2147483647 w 839"/>
              <a:gd name="T1" fmla="*/ 2147483647 h 2015"/>
              <a:gd name="T2" fmla="*/ 2147483647 w 839"/>
              <a:gd name="T3" fmla="*/ 2147483647 h 2015"/>
              <a:gd name="T4" fmla="*/ 2147483647 w 839"/>
              <a:gd name="T5" fmla="*/ 2147483647 h 2015"/>
              <a:gd name="T6" fmla="*/ 2147483647 w 839"/>
              <a:gd name="T7" fmla="*/ 0 h 2015"/>
              <a:gd name="T8" fmla="*/ 2147483647 w 839"/>
              <a:gd name="T9" fmla="*/ 0 h 2015"/>
              <a:gd name="T10" fmla="*/ 2147483647 w 839"/>
              <a:gd name="T11" fmla="*/ 0 h 2015"/>
              <a:gd name="T12" fmla="*/ 2147483647 w 839"/>
              <a:gd name="T13" fmla="*/ 0 h 2015"/>
              <a:gd name="T14" fmla="*/ 2147483647 w 839"/>
              <a:gd name="T15" fmla="*/ 2147483647 h 2015"/>
              <a:gd name="T16" fmla="*/ 2147483647 w 839"/>
              <a:gd name="T17" fmla="*/ 2147483647 h 2015"/>
              <a:gd name="T18" fmla="*/ 2147483647 w 839"/>
              <a:gd name="T19" fmla="*/ 2147483647 h 2015"/>
              <a:gd name="T20" fmla="*/ 2147483647 w 839"/>
              <a:gd name="T21" fmla="*/ 2147483647 h 2015"/>
              <a:gd name="T22" fmla="*/ 2147483647 w 839"/>
              <a:gd name="T23" fmla="*/ 2147483647 h 2015"/>
              <a:gd name="T24" fmla="*/ 2147483647 w 839"/>
              <a:gd name="T25" fmla="*/ 2147483647 h 2015"/>
              <a:gd name="T26" fmla="*/ 2147483647 w 839"/>
              <a:gd name="T27" fmla="*/ 2147483647 h 2015"/>
              <a:gd name="T28" fmla="*/ 2147483647 w 839"/>
              <a:gd name="T29" fmla="*/ 2147483647 h 2015"/>
              <a:gd name="T30" fmla="*/ 2147483647 w 839"/>
              <a:gd name="T31" fmla="*/ 2147483647 h 2015"/>
              <a:gd name="T32" fmla="*/ 2147483647 w 839"/>
              <a:gd name="T33" fmla="*/ 2147483647 h 2015"/>
              <a:gd name="T34" fmla="*/ 2147483647 w 839"/>
              <a:gd name="T35" fmla="*/ 2147483647 h 2015"/>
              <a:gd name="T36" fmla="*/ 2147483647 w 839"/>
              <a:gd name="T37" fmla="*/ 2147483647 h 2015"/>
              <a:gd name="T38" fmla="*/ 2147483647 w 839"/>
              <a:gd name="T39" fmla="*/ 2147483647 h 2015"/>
              <a:gd name="T40" fmla="*/ 2147483647 w 839"/>
              <a:gd name="T41" fmla="*/ 2147483647 h 2015"/>
              <a:gd name="T42" fmla="*/ 2147483647 w 839"/>
              <a:gd name="T43" fmla="*/ 2147483647 h 2015"/>
              <a:gd name="T44" fmla="*/ 2147483647 w 839"/>
              <a:gd name="T45" fmla="*/ 2147483647 h 2015"/>
              <a:gd name="T46" fmla="*/ 2147483647 w 839"/>
              <a:gd name="T47" fmla="*/ 2147483647 h 2015"/>
              <a:gd name="T48" fmla="*/ 2147483647 w 839"/>
              <a:gd name="T49" fmla="*/ 2147483647 h 2015"/>
              <a:gd name="T50" fmla="*/ 0 w 839"/>
              <a:gd name="T51" fmla="*/ 2147483647 h 2015"/>
              <a:gd name="T52" fmla="*/ 0 w 839"/>
              <a:gd name="T53" fmla="*/ 2147483647 h 2015"/>
              <a:gd name="T54" fmla="*/ 0 w 839"/>
              <a:gd name="T55" fmla="*/ 2147483647 h 2015"/>
              <a:gd name="T56" fmla="*/ 2147483647 w 839"/>
              <a:gd name="T57" fmla="*/ 2147483647 h 2015"/>
              <a:gd name="T58" fmla="*/ 2147483647 w 839"/>
              <a:gd name="T59" fmla="*/ 2147483647 h 2015"/>
              <a:gd name="T60" fmla="*/ 2147483647 w 839"/>
              <a:gd name="T61" fmla="*/ 2147483647 h 2015"/>
              <a:gd name="T62" fmla="*/ 2147483647 w 839"/>
              <a:gd name="T63" fmla="*/ 2147483647 h 2015"/>
              <a:gd name="T64" fmla="*/ 2147483647 w 839"/>
              <a:gd name="T65" fmla="*/ 2147483647 h 2015"/>
              <a:gd name="T66" fmla="*/ 2147483647 w 839"/>
              <a:gd name="T67" fmla="*/ 2147483647 h 2015"/>
              <a:gd name="T68" fmla="*/ 2147483647 w 839"/>
              <a:gd name="T69" fmla="*/ 2147483647 h 2015"/>
              <a:gd name="T70" fmla="*/ 2147483647 w 839"/>
              <a:gd name="T71" fmla="*/ 2147483647 h 2015"/>
              <a:gd name="T72" fmla="*/ 2147483647 w 839"/>
              <a:gd name="T73" fmla="*/ 2147483647 h 2015"/>
              <a:gd name="T74" fmla="*/ 2147483647 w 839"/>
              <a:gd name="T75" fmla="*/ 2147483647 h 2015"/>
              <a:gd name="T76" fmla="*/ 2147483647 w 839"/>
              <a:gd name="T77" fmla="*/ 2147483647 h 2015"/>
              <a:gd name="T78" fmla="*/ 2147483647 w 839"/>
              <a:gd name="T79" fmla="*/ 2147483647 h 2015"/>
              <a:gd name="T80" fmla="*/ 2147483647 w 839"/>
              <a:gd name="T81" fmla="*/ 2147483647 h 2015"/>
              <a:gd name="T82" fmla="*/ 2147483647 w 839"/>
              <a:gd name="T83" fmla="*/ 2147483647 h 2015"/>
              <a:gd name="T84" fmla="*/ 2147483647 w 839"/>
              <a:gd name="T85" fmla="*/ 2147483647 h 2015"/>
              <a:gd name="T86" fmla="*/ 2147483647 w 839"/>
              <a:gd name="T87" fmla="*/ 2147483647 h 2015"/>
              <a:gd name="T88" fmla="*/ 2147483647 w 839"/>
              <a:gd name="T89" fmla="*/ 2147483647 h 20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39"/>
              <a:gd name="T136" fmla="*/ 0 h 2015"/>
              <a:gd name="T137" fmla="*/ 839 w 839"/>
              <a:gd name="T138" fmla="*/ 2015 h 201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39" h="2015">
                <a:moveTo>
                  <a:pt x="648" y="63"/>
                </a:moveTo>
                <a:lnTo>
                  <a:pt x="636" y="51"/>
                </a:lnTo>
                <a:lnTo>
                  <a:pt x="636" y="38"/>
                </a:lnTo>
                <a:lnTo>
                  <a:pt x="636" y="25"/>
                </a:lnTo>
                <a:lnTo>
                  <a:pt x="636" y="13"/>
                </a:lnTo>
                <a:lnTo>
                  <a:pt x="648" y="0"/>
                </a:lnTo>
                <a:lnTo>
                  <a:pt x="661" y="0"/>
                </a:lnTo>
                <a:lnTo>
                  <a:pt x="674" y="0"/>
                </a:lnTo>
                <a:lnTo>
                  <a:pt x="687" y="0"/>
                </a:lnTo>
                <a:lnTo>
                  <a:pt x="699" y="0"/>
                </a:lnTo>
                <a:lnTo>
                  <a:pt x="712" y="0"/>
                </a:lnTo>
                <a:lnTo>
                  <a:pt x="738" y="0"/>
                </a:lnTo>
                <a:lnTo>
                  <a:pt x="776" y="13"/>
                </a:lnTo>
                <a:lnTo>
                  <a:pt x="801" y="25"/>
                </a:lnTo>
                <a:lnTo>
                  <a:pt x="839" y="38"/>
                </a:lnTo>
                <a:lnTo>
                  <a:pt x="827" y="152"/>
                </a:lnTo>
                <a:lnTo>
                  <a:pt x="827" y="253"/>
                </a:lnTo>
                <a:lnTo>
                  <a:pt x="814" y="355"/>
                </a:lnTo>
                <a:lnTo>
                  <a:pt x="801" y="456"/>
                </a:lnTo>
                <a:lnTo>
                  <a:pt x="801" y="545"/>
                </a:lnTo>
                <a:lnTo>
                  <a:pt x="788" y="621"/>
                </a:lnTo>
                <a:lnTo>
                  <a:pt x="776" y="697"/>
                </a:lnTo>
                <a:lnTo>
                  <a:pt x="763" y="760"/>
                </a:lnTo>
                <a:lnTo>
                  <a:pt x="750" y="824"/>
                </a:lnTo>
                <a:lnTo>
                  <a:pt x="725" y="887"/>
                </a:lnTo>
                <a:lnTo>
                  <a:pt x="687" y="1014"/>
                </a:lnTo>
                <a:lnTo>
                  <a:pt x="648" y="1140"/>
                </a:lnTo>
                <a:lnTo>
                  <a:pt x="585" y="1267"/>
                </a:lnTo>
                <a:lnTo>
                  <a:pt x="559" y="1330"/>
                </a:lnTo>
                <a:lnTo>
                  <a:pt x="534" y="1394"/>
                </a:lnTo>
                <a:lnTo>
                  <a:pt x="509" y="1444"/>
                </a:lnTo>
                <a:lnTo>
                  <a:pt x="470" y="1495"/>
                </a:lnTo>
                <a:lnTo>
                  <a:pt x="445" y="1546"/>
                </a:lnTo>
                <a:lnTo>
                  <a:pt x="419" y="1596"/>
                </a:lnTo>
                <a:lnTo>
                  <a:pt x="381" y="1634"/>
                </a:lnTo>
                <a:lnTo>
                  <a:pt x="356" y="1673"/>
                </a:lnTo>
                <a:lnTo>
                  <a:pt x="330" y="1711"/>
                </a:lnTo>
                <a:lnTo>
                  <a:pt x="305" y="1749"/>
                </a:lnTo>
                <a:lnTo>
                  <a:pt x="267" y="1787"/>
                </a:lnTo>
                <a:lnTo>
                  <a:pt x="241" y="1825"/>
                </a:lnTo>
                <a:lnTo>
                  <a:pt x="216" y="1850"/>
                </a:lnTo>
                <a:lnTo>
                  <a:pt x="190" y="1875"/>
                </a:lnTo>
                <a:lnTo>
                  <a:pt x="127" y="1926"/>
                </a:lnTo>
                <a:lnTo>
                  <a:pt x="101" y="1939"/>
                </a:lnTo>
                <a:lnTo>
                  <a:pt x="76" y="1964"/>
                </a:lnTo>
                <a:lnTo>
                  <a:pt x="63" y="1977"/>
                </a:lnTo>
                <a:lnTo>
                  <a:pt x="38" y="1989"/>
                </a:lnTo>
                <a:lnTo>
                  <a:pt x="25" y="2002"/>
                </a:lnTo>
                <a:lnTo>
                  <a:pt x="12" y="2002"/>
                </a:lnTo>
                <a:lnTo>
                  <a:pt x="0" y="2015"/>
                </a:lnTo>
                <a:lnTo>
                  <a:pt x="0" y="2002"/>
                </a:lnTo>
                <a:lnTo>
                  <a:pt x="12" y="1989"/>
                </a:lnTo>
                <a:lnTo>
                  <a:pt x="25" y="1964"/>
                </a:lnTo>
                <a:lnTo>
                  <a:pt x="38" y="1951"/>
                </a:lnTo>
                <a:lnTo>
                  <a:pt x="63" y="1926"/>
                </a:lnTo>
                <a:lnTo>
                  <a:pt x="89" y="1901"/>
                </a:lnTo>
                <a:lnTo>
                  <a:pt x="114" y="1863"/>
                </a:lnTo>
                <a:lnTo>
                  <a:pt x="140" y="1837"/>
                </a:lnTo>
                <a:lnTo>
                  <a:pt x="165" y="1799"/>
                </a:lnTo>
                <a:lnTo>
                  <a:pt x="190" y="1761"/>
                </a:lnTo>
                <a:lnTo>
                  <a:pt x="229" y="1711"/>
                </a:lnTo>
                <a:lnTo>
                  <a:pt x="254" y="1673"/>
                </a:lnTo>
                <a:lnTo>
                  <a:pt x="280" y="1622"/>
                </a:lnTo>
                <a:lnTo>
                  <a:pt x="318" y="1571"/>
                </a:lnTo>
                <a:lnTo>
                  <a:pt x="369" y="1470"/>
                </a:lnTo>
                <a:lnTo>
                  <a:pt x="419" y="1368"/>
                </a:lnTo>
                <a:lnTo>
                  <a:pt x="470" y="1267"/>
                </a:lnTo>
                <a:lnTo>
                  <a:pt x="509" y="1153"/>
                </a:lnTo>
                <a:lnTo>
                  <a:pt x="547" y="1052"/>
                </a:lnTo>
                <a:lnTo>
                  <a:pt x="585" y="950"/>
                </a:lnTo>
                <a:lnTo>
                  <a:pt x="610" y="849"/>
                </a:lnTo>
                <a:lnTo>
                  <a:pt x="636" y="748"/>
                </a:lnTo>
                <a:lnTo>
                  <a:pt x="648" y="659"/>
                </a:lnTo>
                <a:lnTo>
                  <a:pt x="661" y="557"/>
                </a:lnTo>
                <a:lnTo>
                  <a:pt x="674" y="443"/>
                </a:lnTo>
                <a:lnTo>
                  <a:pt x="674" y="342"/>
                </a:lnTo>
                <a:lnTo>
                  <a:pt x="687" y="279"/>
                </a:lnTo>
                <a:lnTo>
                  <a:pt x="687" y="241"/>
                </a:lnTo>
                <a:lnTo>
                  <a:pt x="687" y="203"/>
                </a:lnTo>
                <a:lnTo>
                  <a:pt x="674" y="165"/>
                </a:lnTo>
                <a:lnTo>
                  <a:pt x="674" y="127"/>
                </a:lnTo>
                <a:lnTo>
                  <a:pt x="661" y="101"/>
                </a:lnTo>
                <a:lnTo>
                  <a:pt x="661" y="89"/>
                </a:lnTo>
                <a:lnTo>
                  <a:pt x="648" y="6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9" name="Freeform 43"/>
          <p:cNvSpPr/>
          <p:nvPr/>
        </p:nvSpPr>
        <p:spPr bwMode="auto">
          <a:xfrm>
            <a:off x="6826251" y="3382433"/>
            <a:ext cx="436563" cy="160867"/>
          </a:xfrm>
          <a:custGeom>
            <a:avLst/>
            <a:gdLst>
              <a:gd name="T0" fmla="*/ 2147483647 w 687"/>
              <a:gd name="T1" fmla="*/ 2147483647 h 190"/>
              <a:gd name="T2" fmla="*/ 2147483647 w 687"/>
              <a:gd name="T3" fmla="*/ 2147483647 h 190"/>
              <a:gd name="T4" fmla="*/ 2147483647 w 687"/>
              <a:gd name="T5" fmla="*/ 2147483647 h 190"/>
              <a:gd name="T6" fmla="*/ 2147483647 w 687"/>
              <a:gd name="T7" fmla="*/ 2147483647 h 190"/>
              <a:gd name="T8" fmla="*/ 2147483647 w 687"/>
              <a:gd name="T9" fmla="*/ 2147483647 h 190"/>
              <a:gd name="T10" fmla="*/ 2147483647 w 687"/>
              <a:gd name="T11" fmla="*/ 2147483647 h 190"/>
              <a:gd name="T12" fmla="*/ 2147483647 w 687"/>
              <a:gd name="T13" fmla="*/ 2147483647 h 190"/>
              <a:gd name="T14" fmla="*/ 2147483647 w 687"/>
              <a:gd name="T15" fmla="*/ 2147483647 h 190"/>
              <a:gd name="T16" fmla="*/ 2147483647 w 687"/>
              <a:gd name="T17" fmla="*/ 2147483647 h 190"/>
              <a:gd name="T18" fmla="*/ 2147483647 w 687"/>
              <a:gd name="T19" fmla="*/ 2147483647 h 190"/>
              <a:gd name="T20" fmla="*/ 2147483647 w 687"/>
              <a:gd name="T21" fmla="*/ 2147483647 h 190"/>
              <a:gd name="T22" fmla="*/ 2147483647 w 687"/>
              <a:gd name="T23" fmla="*/ 2147483647 h 190"/>
              <a:gd name="T24" fmla="*/ 2147483647 w 687"/>
              <a:gd name="T25" fmla="*/ 2147483647 h 190"/>
              <a:gd name="T26" fmla="*/ 2147483647 w 687"/>
              <a:gd name="T27" fmla="*/ 2147483647 h 190"/>
              <a:gd name="T28" fmla="*/ 2147483647 w 687"/>
              <a:gd name="T29" fmla="*/ 2147483647 h 190"/>
              <a:gd name="T30" fmla="*/ 2147483647 w 687"/>
              <a:gd name="T31" fmla="*/ 2147483647 h 190"/>
              <a:gd name="T32" fmla="*/ 0 w 687"/>
              <a:gd name="T33" fmla="*/ 2147483647 h 190"/>
              <a:gd name="T34" fmla="*/ 0 w 687"/>
              <a:gd name="T35" fmla="*/ 2147483647 h 190"/>
              <a:gd name="T36" fmla="*/ 2147483647 w 687"/>
              <a:gd name="T37" fmla="*/ 2147483647 h 190"/>
              <a:gd name="T38" fmla="*/ 2147483647 w 687"/>
              <a:gd name="T39" fmla="*/ 2147483647 h 190"/>
              <a:gd name="T40" fmla="*/ 2147483647 w 687"/>
              <a:gd name="T41" fmla="*/ 2147483647 h 190"/>
              <a:gd name="T42" fmla="*/ 2147483647 w 687"/>
              <a:gd name="T43" fmla="*/ 2147483647 h 190"/>
              <a:gd name="T44" fmla="*/ 2147483647 w 687"/>
              <a:gd name="T45" fmla="*/ 2147483647 h 190"/>
              <a:gd name="T46" fmla="*/ 2147483647 w 687"/>
              <a:gd name="T47" fmla="*/ 2147483647 h 190"/>
              <a:gd name="T48" fmla="*/ 2147483647 w 687"/>
              <a:gd name="T49" fmla="*/ 2147483647 h 190"/>
              <a:gd name="T50" fmla="*/ 2147483647 w 687"/>
              <a:gd name="T51" fmla="*/ 2147483647 h 190"/>
              <a:gd name="T52" fmla="*/ 2147483647 w 687"/>
              <a:gd name="T53" fmla="*/ 2147483647 h 190"/>
              <a:gd name="T54" fmla="*/ 2147483647 w 687"/>
              <a:gd name="T55" fmla="*/ 2147483647 h 190"/>
              <a:gd name="T56" fmla="*/ 2147483647 w 687"/>
              <a:gd name="T57" fmla="*/ 2147483647 h 190"/>
              <a:gd name="T58" fmla="*/ 2147483647 w 687"/>
              <a:gd name="T59" fmla="*/ 2147483647 h 190"/>
              <a:gd name="T60" fmla="*/ 2147483647 w 687"/>
              <a:gd name="T61" fmla="*/ 2147483647 h 190"/>
              <a:gd name="T62" fmla="*/ 2147483647 w 687"/>
              <a:gd name="T63" fmla="*/ 2147483647 h 190"/>
              <a:gd name="T64" fmla="*/ 2147483647 w 687"/>
              <a:gd name="T65" fmla="*/ 2147483647 h 190"/>
              <a:gd name="T66" fmla="*/ 2147483647 w 687"/>
              <a:gd name="T67" fmla="*/ 0 h 190"/>
              <a:gd name="T68" fmla="*/ 2147483647 w 687"/>
              <a:gd name="T69" fmla="*/ 2147483647 h 190"/>
              <a:gd name="T70" fmla="*/ 2147483647 w 687"/>
              <a:gd name="T71" fmla="*/ 2147483647 h 1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87"/>
              <a:gd name="T109" fmla="*/ 0 h 190"/>
              <a:gd name="T110" fmla="*/ 687 w 687"/>
              <a:gd name="T111" fmla="*/ 190 h 1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87" h="190">
                <a:moveTo>
                  <a:pt x="687" y="102"/>
                </a:moveTo>
                <a:lnTo>
                  <a:pt x="675" y="102"/>
                </a:lnTo>
                <a:lnTo>
                  <a:pt x="662" y="102"/>
                </a:lnTo>
                <a:lnTo>
                  <a:pt x="637" y="102"/>
                </a:lnTo>
                <a:lnTo>
                  <a:pt x="611" y="102"/>
                </a:lnTo>
                <a:lnTo>
                  <a:pt x="586" y="114"/>
                </a:lnTo>
                <a:lnTo>
                  <a:pt x="548" y="114"/>
                </a:lnTo>
                <a:lnTo>
                  <a:pt x="522" y="114"/>
                </a:lnTo>
                <a:lnTo>
                  <a:pt x="471" y="127"/>
                </a:lnTo>
                <a:lnTo>
                  <a:pt x="433" y="127"/>
                </a:lnTo>
                <a:lnTo>
                  <a:pt x="382" y="140"/>
                </a:lnTo>
                <a:lnTo>
                  <a:pt x="331" y="140"/>
                </a:lnTo>
                <a:lnTo>
                  <a:pt x="268" y="152"/>
                </a:lnTo>
                <a:lnTo>
                  <a:pt x="204" y="152"/>
                </a:lnTo>
                <a:lnTo>
                  <a:pt x="140" y="165"/>
                </a:lnTo>
                <a:lnTo>
                  <a:pt x="77" y="178"/>
                </a:lnTo>
                <a:lnTo>
                  <a:pt x="0" y="190"/>
                </a:lnTo>
                <a:lnTo>
                  <a:pt x="0" y="102"/>
                </a:lnTo>
                <a:lnTo>
                  <a:pt x="64" y="89"/>
                </a:lnTo>
                <a:lnTo>
                  <a:pt x="128" y="76"/>
                </a:lnTo>
                <a:lnTo>
                  <a:pt x="191" y="64"/>
                </a:lnTo>
                <a:lnTo>
                  <a:pt x="242" y="64"/>
                </a:lnTo>
                <a:lnTo>
                  <a:pt x="293" y="51"/>
                </a:lnTo>
                <a:lnTo>
                  <a:pt x="344" y="38"/>
                </a:lnTo>
                <a:lnTo>
                  <a:pt x="395" y="38"/>
                </a:lnTo>
                <a:lnTo>
                  <a:pt x="446" y="26"/>
                </a:lnTo>
                <a:lnTo>
                  <a:pt x="484" y="26"/>
                </a:lnTo>
                <a:lnTo>
                  <a:pt x="522" y="26"/>
                </a:lnTo>
                <a:lnTo>
                  <a:pt x="560" y="13"/>
                </a:lnTo>
                <a:lnTo>
                  <a:pt x="586" y="13"/>
                </a:lnTo>
                <a:lnTo>
                  <a:pt x="624" y="13"/>
                </a:lnTo>
                <a:lnTo>
                  <a:pt x="649" y="13"/>
                </a:lnTo>
                <a:lnTo>
                  <a:pt x="675" y="13"/>
                </a:lnTo>
                <a:lnTo>
                  <a:pt x="687" y="0"/>
                </a:lnTo>
                <a:lnTo>
                  <a:pt x="687" y="10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7" name="Freeform 41"/>
          <p:cNvSpPr/>
          <p:nvPr/>
        </p:nvSpPr>
        <p:spPr bwMode="auto">
          <a:xfrm>
            <a:off x="6996113" y="2963334"/>
            <a:ext cx="88900" cy="1094317"/>
          </a:xfrm>
          <a:custGeom>
            <a:avLst/>
            <a:gdLst>
              <a:gd name="T0" fmla="*/ 2147483647 w 140"/>
              <a:gd name="T1" fmla="*/ 2147483647 h 1292"/>
              <a:gd name="T2" fmla="*/ 2147483647 w 140"/>
              <a:gd name="T3" fmla="*/ 2147483647 h 1292"/>
              <a:gd name="T4" fmla="*/ 2147483647 w 140"/>
              <a:gd name="T5" fmla="*/ 2147483647 h 1292"/>
              <a:gd name="T6" fmla="*/ 2147483647 w 140"/>
              <a:gd name="T7" fmla="*/ 2147483647 h 1292"/>
              <a:gd name="T8" fmla="*/ 2147483647 w 140"/>
              <a:gd name="T9" fmla="*/ 2147483647 h 1292"/>
              <a:gd name="T10" fmla="*/ 2147483647 w 140"/>
              <a:gd name="T11" fmla="*/ 2147483647 h 1292"/>
              <a:gd name="T12" fmla="*/ 2147483647 w 140"/>
              <a:gd name="T13" fmla="*/ 2147483647 h 1292"/>
              <a:gd name="T14" fmla="*/ 2147483647 w 140"/>
              <a:gd name="T15" fmla="*/ 2147483647 h 1292"/>
              <a:gd name="T16" fmla="*/ 2147483647 w 140"/>
              <a:gd name="T17" fmla="*/ 2147483647 h 1292"/>
              <a:gd name="T18" fmla="*/ 2147483647 w 140"/>
              <a:gd name="T19" fmla="*/ 2147483647 h 1292"/>
              <a:gd name="T20" fmla="*/ 2147483647 w 140"/>
              <a:gd name="T21" fmla="*/ 2147483647 h 1292"/>
              <a:gd name="T22" fmla="*/ 2147483647 w 140"/>
              <a:gd name="T23" fmla="*/ 2147483647 h 1292"/>
              <a:gd name="T24" fmla="*/ 2147483647 w 140"/>
              <a:gd name="T25" fmla="*/ 2147483647 h 1292"/>
              <a:gd name="T26" fmla="*/ 2147483647 w 140"/>
              <a:gd name="T27" fmla="*/ 2147483647 h 1292"/>
              <a:gd name="T28" fmla="*/ 2147483647 w 140"/>
              <a:gd name="T29" fmla="*/ 2147483647 h 1292"/>
              <a:gd name="T30" fmla="*/ 2147483647 w 140"/>
              <a:gd name="T31" fmla="*/ 2147483647 h 1292"/>
              <a:gd name="T32" fmla="*/ 2147483647 w 140"/>
              <a:gd name="T33" fmla="*/ 2147483647 h 1292"/>
              <a:gd name="T34" fmla="*/ 2147483647 w 140"/>
              <a:gd name="T35" fmla="*/ 2147483647 h 1292"/>
              <a:gd name="T36" fmla="*/ 2147483647 w 140"/>
              <a:gd name="T37" fmla="*/ 2147483647 h 1292"/>
              <a:gd name="T38" fmla="*/ 2147483647 w 140"/>
              <a:gd name="T39" fmla="*/ 2147483647 h 1292"/>
              <a:gd name="T40" fmla="*/ 2147483647 w 140"/>
              <a:gd name="T41" fmla="*/ 2147483647 h 1292"/>
              <a:gd name="T42" fmla="*/ 2147483647 w 140"/>
              <a:gd name="T43" fmla="*/ 2147483647 h 1292"/>
              <a:gd name="T44" fmla="*/ 2147483647 w 140"/>
              <a:gd name="T45" fmla="*/ 2147483647 h 1292"/>
              <a:gd name="T46" fmla="*/ 2147483647 w 140"/>
              <a:gd name="T47" fmla="*/ 2147483647 h 1292"/>
              <a:gd name="T48" fmla="*/ 2147483647 w 140"/>
              <a:gd name="T49" fmla="*/ 2147483647 h 1292"/>
              <a:gd name="T50" fmla="*/ 2147483647 w 140"/>
              <a:gd name="T51" fmla="*/ 2147483647 h 1292"/>
              <a:gd name="T52" fmla="*/ 2147483647 w 140"/>
              <a:gd name="T53" fmla="*/ 2147483647 h 1292"/>
              <a:gd name="T54" fmla="*/ 2147483647 w 140"/>
              <a:gd name="T55" fmla="*/ 2147483647 h 1292"/>
              <a:gd name="T56" fmla="*/ 2147483647 w 140"/>
              <a:gd name="T57" fmla="*/ 2147483647 h 1292"/>
              <a:gd name="T58" fmla="*/ 0 w 140"/>
              <a:gd name="T59" fmla="*/ 2147483647 h 1292"/>
              <a:gd name="T60" fmla="*/ 0 w 140"/>
              <a:gd name="T61" fmla="*/ 2147483647 h 1292"/>
              <a:gd name="T62" fmla="*/ 0 w 140"/>
              <a:gd name="T63" fmla="*/ 2147483647 h 1292"/>
              <a:gd name="T64" fmla="*/ 0 w 140"/>
              <a:gd name="T65" fmla="*/ 2147483647 h 1292"/>
              <a:gd name="T66" fmla="*/ 0 w 140"/>
              <a:gd name="T67" fmla="*/ 0 h 1292"/>
              <a:gd name="T68" fmla="*/ 2147483647 w 140"/>
              <a:gd name="T69" fmla="*/ 2147483647 h 1292"/>
              <a:gd name="T70" fmla="*/ 2147483647 w 140"/>
              <a:gd name="T71" fmla="*/ 2147483647 h 1292"/>
              <a:gd name="T72" fmla="*/ 2147483647 w 140"/>
              <a:gd name="T73" fmla="*/ 2147483647 h 1292"/>
              <a:gd name="T74" fmla="*/ 2147483647 w 140"/>
              <a:gd name="T75" fmla="*/ 2147483647 h 1292"/>
              <a:gd name="T76" fmla="*/ 2147483647 w 140"/>
              <a:gd name="T77" fmla="*/ 2147483647 h 1292"/>
              <a:gd name="T78" fmla="*/ 2147483647 w 140"/>
              <a:gd name="T79" fmla="*/ 2147483647 h 1292"/>
              <a:gd name="T80" fmla="*/ 2147483647 w 140"/>
              <a:gd name="T81" fmla="*/ 2147483647 h 1292"/>
              <a:gd name="T82" fmla="*/ 2147483647 w 140"/>
              <a:gd name="T83" fmla="*/ 2147483647 h 1292"/>
              <a:gd name="T84" fmla="*/ 2147483647 w 140"/>
              <a:gd name="T85" fmla="*/ 2147483647 h 12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0"/>
              <a:gd name="T130" fmla="*/ 0 h 1292"/>
              <a:gd name="T131" fmla="*/ 140 w 140"/>
              <a:gd name="T132" fmla="*/ 1292 h 12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0" h="1292">
                <a:moveTo>
                  <a:pt x="140" y="165"/>
                </a:moveTo>
                <a:lnTo>
                  <a:pt x="140" y="177"/>
                </a:lnTo>
                <a:lnTo>
                  <a:pt x="140" y="190"/>
                </a:lnTo>
                <a:lnTo>
                  <a:pt x="140" y="215"/>
                </a:lnTo>
                <a:lnTo>
                  <a:pt x="140" y="253"/>
                </a:lnTo>
                <a:lnTo>
                  <a:pt x="140" y="291"/>
                </a:lnTo>
                <a:lnTo>
                  <a:pt x="140" y="342"/>
                </a:lnTo>
                <a:lnTo>
                  <a:pt x="140" y="406"/>
                </a:lnTo>
                <a:lnTo>
                  <a:pt x="140" y="469"/>
                </a:lnTo>
                <a:lnTo>
                  <a:pt x="140" y="545"/>
                </a:lnTo>
                <a:lnTo>
                  <a:pt x="140" y="621"/>
                </a:lnTo>
                <a:lnTo>
                  <a:pt x="127" y="710"/>
                </a:lnTo>
                <a:lnTo>
                  <a:pt x="127" y="811"/>
                </a:lnTo>
                <a:lnTo>
                  <a:pt x="127" y="925"/>
                </a:lnTo>
                <a:lnTo>
                  <a:pt x="127" y="1039"/>
                </a:lnTo>
                <a:lnTo>
                  <a:pt x="127" y="1153"/>
                </a:lnTo>
                <a:lnTo>
                  <a:pt x="127" y="1292"/>
                </a:lnTo>
                <a:lnTo>
                  <a:pt x="25" y="1292"/>
                </a:lnTo>
                <a:lnTo>
                  <a:pt x="25" y="1153"/>
                </a:lnTo>
                <a:lnTo>
                  <a:pt x="12" y="1026"/>
                </a:lnTo>
                <a:lnTo>
                  <a:pt x="12" y="900"/>
                </a:lnTo>
                <a:lnTo>
                  <a:pt x="12" y="786"/>
                </a:lnTo>
                <a:lnTo>
                  <a:pt x="12" y="684"/>
                </a:lnTo>
                <a:lnTo>
                  <a:pt x="12" y="583"/>
                </a:lnTo>
                <a:lnTo>
                  <a:pt x="12" y="494"/>
                </a:lnTo>
                <a:lnTo>
                  <a:pt x="12" y="406"/>
                </a:lnTo>
                <a:lnTo>
                  <a:pt x="12" y="329"/>
                </a:lnTo>
                <a:lnTo>
                  <a:pt x="12" y="266"/>
                </a:lnTo>
                <a:lnTo>
                  <a:pt x="12" y="203"/>
                </a:lnTo>
                <a:lnTo>
                  <a:pt x="0" y="139"/>
                </a:lnTo>
                <a:lnTo>
                  <a:pt x="0" y="101"/>
                </a:lnTo>
                <a:lnTo>
                  <a:pt x="0" y="51"/>
                </a:lnTo>
                <a:lnTo>
                  <a:pt x="0" y="25"/>
                </a:lnTo>
                <a:lnTo>
                  <a:pt x="0" y="0"/>
                </a:lnTo>
                <a:lnTo>
                  <a:pt x="38" y="25"/>
                </a:lnTo>
                <a:lnTo>
                  <a:pt x="63" y="51"/>
                </a:lnTo>
                <a:lnTo>
                  <a:pt x="89" y="76"/>
                </a:lnTo>
                <a:lnTo>
                  <a:pt x="114" y="101"/>
                </a:lnTo>
                <a:lnTo>
                  <a:pt x="127" y="114"/>
                </a:lnTo>
                <a:lnTo>
                  <a:pt x="140" y="139"/>
                </a:lnTo>
                <a:lnTo>
                  <a:pt x="140" y="152"/>
                </a:lnTo>
                <a:lnTo>
                  <a:pt x="140" y="1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5" name="Freeform 39"/>
          <p:cNvSpPr/>
          <p:nvPr/>
        </p:nvSpPr>
        <p:spPr bwMode="auto">
          <a:xfrm>
            <a:off x="6753225" y="3672418"/>
            <a:ext cx="590550" cy="171449"/>
          </a:xfrm>
          <a:custGeom>
            <a:avLst/>
            <a:gdLst>
              <a:gd name="T0" fmla="*/ 2147483647 w 929"/>
              <a:gd name="T1" fmla="*/ 2147483647 h 203"/>
              <a:gd name="T2" fmla="*/ 2147483647 w 929"/>
              <a:gd name="T3" fmla="*/ 2147483647 h 203"/>
              <a:gd name="T4" fmla="*/ 2147483647 w 929"/>
              <a:gd name="T5" fmla="*/ 2147483647 h 203"/>
              <a:gd name="T6" fmla="*/ 2147483647 w 929"/>
              <a:gd name="T7" fmla="*/ 2147483647 h 203"/>
              <a:gd name="T8" fmla="*/ 2147483647 w 929"/>
              <a:gd name="T9" fmla="*/ 2147483647 h 203"/>
              <a:gd name="T10" fmla="*/ 2147483647 w 929"/>
              <a:gd name="T11" fmla="*/ 2147483647 h 203"/>
              <a:gd name="T12" fmla="*/ 2147483647 w 929"/>
              <a:gd name="T13" fmla="*/ 2147483647 h 203"/>
              <a:gd name="T14" fmla="*/ 2147483647 w 929"/>
              <a:gd name="T15" fmla="*/ 0 h 203"/>
              <a:gd name="T16" fmla="*/ 2147483647 w 929"/>
              <a:gd name="T17" fmla="*/ 0 h 203"/>
              <a:gd name="T18" fmla="*/ 2147483647 w 929"/>
              <a:gd name="T19" fmla="*/ 0 h 203"/>
              <a:gd name="T20" fmla="*/ 2147483647 w 929"/>
              <a:gd name="T21" fmla="*/ 2147483647 h 203"/>
              <a:gd name="T22" fmla="*/ 2147483647 w 929"/>
              <a:gd name="T23" fmla="*/ 2147483647 h 203"/>
              <a:gd name="T24" fmla="*/ 2147483647 w 929"/>
              <a:gd name="T25" fmla="*/ 2147483647 h 203"/>
              <a:gd name="T26" fmla="*/ 2147483647 w 929"/>
              <a:gd name="T27" fmla="*/ 2147483647 h 203"/>
              <a:gd name="T28" fmla="*/ 2147483647 w 929"/>
              <a:gd name="T29" fmla="*/ 2147483647 h 203"/>
              <a:gd name="T30" fmla="*/ 2147483647 w 929"/>
              <a:gd name="T31" fmla="*/ 2147483647 h 203"/>
              <a:gd name="T32" fmla="*/ 2147483647 w 929"/>
              <a:gd name="T33" fmla="*/ 2147483647 h 203"/>
              <a:gd name="T34" fmla="*/ 2147483647 w 929"/>
              <a:gd name="T35" fmla="*/ 2147483647 h 203"/>
              <a:gd name="T36" fmla="*/ 2147483647 w 929"/>
              <a:gd name="T37" fmla="*/ 2147483647 h 203"/>
              <a:gd name="T38" fmla="*/ 2147483647 w 929"/>
              <a:gd name="T39" fmla="*/ 2147483647 h 203"/>
              <a:gd name="T40" fmla="*/ 2147483647 w 929"/>
              <a:gd name="T41" fmla="*/ 2147483647 h 203"/>
              <a:gd name="T42" fmla="*/ 2147483647 w 929"/>
              <a:gd name="T43" fmla="*/ 2147483647 h 203"/>
              <a:gd name="T44" fmla="*/ 2147483647 w 929"/>
              <a:gd name="T45" fmla="*/ 2147483647 h 203"/>
              <a:gd name="T46" fmla="*/ 2147483647 w 929"/>
              <a:gd name="T47" fmla="*/ 2147483647 h 203"/>
              <a:gd name="T48" fmla="*/ 2147483647 w 929"/>
              <a:gd name="T49" fmla="*/ 2147483647 h 203"/>
              <a:gd name="T50" fmla="*/ 2147483647 w 929"/>
              <a:gd name="T51" fmla="*/ 2147483647 h 203"/>
              <a:gd name="T52" fmla="*/ 2147483647 w 929"/>
              <a:gd name="T53" fmla="*/ 2147483647 h 203"/>
              <a:gd name="T54" fmla="*/ 2147483647 w 929"/>
              <a:gd name="T55" fmla="*/ 2147483647 h 203"/>
              <a:gd name="T56" fmla="*/ 2147483647 w 929"/>
              <a:gd name="T57" fmla="*/ 2147483647 h 203"/>
              <a:gd name="T58" fmla="*/ 2147483647 w 929"/>
              <a:gd name="T59" fmla="*/ 2147483647 h 203"/>
              <a:gd name="T60" fmla="*/ 0 w 929"/>
              <a:gd name="T61" fmla="*/ 2147483647 h 203"/>
              <a:gd name="T62" fmla="*/ 0 w 929"/>
              <a:gd name="T63" fmla="*/ 2147483647 h 203"/>
              <a:gd name="T64" fmla="*/ 0 w 929"/>
              <a:gd name="T65" fmla="*/ 2147483647 h 203"/>
              <a:gd name="T66" fmla="*/ 2147483647 w 929"/>
              <a:gd name="T67" fmla="*/ 2147483647 h 203"/>
              <a:gd name="T68" fmla="*/ 2147483647 w 929"/>
              <a:gd name="T69" fmla="*/ 2147483647 h 20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29"/>
              <a:gd name="T106" fmla="*/ 0 h 203"/>
              <a:gd name="T107" fmla="*/ 929 w 929"/>
              <a:gd name="T108" fmla="*/ 203 h 20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29" h="203">
                <a:moveTo>
                  <a:pt x="51" y="114"/>
                </a:moveTo>
                <a:lnTo>
                  <a:pt x="76" y="114"/>
                </a:lnTo>
                <a:lnTo>
                  <a:pt x="102" y="114"/>
                </a:lnTo>
                <a:lnTo>
                  <a:pt x="140" y="102"/>
                </a:lnTo>
                <a:lnTo>
                  <a:pt x="191" y="102"/>
                </a:lnTo>
                <a:lnTo>
                  <a:pt x="242" y="89"/>
                </a:lnTo>
                <a:lnTo>
                  <a:pt x="305" y="76"/>
                </a:lnTo>
                <a:lnTo>
                  <a:pt x="369" y="64"/>
                </a:lnTo>
                <a:lnTo>
                  <a:pt x="445" y="64"/>
                </a:lnTo>
                <a:lnTo>
                  <a:pt x="483" y="51"/>
                </a:lnTo>
                <a:lnTo>
                  <a:pt x="522" y="51"/>
                </a:lnTo>
                <a:lnTo>
                  <a:pt x="585" y="38"/>
                </a:lnTo>
                <a:lnTo>
                  <a:pt x="649" y="26"/>
                </a:lnTo>
                <a:lnTo>
                  <a:pt x="700" y="13"/>
                </a:lnTo>
                <a:lnTo>
                  <a:pt x="738" y="13"/>
                </a:lnTo>
                <a:lnTo>
                  <a:pt x="763" y="0"/>
                </a:lnTo>
                <a:lnTo>
                  <a:pt x="789" y="0"/>
                </a:lnTo>
                <a:lnTo>
                  <a:pt x="801" y="0"/>
                </a:lnTo>
                <a:lnTo>
                  <a:pt x="840" y="0"/>
                </a:lnTo>
                <a:lnTo>
                  <a:pt x="865" y="0"/>
                </a:lnTo>
                <a:lnTo>
                  <a:pt x="878" y="13"/>
                </a:lnTo>
                <a:lnTo>
                  <a:pt x="903" y="26"/>
                </a:lnTo>
                <a:lnTo>
                  <a:pt x="916" y="38"/>
                </a:lnTo>
                <a:lnTo>
                  <a:pt x="929" y="51"/>
                </a:lnTo>
                <a:lnTo>
                  <a:pt x="929" y="64"/>
                </a:lnTo>
                <a:lnTo>
                  <a:pt x="916" y="64"/>
                </a:lnTo>
                <a:lnTo>
                  <a:pt x="916" y="76"/>
                </a:lnTo>
                <a:lnTo>
                  <a:pt x="903" y="76"/>
                </a:lnTo>
                <a:lnTo>
                  <a:pt x="891" y="76"/>
                </a:lnTo>
                <a:lnTo>
                  <a:pt x="865" y="89"/>
                </a:lnTo>
                <a:lnTo>
                  <a:pt x="852" y="89"/>
                </a:lnTo>
                <a:lnTo>
                  <a:pt x="827" y="102"/>
                </a:lnTo>
                <a:lnTo>
                  <a:pt x="801" y="102"/>
                </a:lnTo>
                <a:lnTo>
                  <a:pt x="776" y="114"/>
                </a:lnTo>
                <a:lnTo>
                  <a:pt x="738" y="114"/>
                </a:lnTo>
                <a:lnTo>
                  <a:pt x="700" y="127"/>
                </a:lnTo>
                <a:lnTo>
                  <a:pt x="662" y="140"/>
                </a:lnTo>
                <a:lnTo>
                  <a:pt x="623" y="140"/>
                </a:lnTo>
                <a:lnTo>
                  <a:pt x="572" y="152"/>
                </a:lnTo>
                <a:lnTo>
                  <a:pt x="522" y="152"/>
                </a:lnTo>
                <a:lnTo>
                  <a:pt x="471" y="165"/>
                </a:lnTo>
                <a:lnTo>
                  <a:pt x="433" y="178"/>
                </a:lnTo>
                <a:lnTo>
                  <a:pt x="382" y="178"/>
                </a:lnTo>
                <a:lnTo>
                  <a:pt x="343" y="190"/>
                </a:lnTo>
                <a:lnTo>
                  <a:pt x="305" y="190"/>
                </a:lnTo>
                <a:lnTo>
                  <a:pt x="267" y="190"/>
                </a:lnTo>
                <a:lnTo>
                  <a:pt x="229" y="203"/>
                </a:lnTo>
                <a:lnTo>
                  <a:pt x="204" y="203"/>
                </a:lnTo>
                <a:lnTo>
                  <a:pt x="178" y="203"/>
                </a:lnTo>
                <a:lnTo>
                  <a:pt x="153" y="203"/>
                </a:lnTo>
                <a:lnTo>
                  <a:pt x="140" y="203"/>
                </a:lnTo>
                <a:lnTo>
                  <a:pt x="114" y="203"/>
                </a:lnTo>
                <a:lnTo>
                  <a:pt x="102" y="203"/>
                </a:lnTo>
                <a:lnTo>
                  <a:pt x="89" y="203"/>
                </a:lnTo>
                <a:lnTo>
                  <a:pt x="76" y="203"/>
                </a:lnTo>
                <a:lnTo>
                  <a:pt x="51" y="190"/>
                </a:lnTo>
                <a:lnTo>
                  <a:pt x="38" y="190"/>
                </a:lnTo>
                <a:lnTo>
                  <a:pt x="25" y="178"/>
                </a:lnTo>
                <a:lnTo>
                  <a:pt x="13" y="152"/>
                </a:lnTo>
                <a:lnTo>
                  <a:pt x="0" y="152"/>
                </a:lnTo>
                <a:lnTo>
                  <a:pt x="0" y="140"/>
                </a:lnTo>
                <a:lnTo>
                  <a:pt x="0" y="127"/>
                </a:lnTo>
                <a:lnTo>
                  <a:pt x="0" y="114"/>
                </a:lnTo>
                <a:lnTo>
                  <a:pt x="0" y="102"/>
                </a:lnTo>
                <a:lnTo>
                  <a:pt x="13" y="102"/>
                </a:lnTo>
                <a:lnTo>
                  <a:pt x="38" y="102"/>
                </a:lnTo>
                <a:lnTo>
                  <a:pt x="51" y="11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96" name="Freeform 40"/>
          <p:cNvSpPr/>
          <p:nvPr/>
        </p:nvSpPr>
        <p:spPr bwMode="auto">
          <a:xfrm>
            <a:off x="6496051" y="3972985"/>
            <a:ext cx="1089025" cy="224367"/>
          </a:xfrm>
          <a:custGeom>
            <a:avLst/>
            <a:gdLst>
              <a:gd name="T0" fmla="*/ 2147483647 w 1717"/>
              <a:gd name="T1" fmla="*/ 2147483647 h 266"/>
              <a:gd name="T2" fmla="*/ 2147483647 w 1717"/>
              <a:gd name="T3" fmla="*/ 2147483647 h 266"/>
              <a:gd name="T4" fmla="*/ 2147483647 w 1717"/>
              <a:gd name="T5" fmla="*/ 2147483647 h 266"/>
              <a:gd name="T6" fmla="*/ 2147483647 w 1717"/>
              <a:gd name="T7" fmla="*/ 2147483647 h 266"/>
              <a:gd name="T8" fmla="*/ 2147483647 w 1717"/>
              <a:gd name="T9" fmla="*/ 2147483647 h 266"/>
              <a:gd name="T10" fmla="*/ 2147483647 w 1717"/>
              <a:gd name="T11" fmla="*/ 2147483647 h 266"/>
              <a:gd name="T12" fmla="*/ 2147483647 w 1717"/>
              <a:gd name="T13" fmla="*/ 2147483647 h 266"/>
              <a:gd name="T14" fmla="*/ 2147483647 w 1717"/>
              <a:gd name="T15" fmla="*/ 2147483647 h 266"/>
              <a:gd name="T16" fmla="*/ 2147483647 w 1717"/>
              <a:gd name="T17" fmla="*/ 2147483647 h 266"/>
              <a:gd name="T18" fmla="*/ 2147483647 w 1717"/>
              <a:gd name="T19" fmla="*/ 2147483647 h 266"/>
              <a:gd name="T20" fmla="*/ 2147483647 w 1717"/>
              <a:gd name="T21" fmla="*/ 2147483647 h 266"/>
              <a:gd name="T22" fmla="*/ 2147483647 w 1717"/>
              <a:gd name="T23" fmla="*/ 2147483647 h 266"/>
              <a:gd name="T24" fmla="*/ 2147483647 w 1717"/>
              <a:gd name="T25" fmla="*/ 2147483647 h 266"/>
              <a:gd name="T26" fmla="*/ 2147483647 w 1717"/>
              <a:gd name="T27" fmla="*/ 2147483647 h 266"/>
              <a:gd name="T28" fmla="*/ 2147483647 w 1717"/>
              <a:gd name="T29" fmla="*/ 2147483647 h 266"/>
              <a:gd name="T30" fmla="*/ 2147483647 w 1717"/>
              <a:gd name="T31" fmla="*/ 2147483647 h 266"/>
              <a:gd name="T32" fmla="*/ 2147483647 w 1717"/>
              <a:gd name="T33" fmla="*/ 2147483647 h 266"/>
              <a:gd name="T34" fmla="*/ 2147483647 w 1717"/>
              <a:gd name="T35" fmla="*/ 2147483647 h 266"/>
              <a:gd name="T36" fmla="*/ 2147483647 w 1717"/>
              <a:gd name="T37" fmla="*/ 2147483647 h 266"/>
              <a:gd name="T38" fmla="*/ 2147483647 w 1717"/>
              <a:gd name="T39" fmla="*/ 2147483647 h 266"/>
              <a:gd name="T40" fmla="*/ 0 w 1717"/>
              <a:gd name="T41" fmla="*/ 2147483647 h 266"/>
              <a:gd name="T42" fmla="*/ 0 w 1717"/>
              <a:gd name="T43" fmla="*/ 2147483647 h 266"/>
              <a:gd name="T44" fmla="*/ 2147483647 w 1717"/>
              <a:gd name="T45" fmla="*/ 2147483647 h 266"/>
              <a:gd name="T46" fmla="*/ 2147483647 w 1717"/>
              <a:gd name="T47" fmla="*/ 2147483647 h 266"/>
              <a:gd name="T48" fmla="*/ 2147483647 w 1717"/>
              <a:gd name="T49" fmla="*/ 2147483647 h 266"/>
              <a:gd name="T50" fmla="*/ 2147483647 w 1717"/>
              <a:gd name="T51" fmla="*/ 2147483647 h 266"/>
              <a:gd name="T52" fmla="*/ 2147483647 w 1717"/>
              <a:gd name="T53" fmla="*/ 2147483647 h 266"/>
              <a:gd name="T54" fmla="*/ 2147483647 w 1717"/>
              <a:gd name="T55" fmla="*/ 2147483647 h 266"/>
              <a:gd name="T56" fmla="*/ 2147483647 w 1717"/>
              <a:gd name="T57" fmla="*/ 2147483647 h 266"/>
              <a:gd name="T58" fmla="*/ 2147483647 w 1717"/>
              <a:gd name="T59" fmla="*/ 2147483647 h 266"/>
              <a:gd name="T60" fmla="*/ 2147483647 w 1717"/>
              <a:gd name="T61" fmla="*/ 2147483647 h 266"/>
              <a:gd name="T62" fmla="*/ 2147483647 w 1717"/>
              <a:gd name="T63" fmla="*/ 2147483647 h 266"/>
              <a:gd name="T64" fmla="*/ 2147483647 w 1717"/>
              <a:gd name="T65" fmla="*/ 2147483647 h 266"/>
              <a:gd name="T66" fmla="*/ 2147483647 w 1717"/>
              <a:gd name="T67" fmla="*/ 2147483647 h 266"/>
              <a:gd name="T68" fmla="*/ 2147483647 w 1717"/>
              <a:gd name="T69" fmla="*/ 2147483647 h 266"/>
              <a:gd name="T70" fmla="*/ 2147483647 w 1717"/>
              <a:gd name="T71" fmla="*/ 2147483647 h 266"/>
              <a:gd name="T72" fmla="*/ 2147483647 w 1717"/>
              <a:gd name="T73" fmla="*/ 2147483647 h 266"/>
              <a:gd name="T74" fmla="*/ 2147483647 w 1717"/>
              <a:gd name="T75" fmla="*/ 2147483647 h 266"/>
              <a:gd name="T76" fmla="*/ 2147483647 w 1717"/>
              <a:gd name="T77" fmla="*/ 0 h 266"/>
              <a:gd name="T78" fmla="*/ 2147483647 w 1717"/>
              <a:gd name="T79" fmla="*/ 2147483647 h 266"/>
              <a:gd name="T80" fmla="*/ 2147483647 w 1717"/>
              <a:gd name="T81" fmla="*/ 2147483647 h 266"/>
              <a:gd name="T82" fmla="*/ 2147483647 w 1717"/>
              <a:gd name="T83" fmla="*/ 2147483647 h 266"/>
              <a:gd name="T84" fmla="*/ 2147483647 w 1717"/>
              <a:gd name="T85" fmla="*/ 2147483647 h 266"/>
              <a:gd name="T86" fmla="*/ 2147483647 w 1717"/>
              <a:gd name="T87" fmla="*/ 2147483647 h 266"/>
              <a:gd name="T88" fmla="*/ 2147483647 w 1717"/>
              <a:gd name="T89" fmla="*/ 2147483647 h 2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17"/>
              <a:gd name="T136" fmla="*/ 0 h 266"/>
              <a:gd name="T137" fmla="*/ 1717 w 1717"/>
              <a:gd name="T138" fmla="*/ 266 h 26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17" h="266">
                <a:moveTo>
                  <a:pt x="1717" y="140"/>
                </a:moveTo>
                <a:lnTo>
                  <a:pt x="1717" y="165"/>
                </a:lnTo>
                <a:lnTo>
                  <a:pt x="1717" y="178"/>
                </a:lnTo>
                <a:lnTo>
                  <a:pt x="1705" y="190"/>
                </a:lnTo>
                <a:lnTo>
                  <a:pt x="1692" y="190"/>
                </a:lnTo>
                <a:lnTo>
                  <a:pt x="1679" y="190"/>
                </a:lnTo>
                <a:lnTo>
                  <a:pt x="1666" y="178"/>
                </a:lnTo>
                <a:lnTo>
                  <a:pt x="1641" y="178"/>
                </a:lnTo>
                <a:lnTo>
                  <a:pt x="1616" y="178"/>
                </a:lnTo>
                <a:lnTo>
                  <a:pt x="1590" y="178"/>
                </a:lnTo>
                <a:lnTo>
                  <a:pt x="1552" y="178"/>
                </a:lnTo>
                <a:lnTo>
                  <a:pt x="1514" y="165"/>
                </a:lnTo>
                <a:lnTo>
                  <a:pt x="1463" y="165"/>
                </a:lnTo>
                <a:lnTo>
                  <a:pt x="1374" y="152"/>
                </a:lnTo>
                <a:lnTo>
                  <a:pt x="1285" y="152"/>
                </a:lnTo>
                <a:lnTo>
                  <a:pt x="1107" y="152"/>
                </a:lnTo>
                <a:lnTo>
                  <a:pt x="1005" y="152"/>
                </a:lnTo>
                <a:lnTo>
                  <a:pt x="916" y="165"/>
                </a:lnTo>
                <a:lnTo>
                  <a:pt x="814" y="165"/>
                </a:lnTo>
                <a:lnTo>
                  <a:pt x="725" y="190"/>
                </a:lnTo>
                <a:lnTo>
                  <a:pt x="623" y="203"/>
                </a:lnTo>
                <a:lnTo>
                  <a:pt x="534" y="216"/>
                </a:lnTo>
                <a:lnTo>
                  <a:pt x="445" y="241"/>
                </a:lnTo>
                <a:lnTo>
                  <a:pt x="369" y="254"/>
                </a:lnTo>
                <a:lnTo>
                  <a:pt x="318" y="254"/>
                </a:lnTo>
                <a:lnTo>
                  <a:pt x="280" y="266"/>
                </a:lnTo>
                <a:lnTo>
                  <a:pt x="254" y="266"/>
                </a:lnTo>
                <a:lnTo>
                  <a:pt x="216" y="266"/>
                </a:lnTo>
                <a:lnTo>
                  <a:pt x="191" y="266"/>
                </a:lnTo>
                <a:lnTo>
                  <a:pt x="178" y="266"/>
                </a:lnTo>
                <a:lnTo>
                  <a:pt x="152" y="266"/>
                </a:lnTo>
                <a:lnTo>
                  <a:pt x="140" y="266"/>
                </a:lnTo>
                <a:lnTo>
                  <a:pt x="114" y="254"/>
                </a:lnTo>
                <a:lnTo>
                  <a:pt x="76" y="241"/>
                </a:lnTo>
                <a:lnTo>
                  <a:pt x="51" y="216"/>
                </a:lnTo>
                <a:lnTo>
                  <a:pt x="25" y="203"/>
                </a:lnTo>
                <a:lnTo>
                  <a:pt x="13" y="190"/>
                </a:lnTo>
                <a:lnTo>
                  <a:pt x="13" y="178"/>
                </a:lnTo>
                <a:lnTo>
                  <a:pt x="0" y="165"/>
                </a:lnTo>
                <a:lnTo>
                  <a:pt x="0" y="152"/>
                </a:lnTo>
                <a:lnTo>
                  <a:pt x="13" y="152"/>
                </a:lnTo>
                <a:lnTo>
                  <a:pt x="25" y="152"/>
                </a:lnTo>
                <a:lnTo>
                  <a:pt x="38" y="152"/>
                </a:lnTo>
                <a:lnTo>
                  <a:pt x="63" y="152"/>
                </a:lnTo>
                <a:lnTo>
                  <a:pt x="89" y="140"/>
                </a:lnTo>
                <a:lnTo>
                  <a:pt x="114" y="140"/>
                </a:lnTo>
                <a:lnTo>
                  <a:pt x="152" y="140"/>
                </a:lnTo>
                <a:lnTo>
                  <a:pt x="191" y="140"/>
                </a:lnTo>
                <a:lnTo>
                  <a:pt x="229" y="127"/>
                </a:lnTo>
                <a:lnTo>
                  <a:pt x="280" y="127"/>
                </a:lnTo>
                <a:lnTo>
                  <a:pt x="331" y="114"/>
                </a:lnTo>
                <a:lnTo>
                  <a:pt x="382" y="114"/>
                </a:lnTo>
                <a:lnTo>
                  <a:pt x="445" y="101"/>
                </a:lnTo>
                <a:lnTo>
                  <a:pt x="509" y="89"/>
                </a:lnTo>
                <a:lnTo>
                  <a:pt x="572" y="89"/>
                </a:lnTo>
                <a:lnTo>
                  <a:pt x="649" y="76"/>
                </a:lnTo>
                <a:lnTo>
                  <a:pt x="725" y="63"/>
                </a:lnTo>
                <a:lnTo>
                  <a:pt x="801" y="63"/>
                </a:lnTo>
                <a:lnTo>
                  <a:pt x="865" y="51"/>
                </a:lnTo>
                <a:lnTo>
                  <a:pt x="929" y="38"/>
                </a:lnTo>
                <a:lnTo>
                  <a:pt x="992" y="38"/>
                </a:lnTo>
                <a:lnTo>
                  <a:pt x="1056" y="38"/>
                </a:lnTo>
                <a:lnTo>
                  <a:pt x="1107" y="25"/>
                </a:lnTo>
                <a:lnTo>
                  <a:pt x="1158" y="25"/>
                </a:lnTo>
                <a:lnTo>
                  <a:pt x="1208" y="13"/>
                </a:lnTo>
                <a:lnTo>
                  <a:pt x="1247" y="13"/>
                </a:lnTo>
                <a:lnTo>
                  <a:pt x="1285" y="13"/>
                </a:lnTo>
                <a:lnTo>
                  <a:pt x="1323" y="13"/>
                </a:lnTo>
                <a:lnTo>
                  <a:pt x="1361" y="13"/>
                </a:lnTo>
                <a:lnTo>
                  <a:pt x="1387" y="13"/>
                </a:lnTo>
                <a:lnTo>
                  <a:pt x="1412" y="0"/>
                </a:lnTo>
                <a:lnTo>
                  <a:pt x="1437" y="0"/>
                </a:lnTo>
                <a:lnTo>
                  <a:pt x="1476" y="13"/>
                </a:lnTo>
                <a:lnTo>
                  <a:pt x="1501" y="13"/>
                </a:lnTo>
                <a:lnTo>
                  <a:pt x="1539" y="13"/>
                </a:lnTo>
                <a:lnTo>
                  <a:pt x="1565" y="13"/>
                </a:lnTo>
                <a:lnTo>
                  <a:pt x="1590" y="25"/>
                </a:lnTo>
                <a:lnTo>
                  <a:pt x="1616" y="25"/>
                </a:lnTo>
                <a:lnTo>
                  <a:pt x="1628" y="38"/>
                </a:lnTo>
                <a:lnTo>
                  <a:pt x="1654" y="51"/>
                </a:lnTo>
                <a:lnTo>
                  <a:pt x="1666" y="76"/>
                </a:lnTo>
                <a:lnTo>
                  <a:pt x="1692" y="101"/>
                </a:lnTo>
                <a:lnTo>
                  <a:pt x="1705" y="114"/>
                </a:lnTo>
                <a:lnTo>
                  <a:pt x="1717" y="1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TextBox 2"/>
          <p:cNvSpPr txBox="1">
            <a:spLocks noChangeArrowheads="1"/>
          </p:cNvSpPr>
          <p:nvPr/>
        </p:nvSpPr>
        <p:spPr bwMode="auto">
          <a:xfrm>
            <a:off x="604838" y="2336801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缠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708" name="矩形 2"/>
          <p:cNvSpPr>
            <a:spLocks noChangeArrowheads="1"/>
          </p:cNvSpPr>
          <p:nvPr/>
        </p:nvSpPr>
        <p:spPr bwMode="auto">
          <a:xfrm>
            <a:off x="5295900" y="4828118"/>
            <a:ext cx="2952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书写指导：</a:t>
            </a:r>
            <a:r>
              <a:rPr lang="zh-CN" altLang="en-US" b="1">
                <a:latin typeface="宋体" panose="02010600030101010101" pitchFamily="2" charset="-122"/>
              </a:rPr>
              <a:t>中间是广字、上边有一点、横短撇要长，里字中间一竖是一笔、不能分开写。</a:t>
            </a:r>
            <a:endParaRPr lang="zh-CN" altLang="en-US" b="1"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6439" y="4167718"/>
            <a:ext cx="233997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6438" y="5255685"/>
            <a:ext cx="3497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组词：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</a:rPr>
              <a:t>缠身   胡搅蛮缠</a:t>
            </a: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6438" y="5831418"/>
            <a:ext cx="476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造句：</a:t>
            </a:r>
            <a:r>
              <a:rPr lang="zh-CN" altLang="en-US" sz="2200" b="1">
                <a:latin typeface="宋体" panose="02010600030101010101" pitchFamily="2" charset="-122"/>
              </a:rPr>
              <a:t>我经常缠着爸爸给我讲故事。 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6439" y="4705351"/>
            <a:ext cx="2905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音序：</a:t>
            </a:r>
            <a:r>
              <a:rPr lang="en-US" altLang="zh-CN" sz="2200" b="1">
                <a:latin typeface="宋体" panose="02010600030101010101" pitchFamily="2" charset="-122"/>
              </a:rPr>
              <a:t>C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部首：</a:t>
            </a:r>
            <a:r>
              <a:rPr lang="zh-CN" altLang="en-US" sz="2200" b="1">
                <a:latin typeface="宋体" panose="02010600030101010101" pitchFamily="2" charset="-122"/>
              </a:rPr>
              <a:t>纟</a:t>
            </a:r>
            <a:endParaRPr lang="zh-CN" altLang="en-US" sz="2200" b="1">
              <a:latin typeface="宋体" panose="02010600030101010101" pitchFamily="2" charset="-122"/>
            </a:endParaRPr>
          </a:p>
        </p:txBody>
      </p:sp>
      <p:grpSp>
        <p:nvGrpSpPr>
          <p:cNvPr id="30752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24" name="圆角矩形 2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34850" name="矩形 4"/>
          <p:cNvSpPr>
            <a:spLocks noChangeArrowheads="1"/>
          </p:cNvSpPr>
          <p:nvPr/>
        </p:nvSpPr>
        <p:spPr bwMode="auto">
          <a:xfrm>
            <a:off x="2638426" y="2546351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缠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51" name="矩形 17"/>
          <p:cNvSpPr>
            <a:spLocks noChangeArrowheads="1"/>
          </p:cNvSpPr>
          <p:nvPr/>
        </p:nvSpPr>
        <p:spPr bwMode="auto">
          <a:xfrm>
            <a:off x="2611439" y="1515534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</a:rPr>
              <a:t>chán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</a:endParaRPr>
          </a:p>
        </p:txBody>
      </p:sp>
      <p:pic>
        <p:nvPicPr>
          <p:cNvPr id="30755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8" grpId="0" animBg="1"/>
      <p:bldP spid="70689" grpId="0" animBg="1"/>
      <p:bldP spid="70690" grpId="0" animBg="1"/>
      <p:bldP spid="70691" grpId="0" animBg="1"/>
      <p:bldP spid="70693" grpId="0" animBg="1"/>
      <p:bldP spid="70694" grpId="0" animBg="1"/>
      <p:bldP spid="70698" grpId="0" animBg="1"/>
      <p:bldP spid="70700" grpId="0" animBg="1"/>
      <p:bldP spid="70692" grpId="0" animBg="1"/>
      <p:bldP spid="70699" grpId="0" animBg="1"/>
      <p:bldP spid="70697" grpId="0" animBg="1"/>
      <p:bldP spid="70695" grpId="0" animBg="1"/>
      <p:bldP spid="70696" grpId="0" animBg="1"/>
      <p:bldP spid="70708" grpId="0" autoUpdateAnimBg="0"/>
      <p:bldP spid="20" grpId="0" autoUpdateAnimBg="0"/>
      <p:bldP spid="21" grpId="0" autoUpdateAnimBg="0"/>
      <p:bldP spid="22" grpId="0" autoUpdateAnimBg="0"/>
      <p:bldP spid="34850" grpId="0"/>
      <p:bldP spid="348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185864" y="2211918"/>
            <a:ext cx="70500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初读课文后，你感受到了什么？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1227139" y="3149600"/>
            <a:ext cx="6708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读完这篇课文，让我们真切地感受到作者对家乡、对童年生活的无比怀念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31748" name="组合 3"/>
          <p:cNvGrpSpPr/>
          <p:nvPr/>
        </p:nvGrpSpPr>
        <p:grpSpPr bwMode="auto">
          <a:xfrm>
            <a:off x="690563" y="1437218"/>
            <a:ext cx="2125689" cy="633868"/>
            <a:chOff x="638175" y="996434"/>
            <a:chExt cx="2125724" cy="476250"/>
          </a:xfrm>
        </p:grpSpPr>
        <p:sp>
          <p:nvSpPr>
            <p:cNvPr id="31749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4" cy="393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696914" y="4745567"/>
            <a:ext cx="7837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现在正值金秋十月，桂子飘香。今天，让我们一起走进琦君的故乡，一起去感受一场奇妙的──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桂花雨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2" name="Picture 6" descr="C:\Users\lenovo03\AppData\Roaming\Tencent\Users\541737432\QQ\WinTemp\RichOle\(30`I)U}}17[1`]C6@QLCIJ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82823" y="1025033"/>
            <a:ext cx="5022377" cy="368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3559175" y="1996149"/>
            <a:ext cx="47434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eaLnBrk="0" hangingPunct="0">
              <a:lnSpc>
                <a:spcPct val="15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琦君：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当代台湾女作家，原名潘希真，浙江温州人。出版散文集、小说集及儿童文学作品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余种。</a:t>
            </a:r>
            <a:endParaRPr lang="zh-CN" altLang="en-US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eaLnBrk="0" hangingPunct="0">
              <a:lnSpc>
                <a:spcPct val="150000"/>
              </a:lnSpc>
            </a:pP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主要作品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:《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红纱灯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》《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桂花雨</a:t>
            </a:r>
            <a:r>
              <a:rPr lang="en-US" altLang="zh-CN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zh-CN" altLang="en-US" sz="2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370" name="Picture 10" descr="http://a4.att.hudong.com/03/01/01300000345731129785016449246_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358" y="2219112"/>
            <a:ext cx="2554951" cy="3536515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91017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0"/>
          <p:cNvGrpSpPr/>
          <p:nvPr/>
        </p:nvGrpSpPr>
        <p:grpSpPr>
          <a:xfrm>
            <a:off x="643119" y="1029206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走近作者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555626" y="759884"/>
            <a:ext cx="7997825" cy="4383073"/>
            <a:chOff x="556080" y="569496"/>
            <a:chExt cx="7997530" cy="3287179"/>
          </a:xfrm>
        </p:grpSpPr>
        <p:pic>
          <p:nvPicPr>
            <p:cNvPr id="4" name="图片 3" descr="C:\Users\Administrator\Desktop\3b292df5e0fe99259be1355d3da85edf8cb171c9.jpg3b292df5e0fe99259be1355d3da85edf8cb171c9"/>
            <p:cNvPicPr/>
            <p:nvPr/>
          </p:nvPicPr>
          <p:blipFill>
            <a:blip r:embed="rId1" cstate="email"/>
            <a:srcRect/>
            <a:stretch>
              <a:fillRect/>
            </a:stretch>
          </p:blipFill>
          <p:spPr>
            <a:xfrm>
              <a:off x="6959624" y="922723"/>
              <a:ext cx="1593986" cy="11393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292" name="矩形 9"/>
            <p:cNvSpPr>
              <a:spLocks noChangeArrowheads="1"/>
            </p:cNvSpPr>
            <p:nvPr/>
          </p:nvSpPr>
          <p:spPr bwMode="auto">
            <a:xfrm>
              <a:off x="556080" y="1017544"/>
              <a:ext cx="7891236" cy="2839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桂花是中国木犀属众多树木的习称，代表物种木犀，</a:t>
              </a:r>
              <a:endPara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defTabSz="914400"/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又名岩桂，系木犀科常绿灌木或小乔木，质坚皮薄，叶</a:t>
              </a:r>
              <a:endPara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defTabSz="914400"/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长椭圆形面端尖，对生，经冬不凋。花生叶腑间，花冠合</a:t>
              </a:r>
              <a:endPara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defTabSz="914400"/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瓣四裂，形小，其园艺品种繁多，最具代表性的有金桂、银桂、丹桂、月桂等。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defTabSz="914400"/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桂花是中国传统十大名花之一，集绿化、美化、香化于一体的观赏与实用兼备的优良园林树种，桂花清可绝尘，浓能远溢，堪称一绝。尤其是仲秋时节，丛桂怒放，夜静轮圆之际，把酒赏桂，陈香扑鼻，令人神清气爽。在中国古代的咏花诗词中，咏桂之作的数量也颇为可观。自古就深受中国人的喜爱，被视为传统名花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defTabSz="914400"/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以桂花做原料制作的桂花茶是中国特产茶，它香气柔和、味道可口，为大众所喜爱。桂花在园林建设中有着广泛的运用。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293" name="矩形 2"/>
            <p:cNvSpPr>
              <a:spLocks noChangeArrowheads="1"/>
            </p:cNvSpPr>
            <p:nvPr/>
          </p:nvSpPr>
          <p:spPr bwMode="auto">
            <a:xfrm>
              <a:off x="556080" y="569496"/>
              <a:ext cx="958882" cy="41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桂花：</a:t>
              </a:r>
              <a:endPara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03263" y="1816100"/>
            <a:ext cx="75692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会认本课</a:t>
            </a: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个生字，会写</a:t>
            </a: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个生字，理解生字组成的词语。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朗读课文，了解课文围绕桂花写了哪些内容。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重点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en-US" sz="2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初步感知文意，了解课文内容。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难点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5" name="任意多边形 18"/>
          <p:cNvSpPr/>
          <p:nvPr/>
        </p:nvSpPr>
        <p:spPr bwMode="auto">
          <a:xfrm>
            <a:off x="1323975" y="1062567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8898" y="1167513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364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5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5366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5370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8"/>
          <p:cNvSpPr>
            <a:spLocks noChangeArrowheads="1"/>
          </p:cNvSpPr>
          <p:nvPr/>
        </p:nvSpPr>
        <p:spPr bwMode="auto">
          <a:xfrm>
            <a:off x="1812925" y="2897717"/>
            <a:ext cx="7354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筐       州</a:t>
            </a:r>
            <a:endParaRPr lang="zh-CN" altLang="en-US" sz="48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387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6" name="圆角矩形 5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sp>
        <p:nvSpPr>
          <p:cNvPr id="8" name="矩形 7">
            <a:hlinkClick r:id="rId1" action="ppaction://hlinksldjump"/>
          </p:cNvPr>
          <p:cNvSpPr/>
          <p:nvPr/>
        </p:nvSpPr>
        <p:spPr>
          <a:xfrm>
            <a:off x="2446698" y="2883949"/>
            <a:ext cx="846576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608138" y="2336800"/>
            <a:ext cx="7740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方正姚体" pitchFamily="2" charset="-122"/>
                <a:ea typeface="方正姚体" pitchFamily="2" charset="-122"/>
              </a:rPr>
              <a:t>     luó            háng</a:t>
            </a:r>
            <a:endParaRPr lang="en-US" altLang="zh-CN" sz="2800" b="1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800" b="1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4" name="矩形 13">
            <a:hlinkClick r:id="rId1" action="ppaction://hlinksldjump"/>
          </p:cNvPr>
          <p:cNvSpPr/>
          <p:nvPr/>
        </p:nvSpPr>
        <p:spPr>
          <a:xfrm>
            <a:off x="5078547" y="2897646"/>
            <a:ext cx="84657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杭   </a:t>
            </a:r>
            <a:endParaRPr lang="zh-CN" altLang="en-US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01826" y="3826933"/>
            <a:ext cx="255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 笸箩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84400" y="4792133"/>
            <a:ext cx="2420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兜箩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2" name="矩形 19"/>
          <p:cNvSpPr>
            <a:spLocks noChangeArrowheads="1"/>
          </p:cNvSpPr>
          <p:nvPr/>
        </p:nvSpPr>
        <p:spPr bwMode="auto">
          <a:xfrm>
            <a:off x="985839" y="2889251"/>
            <a:ext cx="1582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</a:rPr>
              <a:t>luó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04875" y="4142317"/>
            <a:ext cx="1150938" cy="1549400"/>
            <a:chOff x="2426" y="1253"/>
            <a:chExt cx="1815" cy="1814"/>
          </a:xfrm>
          <a:noFill/>
        </p:grpSpPr>
        <p:sp>
          <p:nvSpPr>
            <p:cNvPr id="21525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6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7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4876" y="411480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5" name="TextBox 44"/>
          <p:cNvSpPr txBox="1">
            <a:spLocks noChangeArrowheads="1"/>
          </p:cNvSpPr>
          <p:nvPr/>
        </p:nvSpPr>
        <p:spPr bwMode="auto">
          <a:xfrm>
            <a:off x="1223963" y="1456267"/>
            <a:ext cx="2216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箩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筐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26239" y="3750733"/>
            <a:ext cx="1436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杭剧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59513" y="4798485"/>
            <a:ext cx="2544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京杭运河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894263" y="3028951"/>
            <a:ext cx="1350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háng</a:t>
            </a:r>
            <a:endParaRPr lang="en-US" altLang="zh-CN" sz="44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4972282" y="4161367"/>
            <a:ext cx="1150937" cy="1549400"/>
            <a:chOff x="2426" y="1253"/>
            <a:chExt cx="1815" cy="1814"/>
          </a:xfrm>
          <a:noFill/>
        </p:grpSpPr>
        <p:sp>
          <p:nvSpPr>
            <p:cNvPr id="21522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3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524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953001" y="4097867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7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杭</a:t>
            </a:r>
            <a:endParaRPr lang="zh-CN" altLang="en-US" sz="7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21" name="TextBox 44"/>
          <p:cNvSpPr txBox="1">
            <a:spLocks noChangeArrowheads="1"/>
          </p:cNvSpPr>
          <p:nvPr/>
        </p:nvSpPr>
        <p:spPr bwMode="auto">
          <a:xfrm>
            <a:off x="5818189" y="1411818"/>
            <a:ext cx="1787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杭</a:t>
            </a:r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州</a:t>
            </a:r>
            <a:endParaRPr lang="zh-CN" altLang="en-US" sz="5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22" name="Picture 3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3663" y="933451"/>
            <a:ext cx="901700" cy="683683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1" grpId="0" autoUpdateAnimBg="0"/>
      <p:bldP spid="17412" grpId="0" autoUpdateAnimBg="0"/>
      <p:bldP spid="4" grpId="0"/>
      <p:bldP spid="15" grpId="0" autoUpdateAnimBg="0"/>
      <p:bldP spid="16" grpId="0" autoUpdateAnimBg="0"/>
      <p:bldP spid="17" grpId="0" autoUpdateAnimBg="0"/>
      <p:bldP spid="23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1732</Words>
  <Application>WPS 演示</Application>
  <PresentationFormat>全屏显示(4:3)</PresentationFormat>
  <Paragraphs>290</Paragraphs>
  <Slides>23</Slides>
  <Notes>12</Notes>
  <HiddenSlides>9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Arial</vt:lpstr>
      <vt:lpstr>Calibri</vt:lpstr>
      <vt:lpstr>黑体</vt:lpstr>
      <vt:lpstr>Gulim</vt:lpstr>
      <vt:lpstr>方正大黑简体</vt:lpstr>
      <vt:lpstr>微软雅黑</vt:lpstr>
      <vt:lpstr>仿宋</vt:lpstr>
      <vt:lpstr>华文琥珀</vt:lpstr>
      <vt:lpstr>Times New Roman</vt:lpstr>
      <vt:lpstr>楷体</vt:lpstr>
      <vt:lpstr>方正姚体</vt:lpstr>
      <vt:lpstr>Arial Unicode MS</vt:lpstr>
      <vt:lpstr>华文彩云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646</cp:revision>
  <dcterms:created xsi:type="dcterms:W3CDTF">2015-12-30T08:03:00Z</dcterms:created>
  <dcterms:modified xsi:type="dcterms:W3CDTF">2019-10-23T07:48:56Z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