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598" r:id="rId5"/>
    <p:sldId id="537" r:id="rId6"/>
    <p:sldId id="576" r:id="rId7"/>
    <p:sldId id="577" r:id="rId8"/>
    <p:sldId id="628" r:id="rId9"/>
    <p:sldId id="258" r:id="rId10"/>
    <p:sldId id="549" r:id="rId11"/>
    <p:sldId id="622" r:id="rId12"/>
    <p:sldId id="623" r:id="rId13"/>
    <p:sldId id="602" r:id="rId14"/>
    <p:sldId id="605" r:id="rId15"/>
    <p:sldId id="624" r:id="rId16"/>
    <p:sldId id="606" r:id="rId17"/>
    <p:sldId id="626" r:id="rId18"/>
    <p:sldId id="627" r:id="rId19"/>
    <p:sldId id="565" r:id="rId20"/>
    <p:sldId id="566" r:id="rId21"/>
    <p:sldId id="603" r:id="rId22"/>
    <p:sldId id="609" r:id="rId23"/>
    <p:sldId id="607" r:id="rId24"/>
    <p:sldId id="608" r:id="rId25"/>
    <p:sldId id="610" r:id="rId26"/>
    <p:sldId id="629" r:id="rId27"/>
    <p:sldId id="611" r:id="rId28"/>
    <p:sldId id="612" r:id="rId29"/>
    <p:sldId id="613" r:id="rId30"/>
    <p:sldId id="632" r:id="rId31"/>
    <p:sldId id="631" r:id="rId32"/>
    <p:sldId id="618" r:id="rId33"/>
    <p:sldId id="619" r:id="rId34"/>
    <p:sldId id="620" r:id="rId35"/>
    <p:sldId id="621" r:id="rId36"/>
    <p:sldId id="496" r:id="rId37"/>
    <p:sldId id="521" r:id="rId38"/>
    <p:sldId id="635" r:id="rId39"/>
    <p:sldId id="257" r:id="rId40"/>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33CC"/>
    <a:srgbClr val="34421A"/>
    <a:srgbClr val="1A210D"/>
    <a:srgbClr val="67603B"/>
    <a:srgbClr val="AEBD51"/>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8" autoAdjust="0"/>
    <p:restoredTop sz="85146" autoAdjust="0"/>
  </p:normalViewPr>
  <p:slideViewPr>
    <p:cSldViewPr snapToGrid="0" snapToObjects="1">
      <p:cViewPr>
        <p:scale>
          <a:sx n="100" d="100"/>
          <a:sy n="100" d="100"/>
        </p:scale>
        <p:origin x="-420" y="-264"/>
      </p:cViewPr>
      <p:guideLst>
        <p:guide orient="horz" pos="4319"/>
        <p:guide pos="3639"/>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59ACD084-42C8-4D04-9A45-828184E8C028}"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A76A788E-0632-4D36-B0AC-413E112364F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02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44C55F-EAF8-4864-9F86-CC2A4A77709A}"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4505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5059"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7C13DB18-8516-46F2-AA38-438488CD60FD}"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4710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710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9CA3EC15-44DA-4B93-A999-A1C776094F1E}"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5017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0179"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5809DAC1-F861-4424-B502-E048B9C13F1D}"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5222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222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C9E20B3A-E6E4-4825-8082-B8F9EFBC18D8}"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5427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4275"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90BA7D01-2042-43EA-85CF-5F28CD210BE0}"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5632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6323"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C0F585DE-2949-4C7B-AC3C-813726A90D1E}"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583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8371"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A140F482-8538-4359-B01C-5CCAAA175E59}"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6A8725-D1EB-4185-B9E2-8F6AB0F50EB4}"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433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7A3032-1488-4DC9-B27C-15A79C749935}"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32771"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FC77E447-39B6-4562-9716-1B94AEC36A2E}"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34819"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78AEE650-46A3-48C4-93F1-BC371210EF78}"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3686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1C9EA545-B041-4304-A457-6134B6094192}"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389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38915"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CF23A58A-9A77-4BF3-964F-18A16760FB19}"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409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0963"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B2395E58-D385-47AD-9EC0-944E5B5CBBC1}"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430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3011"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58560D72-DE93-488F-8A75-9250B2FB6E0F}"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p:nvSpPr>
        <p:spPr bwMode="auto">
          <a:xfrm>
            <a:off x="0" y="0"/>
            <a:ext cx="9144000" cy="4176184"/>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3" name="Picture 39" descr="구름"/>
          <p:cNvPicPr>
            <a:picLocks noChangeAspect="1" noChangeArrowheads="1"/>
          </p:cNvPicPr>
          <p:nvPr userDrawn="1"/>
        </p:nvPicPr>
        <p:blipFill>
          <a:blip r:embed="rId2"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0" descr="구름"/>
          <p:cNvPicPr>
            <a:picLocks noChangeAspect="1" noChangeArrowheads="1"/>
          </p:cNvPicPr>
          <p:nvPr userDrawn="1"/>
        </p:nvPicPr>
        <p:blipFill>
          <a:blip r:embed="rId3"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9144000" cy="3945467"/>
          </a:xfrm>
          <a:prstGeom prst="rect">
            <a:avLst/>
          </a:prstGeom>
          <a:gradFill rotWithShape="1">
            <a:gsLst>
              <a:gs pos="0">
                <a:srgbClr val="FFFFFF"/>
              </a:gs>
              <a:gs pos="100000">
                <a:srgbClr val="B7E0EC"/>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zh-CN" altLang="en-US">
              <a:solidFill>
                <a:srgbClr val="FFFFFF"/>
              </a:solidFill>
            </a:endParaRPr>
          </a:p>
        </p:txBody>
      </p:sp>
      <p:pic>
        <p:nvPicPr>
          <p:cNvPr id="3"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9" descr="구름"/>
          <p:cNvPicPr>
            <a:picLocks noChangeAspect="1" noChangeArrowheads="1"/>
          </p:cNvPicPr>
          <p:nvPr userDrawn="1"/>
        </p:nvPicPr>
        <p:blipFill>
          <a:blip r:embed="rId3"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구름"/>
          <p:cNvPicPr>
            <a:picLocks noChangeAspect="1" noChangeArrowheads="1"/>
          </p:cNvPicPr>
          <p:nvPr userDrawn="1"/>
        </p:nvPicPr>
        <p:blipFill>
          <a:blip r:embed="rId4"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2"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9" descr="구름"/>
          <p:cNvPicPr>
            <a:picLocks noChangeAspect="1" noChangeArrowheads="1"/>
          </p:cNvPicPr>
          <p:nvPr userDrawn="1"/>
        </p:nvPicPr>
        <p:blipFill>
          <a:blip r:embed="rId3" cstate="email"/>
          <a:srcRect/>
          <a:stretch>
            <a:fillRect/>
          </a:stretch>
        </p:blipFill>
        <p:spPr bwMode="auto">
          <a:xfrm>
            <a:off x="4795839" y="239185"/>
            <a:ext cx="682625" cy="4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0" descr="구름"/>
          <p:cNvPicPr>
            <a:picLocks noChangeAspect="1" noChangeArrowheads="1"/>
          </p:cNvPicPr>
          <p:nvPr userDrawn="1"/>
        </p:nvPicPr>
        <p:blipFill>
          <a:blip r:embed="rId4" cstate="email"/>
          <a:srcRect/>
          <a:stretch>
            <a:fillRect/>
          </a:stretch>
        </p:blipFill>
        <p:spPr bwMode="auto">
          <a:xfrm>
            <a:off x="7235825" y="670985"/>
            <a:ext cx="1042988" cy="74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
          <p:cNvGrpSpPr/>
          <p:nvPr userDrawn="1"/>
        </p:nvGrpSpPr>
        <p:grpSpPr bwMode="auto">
          <a:xfrm>
            <a:off x="2371726" y="2749551"/>
            <a:ext cx="4398963" cy="4025900"/>
            <a:chOff x="2371725" y="2061566"/>
            <a:chExt cx="4398963" cy="3019838"/>
          </a:xfrm>
        </p:grpSpPr>
        <p:sp>
          <p:nvSpPr>
            <p:cNvPr id="6" name="Oval 17"/>
            <p:cNvSpPr>
              <a:spLocks noChangeArrowheads="1"/>
            </p:cNvSpPr>
            <p:nvPr userDrawn="1"/>
          </p:nvSpPr>
          <p:spPr bwMode="auto">
            <a:xfrm>
              <a:off x="2371725" y="4338821"/>
              <a:ext cx="4398963" cy="742583"/>
            </a:xfrm>
            <a:prstGeom prst="ellipse">
              <a:avLst/>
            </a:prstGeom>
            <a:gradFill rotWithShape="1">
              <a:gsLst>
                <a:gs pos="0">
                  <a:srgbClr val="0E320D"/>
                </a:gs>
                <a:gs pos="100000">
                  <a:srgbClr val="1F6B1B">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ea typeface="Malgun Gothic" panose="020B0503020000020004" pitchFamily="34" charset="-127"/>
              </a:endParaRPr>
            </a:p>
          </p:txBody>
        </p:sp>
        <p:pic>
          <p:nvPicPr>
            <p:cNvPr id="7" name="Picture 16" descr="꽃"/>
            <p:cNvPicPr>
              <a:picLocks noChangeAspect="1" noChangeArrowheads="1"/>
            </p:cNvPicPr>
            <p:nvPr userDrawn="1"/>
          </p:nvPicPr>
          <p:blipFill>
            <a:blip r:embed="rId5" cstate="email"/>
            <a:srcRect/>
            <a:stretch>
              <a:fillRect/>
            </a:stretch>
          </p:blipFill>
          <p:spPr bwMode="auto">
            <a:xfrm>
              <a:off x="3332510" y="2061566"/>
              <a:ext cx="2845692" cy="27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3"/>
          <p:cNvSpPr>
            <a:spLocks noChangeArrowheads="1"/>
          </p:cNvSpPr>
          <p:nvPr userDrawn="1"/>
        </p:nvSpPr>
        <p:spPr bwMode="auto">
          <a:xfrm>
            <a:off x="5580064" y="6773334"/>
            <a:ext cx="216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414141"/>
                </a:solidFill>
              </a:rPr>
              <a:t> </a:t>
            </a:r>
            <a:endParaRPr lang="zh-CN" altLang="en-US" sz="1100">
              <a:solidFill>
                <a:srgbClr val="414141"/>
              </a:solidFill>
            </a:endParaRPr>
          </a:p>
        </p:txBody>
      </p:sp>
      <p:sp>
        <p:nvSpPr>
          <p:cNvPr id="9" name="TextBox 3"/>
          <p:cNvSpPr>
            <a:spLocks noChangeArrowheads="1"/>
          </p:cNvSpPr>
          <p:nvPr userDrawn="1"/>
        </p:nvSpPr>
        <p:spPr bwMode="auto">
          <a:xfrm>
            <a:off x="2087564" y="1341967"/>
            <a:ext cx="49688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zh-CN" altLang="en-US" sz="2800">
                <a:solidFill>
                  <a:srgbClr val="014079"/>
                </a:solidFill>
                <a:ea typeface="微软雅黑" panose="020B0503020204020204" pitchFamily="34" charset="-122"/>
                <a:sym typeface="Calibri" panose="020F0502020204030204" pitchFamily="34" charset="0"/>
              </a:rPr>
              <a:t>感受美好自然，培养语文素养！</a:t>
            </a:r>
            <a:endParaRPr lang="zh-CN" altLang="en-US" sz="2800">
              <a:solidFill>
                <a:srgbClr val="014079"/>
              </a:solidFill>
            </a:endParaRPr>
          </a:p>
        </p:txBody>
      </p:sp>
      <p:sp>
        <p:nvSpPr>
          <p:cNvPr id="10" name="TextBox 3"/>
          <p:cNvSpPr>
            <a:spLocks noChangeArrowheads="1"/>
          </p:cNvSpPr>
          <p:nvPr userDrawn="1"/>
        </p:nvSpPr>
        <p:spPr bwMode="auto">
          <a:xfrm>
            <a:off x="1833564" y="1962151"/>
            <a:ext cx="53990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r>
              <a:rPr lang="en-US" altLang="zh-CN" sz="1600">
                <a:solidFill>
                  <a:srgbClr val="014079"/>
                </a:solidFill>
              </a:rPr>
              <a:t>GAN SHOU MEI HAO ZI RAN</a:t>
            </a:r>
            <a:r>
              <a:rPr lang="zh-CN" altLang="en-US" sz="1600">
                <a:solidFill>
                  <a:srgbClr val="014079"/>
                </a:solidFill>
              </a:rPr>
              <a:t>   </a:t>
            </a:r>
            <a:r>
              <a:rPr lang="en-US" altLang="zh-CN" sz="1600">
                <a:solidFill>
                  <a:srgbClr val="014079"/>
                </a:solidFill>
              </a:rPr>
              <a:t> PEI YANG YU WEN SU YANG</a:t>
            </a:r>
            <a:endParaRPr lang="zh-CN" altLang="en-US" sz="1600">
              <a:solidFill>
                <a:srgbClr val="0140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a:xfrm>
            <a:off x="457200" y="6356351"/>
            <a:ext cx="2133600" cy="366183"/>
          </a:xfrm>
          <a:prstGeom prst="rect">
            <a:avLst/>
          </a:prstGeom>
        </p:spPr>
        <p:txBody>
          <a:bodyPr/>
          <a:lstStyle>
            <a:lvl1pPr>
              <a:defRPr/>
            </a:lvl1pPr>
          </a:lstStyle>
          <a:p>
            <a:pPr>
              <a:defRPr/>
            </a:pPr>
            <a:fld id="{5DA39C1C-8DCE-4997-BFB1-39600ECAA143}" type="datetimeFigureOut">
              <a:rPr lang="zh-CN" altLang="en-US"/>
            </a:fld>
            <a:endParaRPr lang="zh-CN" altLang="en-US"/>
          </a:p>
        </p:txBody>
      </p:sp>
      <p:sp>
        <p:nvSpPr>
          <p:cNvPr id="5" name="页脚占位符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lstStyle>
            <a:lvl1pPr>
              <a:defRPr/>
            </a:lvl1pPr>
          </a:lstStyle>
          <a:p>
            <a:fld id="{B2D73D65-6A60-46B5-82C7-882CE8157E4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7.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图片 5" descr="图层1"/>
          <p:cNvPicPr>
            <a:picLocks noChangeAspect="1"/>
          </p:cNvPicPr>
          <p:nvPr userDrawn="1"/>
        </p:nvPicPr>
        <p:blipFill>
          <a:blip r:embed="rId7"/>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9" Type="http://schemas.openxmlformats.org/officeDocument/2006/relationships/slide" Target="slide30.xml"/><Relationship Id="rId8" Type="http://schemas.openxmlformats.org/officeDocument/2006/relationships/slide" Target="slide29.xml"/><Relationship Id="rId7" Type="http://schemas.openxmlformats.org/officeDocument/2006/relationships/slide" Target="slide24.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3.xml"/><Relationship Id="rId3" Type="http://schemas.openxmlformats.org/officeDocument/2006/relationships/slide" Target="slide20.xml"/><Relationship Id="rId2" Type="http://schemas.openxmlformats.org/officeDocument/2006/relationships/slide" Target="slide22.xml"/><Relationship Id="rId14" Type="http://schemas.openxmlformats.org/officeDocument/2006/relationships/slideLayout" Target="../slideLayouts/slideLayout3.xml"/><Relationship Id="rId13" Type="http://schemas.openxmlformats.org/officeDocument/2006/relationships/slide" Target="slide33.xml"/><Relationship Id="rId12" Type="http://schemas.openxmlformats.org/officeDocument/2006/relationships/slide" Target="slide28.xml"/><Relationship Id="rId11" Type="http://schemas.openxmlformats.org/officeDocument/2006/relationships/slide" Target="slide32.xml"/><Relationship Id="rId10" Type="http://schemas.openxmlformats.org/officeDocument/2006/relationships/slide" Target="slide31.xml"/><Relationship Id="rId1" Type="http://schemas.openxmlformats.org/officeDocument/2006/relationships/slide" Target="slide2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slide" Target="slide13.xml"/><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grpSp>
        <p:nvGrpSpPr>
          <p:cNvPr id="9219" name="组合 13338"/>
          <p:cNvGrpSpPr/>
          <p:nvPr/>
        </p:nvGrpSpPr>
        <p:grpSpPr bwMode="auto">
          <a:xfrm>
            <a:off x="1681163" y="618067"/>
            <a:ext cx="6451600" cy="1429091"/>
            <a:chOff x="2379275" y="802933"/>
            <a:chExt cx="6452495" cy="1433919"/>
          </a:xfrm>
        </p:grpSpPr>
        <p:sp>
          <p:nvSpPr>
            <p:cNvPr id="62" name="Text Box 2"/>
            <p:cNvSpPr txBox="1">
              <a:spLocks noChangeArrowheads="1"/>
            </p:cNvSpPr>
            <p:nvPr/>
          </p:nvSpPr>
          <p:spPr bwMode="auto">
            <a:xfrm>
              <a:off x="3684381" y="885763"/>
              <a:ext cx="5147389" cy="1019094"/>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6000" b="1" dirty="0">
                  <a:solidFill>
                    <a:srgbClr val="CC0000"/>
                  </a:solidFill>
                  <a:latin typeface="+mn-lt"/>
                  <a:ea typeface="黑体" panose="02010609060101010101" pitchFamily="49" charset="-122"/>
                  <a:cs typeface="黑体" panose="02010609060101010101" pitchFamily="49" charset="-122"/>
                </a:rPr>
                <a:t>牛郎织女</a:t>
              </a:r>
              <a:r>
                <a:rPr lang="en-US" altLang="zh-CN" sz="6000" b="1" dirty="0">
                  <a:solidFill>
                    <a:srgbClr val="CC0000"/>
                  </a:solidFill>
                  <a:latin typeface="+mn-lt"/>
                  <a:ea typeface="黑体" panose="02010609060101010101" pitchFamily="49" charset="-122"/>
                  <a:cs typeface="黑体" panose="02010609060101010101" pitchFamily="49" charset="-122"/>
                </a:rPr>
                <a:t>(</a:t>
              </a:r>
              <a:r>
                <a:rPr lang="zh-CN" altLang="en-US" sz="6000" b="1" dirty="0">
                  <a:solidFill>
                    <a:srgbClr val="CC0000"/>
                  </a:solidFill>
                  <a:latin typeface="+mn-lt"/>
                  <a:ea typeface="黑体" panose="02010609060101010101" pitchFamily="49" charset="-122"/>
                  <a:cs typeface="黑体" panose="02010609060101010101" pitchFamily="49" charset="-122"/>
                </a:rPr>
                <a:t>一</a:t>
              </a:r>
              <a:r>
                <a:rPr lang="en-US" altLang="zh-CN" sz="6000" b="1" dirty="0">
                  <a:solidFill>
                    <a:srgbClr val="CC0000"/>
                  </a:solidFill>
                  <a:latin typeface="+mn-lt"/>
                  <a:ea typeface="黑体" panose="02010609060101010101" pitchFamily="49" charset="-122"/>
                  <a:cs typeface="黑体" panose="02010609060101010101" pitchFamily="49" charset="-122"/>
                </a:rPr>
                <a:t>)</a:t>
              </a:r>
              <a:endParaRPr lang="zh-CN" altLang="en-US" sz="6000" b="1" dirty="0">
                <a:solidFill>
                  <a:srgbClr val="CC0000"/>
                </a:solidFill>
                <a:latin typeface="+mn-lt"/>
                <a:ea typeface="黑体" panose="02010609060101010101" pitchFamily="49" charset="-122"/>
                <a:cs typeface="黑体" panose="02010609060101010101" pitchFamily="49" charset="-122"/>
              </a:endParaRPr>
            </a:p>
          </p:txBody>
        </p:sp>
        <p:grpSp>
          <p:nvGrpSpPr>
            <p:cNvPr id="9221" name="组合 13337"/>
            <p:cNvGrpSpPr/>
            <p:nvPr/>
          </p:nvGrpSpPr>
          <p:grpSpPr bwMode="auto">
            <a:xfrm>
              <a:off x="2379275" y="802933"/>
              <a:ext cx="1263638" cy="1433919"/>
              <a:chOff x="2533650" y="634308"/>
              <a:chExt cx="1263638" cy="1433919"/>
            </a:xfrm>
          </p:grpSpPr>
          <p:sp>
            <p:nvSpPr>
              <p:cNvPr id="9222" name="AutoShape 11"/>
              <p:cNvSpPr>
                <a:spLocks noChangeArrowheads="1"/>
              </p:cNvSpPr>
              <p:nvPr/>
            </p:nvSpPr>
            <p:spPr bwMode="auto">
              <a:xfrm>
                <a:off x="2533650" y="634308"/>
                <a:ext cx="1181164" cy="1433919"/>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9223" name="文本框 13"/>
              <p:cNvSpPr txBox="1">
                <a:spLocks noChangeArrowheads="1"/>
              </p:cNvSpPr>
              <p:nvPr/>
            </p:nvSpPr>
            <p:spPr bwMode="auto">
              <a:xfrm>
                <a:off x="2557674" y="695451"/>
                <a:ext cx="1239614" cy="101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6000" b="1">
                    <a:solidFill>
                      <a:schemeClr val="bg1"/>
                    </a:solidFill>
                    <a:latin typeface="方正大黑简体" pitchFamily="65" charset="-122"/>
                    <a:ea typeface="方正大黑简体" pitchFamily="65" charset="-122"/>
                  </a:rPr>
                  <a:t>10</a:t>
                </a:r>
                <a:endParaRPr lang="zh-CN" altLang="en-US" sz="6000" b="1">
                  <a:solidFill>
                    <a:schemeClr val="bg1"/>
                  </a:solidFill>
                  <a:latin typeface="方正大黑简体" pitchFamily="65" charset="-122"/>
                  <a:ea typeface="方正大黑简体" pitchFamily="65" charset="-122"/>
                </a:endParaRPr>
              </a:p>
            </p:txBody>
          </p:sp>
        </p:grpSp>
      </p:grpSp>
      <p:pic>
        <p:nvPicPr>
          <p:cNvPr id="21" name="图片 46" descr="枫叶副本"/>
          <p:cNvPicPr>
            <a:picLocks noChangeAspect="1" noChangeArrowheads="1"/>
          </p:cNvPicPr>
          <p:nvPr/>
        </p:nvPicPr>
        <p:blipFill>
          <a:blip r:embed="rId1" cstate="email"/>
          <a:srcRect/>
          <a:stretch>
            <a:fillRect/>
          </a:stretch>
        </p:blipFill>
        <p:spPr bwMode="auto">
          <a:xfrm>
            <a:off x="3854451" y="3063122"/>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bwMode="auto">
          <a:xfrm>
            <a:off x="3055937" y="3202455"/>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rPr>
              <a:t>第 一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endParaRPr>
          </a:p>
        </p:txBody>
      </p:sp>
      <p:grpSp>
        <p:nvGrpSpPr>
          <p:cNvPr id="9226" name="组合 18"/>
          <p:cNvGrpSpPr/>
          <p:nvPr/>
        </p:nvGrpSpPr>
        <p:grpSpPr bwMode="auto">
          <a:xfrm>
            <a:off x="884239" y="4751778"/>
            <a:ext cx="7419975" cy="831849"/>
            <a:chOff x="884838" y="4055610"/>
            <a:chExt cx="7419213" cy="623887"/>
          </a:xfrm>
        </p:grpSpPr>
        <p:sp>
          <p:nvSpPr>
            <p:cNvPr id="27" name="任意多边形 26"/>
            <p:cNvSpPr/>
            <p:nvPr/>
          </p:nvSpPr>
          <p:spPr bwMode="auto">
            <a:xfrm>
              <a:off x="4060889" y="4121250"/>
              <a:ext cx="1774912"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初读感知</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8" name="任意多边形 27"/>
            <p:cNvSpPr/>
            <p:nvPr/>
          </p:nvSpPr>
          <p:spPr bwMode="auto">
            <a:xfrm>
              <a:off x="6443515" y="4121250"/>
              <a:ext cx="1860536"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29" name="图片 4" descr="小花2.png"/>
            <p:cNvPicPr>
              <a:picLocks noChangeAspect="1" noChangeArrowheads="1"/>
            </p:cNvPicPr>
            <p:nvPr/>
          </p:nvPicPr>
          <p:blipFill>
            <a:blip r:embed="rId2" cstate="email"/>
            <a:srcRect/>
            <a:stretch>
              <a:fillRect/>
            </a:stretch>
          </p:blipFill>
          <p:spPr bwMode="auto">
            <a:xfrm>
              <a:off x="3337163"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图片 4" descr="小花2.png"/>
            <p:cNvPicPr>
              <a:picLocks noChangeAspect="1" noChangeArrowheads="1"/>
            </p:cNvPicPr>
            <p:nvPr/>
          </p:nvPicPr>
          <p:blipFill>
            <a:blip r:embed="rId2" cstate="email"/>
            <a:srcRect/>
            <a:stretch>
              <a:fillRect/>
            </a:stretch>
          </p:blipFill>
          <p:spPr bwMode="auto">
            <a:xfrm>
              <a:off x="5774578"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1608565" y="4121250"/>
              <a:ext cx="1774912"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助读资料</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32" name="图片 4" descr="小花2.png"/>
            <p:cNvPicPr>
              <a:picLocks noChangeAspect="1" noChangeArrowheads="1"/>
            </p:cNvPicPr>
            <p:nvPr/>
          </p:nvPicPr>
          <p:blipFill>
            <a:blip r:embed="rId2" cstate="email"/>
            <a:srcRect/>
            <a:stretch>
              <a:fillRect/>
            </a:stretch>
          </p:blipFill>
          <p:spPr bwMode="auto">
            <a:xfrm>
              <a:off x="884838"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2203450" y="3831167"/>
            <a:ext cx="2557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嫂嫂</a:t>
            </a:r>
            <a:endParaRPr lang="zh-CN" altLang="en-US" sz="4400" b="1">
              <a:latin typeface="楷体" panose="02010609060101010101" pitchFamily="49" charset="-122"/>
              <a:ea typeface="楷体" panose="02010609060101010101" pitchFamily="49" charset="-122"/>
            </a:endParaRPr>
          </a:p>
        </p:txBody>
      </p:sp>
      <p:sp>
        <p:nvSpPr>
          <p:cNvPr id="41" name="TextBox 40"/>
          <p:cNvSpPr txBox="1">
            <a:spLocks noChangeArrowheads="1"/>
          </p:cNvSpPr>
          <p:nvPr/>
        </p:nvSpPr>
        <p:spPr bwMode="auto">
          <a:xfrm>
            <a:off x="2171700" y="4804833"/>
            <a:ext cx="26495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姑嫂</a:t>
            </a:r>
            <a:endParaRPr lang="zh-CN" altLang="en-US" sz="4400" b="1">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995363" y="2861733"/>
            <a:ext cx="1033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sǎo</a:t>
            </a:r>
            <a:endParaRPr lang="en-US" altLang="zh-CN" sz="4400" b="1">
              <a:solidFill>
                <a:srgbClr val="FF0000"/>
              </a:solidFill>
              <a:latin typeface="方正姚体" pitchFamily="2" charset="-122"/>
              <a:ea typeface="方正姚体" pitchFamily="2" charset="-122"/>
            </a:endParaRPr>
          </a:p>
        </p:txBody>
      </p:sp>
      <p:grpSp>
        <p:nvGrpSpPr>
          <p:cNvPr id="2" name="Group 3"/>
          <p:cNvGrpSpPr/>
          <p:nvPr/>
        </p:nvGrpSpPr>
        <p:grpSpPr bwMode="auto">
          <a:xfrm>
            <a:off x="904875" y="4142317"/>
            <a:ext cx="1150938" cy="1549400"/>
            <a:chOff x="2426" y="1253"/>
            <a:chExt cx="1815" cy="1814"/>
          </a:xfrm>
        </p:grpSpPr>
        <p:sp>
          <p:nvSpPr>
            <p:cNvPr id="21525"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21526"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1527"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4" name="矩形 3"/>
          <p:cNvSpPr>
            <a:spLocks noChangeArrowheads="1"/>
          </p:cNvSpPr>
          <p:nvPr/>
        </p:nvSpPr>
        <p:spPr bwMode="auto">
          <a:xfrm>
            <a:off x="904876" y="411480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嫂</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1513" name="AutoShape 3" descr="data:image/jpeg;base64,/9j/4AAQSkZJRgABAQAAAQABAAD/2wBDAAgGBgcGBQgHBwcJCQgKDBQNDAsLDBkSEw8UHRofHh0aHBwgJC4nICIsIxwcKDcpLDAxNDQ0Hyc5PTgyPC4zNDL/2wBDAQkJCQwLDBgNDRgyIRwhMjIyMjIyMjIyMjIyMjIyMjIyMjIyMjIyMjIyMjIyMjIyMjIyMjIyMjIyMjIyMjIyMjL/wAARCAEs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iiuo6wooooAKKKKACiiigAooooAKKKKACiiigAooooAKKKKACiiigAooooAKKKKACiiigAooooAKOnXpRVHWpGh0LUZUOGS1lYH0IQmgRp+GUx4ds5iMNcqbph6GUmTH4bsfhWnLMkKFnbAAJ/z+YpttGsNrDEgwiIqqPQAVjC/S88RixyfkxMFbuoH/xXlmuU5TeHIBxj2ooooAKKKruZkvoyMtBIpVhj7jDkH6EZB/4D70AWKhmuYrd4VlbaZn8tDjjdgnHt0P8ALvU1U9VsjqGl3FsjbJWXMT/3JByjfgwB/CgC5XNXI8jxdcr0W6s45FHqyMyufyaMfhXQb5FtN7qFkEeWA5AOKwNcYDWNEvF/jlnsjz2ZC/8AOAfnVQ3Kg7SLNFFFdB0hRRRQAUUUUAFFFFABRRRQAUUUUAFFFFABRRUN1d21lA093cRQQr1klcKo/E0ATUVlR6rdajxo2mT3an/l5nzbwD/gTDcw90Vh71di8PalcDfqGtyxsf8AljYRIiD23OGY/XI+gqHNIhzSLFFLH4agQ5bUNRkHo1x/gBTx4Z0k/wCutmuh6Xczzj8nJFL2iJ9qirPd21qAbi4ihB7yOF/nVUa7pTcR39vM392BxI35Lk1vW+jaXaHNtptnCT/zzgVf5CrtT7QXtTk31q1QZa31IL/e/s242/nspbbXtJu5PKg1K1aXvF5oDj6qeR+VdXVe6sbS+j8u8tYLhP7s0YcfkaPaMXtWZg56UVTv/C2iW217fwlps8PPmLbwxxyD3AwA35g+maw2k8LwXwtfLudO3f6t7a4mt2X/AHoiQf8AvpcHIxmn7TyK9r5HUUVSGm61AA1lqVnqUWMqt0vlOR1z5kYKnqP4KaZ9bi4k8O3Eh/6drmFh/wCPulUpopTiX6KxbnXrqzt557rQry3hg/1ss9zaKicA8nzvcVxOo/FieS3YaPpBEmcebdONuPVVBBP4lfxpSqwjq2NST2PUKo3mtaVp7Fb3U7O2Ydpp1Q/qa8K1DxTqmrbv7R1i52nrBv8AIT6bVxuH1z9aWy8LarqMX+geH72SNuQ62xiU+4Zto/EGsHirv3Y3Kem7PZv+Ez8Mf9B/TT9LlD/Wom8deGFP/IZtm/3Mt/IGvMovAHjUJh/D07EdG+1WwJHuPM4NTx/DvxhIOdEaP/fuof6OaX1ip/KK8e56EvxA8LN01dD2z5UmP/Qa0tP8RaNqrbLDVLS4k/55pMC//fPWvK0+Gfi+NnI0uMqx3AC6j4Pfv/nNY+qeGtY05T/auhXkSLyXaHzUHuXTco/Oj6xUW8QTT6nv9FfPdn4k1fTIlfTNauViRhlDL5qBe+FfcB68Y6V2mkfFC6hZY9bs1mj6faLQYYe5Qnn8D+FaQxMJb6Dsz1CiqematYazZi6066juITxuQ8qfQjqD7HmrldABRRRQAVmeIzjwvq3/AF5zf+gGtOsjxRNDB4Zv/Pljhjli8jzJGCqpkOwEk9BlqT2E9jsq55rMWnja1ucfu7m1mjHtJuRsfiA35Y7Cue1r4waDp6uNPhudUccBol8uMnsN7dfqoIrBs/iPqPiDxTosEthaWlut6pG12kfLAx/e+UfxntXG5xTtc51CT1sewUUUVZIUUUUAFFRzzw2sDz3EqRQxjc7uwVVHqSar295NeWBuYLUoWOYkuGMZZezHglc9cEZ6ZAPAALUi742TONwIzXO+IIjb2uks5BKakrNj1cOvH4vUqXmpailw6XdrY2UJKSXIj3lmUneUZiAAv3dzKckMcYAznQA6xd216Wm/s6zGLFZWJaZsYM755PBIXPYk9xioq7Kim2atFFFdB0hRRRQAUUhIAyTgDuaoy65pEDFZtVsY2HBD3KKR+ZpXEX6KzP8AhI9CP/Mb0z/wLj/xpf8AhItDxn+2tN/8C4/8aOZdwuaVFZttr2nXt4LaynN0/wDG0Cl0QYJBZx8ozjjnmtKhNPYAooopjCiiigChHYeINS5leHR7c/wqBPcH8f8AVofwetGx8L6VZTrdNC13eL0urxvNkH+6Twn0UAe1bNFczk3ucrk3uFMk3FQqnBJAz7d/0zT6g37r7YP+WcWT/wACPH/oJpCJ6KKKACiiqVzJerkRwZXPytE6s34q20Y+hzQBdoqvbtdnHniIqRncoKke23n+dWKAAnAyelUpU0zWrd7eUWl9CPvxnbIo+o5qcXcP2n7OWKy9gyld3fgkYP4U9oo3lSVo0MiZ2sVGVz1we1AHOT6LqGjMtx4fkEsKkltOuZDtIPJ8uQ5Kn/ZOV9NvWqetfEjSdG08tNFOuqE7U0yZfLmLe/bZ/tjI9MniusuLlLXyjJnbJIIwR2J4Gfx4/Go9Qs7C/tvs2oW0FzA5A8uZA4J+hoYHzVrviHVvEWpi81VDNIzBIYLblE5O1VTqzcnnknJ+ldH4N8BX3ie7llvnksdMh4LxbWkkfPKAnKjHc84PHBBA7vUvhzoumX0etafpP2xYc+fp8jGQPGfvGMMeHH93OGGRjoR22mXFldabbzaa0TWbIPK8oYUDpgDtjpjt0rJUle8tWaOppaOhm6L4O8P+H9rafpkKTAY+0SDzJT/wNsn8M4rdoorUzCiiigAooooAxNX8IeHtdDf2lo9pM7DBl2bZP++1w3615z4i+El3aK1x4euGu4xybO5YCQf7j8A/Rsf71ew0VMoqW5UZOOx8s/aNQ0PV1eCS603UI2CSqRscAg4DKRhhnHUEelepeEPHy6tPHpurLHBftxFKnEc59MH7re3ft6Du/EXhbSfFFl9n1K2V2X/VTrxJCfVW7fToe4NeA+IdAvfDervpl/ksP3lvcJlRMoPDqezA4yOoPtgnNOVHVao3jNS9T3ymSyxwRPLNIscaAszucBQOpJ7CuF8I+P4Lm0az165jgu4IywuZCFSdAOT7OB1HfqO4HG+KvGE/im5kiTfBpML/ACQtwZSACHf8+F7dTz06ZV4RhzFeR0ev/FI+f9k8PwJICD/ptwp28Y5ROCevU4HsRXB6hqF3qt3G2o3c99cs2Ikf5ju9EjUYB/3Rmup8H/Dm/wDE7pqV5K9jpJUbGC/vZxnqmeFU8fMRzjgd67/wT4YsbS0a8s7JLZbmUNI5bfJtjf5I85J4IyxY5JyMAYxzP2lXWTsiHUUdtTz/AEj4XeJNZeKe5SLS7Ycj7UN0hPr5anjjPDEHnpWtd/D+28PX014mrXc76TaDUZCwVF3hsxrgDOD5cmeew9a9T1DVvs8q2dlGt1qMgykO7AQf35D/AAqPzPQAmsPxBoSHwldWVxMZrjUrq2S6nPymQvNGpAHZQvAHYDuck3GnFdDJ1JPqdPcwtIA0ZZZF6EPtx+hB/EVVN1e2w/e2c1yuOGh2bh/vZYZ/AfgKXQ71tR0Kxu5P9bLAplH918fMD7hsj8Kvu6xozuQFUZJPYVZBiWt5ca3f3MLRS2draOqSRMw8yZioYZ2k7VAPTOT7AEGWbQ9It4pJ3EltDGpdyl3JEiAck4DACsTS9O1YxrqsCW8wvma78uSdoHjDnKqWCvuwu0fw/d53cY1203UNWljOsG3itI2DiytnMgkYHIMjsq5AIB2gAZHJI4oA5W/1Cw0+ZdWuNI1ZNJhTdDemH7SzNn7+JCzRKAODtGc5yOM42ufFky2H2bQIrh2f715d7EO3vsC559GI49DXr1cJ4n+F+lax5l1pe3TNQYliY1/cyn/bT1PquD65qZ81vdKjy394yvC+raN4jhhs5bm5aW2QbNNvGTagXoVCqBIBxyckexrta+eNU07WNC1g2V5b/ZL2AiSORZSM+kkbAcj3/AgdK9N8FeOv7V8rS9YZI9SxiOYDalz9PR/bv1HcC6NZP3ZaM6EkttjuqKKK6RhWB4j8Sx6KiwQqst7IMqrfdjX+++OcZHA6k+nJGtqN6mn6fNdupYRrwgOCzHhVH1JA/GvJ72Z3mM99cIJbl8tKx27t3PQ9VwQAO20Vx4zE+xjaO7AkvbqfVsNqEzzE/P8AvGyig4CsF+6MNweM896j+0yBnwfLVB/q+0eCMEeozx9DTFu7VJZOJZCMkqkZABxyMvtGDnpnsMUrzMUAit47eMbcSzvlto5xjj1PTPWvClKU3eWvqMTznt4uZWiA+Rck5ViDx78ZIPPQVLZx3t5MdqSAytshi8wb2JHQ8HjAJOegGe1Mhs1Z0YyPK7/LEWhMhY/3UBC/kq9sn1r0Pw5oH9mp9quVQXbrtCKBthU87Rjgk4GT7AdBW+GwzrS8uoGho+mJpGmx2quZJPvSynrI56sf6egAHar9FFfQpJKyEFFFFMAooooA26KKK5TkCqiYGqyHP+shUL/wFmz/AOhippnMQEnVF++B6ev4f41Buje8RlkXOSVOfvZHzL/6C3vQBcooooAKKKKACiodt0JsmWExZ+55ZDY/3t39KdPMtvH5j527lXj3IA/nQA8qrEEgEqcjI6GmrKjSvEG+dACw9Aen8jRDKs8EcqZ2uoYZ9CM1hRzz6Z4gZdSYGG7VYre6AwrsCSEfsr84B6N2weKAE8VDVYbL7Xp8BvY4ijy2a4DsEcNujPdsAjaevGMEYNDwj4nsfGNzLexSGOW3UYs5CN8YbOG4OCCMjI9wegrsK8/13QrTw7d3epW9gVgvJhN9rt3EUljcHCly5BxEw5bggEHIIbgA9Arnr6xuNFvZdX0iBpYpTuvrCMf63/prGO0g7j+Me+DVH/hKrzw/FBD4qt4w0gAjvbEl4ZD6MCAUPvyvuMgV0FrqP2518hY1TGSWlVmI9gpP5kj6UAT2N/a6nZx3dlOk8Eg+V0P5g+hHQg8irFYMES2HjeeOJVWPUbLz2VRgeZE4VmPuRKgz/sCt6gAooooAKKKKACiiigArH8S+G7DxRpTWN8pBB3QzJ9+F+zKf5joRwa2KwPGfiEeGfDN1frtNyR5VqjdGlbhfwH3j7A0ntqNeR866hp0trrN3p920UpsJ2iLR8o7j+IfT07HPpXXfDHwrZeJ9Zvbu+kjls7GVSbTvK+MAsP7gKnjuQQeAQeRsLHU9XmNlp8b3eoymV+T8zYyzOT6n9SwHetHwprp8LaxZ6pb7vsyAR3Ef9+A/eyPUfeHuMdzXJCyldrQ6ZXcbLc+mAAAABgDoKy5vDei3Fw882mWzySNucmMfOfUjofxrSR0ljWSNgyMAysDkEHoadXYcpXtLCzsIzHZWkFshOSsMYQE/QCotWsDqWnSW6ymKXKyQygZ2SIwZGx3AYDjv0q7RQByPhu9v3vNesvs0NvcW96Ha3diQokjViyH+JWfzCOnfPORWze208tjcSXsytGsMmYEXCEFSDvzndwTxwPY8GjU9MuJLyHU9Nljiv4VMbCTPlzx9dj45GDyGGSpzwQSDUuLTXNagey1COysLKUFZ/s1w08kqHqgJRAgI4J+Y4PGDzQBo6Jn+wNNyMH7LFn/vgVfpAAoAAAA4AFLQAUUUUAY3iXwxp3inTDaXyEOuWhnTiSFvVT/MdD3r5/17Qr7w9qsmmaiuJV/eRTR5Cyrnh0PUEHt1U/gT9M1zvjPwnb+LdEa1ZxDeRZe0uQMmJ8fqp6Ef1ArOpT515lwnyvyOU8CeLjrdt/Z2oSD+1Ldc7jx9oTpvHv0DD156GutubmG0gaedwka9T156AADkkngAck187qNW0bVAySCDUbCYgrIvKOvBBI4Kke3IPvXsGh6nqHiS2h1tNPtTHysEE14V8lhlWJxG2WzkZ7DgDkk7UKrkrPdG70L2qadqHiLT5IWmOnQkq8agbpGKkEFzn5Rx0HPQ5HSuMn8J6nYEk6esoP3pI/3u73LDEh7cbccV6D9q1ZBul0u3ZR1W3vN7n6B0QfqKlttTtrqbyAzRXIGTBMpR8eoB6j3GR70q2GhW1luB5omn6k5CyWl+AO8tnJJn6ZTCitjTPC+ozEM9pFZ56yznzH/BQcfmVx6Gu/orCOXUU7u7Hdmdpui2el5eJDJcMMPcS/NI349h7DA9q0ao3us6bpz+Xd3sMUmMiMtlyP8AdHP6VVXxVojMAb9I/wDalVo1/NgBXanCHuqyFdGxRTUkSWNZI3V0YZVlOQR7GnVYwooooAKKKKANuiimTSpBC8rnCIMk1ynIRSRTKxe2kUE8mNxlT9O4P5j2rD1G1vNjGKwmx1IhkQgEHIKksCcHkcAjtxlTZvNYlitmuXUWtqMDzZSFyT0AyCcnoAFbOeDWalxquowuiKdPt5PvTMWNy6+gyf3f1PPP3VNNJvYaTexa0DxRHqFzJpl4Gi1CFivzIVWXAycejDuvB7gYNdHXNf2bZfYVshboLdfuoONpznIPUHPOeueetRpHrNoNtnrAkj7Jf2/nbR6BlZG/Fix96t030LdN9DqaK5r7d4j27f8AiVbv+em2TH125/Td+NI39tzkedrKw+1naKn/AKMMlTySFySOjkljixvYLuIUZ7k9hVLWtObVdLltY7h7eU4aORT0YHIyO4z1H8jg1zU0t3pGo295e3V1q1sziPyzGvnRnGdyLGoDgYJKgA8Z5wBXW2V9a6lZx3dlcR3FvIMpJG2Qe38+KTTW5LTWjINHvxqGnrJ5XkSxs0M0Oc+XIpwy57jjg9wQe9WLyzt9Qs5bS6iEsEq7XQ9x/Q+/auV1hrzw74pTU7JHmtdSTZcWgx880akhl9HMYb2PlAHkgjotL1mw1m2E9jcLICPmTo6ezKeQeR+YpCM/TdTfTrptG1i5HnxrvtbqVgv2qEdyem9ejD6N/FgbMc8N2rqgLx4wSUO1gfQnhh9OKzPE+l6fqejudQljt1tT9pjunVSIGXnf83BHUEHqCRWdoqa/qeiWUzLZaGs0KSSJaw75SSoORuAWM+xV/rQBQH9k20mqeHr2S4FjayIbV44nb7MGUN5YdVIXacFQTkArjoDV2w1OBURdM03UtVlj+Q3AhFvEzd2JcopPqUByfyroNM0y30q0+zwF23MZJJZW3PK56sx7k/4AYAAq5QBj6Zp962pzavqbRrcyRCCK3iO5LePOSNxALMxwScAfKAOmTsUUUAFFFFABRRRQAUUUUAFeJ/FrWDfeKINKRsw6dEGcD/ntIM8/RNuP9817U7rGjO5CqoJJPYV8tX9/daxrl1eoGebVbktAp7O7YjT8tg/Csqz92y6mlJe9dnrPwe8Ppb6feeIZU/fXrmKAntEhwSP95gfwVa4T4haYdE8c6hDFbk21ztvIwpHHmZ3cHtvVz+Ne+aRpsWj6PZ6bB/qrWFIlPrtGM/j1rzX4zWAD6NqijktJaP75G9fy2P8AnSqQXs7dhwl79+50/wAMNU/tTwFYbmYyWm60fdnI2HC5z/sbT+NdhXk/wZvSJtb04n5P3Vyo9yCjfoiV6xWkHzRTIkrSaCiiiqJCiiigAooooAKKKKACiiigDx/4v6GlrqFlr0K7Vuj9lucdC4BMbfkGU/RaqfCzUjFqGoaSzfJMguoh/tDCP+hj/I13/wAS9PXUfh9qysgcwRi5AIz/AKtg5/QEfjXmPw38J6nqerHVLO/+x2VqzQu5Xe7Fk5VAeBgMpycgHHB5FZL3aqkjeEvc16HqlzqMVvOtssctxdMu4QQJvfb/AHj2Ue5IHbrUQksNZje3mh3vEQXguIirxnsdrDI74YenBrVitrPw9Aot4MRyEmaVmLSOwUkMzHluARyfTtUV/p0mqWcF7bMsWpwKfKkP3W/vI3qjEfhwRyK6vaak+01M37Be2v8Ax5X7Mg/5Y3YMo/B8hx9SW+lct4v8T6xpojsTZm085CzXcEnmDA6hchSD0ycdxjGcjsrG8W+tRMEaNwSkkT/ejcHDKfcH/HpUOr6Ra61YNaXanbncjrw0bdmB9f8AEg06kXKLUXZmjV1oeKtdCNc5kiUtuLS5VmbuxLYyeOp+nGSKkj1UKQFvI27/AOsyP8cfTnHuK6a58C61p7ubPyr2HPCo/lt+TEAY9m/LNUT4X1kuF/sq6CdeGj4PthuD7jg46cV5EqFROziczjJdCLSvEEumXBmsnwx+Z4kH7uT13KOM/wC0OfwyK9L0bxHp+tIFhlEd0Bl7Z2G8fT+8PcfoeK4m18GaxcHbLbJCvdp5VGffEZbn/vnPeug0/wCH2kWzRy3oa9nQhhu+SNSPRR29mLV14VVo6NaeZrT5kdbRSKoVQqjAAwBS16BsFFFFAGxK7RxlljaRuyrjn86xdQ1GKxmjW5H2zUWG6Cyh5C/7Rz0A/vt+HJwa8+tXuqjy9JVrW1PW+mT5mH/TKM9f95hjuAwpbOwgsUcQqxeQ7pZZGLPI3qzHkn+XQYFYRg3uYRg3uRRWk090t9qciz3a58tF/wBVbg9QgPfHBY8n2HAvUUVslbY2SS2CiiimMKKKKAKl9DM6wXFqENzayiaJXOFY4KlSe2VZhnsSDzjFY+lQDR7md7Gz1Kygkl80wmGNwucZX5XIYenXA4FdHRUSgmRKCZlX73niG/s2ENzp9lZSNMkrMqzSy7WRSqjO1QGb73JOOMdab+FyJ3mg1BvMkILma3TBPP8AzzCep656n1roaUdRQoIFCJ4Bq+u6p4h8qPUbtpoUcLFAqhIl+bAIUcE+5yfevpmvlC2ldng2phFlTczcfxDoP6/zr6vrjpNu9yKiStYKKKK1MgooooAKKKKACiiigAooooAw/GczW/gfXZUJDLYTkEdjsNeH+A4IL3xzoMWQ0QuGkGORlI3df1UflXufi22e88G63bRqWkksZlRR3Ow4H514H4P1Cz0rxlo+r3DJFbrKRLKTgKrxsm5vYFhyegrGp8UbmtP4ZH0rXnXxlAbwpYJvKs2oLtIPOfKkNegC5gNuLgTRmAjcJA42keueleH/ABJ8UweItbhtLCZZtOsN2JUOVlmPBIPcKOAfUtV1JWiyaavJFv4MO7eJNVSQYdbRMkdG+fgivaq8z+DukPDpl/rUqkC9kWGDPeOPPzfizMP+AivTKKatBBUd5MKKKKsgKKKKACiiigAooooAKKKKAK2o2q3umXdo4ys8LxEeoZSP61xvwlWK38B2KvNH9ruGeeWPcNw5wOOv3VWu0vZJobC4ltojNOkTNHGDjewBwPxPFcTY+J/Cy+FrDTo9Xs47m1EUHl3TCGWKRCAzMrYK4IJJ6cHk0vMfkX/HTyvHpdjFKkZvLtYsu20dDxntkEj64rpONO03kmTyY/oXIH8yf51zLy2/im7e7MYk0oW720DMMfaA5Uu477fkUKe+CemDXPaYniO/t7C0u9avZrm5QhCqw7IQp2yOxADbkOQMjO/b83Wqasrg42VzpXt7rU9fubnRJYoLb/VXdxNGXSWVeP3agjLKBtZs44A5K8SXKatpKma7EV/ZjmSS1hZJIh6mMs29fUg5H9010Vpaw2NnDaW6BIYUCIvoAMCsrWNTl0q9tfJje5lut0cVupwWYDI+g7k9huPPGGpNDUmhsUiTxJLE6yRuoZXU5DA9CD6U6q+n+DtNhgZtSt4b6eRmkYSpviiLHJWJGyEXJPTk9zVaNE0rU0s4pWfT7pS9oWYt5bj78W49sYZQecB+ygDSM7uxrGpd2NGiiitDQKKKKACiiigAooooAKKKKACioLq8trGAzXU8cMYONztgE+g9T7VgXPjaxibbBa3U/GQ20IDzjoxDdePu1nOrCHxOwHTUVyi+OrZTibT7kD1jZGGPXkjitzTdZ0/VkLWVysjL9+Mgq6fVTyPrShWp1PhdwL9FFFagFFFUr+8aDZb2wV72biJD0A7u3oo7+vAHJFAj59vkazN9Go+e2llQD3RmH8xX1PDKs8McqHKOoZT7EZr5i8RWElr4m1WwaSQxx3LM8rH55N4D9umd+fx4r6E8GXRvfBOhzk5ZrGEN/vBAD+oNefSVpSXmZ1dkzcooorYxCiiigAooooAKKKKACiiigArxPxX8MtT0y8mutCtze6c7Fhbxn97BnqoB++o7Y5HTBxmvbKKmUFJWZUZOLuj5bm8L6oRsj8Naj5jHGf7Nk+X3+7XV+G/hlrWrTRLf20ml6auA7S4ErqP4UXquemWxj0Ne80VCoxRTqyIbS1gsbOG0tYlit4UEccajAVQMACpqKK1MwooooAKKKKACiiigAooooAKjnnjtreW4mcJFEhd2PRVAyTUlY3if9/paaeOTqE8dqV/vITmQf9+1k/KgCv8AZ9U8RWu65mfS9PmTKwQH/SHU9N7nhOOqqCf9rtXz74gsEs9c1SC1UAW97cJGoAUFfMb5cAAAfy4r6gldo03LE8p/uoRn9SBXy3q+ofaNc1a8J/dXFzcXEZ9F3scce2D+dY1/hRrR3PZPh6f+KJsADkDfg/8AAyf5k1veD7GGGxvL9QWnury5LEnoqzyAKPQdT9WJ71S0S2g8P+ErGCTbBDZ2imUnouFyxP45NaHgiaWbw0Gnh8ib7Xcl4T1jzO7BT7gEV1T2SCeyRcu9eisfMW4tphNwIYlGWmJIAVe2SSPYZ68HC6bp8kMrajqTo+ozDYSD8kKk8Rx57Zxk9WIyewDddCiTSZWXKx38eTjpuDIP1YD8a0Lm1juo2Ry4BGOG4/LofxBrMyJiQqlmIAAySe1cfBod1r+lyXB1W4tLe7uDdW0UUUZ8td2Y3yykhiAG645xjrmPUrzUH1WPwkEaWO7TEtySRsgO7djuWKqyj0LDnoK7QAKoVQAAMADtQBzN3pGsWVpLc22pteyxKXFtLAiiUDkqCuCCegPTPUVPbXMV5aQ3MDboZkWRG9VIyDWtb3fn3dxAV2tDjP45x+gB/GudihOj6zLph/49bjfc2Z/u/NmSP8CwYezY/hrWEtbM1hLWzNGiiitTYKKKKACiikbJU7SA2OCRkD8KAFrN1jWrbR4AZD5lw4Pk26n5nI/ko7noPyFc1q+p+KrIyC8S3gtgTi5swSpH+0WDbeOuQB6GuUaSaRjOJ1JkwS65Z2xzkuxOe3JHGD9DwYnG+y91LXz2Dc07ue51O6+03Ds9yAdo5CBTwyKO3pnqSOe1Ry2zSAMxRJT2Yj5j6/j/AD9ic0PMl80uZGZzyS33c467enbrjt2AOJRPMFIaVzu4Kknn/Pp7jPXDeFNzlLmk7spWFTZMjKyzb1ztIhdgfUZA/wA5/AQr+6nSeK4e2niIKSYKMv5jB7ZB4Pf3UzMgUszAdERTy309Bx19uP8AYkstO1LW7g21mhIU4kkOVii+pHf/AGR83PYliNKUJyl7m4mdpoXjSyvY1t9RuLe3vgSow/yTY6lffg5XrwcZHNbZ1e058szS4/55QO4/MDA/E1ladp2k+FkWGFXudRkXkqoaeUewHCJwPRRxUtpBc61cTzamI/sUb+XFaIcozD7xc/x4PGOgKnrgNX0lPnUUpvUgdBrF5qzldNsjFB3vbgqU/wCAKpO/65A98jFaVnYRWYdlLyTSYMs8hy8h9z6egGAOwFWulFXYdjxj4hW/2fxvdNjH2mCKf68GP/2nXpfwnvBdeBIItwLWtxNAfb5ywH5MK4n4tWbG/wBIuVYqskcsMhHU4KsoB7dWrY+C10qw61powAkkVwq9PvKUOP8Av2Pzrha5azXcmprE9VrN1fWE0sQRJBLdXlyxS3tYsbpCBknJICqByWPTjuQDpVzuir/aHiPWtUl+ZoJv7Ptgf4I0VWcj3Z2OfZF9K1OchupfGTyWciW+mwQG7hE8UMjSyCLeN/zMFXpnOBn0rpZZY4YmlldY40G5nc4Cj1Jp9czNCniLxTc2d0ol0zS0QPAwyk1w43fOOhCJtIB4y+ewoA3rS/s79C9ndwXCjq0MgcD8qsVzWqeCtJuYWm0y0t9M1WNc217aRCN437Z243LnqpyCM1Tl1u41/wAO6LbxF7S71ac2115bYaDyw5nCnqD+7ZAeo3A0AdENd0hr82K6rYm8BwbcXCeYD6bc5q/WZL4d0WfTk0+bSrKSzjTYkLwKyqvoARxXJ3s0+n+CvGOiyzPMNMtJRbSyNlzA8JZAx7lfmXPcKDQB2j6pp0dz9mkv7VZ848pplDZ+mc1brFtvDGg/2bFbtomnGIxgMhtUweOcjFYr3MXgXU5bffI2hy2M95DCzFjbPCAXRCf4GVsgdipxwcUAdpRXC6TBp+r6ZBqGreKLiS9uEEsq2msPBFCTzsVY3UYXpk5JxkmrGjXSR+J47LRNWudV03y3N750xuUtmGNm2YkncTkFCTxzx3AOhXX9Ik1k6OmpWz6kAS1skgMi4GeQOnHrWjXHeI9UtfDXjHT9Vu5PKtZ9PuYZ8DJZkaN4wB3bmQAf7VRT6f4t8RJZXs9zbaXBHeW9ymmhNzmNZFYiWXn5toPyqMZwCT1oA7aiuU0uGbxWJdWu728i095WSxtbW4eAGNSV8x2QhmLEEgZwBjjOTVPwvqt1qH/CQeHk1Z11LS750jnmTzW8hjuQkE/NjlM/7IoA0NKe/k8ca3DLrF1NZ2scJjtHjiCIZAx6hAxwFGMnuc5q54qm1qDRt2gxGS7MqB9iI7rHn5iquyqT0GCR1NcjpWmeJm8b+JI4fEsEcyJaGSR9NDCQFHxxvGMYP1rV8VR6zp3w+1Sa81tpL2ECWK5soTalRkDaQHbPfuOtAHT6OdQbRrJtWWJdRMKm5WL7okx8wH41cDBs4IODg4rkLfTU1vVrvTLqe5uNI0cJbeVNMzG6mKB2aVs5cBWQAHgktkHAxHqeiab4X1HSNT0Oyg09pb6K0uYrVBHHPHIdvzKMAlSQwOM8EdDQB2hIAyeBXNv4+8KpcmA61bkh/LaRQzRK2cYMgGwc+prmdW0d9b+L02myvN/Zb6VDc3iea+JAJHURYzgKxCFgMZ8v3NehfYLP+zzp4tYRZmMxfZwgCbMY27emMdqALAIIyDkUVzHgWSSPRrrSpJGkOkX0tijsckxqQ0efcI6D8K6egArJ1FAPEGjSux2AzRqvbzCmQfqFVx/wI1rVma7DLJpvn26GS4tJFuYkXq5U5Kj3Zdy/8CoA574h2MEXh++1mXUdSge3gIhitrnykeQ/KgOBnliB1rwnTbOHULvR7JmwlxcwRAnrtYgMP++dwr0H4p+LINXvrHRbCcSWsUa3krr0dmUbB+Ctu/4EvpXJeGdHbUotTaIuJ4CsVo8Z+5Kzq+7g5B+7GvTJc+hIwl71RLsbQ92Lb6nsNxONbkS1tonksI51a8uuBGVRgWRc8vyAGxwBuyc8VsWk39la7c2dwMQajMZ7SYfdL7BviPo3ylh6gn+6ao6frNpb6ZZ2erwJpDpGgt5Y8rbkYG3y5CMLxxsbnt8w5N69skm02ayuywtpAGiuYRkQuDlXA6oQQCDyvHbpXRJ3ZnKTbJfFHy+HrmfvamO6H/bJ1k/9lrYrzrXdRjv/AApeadPIZPEEyGBYPMbEpJx5kQ6bCOdw+6Cc8giutttYuZNLtr6SyzDNEku+OUHCsB1BA556DP1pEjLK3in8XapfnmWCGKzUZ+6MGQn8d6/98il155NNt21iB5S9vjfAGysykgFQDwG9CMc9ayNGuPtHibxG76gbUPcKYUBQFkRBEzYYHjej8iprq/j1+C30eGRLuR7lXumjHypBHJuBfHALhVAHfcSBgUAXdLjvrCS91DWmtYWunDttm+WFQAFQZAyfU55J44wKj8TOkljpt5HuEsd/D5W5SpIdvLfg8/cZz+ANXbXw3pFlOs9tZiKRTlWSRhj9entVPxCfN1jRLb+7JLdEeoRNn85RTjuOO5NRRRXSdQUUUUAFFFBIAJJwBQAVkXvhnSb2QytaiKYnJkgJjJPqccN+INZGr+Ore0BXTrZrzHHnbtsX4Hkt+gPrXNH4g6078CAE9FSA/wBWP865qmIo/DLUzdSKOofwHaENs1K+UsQTnyv6ID2HfsPSo18AwZ+bVLog8HbHGOPQfLgDn09R0JFZFj8Rb+SSOOSwiuBI4j8wZhVCTjJOX3c9cdK7P+y5brnUrx7gd4Ih5UP4gEs30ZiPaohSw9RXjFFKSexhRaJ4ftp3jSC41i8X5XXdvA9nA2xKfZsHgda247O/miWOSSLT7ZRhYLMZbHpvIwB7KoI7NWlFFHBEsUMaRxoMKiKAFHoAKp6xqaaRpkt4yGRlwqRg43sTgD8+voM10KMILRWQ/Uhu3sfD2lzSxCGF34QyPzNKeFDMTliTjkkmr9pbLZ2kVuhLCNQu49WPcn3PWvFtavLvWbwSXswmkbcNp4RFwThR2Gdv145PWvRfAGp3Oo+HjHdMzyWkpgEjHLOu1WBPuN2P+A1lSxEaknFERmm7HVUUUV0mhxfxPtPP8KJcgc2l1HJ+DZjP/oefwrk/hVqgtvH6QD/VXdvJb7s8GQYcfXARx+Neoa7pv9r6BqGnZwbm3eJT/dYg4P4HBrwXSdQOk3enanGhT7HLHMUA5CqfnX/vncPxrixHu1IyE1dNH1LXOeHZBZ61rukzHbcfazexA/8ALSGUA7h9HDqfTA9RXQo6yIrowZGAKkdCKz9W0Ky1jyXuBLHcQEmC5t5DHLET12sOx7g8HuKs5TSrnNDcW/irxLZSnbPNcRXsQP8AHCYIo9w9cPEwPpx60knhFriNobvxJrtxbuCrRNPGgYHsWSNW/Wli8IoNF0y0l1C4F9psfl22owYSVV6YOdwYFQoIOQcZxnGADoZJEhieWR1SNAWZmOAoHUk155pxNjomg+IZ1ZLJdSu7qViMeXBcvKUkPsN8ZPoCSeldC/ha5v8AbFreu3eo2YOTaGKOGOX2k2KCw/2cgHuDXRFEaMxlVKEbSpHGPTFACNLGkJmaRFiC7i5YBQOuc+lef6uxvvBPjXXEUiC/tZBakjG+GOLar/Rm3kf7JU10g8F+H1YAWB8kNuFsZ5Ps4P8A1x3bPw21H49wPh9r44A+wSgf98mgCOLU/FphSJfDVkJNoHmtqf7rp14j3fhioZ/CV3rNtfya9fxzXt1ZS2cK28ZWG0SQYbYCcsxwMsfTAArrEG1FB6gYpaAOCi1nQLONIPGOlWmnalEoSSe5tQ0E5Axvjl27SD1wSGHQipr/AOIei2OlPJoUMuoRQbSz2lq5t4k3DcTIBsGFyevau3IBGCMikwMYwMelAHM+JdBbWvEXhiZ7fzbWxu5LiVsjCkRnYcd/n29PSunoooA4/TjrnhaxGkRaDNqlrblltLi1uIkzGSSqyLIykEA4yMg4z7VQl8Lahpuhxa3bybfFEDzXUhhQyJOZW3PbkcFk+6Aeo2gjHNd/RQBwsVzrml60niG/8P3GzUbJIby1sHFy9tLGzlCRxuBVyDjOCB161F4p1PVtf8IanbW/hjVI1nMUUAkCCST5suSm75FAXGSeSegrv6KAOWki1TRdXutT0/TZL+x1LZNcWiOiTwTBAu5dxCsCqqCN2QRkZzR5Wr+I9U0+W90x9L0yym+0+XPMjzTyAEIMISqqCd33iSQOBXU0UAcdot4lz8R9fka2vk3W1vBDLNZSxxkRmQvh2UL95x356jNdj0qC9vINPspry5fZDCpZj149h3PoO9eWan4m1HxELmwlvJ9L3bkWC1ba4BGQfM/iOCM4wBnkd6zqVYQ0ky4U5S2N/wAIeINPuPFXiO2t3meO81BZraRbeTy3xbxq537dowyMOSORXd1g+CoIbXwTo0MCBES0jBHq2PmP1JyfxrerQgKyvEmtw+HfD95qswDeQmUTOPMc8Ko+rECtWvE/in4nTVtbTRLSTda6c264Knh5yMAf8BBP4t/s1M5csblRjzOxwCWl3fX1rFbRrLf3NxtAUYDPJnP0UE59gvtX0Vo+gx6Potno9nAFS2GTdyKMmQg7pFHXcSW5OAM9xxXk3gGxlt9QXxTLj7FYTCEgr94MCsj57BAwOfQOK96qKUWo8z3ZdV62WxGsES24gCL5QUIEIyNuMYrLOgpZfvdEcWEg58lRm3f2MfQfVcH1yOK2KK1MjHspLe8uZYLmyNlqMYDyojkb1PAZXXG9cg9cEdwKr/8ACKRRLFBa6pqVtZRnctmkqtGCORgupYAdlDYHYcCti58uKSK5aNSyny9+OVViM/hkLn6e1TO6xxs7nCqCSfQUAZd/Z6VFZQ2c2n21yiA+VDMgcADqxLZwB1LH17kgGxpmnxWFuFiWONTyI4IxHGuf7qj+Z5/lVXT4Wv5nvrgHaX+RD6qeM+ynIA6btzdxjYoAK5zVjnxfp4/u2Fzn8ZIf8K6OubvSZPGDjPEFgn/j8j//ABuqh8RUPiLNFFFdB0hRRRQAVw/jnVizjSUk2xbQ9zhwN2fuocsOMDJGecr2JFdxXjeqaitzqd3MZGHmzu28tjK5wmAOWO0IMYOeBXJjKjhTst2Z1HZFOQRp+8cuuTwAzfMT6DDg/nUUpdo081yqSHb5J24AxnLkAbuq8dOe9NSM+W11KEEjDbGuAAu7I7dyN2fcCpWi3SIjbhGq7GLD15P4jgfgK8g5i74dsn1DU7CHbnbNGRgcbFO5voMZH1Ir2WuZ8IaAdLtTd3Eey5mXasZ6xR5zg/7RPJ+gHbJ6avZwtJ04a7s6acbIK5Xx4+zTLIZ4N0Sf+/UldVXH/EYKNFsmYEgXgGB3/dSf1Aq8R/Cl6Dn8LPOnG4+aPvAfIvcgkHP5qD+Pc5r03wLb+RpV26jEct2zIfXCqp/8eVh+FeZ6VBdajqTRW6mSWb9zGD0Vs/MfoASxPtXten2Uem6fBZxElIkC7j1Y92PuTkn61xYKm+Zz6GVJa3LNFFFemdAV4Z4v0r+yPFd9b7cQXDfaoeOCrklh+D7vwxXudcT8S9FN/oSanCmbjTiXbA5aE/fH4YDf8B96wxFPnhoCdnc2fhZrn9qeEksZXzdaYRbNnqYwP3bf984H1U13FfOPgbxMfDviiK/kYLps4Fvcn/YJ4k+inn/dLetfRwIIyDkVjTlzROeceVhRRRVkBRRRQAVma9odv4i0t9OuprmKB2Bf7PJsLY7E4PHt7Vp0UAVdPszYWMds13c3RTP765YNI2TnkgDOOnTtVqiigAooooAKKKKACiiigAooooAKKKx/EmsHR9JaSLabuY+VbKeRvI6keigFj9Md6UpKKcnshpOTsjkvG+uNd3y6bbENFbSAMO0k+MgH/ZQfMff3WudtbGTULqLTbY7y7mNWZQQz9XkI6YUZPpnjriq8ZJQTJIS8uUgdjkhc5eU+pP3s9/l9a9B8DaKtrY/2pIm2S5QLAp6xwdR+LfePf7oPIrwaaljMRzS2X9W/rzPWm1hqNlu/6/r5HTWFlBpthBZWybIYECIM5OB6nuferFFYvinxJa+FtEl1C5G987IIQcNNIeij8iSewBPavf2PIOf+I3jYeHLJNNsJQNXvFOw9fITnMh9+CFHqM9Aa8V0fSbrWNdXTLHPmzKrPK3zeWuW3SMe/b6kj1pmo3V9q2rre3O+61C7uPmCDlmKlVRR2A4AHYfia9p8HeF4/DWl4k2vqFxh7mUdM9kX/AGVycevJ71jCPtpf3UdMY8q8zVsNJs9O0eLSoIh9kji8rY3O4Hrn1JySfXJq/wCGLl5NJNnO5e4sJDaSMerbQCjH3ZCjH3JpKz5Gu9J1KTUrOA3UMyKl1bIcOducSJngtgkFTjIAwcjB7JxutCZxutDq6Kp6dqllq1t9osbhJkB2sBwyN3VlPKt7EA1crEwGSxpNE8Ui7kdSrD1B61mrcTN4edmbdcBWhLHvIGKZP/Aq1apW1p/oSpKpUtKZyvoxk34/OgC1DEkEEcMYwkahVHoAMCn0UUAFcxdeH5p9be5TU7m2vJw7s0RDR7F2qiFGBGMEkkYOSefTpJpVghaV87VHbqfYe9VLIPLcTzyYzhYuORkZLYP1Yr/wGgDFa08S23HlaZfqP41le3Y/8BKuP/HhUZu9Xi/1vhu+YDq0E8Dj9ZAf0rrKKvnkX7SRyJ1kxjM+lavEO5+xPJj/AL9hqjPijRYzie/S2b+5cq0Lf98uAf0rsqKftGP2jOX1bUYtK0m5vpWAWGMsMnG5uw+pOB+NeKwQFk2MihIgoBY4yQOp9MckH2Getex6r4f0/W5Imv0mlEXKIs7ooP8AewpHPvSWfhrRrEhodPhMgORJKDI4PqGbJFZ4ihKq1rZIucHJnnNjol5qcsf2S2e4hGT5h+SMk8ZLHgjgfdyc54rt9D8Jw6c6XN463F0h3IAPkjPcjPVv9o/gBzXSUUUsJCnruwjTSCiiiuo0CuM8eyS3X9laTZRma+muDMqKMlFVGUsf7v3+CeMiuzqGO0giuprlIlE8wAeTqxA6DPYDnjpkk9SaiceaLi+omrqxjeGPDFv4esxnZLeyD97MowOeSqjsufxOBnoAN+iinGKirIEraIKKKq3GpWFq+y5vbaFvSSVVP6mqGWqQgMpVgCCMEHvUNtfWl5u+y3UE+373lSB8fXBqegDwnxT4fPhzXJbEL/oUwMtoT08vun1UnH0K+tek/CvxYL6wHh6+k/0yzT/RmY8zQDgD3ZeAfbafWtLxV4di8S6M9ozCO5Q+ZbTEf6uQdPwPQj0P0rw9G1HTNb3gyWN/p0vHqko/muD9GDGuCpH2M+ZbMUo8yt1Pqaiue8HeK7fxZo4uUCxXkWEurfOTG/qPVT1B/qDXQ1qnc5dgooooAKKKKACiiigAooooAKKKKACiiigAooooACQBknAryTxHq/8AwkGrtIjYsVQpG5OAIc/O/sXIAH+yoPBrrfHOriGzTSIWPnXY/fFc5SHOD06bj8v03H+GuDcGef7LbxGRjIqtGG/1kpxtjHoOhPYDrwTXk5jXbaoQ3e/6Ho4KirOrLY0vDujnxBq22VCLRAHnBGMRfwxfV8Zb/ZGD2r1jpWZoOjpomlR2oYSTMfMnlxjzJD1P06ADsAB2qTWNZsNB02S/1K4WG3j4yeSx7Ko6knsBXbhcOqFNR69Tlr1nVnfoT319a6bYzXt7OkFtCpeSRzgKBXzt4p8VTeLddnvpVaG0tiYrSFz9xCASx9GbjPpgDtVjxV40vfGNwruGt9LQ77e0z+Tyere3QdsnmrfgbwVJrV3/AGrqMZXSQweKNhzdEAc/9c+P+BfTrTbqvkiOEOX3mdB8OvCpiRPEF/HiaRT9jiYcxoR98/7TDp6Kfc16HRRXdCChHlRYUUUVYGfeaYZLoX9jN9j1JBtW4Vch1/uSL/GvseR2INX9L8RLc3K6fqUP2LUyDtjLZjnx1aJ/4h7HDDuO9LVe8srbULY293Ak0RIO1h0I6EHsR2I5FRKCZEoJm/JKqcZy56IOpqSuRTT9RtBjT9fvo0HSK6C3KD8XHmH/AL7qKDWvEiaqunX0+kRNKcW05tpAk/H3R+8OH6/Keo5GcHGTi0YuDR2SsGGQQR7UjusaM7HCqMkmoLWK4VN141vJMerQxFB+rE028u2tsYjzyOW4VvYN0B6Y3YB6fSSSGRpZnWQpg5/0eJh1P99h2A9P64AuwQrBCkSkkKOp6k9yfc9abb3MVypMZ+ZTh0YYZD6EdRU1ABRRRQAUUUUAYlFFFdR1hRRRQAUVXd5ri+SwtColK+ZLIwyIkzgHHckggD2J7YM8mk3tvE0keqLJtBJF1Eu3H1Xbj64P0qHNJ2Ic0nYjnuYbWMPM4UE7R3LH0AHJPsOaiGoW4kCSmSBmBKi4iaLdjrjcBn+lTeH4ZLsDWbyNY3lXbbR7shIz/FyBy/B6A42jAOal8SRJe2ltpTxrIL65SN1YZHlr+8f/AMdQjPYsKl1NdCHU10KtjZXmsW8d3LcyWdpKoeKKEDzGU9C7MDtyP4QAR/e7C2/h5Il3WN5dQy/9NpnnRvqrseP90qfetmqs17FHbySqwbyzhl7jHJHscdM9ePWs3JkOT3ObllmvLqHR5Q1tdyyYnEbkERAEl0bglWwFDDBBbsRXS2un2djGI7S1hgQcYjjC/wAqrQ4udenm4ZLaBYUb0ZzucfkIjWlQ5N7icm9zM1jTFv4g8IRNQh+e3mIxgj+Ekc7T0I9D64qhaXK3lqkyqyE5DI3VGBwyn3BBB+lat9fR2VxaiQcSsyZHbjdn9KypI/suu3cI4juFW5T/AHvuuB9MIfq9XTeti6b1sT1xXjzwidYg/tTTo86lAmGjH/LxGP4f94clT9R347WitJRUlZm54DoOu3nh/VodV085dRtlhY7RNHnlG9D6HsR9QfojQ9asvEOkQalYSb4ZR0PDIw6qw7EHg15R8QPCDQyS6/pkRKN817Ag/OVR/wChD8fXPL+FvF934S1ZLi1U3Fncn/SbYNw6gffXsHHAz0PQ9iOBXpS5JbETjzK63PpCiqGj6zYa9psWoadcLNbydxwVPdWHUEdwav1uc4UUUUAFFFFABRRRQAUUUUAFFFFABRRRQB4x4qOqaf4vuncvvupXZGnZFiMaqNgXIBIxwcElW5IINdd4D0dZYYtdljKxvH/oSOPmCt96Rv8Aabt7ZOfmNdhfNZR2ckuoGBbWMb3afGxQO5zwK8q8U/Fh7oPZeFjsh5VtRdOTjgiJT/6Ew+gPWuV4elGp7Z7nQqtSUPZrY7Xxf480rwlDsmP2nUHA8qziPzHJwCx/gXPc/gDXh/iDxDqOv3jahq1wGZM+VEvEcIPZR6+55P6VRjsr3V79bWyhmvb6aQSSfNuY4Od7seg46k16x4V8AW2jvHf6kyXepLymB+6gP+wD1P8AtHn0ArRKdbbRDjBQ9TnPBXw8kure3vdfgMduqL5Vi4+aTA6yDsP9nv39K9WACgAAADgAdqWiu2EIwVkMKKKKsYUUUUAFFFFABUN3aW99bPbXUKTQv95HGQf/AK/vU1FAGbEut6UALG8W/tl6W1+x3geizAE/99qxPqK0LTxRYXEyWd/HLp13J8qwXigCQ+iOCUf6A59QKdUVxbQXdu9vcwxzQuMPHIoZWHuDwazdNPYzdNPY1G02HAMbSRuvEbofmQegz1X/AGTke1SwNcAmO4VSR0kTgN+HY/n9e1ctFa6no3Oj3XnWw/5cL12ZAPSOTlk+h3L2AFaun+J7G8uEs7kSafqDdLW7AVm/3G+7IP8AdJ98Vm4tGTi1ubdFFFSSFFFFAGJRRWZrev6b4es/tGoXATdkRxqN0kp9FXqf5Dviulu2rOs065jXPH2g6GZIpLh7u5j+9BaL5jKfQn7qn2JBrzjX/HOq+IZ5baMvYaeAP3MT/PIDn/WOPp90cc8k1k6Tpt3e3FtNZWTyWFrOj3EygLGiqwJGTgE+wyeK5pYm8uWCuJ7XPovQbGS0sPNulxe3R8645ztYjhB7KAF98Z6k1R1MX1ze2Gn34tzZXdyyuISw3osbvsbPUEqM9iAR0NdFWRrPy32hydAt/wAn6wSr/NhQcppXFtFdQmGZS0Z6gMR/KsRLMWXirT4lmleI2d00ayHOw74OAfpn9a6CsjVPk1zQ5QOWnlgJ9jC7/wDtMUAa9ZPiBltdJu9QyE+z28jyNjqgUn9Dgj6e9a1YfjFnHg/VY44zJJPbtbxxgDLNJ8igZ45LChgJ4SdLjQkvUkWQXTbw69GCgRqR9VjU/jWrcPcoMwwq4HP3+T7YPH61heAfNj8H2dtcwvBc2xeGaKT7yMGJAP1BU/jXS0IGclDfHxJr5g8h4l04OsoYHAZ+AcnuEB49X7gVo63hL/TrkEHDvbP/ALIdd3P4xqPxrzT4qPd2Hi1JLO/urdbmzQyJHKdpYM652njOMDOO1c9D458Q2+mrYLcWclujpIPNtFBBVgwOUKjqOSRzWftoxlZmsactJI9torymx+LOoM3+k6RbTxD/AJaQTNHn/dDBs/mBW/bfFLQ5cfaLbULX1LwhwP8AvhmP6V0qvTfU2O3ry3xn8P2tp31jQ4WeEBjPYoOVzglox36cr9celdxY+LvD2pMFtdYtGkPSN5PLf/vlsH9K2gQQCDkHvTnCNSNmI8F8N+Jb7w1qK6hpriSKTHn27N+7nX+jDs3bvkcV9BaBr9h4k0qPUNPk3Rt8ro3DxOOqsOxH/wBccGvL/HPgglpta0aHLnL3Vog+/wCroP73qO/Uc9eK8NeKL3wzriX2n4lhdAbqDdhZ0zwPZh8xB/DoTXF71GXLLYmcObVbn0xRVDRtZsdf0uHUdPm8y3lH0ZT3Vh2IPBFX63OcKKKKACiiigAoopGZUUsxAUckk8CgBaK5XVfiN4W0osjaml1OvBhsh5zZ9CV+VfxIritT+Md9NuTSNJit17S3r72/74Q4/wDHjUynGO7KUJPZHrxIVSxIAAySe1cD4i+K2kaZvt9JUardrwWjfECH3k5z9Fz+FeR6p4o1rxFE76xqks1sWJEAIjh2+6rgN6/NmptJ8Kax4ki22Nt5No42m7nBSMD/AGe7+2Bj3FZ+0cnywRoqVtZFfX/FWq+Iovt2s3W+NR5kdsnyQx+mF7n3Yk+9a3hfwHqutRRST77CwwC08iYll9SiHpn+83HPANegeH/h/pOivHczg398nKzTKNqH/YTov15PvXWVrDDXd6mpqtNEZ2jaHp2g2X2XTrdYkJy7dXkPqzHkmtGiiupKwBRRRTAKKKKACiiigAooooAKKKQsBjJAz0zQAtFFFABUF3Z21/btb3dvFPC3WOVAwP4Gp6KAMuPT9R03/kEatLHGOlteg3MX4EkOv4PgelWo/E19acatoswUdbjT2+0J9SuBIPoFb61aoqHBMhwTLmm61pmsKx0++guCn30RvnQ+jL1U+xAq/XL3+j6fqbI93aRySx/6ub7skf8AuuMMv4EVAtlrNqNlj4gnEPZLyFbgr9HyGP8AwIsfeodN9DN030MTxf45h0BjYWKpc6oVBKMfkgB6M+PXsvU+w5ryGS7vdV1SW4upZ76+nkEaHbud+B8qKOgzngDH86bp1teatrIt7ZWub+8VHJduWYlizsewHUn/AOsK9r8KeDLDwvbblxcahID51045OTkqo/hXPb881z2niH2ib7HK+GPhizE3niM53tvWwjbgcADzGHXp90cepPSu71e0jHhjULS2iSNPscsccaKAF+QgAAdK06a6LJGyMMqwII9RXXGnGCtERsW0wubWGdTlZEVwR6EZrN8RMIrK2nb/AFcV7bs5/ur5gBP0Gcn2zWRpGr3FnMNAuZIo5bcJFa3MsZ23C4+UHBGHABGP4tpI7ga8i2LTNa6hP9slmXynRkyiBhjaQOF3ZxzyemTWDVjlasazMEUs3QDJ4rn9Vu/Ou9JmWJhbw36fvj0JdHjGPbLgVQ0u6vNH0qBtVZr/AE2MsjXbjdLbFGKkyf3k4zv6r/FkZYbGo3en6jp8tufMuLVlBkuLZgVh5yGDZ6ggHjJGAaANaSNJUKSIroeqsMg1y/iPwvFPo8zWLzxSROlyIYmwJjGwcIR77ce2atWHiBbe8l0nWJ4or2DAFwfkiuRjO5c8BsdV7dsitWPU7WWdIo2Zt5wjhDsY4JwG6HgE8elAGRpbLZ60gjupLm11W2FzFJJtB3oFB6AfeRkx/wBczXRVxgUyeHbMwW1266ZciSJo1ZS9uGZPkI5b90TwOvbJxUl9rHhiKO1kttQtZrpp4zG6y+fNhXBYDkvyoIx3zjvQBT8U6Lba14r2XGlTX4SyjA8pYPky8vVpMFc4/hPbntWBq3wut5rSWW10KWEhSyQw6w0jlscZWVCp57b8V2VrcJeTG8E0LXt1cwlII5FdooEPRsE84LsewLkc9T1FJpPcabR4hF8Obe/t92ma5Ks6ACa3vYAXiYj7rBdhU/UVnXvw38UQL+4WxuB/0ynIf8A6gfrXturaNDqQWZG+z30Q/cXSLlk9j/eU91PX2OCMzT7qS6tiZ4xHcRSPDMinIDqSDg+hxkexFNUaU+hvCbeh4LdaBqenqy3ujXyD+N2tzIp+rrlf1rOtb2SKQppt1JZkHkwTtEw/4CpB/PH419LVWvNOsdQTZe2Vvcp/dmiVx+opfVEtYsu54tbeOPEelpu/tZp41/gu4lkB/EAMT/wKsHUL2W51CXUzp8Fv54DXEVsWxuySWVTnHUkgE88j39jvvht4ZvSGSzks3ByGtZSoU+ynK/pWNP8ACiPJ+y65Og7efbrJ/wCglKidGta17oNDjvC/im+8MX323TmWa2mwZ7Zmwkw9Qf4Wx0b8DkdPSIvjRosoyNI1YAHB+WHIP/fyuL1D4XaxpVvPd2V5BfIg3tbRwtGz+pUbm56nHf61xFwxBSa1O6Zv4B0kA659Mevb9KyftKXusThGWp7qPjD4c2FpLbU4gBk7oFP8mNOPxf8ADe3Ig1JvYW4H82rzDTvBGs+INOhvLCfSpbZ/vj7TIGBHVGHl8EHqP8a0f+Fa+Jv+oV+N1J/8arT99b4SfZw7nZ3Hxo0aMqsOk6pIz8DcsSj/ANDz+lZ1x8Zrkgi18Pxj0aa8/oE/rWBB8LNeaZpJ7vTYyeAVeR9o9ANq1pRfCedlxca+oBHIgs9pH0Yuf5Uctd9AVOBlXfxU8V6i0iw3FrYRA7QbaAFie/Mm4e3AHQ1l2uneI/GtwUU3+qYbDvcTMYYz77jsB9gM+1dxpvwz0W317TbOSW7u4wkk8qTSAIyptULhAOC0innP3SK9TgtobS3S3too4YYxtSONQqqPQAcCh0p399kuSjokeeeF/hHpumx+drbrf3LNu8lMrAntjgvxxzx7Va8Y+E/DF1ZpZQ2S2mqOhWzGnxLG7n0xjaVHU56DJyK6OLXYre3u3vXGLebyVZBlpXyflVRyWyMADmpdJsJjcy6tqEYW/uF2LHkH7PFnIjB6Z7sR1PqAKtRSVrGXM73OT0H4RaBp1pC+oRy3eoqAfOE8gWJsdI1zjA9wc/Titi4N5ofN+/2mw7XoUBov+uqjjH+2MD1CjmtXxNdSWPhbVryJgstvaSyxljgBlUlf1ArJ0y6vvFVjGY5JLPSgNrTIcS3XPRG/hTGAWHJOcYxk3F8uw1Jp3Jl1Owa7Fot9bG5IyIRMu8jr93OatVaXQNJTShpaafbpZAYEKIAB7jHIOec9c81jWbzWl02l3chlkRPMt7g/8vEOeCf9pcgN9Qf4sDWM76GsZ3di/RRRWhoFFFFABRRVS7upUuILO0jWW8uCdiM2FVR952Iydo4HuSB3yE3YTdi3RUR0fWiONWsA3vp7kf8Ao6q11pvilbeRbW50iSUjCu8ckQHvjL1PtER7SI66vxDcR2cCedeyjKRA4AXONznB2rnv36AE8VK+l62qCWG/sZmxkwvbsiH6OGJH1IP0qjHZaxp2lzwR6Is9xPh5biLUBJJI4I5YukY6DgDAHQAVrPqmqvaPJbaBcRMoGEuJYgT/ALoR2zj3K/jWbm3sZuo29DEuG1pbhk1G2urG1HSXTIhdl/xxuH08r8fSxp1l4V1C+ezTT4rq5WLzJf7RhZpwM45Ew34/St3StTF/G6SKY7qLHmxNGyFc5wcHscHkZBweeKZrOkvqUUUltcm01C2YvbXIQPsJBBBB+8pB5HHY8EA1Lbe5Lk3uZ134bnso2l8PXAgkA4s7lme3c+3eP/gPHqprMt59SkdYb+6msbo4BT+ynMYPoJA7K34Nn2FdVpceoR2ijUp45bg/e2LgA+x4yPwFXaOZj5mcp9rudPuUtNXjSNpG2w3cYIhmJ6DnJRv9knnsT20KuXMlnNYXceqLAtqpaOYTkCMr1GSeOhH4153J480TQ7qWxjv5dWtVXdby2wMrKM48tnOFYjs27kdeRltFUS+I0hO+jO4orzC/+LkkfNpoTeWeslxcAFfcqoP86zn+JviKYBoV0uNCMjEDufz8zH6VLxFNdTWzPYKK8Sn+IvimPDm8txF/GUth8vvzniobr4jeKoAhXUYmDZ62yf4VP1qmFmdv8LtBSy8PprE0f+l6gilSRykI+4B9fvfiPSu8pkUUcEKRRIqRooVVUYCgcACn1vGKirIQUUUVQytHY2Wo32oQX0SSW/2WHzUf7rDdIRu+mM/iazZDq9pZx6VpEdrfwRyRtFcSBkKBWDAsAuJPu/eUjPfB5OxpEQOu6m5O5WgtwQRwCDIf6g1vVzy3OafxMxdMttVt7KC2It4kRcOzku7t1ZjjA5JJ/Gq8vh/ULe1ntdJ1C2gtJwQ1vPbNIkRbr5eHG0f7PIB6Y6V0VNZ0TG5lXPTJxmpJMhPDtvJZXMV65uLm6kEstyFEbBwAFZMfc2gDbzkdckkk1Li38R3MEFk62ivHIN2orKwJTkFhGBw5BxjOOTz2rpKpS6igkMVuhnkHUKeB9SMn8QDQBaiijghSGJQkcahVUdABwBVe+0221CEpKrI24OssTbHRhwGDDkHkj6Eg5BIrIGp6vqLY02CBoScGdjtRfXa/O/6hSPcVYXTtdbIl11Ap/wCeVmoYfiWI/wDHaAFC+IrT92hsNRQdJJ5Gt5Me+1GUn3AX6Vz58e3R186LLpkNrK6nyrx7lngYg4IBCDOD9BnjOeK6X+xFmULf397fIP4JXVFP+8saqGHsciprzRtNv7WK1urGCWCEgxIUGIyOhX+7j2oAdZoyRCWW5847cZVsqB3PufU/kBWFZcanrS/3b7+cUbf1rag0XT4OFto2HYOgbb9CRmsTT2E15q9ynMc982w+uxEiP/j0bVdPc0p7l+iiitzcKKKKACvPfG/gT7XJLrWiwD7aRm5t1wPPH95fR/8A0L616FRUzgpqzA8A0PXb7QL83unP947Z7eTISUDsw6qw9eo9xkV7F4c8V6b4lgP2ZzFdIMy2svEie/8AtL7jj8eKzPFfgO21x3vrBltNTI+ZiP3c/s4Hf/aHP16V5LPZ3+j606Xcc1jqEJBiKthgB/GjDqCSRkccYPpXGnPD6PWIbn0VRXm/h74mBVS18QrtI4F9Enyn/fUfdPuOP92vQ7a5gvLdLi2mjngkGUkjYMrD2I4NdcJxmrxYCaGv2jXNTvP4IVjtEz/eALuR9d6D6pV/VNYi0mJ3nRj+7JiUdZX7IP8AaJwB9apeGDhtZi/556gR/wB9RRv/AOzU3xMEkvNChZQzfbmlwRnAWGX5vwJX8SKyesjmesjL8MaPBa+JJ3mhia9SzSaSYL1llklMhB+q8egJ9TXXPeW8cpjklVGH97gfn2/GsCJvs/iywc8Lc281ufdwVdR/3ysldHJFHMAJI0cejLmiaswmrM5a7tx41M1vO+3w/b3BSSOM5a9dDyGx0jDDoOWx2HXo7S5tJU8q1kiKxDb5aYGwDjGO1cz8O3Y6HdRu2WF15uckn99FHPz/AN/TWh4qtUexinSR4LhrmC3E0R2uFklSNvmHP3WPfrz2qSSzrer2llbS27T5vXjJht4gXlZscEIuT1xzjA71kwaTq+swWLXxOkpa8oImWS4Py7SCSCijHUfMScHIIroLDTrDTQ8VlaxQZwzlFwzn1Y9WPuauUActfWFxoKi9huLq8sVH+kxTNveMf89EOMkD+JfTkcjDXEdZEV0YMjAMrKcgg9CDWhe6lBYyRRy5JkBwF5PUDp36/pWIbVtDvltlH/EtuWP2f/pg55Mf+6eSvpyv90VrCXRmsJ9GXaKKK1Nive3kdjB5jhnZmCRxIMvK56Ko7k/4k4AJq1pFidOjnu74q2oTqHmKnIRRnbGnqq5P1JJ4ziqvh6CG6ll1O4YSXhnnhiDHiKNJWjwg7Z2gk9STjOAANu98pbZ5pplgWIFjK5wEHck+nrWE5X0Oecr6FgHIyOlVrq5aGe0iUAmeXZz6BWY/yrnND1vUJ475oLb7Vp9tMI4pZXEMjAqG+VSMFfmXBJX6dMu1XVL+4jVrXSb+O7tpBIgZY5FDDI2tsdiAyllz1GQRUEHVUVWsL2LULNLmIMu7ho3GGjYcFWHYg8GodV1vS9Dt/P1S/t7SM/d81wC3so6sfYUAXiMc4ycVXivoJRL83lmL/WCTjb9fyP5elea638YUG6Lw/p5lPQXV6CifURj5j+JWvMtd1jUNeczaxqUsuWGFyEjB4xhB8p6DqCeKylWitDSNKTPZfEfxO0GwtpYdOvXvr5eUFmodAw7M5+THYgEnHTmuI1j4q+JNRV004W2lRnoyL58n/fTAL/47+NYmheBfFWt7TDp4htSOLm8zAMey4LN9QAK9E0n4PabDtk1m/uL9+8UP7iL9CXP/AH0PpU3qy20KtTjvqeOz313qt+ialJdX16eY/Mdrgn/dHJH0AFdJZ+A/FeoQPNDozwoFLKbuQRF8DoF5bP1Ar3nTNF0vRYfJ0zT7a0Q9RDGFLfUjk/jV7OKfsE9ZO4vataI8S0n4ZnULKC8n1seVMgkVba3wcEZ+8xPP/Aa2rb4VeH4M75dQmLHLbpwgJ+iBcV1SRDStZn07GLe433VqfTLfvU/BmDD2fH8NXq6oUqdtEaJ8yucovw48Lr/y43B+t9P/APF0f8K28JbQv9lNtXoPtU2B/wCP11dFXyR7DsFFFFWMKKKKADRWA1PU4j9/MUmP9kqQD+at+VbTHapOCfYd65uCT7L4qtT0S9t3gb3dDvQf98mWulrnnuc0/iKjm4mYonyjuc4A/HqT9MD3pYrCJCWfMjHru6H8Oh/HJ96tVHOsjwskTbWbjd/dHcj3xUklOfdeyOglMdnHkSMON5HUA+g7n6jr0zEjGs3slkiGLSrY4mRePPf+63qP7w7ng9xWwVjRdiri3twMIO7AZA/Dj8T7UmlwJBYqUUDzWaU+p3HOT74xQBbVQqhVAAAwAO1LRRQAUUUUAZWv6hLY2CR2pAvbqQQW+RkKxBJYjuFUM2O+3HeqVnax2NnDaw58uJAi7jknHcnuah83+09fuLzrb2e60t/Qtkea3/fQCe2xvWrtbU1ZXN6cbK4UUUVoaBRRRQAUVDdXUFlbPcXMgjiTqx/QAdyegA5NcTqfizVbpzHp1tPZxdpDAHkPvzlR9MH6isa2Ip0VebA7ys3W9E03XbA2+pwK8a/MsmdrRH+8rdVP+TXnaeIfEHmgQ6vKVk3HzTGjKAF3HaCmScd+nPeu60azh1DS7W8v1N5csuWef5gGBwSq/dXp2AqKOJhXvGIjynXfDT6Q7SWF/BqtmD1hdTMg/wBpRw31Xn/ZrHsNUu9JkluNKvZrSYfNIsZwCcfxoeCfqM19FDgADoKwvEnhLSvFFq0d7EY58fJdw4WZPYNjp7Hiplhlfmg7Md31Of8AAvizR7iw1S58TT6ZHqLzrMPNVY/MTykQbdx5OUOQDxntmtiw1T+2tSju9JiXUrPTLX7EDbTIHaQ7S7BXI+X5EAJIz82MjGfNdY8Ca34fDOHS/sV6TgCMqP8Ab5wPr93uWFYbLPp19Gzi5sL3GY3y0MhX1VhglfcEg1m6k6b99GfIm7p6ntOrauA1h5VvPHqEN7E8dtcRmJ5OdrrGWwrsUZhwSOeSOtdHNqtvqunbdPvghlBRtikzx9iNmMhgfUcHrXiX/CwPEMenyW1/Lb6tagZMd7D8wxyCrptIYdQeSD3rV0j4gwpmTVrG/W5LYN3pt0A0qfw+ap2q7AcbsZwKr28Za3JnCbeqO38DvHp2t63pEcrSWqeXLaSMSTJGEAxzydiGFSfpWp4i1SCa90jS4gzyz38Lt8pARUbfnJ75UDFcRB4y8FNbQWts2uaRNbsz2940LTNGzfePVwd2TkEEHjI4GGvq/hy4v01G78YXE+pRBfs9zcgxRwkHjEYRFGckHKtkE8jtXMn1M7M9O1fUY9MiWdreeZ+Qqwbdx6dmYcdOeg9qwLfWtR1aVFu7qLRrSdnW3eECRpwrFTiVxtUnGcbTkEYb0oPr8Ws2zWdx4w8NNbyjbI9vOI5UX+IBDIw3YyM7sDOQDgVfttc8OTajLbnU9JXTre3FvHE1xHsK5xwCeMFSD7BDTEW9P0S90O/nlhVNShlbcktw5N1Hn+EyNncg5x0IzjnrWnfWc+qaFdW06rHPKjeWB/yzYcoc5OSGAOfUVUtNY8MWS7LbWtORP7v25CP1anS+NPC0JIfxJpAYdV+2xk/lnNAEGn3QvtNtbxRgTxJKB6bgD/WrFcVp/jvw1YaaIn1HeUllCLDDJJhfMbbyqkY24qnffFfSk/dW+m38xfKqz7IlP45JH5Vt7WCWrOpPQ7XQrG31Tw8qzRlH8+SdHHDJ5rGZcH/dkXI9c1Q1TSoLHVrJ7qe5vhHBPceXM25Rs2YITpuywwTz9K4O0+KmuWenJbw6dpyTdWlkZ5Ax6D5RtxgADr2rntU8U69q9y1ze6tOh2bNtsfIVVznA2/N+ZPauX28E7mcacr3Z7DoWs6To3h43urarZwi+ka5w8w+YsBkKOpGQcDrjGec1x3in4iaVcQ/ZvD+nzzMTta4mZoY0j7+WpyQT67RjOeteY2lpJNequl273ctwx+SJCxdhyxD9M+uT+Vdxpvw2129w97Jb6dGezHzpPyU7R/30fpU81SfwIapx6sxLjxhr0JdbO5XTbJ0CtBpqeWFxnBJOWzjgspB4Hpxm2kE+rXrGyhuNRvH+80StNIf95uT+JNeny/DLSbbSblkE99frGXha5k+TeOQCi4UgkAYIPFej6FLY3GhWVzptvHb2k8KSxRRoEChgDjA6U5UZv42OUuTZHkei/CbW78rLq08WmQHrGhEs5/L5F/NvpXo+jeCfD/hhPtNpYrJcoMm7uP3kuO5BP3fooArpaCMjB6VUYRjsjGU3LcRSGUMDkEZBpapWkjxTyWUgACDdCf7ydMe+OAfqKu1ZIU1+EY+gzTqbJ/qn+hoAw/E+xtJivlHz2d3FIH/ALq+YEkP02M9PqxcWQ1HQr+xfgXAuIs/7zMM/rWZpV2b/SLK8bhp4EkYehKgkVrTfQ2pPoW6KKK1NQooooAKKKKAM/Uj5d5pE/P7u/j6f7atH/7PXV1y2sxQy6Rc+dMYFjXzhMoyYmQ7lcDuQVBx7Vf0LXJNQjjtdStWsNWEQkltZP4hxlkPRlycHByDwe2cai1MKi1NqiiiszMoTyGOwEgHVzJ+pYD9AKuRRiKFIwchFCj8Kqaon/EvZgPliw5A9B1/Sr3UZFABRRRQAVQ1q/OmaPdXaKHlRMRIf45D8qL+LED8avO6xozuwVFGWZjgAeprlpbs+IL6CeNSNKtmMkLH/l5k6BwP7ignBP3iQRwAS0ruw4q7sTafZrYafb2isX8pApc9XPdj7k5J+tWaKK6TpCiiigYUUVkeI78WekSxq+2e4BijOcFcjlv+AjJ/ADvUykoxcnsgON1jVX1zVDsZzbwuRbpDKBx08wjHU84PZSPU5oajGUheDzpmXYHYO+d3zAYPtz0qyghVf3aFYYRhQcnn2B6AdcD0qGGMMsstwyoilcsx4OWD/wCH518tVqyqz55FWshuoFYpUmwdg8/ge0e3/wBlr0rSLV7LRrO2k/1kcKiT/ex8365rndH0Fr25hvb2BoreFvMhikGGkbruYdgDyAeSeuMc9fXs5dh5U4c01Zsl7hRRRXpAFYV7psVhbyEWcV9pBbfcaZNCJFUH7zxAjgjk7eQe2CcndopNJ7ktJ7nOXPwt8Karbpc6c1zZpKodHtJ9yMDyCFfcMfQCubuPgvf26BdP1u3mRRhUuYChA92UnP8A3zXeaHP/AGVqUmjSnFvOWnsWPQZ5ki/A5Yf7JIH3K6auSVOOzRjzSi7XPB5vhb4thPFtYze8N1/8Uq1Rn+H/AItjUq+gTSKQQdk8LDH/AH3mvoais/YQK9tI+Zj4Z8R2tv8A6VoOpDywcuLdnyB3O3PamQ6Hq9wnmQ6FqkibmXctjIRlSQR93sQR+FfTUiLLE8bfdZSp+hrF8NP5SahYHra3kmPVlc+Zn6bmcf8AATS+rxH7aR4EfDeuMCD4e1Ug8YNhJ/8AE0+08I+J2jEa+H9RIU4Vmi2ZHbO4jntX0tRR7CIvbSPnK28HeJLu5nt10popIHCS+fNGoUlQw6MSeGHIH8q2YPhXrFym28vtPt1PUIrz/odlenzqE8X320Y32Vux9zvmGfyA/IVareGGp2vY1jJyVzzN/hSltZqy6reXUsbAtGqom9e4GcnOOmW5xgkZyOm8N+FfCMTRn+x47ibf5fnXJabbIBnDJJzGxHONuORgnIrpqo3mlw3U6XKM9veR42XEJw3HQMOjgZPDAjn1rR0Yr4UTOLezNPUtMfUkWxMFotgoBPmR78kdAq8bceuc+mKovoeoadGH0+7a7VfvWt0xOR/sSHLA/wC8WB9V61PZ63NDcR2erpGjyMEhuogRFKx6KQSSjHsCSD2OTitiaORxmOVkOOgxg/mDUaxZjrFnP2eowXjvEN0VzH/rbaUbZI/qPT0IyD2JqfwdaLa+FtLaNjslsoHKHsxjGSPr/n2o61pkutwtBNtfYcCVQGMbHj5X2rhuccA46kjv0WmWken6TZ2UIxFbwJEg9FVQB/KnKVxylzFqiiipIGNGjOjsuWTO0+metPoooAKRhkYPSlpGYKpY5wBk4GaAGW6GO3jU/eCjP171y+lL9mN9p7cNaXcij/cc+YmPYK4H1U1ttrVru2xBpD3+ZU/RyprB1S9TT9b/ALSkguVs7mBYriTyGZYGQsVZiARtIcgsCQNozxki4OzLg7M1KKRWV1DKQykZBByCKWtzoCiiigAooqjqd5LbxRwWirJf3TeVbRt0Ld2b/ZUZY+wx1IpN2E3YbFEda1xYASbDT3D3B7Sz8MkfuFBDn32D1Fb+o6XbapCqThleNt8U0bbZIm/vK3Y/oehyOKTSdNi0nTYrOJmfZkvI33pHJyzn3JJP41bk4Qtu245zjP6Vzyd3c5pO7uZcDa3akR3K2d5Ev/LyJDC5H+0m0rn3DAH0HStA3duq5a4iUd8uKakxnQ+W6sDwJIXDY/P/AOvSG0ZjlrqYn/dT+e2kIT+0bBhj7bbHP/TVf8aktEjjtY0ik8yNRhGznjsM9/SmfYk6ma4z6+e38s4pGaOzw0144U8KshU5PtxkmgC1Va+vrfTrVri5fagIAAGWZj0VQOST2ArIOtX91ctDY20GwEjzSzSN+KYXb/wJl9s1maOkt+76xeTvctMx+yl8bY4ugKADA38tnrgqDnFVGN2VGPMyxLDc604l1RfLtQd0enggr7GUj77f7P3R/tEA1oUUVuklsdCSWwUUUUxhRRRQA2Qssbsib3AJVc4yfTPauOufDuuardNd38lokhG2ONJmZYl64A2DnuTnkjtgAdnRWdSlGquWWwHKw+D5NqpPqCqg5xbwBWH4sWH6Vr2Ph/TdPZJIrffKn3ZZWLsv0J+7+GK06Kinh6VP4IgFFFFbgFFFFABRRRQBV1GxXULNoTI0UgIeKZPvRSDlXX3B/PoeDT7DxRHDGtvrwXT7tMK0r8W8x/vJIeBn+6xDDpg9TPQQCCCMg8EVEopkSgpG0jrIgdGDKwyGByCKWuUGh6dHIZLe3+yuTlmtJGgLH32EZ/GrFgs95f3Vj9suhZ20ceSJDuMjFiVLn5uF2Hg9xWcoNamUoNanR1jXthc2+onVdPUPNtCywE489P7uegYHlSeMlgcbshyaTJbOJI5Hm2nO1rmYN/30XbP0Iq9M3nRBUeSObb5iqpww+o6e3NQQLZ3sN9D5kJbg7XR1KsjejA8g1YrIF9qMTHzNODE8eZyufwXf/Or1rPPONzwCNfdmz+RUUAYT5k8V6lKeiQQQD8N7n/0MfkKt1AmDq2rkHJFyqn2/cRHH6/rU9dEPhOiHwhRRRVFkVxbw3dvJb3EayRSDayt0Ipuk6lNY3iaRqMzSiTP2K6frKAMmNz/fA5z/ABAZ6g1PUF5ZwX9s1vcIWjbB4JUqQchgRyCCAQRyCKmUbomUeZHRUVzFtrV3ox8jWPNubQD93qEcWSo9JlXof9sDb1zt79DbXdteW8dxbXEU0En3JI3DK30I61g01uc7TW5NRRRSEFFFVb6UJFtaTy0ILSSZxsQDLHP6e2c0ASxzCV2CKTGvG/sT6D1+v/18RPZWtzIzzIJ8HG2Q7lU+y9AffGaq2Dz38PmPH9ntOkUKjDFR/e9PoPpyOumqqihVAVRwABgCgBgt4QMCGMD0Cinqiqu1VAHoBS0UAcvf2DeH2a7so2bSyS1xbIuTb+skYH8P95fxHcG3HIksayRurxuAyspyGB6EHuK3a5m68P6jZzsdAubSG2kJd7e6jZkjbuY9pGAepHQHpjJrSM7aM0hO2jLdFFFbG5Wv76LTrRriUM2CFSNBlpHJwqqO5JwBVnRNImt5W1LUir6lMmzahylunXy09ecEt/ER2AAGboCDVPEeqXN1850ycQWqfwpujVmfHdzuIz2HAxk562sZyu7GE5XdgooorMzIpLW3mbdLBE7erICaeiJGoWNFRR0CjAp1FAFeW2mkcst9cRA/woseB+ak1H/Zdu5zceZck9RM5ZT/AMA+7+Qq5RQBj+JJTbeHp4bc+XLcBbWHZxtaQhAR9MlvwqKKJIYkiiQJGihVUdABwBSa6fM1fSIW+4plnA/2lUKPwxI36U+tqa0ubU1pcKKKK0NQooooAKKKKACiiigAooooAKKKKACiiigAooooAKKKKACl8Lpu0g3p+9fytdZ9VPEf/kNUrN12R49EutjFWZPL3Dqu4hcj3GeK6mKJIIUiiULGihVUdABwBWVR9DGq+g+qlsA13dSDdw4TnvgDp7c/nn1q3RWRkFFFFAHMWjb7/VpD/FekY/3Y0X/2WrlUbD/j61T/AK/pP5Cr1dEdkdMdkFFFFUUFFFFABWZNpJjnkutLuDY3UnMm1A0U5/6aJ3P+0CG9606KTSe4mk9yjFrmt22EuNFe4A4JtriNh+BkZD+BBPuatf8ACTSKR5ugarGv979w+PwWUn9KkoqPZoj2aE/4S3SgMuuox9vn024H/slUdU8R6VfWy20Ny4muJEiWOWJ4mdSwLhQ4G75QeBV+svX0VtOSQqC8NzBIhI+6fMUcfUEj6E0nTsiXTsjq4IzFAkZx8oAwvQew9qkoorIyCiiigAooooA//9k="/>
          <p:cNvSpPr>
            <a:spLocks noChangeAspect="1" noChangeArrowheads="1"/>
          </p:cNvSpPr>
          <p:nvPr/>
        </p:nvSpPr>
        <p:spPr bwMode="auto">
          <a:xfrm>
            <a:off x="44450"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4" name="TextBox 44"/>
          <p:cNvSpPr txBox="1">
            <a:spLocks noChangeArrowheads="1"/>
          </p:cNvSpPr>
          <p:nvPr/>
        </p:nvSpPr>
        <p:spPr bwMode="auto">
          <a:xfrm>
            <a:off x="1223963" y="1392767"/>
            <a:ext cx="3065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solidFill>
                  <a:srgbClr val="FF0000"/>
                </a:solidFill>
                <a:latin typeface="楷体" panose="02010609060101010101" pitchFamily="49" charset="-122"/>
                <a:ea typeface="楷体" panose="02010609060101010101" pitchFamily="49" charset="-122"/>
              </a:rPr>
              <a:t> 嫂</a:t>
            </a:r>
            <a:r>
              <a:rPr lang="zh-CN" altLang="en-US" sz="5400">
                <a:latin typeface="楷体" panose="02010609060101010101" pitchFamily="49" charset="-122"/>
                <a:ea typeface="楷体" panose="02010609060101010101" pitchFamily="49" charset="-122"/>
              </a:rPr>
              <a:t>子</a:t>
            </a:r>
            <a:endParaRPr lang="zh-CN" altLang="en-US" sz="5400">
              <a:solidFill>
                <a:srgbClr val="FF0000"/>
              </a:solidFill>
              <a:latin typeface="楷体" panose="02010609060101010101" pitchFamily="49" charset="-122"/>
              <a:ea typeface="楷体" panose="02010609060101010101" pitchFamily="49" charset="-122"/>
            </a:endParaRPr>
          </a:p>
        </p:txBody>
      </p:sp>
      <p:sp>
        <p:nvSpPr>
          <p:cNvPr id="15" name="TextBox 14"/>
          <p:cNvSpPr txBox="1">
            <a:spLocks noChangeArrowheads="1"/>
          </p:cNvSpPr>
          <p:nvPr/>
        </p:nvSpPr>
        <p:spPr bwMode="auto">
          <a:xfrm>
            <a:off x="6970714" y="3765551"/>
            <a:ext cx="14366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恳辞</a:t>
            </a:r>
            <a:endParaRPr lang="zh-CN" altLang="en-US" sz="4400" b="1">
              <a:latin typeface="楷体" panose="02010609060101010101" pitchFamily="49" charset="-122"/>
              <a:ea typeface="楷体" panose="02010609060101010101" pitchFamily="49" charset="-122"/>
            </a:endParaRPr>
          </a:p>
        </p:txBody>
      </p:sp>
      <p:sp>
        <p:nvSpPr>
          <p:cNvPr id="16" name="TextBox 15"/>
          <p:cNvSpPr txBox="1">
            <a:spLocks noChangeArrowheads="1"/>
          </p:cNvSpPr>
          <p:nvPr/>
        </p:nvSpPr>
        <p:spPr bwMode="auto">
          <a:xfrm>
            <a:off x="6686550" y="4773085"/>
            <a:ext cx="1911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恳切</a:t>
            </a:r>
            <a:endParaRPr lang="zh-CN" altLang="en-US" sz="4400" b="1">
              <a:latin typeface="楷体" panose="02010609060101010101" pitchFamily="49" charset="-122"/>
              <a:ea typeface="楷体" panose="02010609060101010101" pitchFamily="49" charset="-122"/>
            </a:endParaRPr>
          </a:p>
        </p:txBody>
      </p:sp>
      <p:sp>
        <p:nvSpPr>
          <p:cNvPr id="17" name="矩形 16"/>
          <p:cNvSpPr>
            <a:spLocks noChangeArrowheads="1"/>
          </p:cNvSpPr>
          <p:nvPr/>
        </p:nvSpPr>
        <p:spPr bwMode="auto">
          <a:xfrm>
            <a:off x="5226051" y="2874433"/>
            <a:ext cx="10779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kěn</a:t>
            </a:r>
            <a:endParaRPr lang="en-US" altLang="zh-CN" sz="4400" b="1">
              <a:solidFill>
                <a:srgbClr val="FF0000"/>
              </a:solidFill>
              <a:latin typeface="方正姚体" pitchFamily="2" charset="-122"/>
              <a:ea typeface="方正姚体" pitchFamily="2" charset="-122"/>
            </a:endParaRPr>
          </a:p>
        </p:txBody>
      </p:sp>
      <p:grpSp>
        <p:nvGrpSpPr>
          <p:cNvPr id="3" name="Group 3"/>
          <p:cNvGrpSpPr/>
          <p:nvPr/>
        </p:nvGrpSpPr>
        <p:grpSpPr bwMode="auto">
          <a:xfrm>
            <a:off x="5160964" y="4161367"/>
            <a:ext cx="1150937" cy="1549400"/>
            <a:chOff x="2426" y="1253"/>
            <a:chExt cx="1815" cy="1814"/>
          </a:xfrm>
        </p:grpSpPr>
        <p:sp>
          <p:nvSpPr>
            <p:cNvPr id="21522"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5"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1524"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23" name="矩形 22"/>
          <p:cNvSpPr>
            <a:spLocks noChangeArrowheads="1"/>
          </p:cNvSpPr>
          <p:nvPr/>
        </p:nvSpPr>
        <p:spPr bwMode="auto">
          <a:xfrm>
            <a:off x="5151439" y="4097867"/>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恳</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1523" name="TextBox 44"/>
          <p:cNvSpPr txBox="1">
            <a:spLocks noChangeArrowheads="1"/>
          </p:cNvSpPr>
          <p:nvPr/>
        </p:nvSpPr>
        <p:spPr bwMode="auto">
          <a:xfrm>
            <a:off x="5818188" y="1411818"/>
            <a:ext cx="174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latin typeface="楷体" panose="02010609060101010101" pitchFamily="49" charset="-122"/>
                <a:ea typeface="楷体" panose="02010609060101010101" pitchFamily="49" charset="-122"/>
              </a:rPr>
              <a:t>勤</a:t>
            </a:r>
            <a:r>
              <a:rPr lang="zh-CN" altLang="en-US" sz="5400">
                <a:solidFill>
                  <a:srgbClr val="FF0000"/>
                </a:solidFill>
                <a:latin typeface="楷体" panose="02010609060101010101" pitchFamily="49" charset="-122"/>
                <a:ea typeface="楷体" panose="02010609060101010101" pitchFamily="49" charset="-122"/>
              </a:rPr>
              <a:t>恳</a:t>
            </a:r>
            <a:endParaRPr lang="zh-CN" altLang="en-US" sz="5400">
              <a:latin typeface="楷体" panose="02010609060101010101" pitchFamily="49" charset="-122"/>
              <a:ea typeface="楷体" panose="02010609060101010101" pitchFamily="49" charset="-122"/>
            </a:endParaRPr>
          </a:p>
        </p:txBody>
      </p:sp>
      <p:pic>
        <p:nvPicPr>
          <p:cNvPr id="24" name="Picture 37">
            <a:hlinkClick r:id="rId1" action="ppaction://hlinksldjump"/>
          </p:cNvPr>
          <p:cNvPicPr>
            <a:picLocks noChangeAspect="1" noChangeArrowheads="1"/>
          </p:cNvPicPr>
          <p:nvPr/>
        </p:nvPicPr>
        <p:blipFill>
          <a:blip r:embed="rId2" cstate="email"/>
          <a:srcRect/>
          <a:stretch>
            <a:fillRect/>
          </a:stretch>
        </p:blipFill>
        <p:spPr bwMode="auto">
          <a:xfrm>
            <a:off x="7680325"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0" grpId="0"/>
      <p:bldP spid="4" grpId="0"/>
      <p:bldP spid="15" grpId="0"/>
      <p:bldP spid="16" grpId="0"/>
      <p:bldP spid="1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2203450" y="3757085"/>
            <a:ext cx="2557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  筛米</a:t>
            </a:r>
            <a:endParaRPr lang="zh-CN" altLang="en-US" sz="4400" b="1">
              <a:latin typeface="楷体" panose="02010609060101010101" pitchFamily="49" charset="-122"/>
              <a:ea typeface="楷体" panose="02010609060101010101" pitchFamily="49" charset="-122"/>
            </a:endParaRPr>
          </a:p>
        </p:txBody>
      </p:sp>
      <p:sp>
        <p:nvSpPr>
          <p:cNvPr id="41" name="TextBox 40"/>
          <p:cNvSpPr txBox="1">
            <a:spLocks noChangeArrowheads="1"/>
          </p:cNvSpPr>
          <p:nvPr/>
        </p:nvSpPr>
        <p:spPr bwMode="auto">
          <a:xfrm>
            <a:off x="2198689" y="4766733"/>
            <a:ext cx="2547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筛锣擂鼓</a:t>
            </a:r>
            <a:endParaRPr lang="zh-CN" altLang="en-US" sz="4400" b="1">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904875" y="2861733"/>
            <a:ext cx="1284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shāi</a:t>
            </a:r>
            <a:endParaRPr lang="en-US" altLang="zh-CN" sz="4400" b="1">
              <a:solidFill>
                <a:srgbClr val="FF0000"/>
              </a:solidFill>
              <a:latin typeface="方正姚体" pitchFamily="2" charset="-122"/>
              <a:ea typeface="方正姚体" pitchFamily="2" charset="-122"/>
            </a:endParaRPr>
          </a:p>
        </p:txBody>
      </p:sp>
      <p:grpSp>
        <p:nvGrpSpPr>
          <p:cNvPr id="2" name="Group 3"/>
          <p:cNvGrpSpPr/>
          <p:nvPr/>
        </p:nvGrpSpPr>
        <p:grpSpPr bwMode="auto">
          <a:xfrm>
            <a:off x="904875" y="4142317"/>
            <a:ext cx="1150938" cy="1549400"/>
            <a:chOff x="2426" y="1253"/>
            <a:chExt cx="1815" cy="1814"/>
          </a:xfrm>
        </p:grpSpPr>
        <p:sp>
          <p:nvSpPr>
            <p:cNvPr id="22549"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22550"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2551"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4" name="矩形 3"/>
          <p:cNvSpPr>
            <a:spLocks noChangeArrowheads="1"/>
          </p:cNvSpPr>
          <p:nvPr/>
        </p:nvSpPr>
        <p:spPr bwMode="auto">
          <a:xfrm>
            <a:off x="904876" y="411480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筛</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2537" name="AutoShape 3" descr="data:image/jpeg;base64,/9j/4AAQSkZJRgABAQAAAQABAAD/2wBDAAgGBgcGBQgHBwcJCQgKDBQNDAsLDBkSEw8UHRofHh0aHBwgJC4nICIsIxwcKDcpLDAxNDQ0Hyc5PTgyPC4zNDL/2wBDAQkJCQwLDBgNDRgyIRwhMjIyMjIyMjIyMjIyMjIyMjIyMjIyMjIyMjIyMjIyMjIyMjIyMjIyMjIyMjIyMjIyMjL/wAARCAEs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iiuo6wooooAKKKKACiiigAooooAKKKKACiiigAooooAKKKKACiiigAooooAKKKKACiiigAooooAKOnXpRVHWpGh0LUZUOGS1lYH0IQmgRp+GUx4ds5iMNcqbph6GUmTH4bsfhWnLMkKFnbAAJ/z+YpttGsNrDEgwiIqqPQAVjC/S88RixyfkxMFbuoH/xXlmuU5TeHIBxj2ooooAKKKruZkvoyMtBIpVhj7jDkH6EZB/4D70AWKhmuYrd4VlbaZn8tDjjdgnHt0P8ALvU1U9VsjqGl3FsjbJWXMT/3JByjfgwB/CgC5XNXI8jxdcr0W6s45FHqyMyufyaMfhXQb5FtN7qFkEeWA5AOKwNcYDWNEvF/jlnsjz2ZC/8AOAfnVQ3Kg7SLNFFFdB0hRRRQAUUUUAFFFFABRRRQAUUUUAFFFFABRRUN1d21lA093cRQQr1klcKo/E0ATUVlR6rdajxo2mT3an/l5nzbwD/gTDcw90Vh71di8PalcDfqGtyxsf8AljYRIiD23OGY/XI+gqHNIhzSLFFLH4agQ5bUNRkHo1x/gBTx4Z0k/wCutmuh6Xczzj8nJFL2iJ9qirPd21qAbi4ihB7yOF/nVUa7pTcR39vM392BxI35Lk1vW+jaXaHNtptnCT/zzgVf5CrtT7QXtTk31q1QZa31IL/e/s242/nspbbXtJu5PKg1K1aXvF5oDj6qeR+VdXVe6sbS+j8u8tYLhP7s0YcfkaPaMXtWZg56UVTv/C2iW217fwlps8PPmLbwxxyD3AwA35g+maw2k8LwXwtfLudO3f6t7a4mt2X/AHoiQf8AvpcHIxmn7TyK9r5HUUVSGm61AA1lqVnqUWMqt0vlOR1z5kYKnqP4KaZ9bi4k8O3Eh/6drmFh/wCPulUpopTiX6KxbnXrqzt557rQry3hg/1ss9zaKicA8nzvcVxOo/FieS3YaPpBEmcebdONuPVVBBP4lfxpSqwjq2NST2PUKo3mtaVp7Fb3U7O2Ydpp1Q/qa8K1DxTqmrbv7R1i52nrBv8AIT6bVxuH1z9aWy8LarqMX+geH72SNuQ62xiU+4Zto/EGsHirv3Y3Kem7PZv+Ez8Mf9B/TT9LlD/Wom8deGFP/IZtm/3Mt/IGvMovAHjUJh/D07EdG+1WwJHuPM4NTx/DvxhIOdEaP/fuof6OaX1ip/KK8e56EvxA8LN01dD2z5UmP/Qa0tP8RaNqrbLDVLS4k/55pMC//fPWvK0+Gfi+NnI0uMqx3AC6j4Pfv/nNY+qeGtY05T/auhXkSLyXaHzUHuXTco/Oj6xUW8QTT6nv9FfPdn4k1fTIlfTNauViRhlDL5qBe+FfcB68Y6V2mkfFC6hZY9bs1mj6faLQYYe5Qnn8D+FaQxMJb6Dsz1CiqematYazZi6066juITxuQ8qfQjqD7HmrldABRRRQAVmeIzjwvq3/AF5zf+gGtOsjxRNDB4Zv/Pljhjli8jzJGCqpkOwEk9BlqT2E9jsq55rMWnja1ucfu7m1mjHtJuRsfiA35Y7Cue1r4waDp6uNPhudUccBol8uMnsN7dfqoIrBs/iPqPiDxTosEthaWlut6pG12kfLAx/e+UfxntXG5xTtc51CT1sewUUUVZIUUUUAFFRzzw2sDz3EqRQxjc7uwVVHqSar295NeWBuYLUoWOYkuGMZZezHglc9cEZ6ZAPAALUi742TONwIzXO+IIjb2uks5BKakrNj1cOvH4vUqXmpailw6XdrY2UJKSXIj3lmUneUZiAAv3dzKckMcYAznQA6xd216Wm/s6zGLFZWJaZsYM755PBIXPYk9xioq7Kim2atFFFdB0hRRRQAUUhIAyTgDuaoy65pEDFZtVsY2HBD3KKR+ZpXEX6KzP8AhI9CP/Mb0z/wLj/xpf8AhItDxn+2tN/8C4/8aOZdwuaVFZttr2nXt4LaynN0/wDG0Cl0QYJBZx8ozjjnmtKhNPYAooopjCiiigChHYeINS5leHR7c/wqBPcH8f8AVofwetGx8L6VZTrdNC13eL0urxvNkH+6Twn0UAe1bNFczk3ucrk3uFMk3FQqnBJAz7d/0zT6g37r7YP+WcWT/wACPH/oJpCJ6KKKACiiqVzJerkRwZXPytE6s34q20Y+hzQBdoqvbtdnHniIqRncoKke23n+dWKAAnAyelUpU0zWrd7eUWl9CPvxnbIo+o5qcXcP2n7OWKy9gyld3fgkYP4U9oo3lSVo0MiZ2sVGVz1we1AHOT6LqGjMtx4fkEsKkltOuZDtIPJ8uQ5Kn/ZOV9NvWqetfEjSdG08tNFOuqE7U0yZfLmLe/bZ/tjI9MniusuLlLXyjJnbJIIwR2J4Gfx4/Go9Qs7C/tvs2oW0FzA5A8uZA4J+hoYHzVrviHVvEWpi81VDNIzBIYLblE5O1VTqzcnnknJ+ldH4N8BX3ie7llvnksdMh4LxbWkkfPKAnKjHc84PHBBA7vUvhzoumX0etafpP2xYc+fp8jGQPGfvGMMeHH93OGGRjoR22mXFldabbzaa0TWbIPK8oYUDpgDtjpjt0rJUle8tWaOppaOhm6L4O8P+H9rafpkKTAY+0SDzJT/wNsn8M4rdoorUzCiiigAooooAxNX8IeHtdDf2lo9pM7DBl2bZP++1w3615z4i+El3aK1x4euGu4xybO5YCQf7j8A/Rsf71ew0VMoqW5UZOOx8s/aNQ0PV1eCS603UI2CSqRscAg4DKRhhnHUEelepeEPHy6tPHpurLHBftxFKnEc59MH7re3ft6Du/EXhbSfFFl9n1K2V2X/VTrxJCfVW7fToe4NeA+IdAvfDervpl/ksP3lvcJlRMoPDqezA4yOoPtgnNOVHVao3jNS9T3ymSyxwRPLNIscaAszucBQOpJ7CuF8I+P4Lm0az165jgu4IywuZCFSdAOT7OB1HfqO4HG+KvGE/im5kiTfBpML/ACQtwZSACHf8+F7dTz06ZV4RhzFeR0ev/FI+f9k8PwJICD/ptwp28Y5ROCevU4HsRXB6hqF3qt3G2o3c99cs2Ikf5ju9EjUYB/3Rmup8H/Dm/wDE7pqV5K9jpJUbGC/vZxnqmeFU8fMRzjgd67/wT4YsbS0a8s7JLZbmUNI5bfJtjf5I85J4IyxY5JyMAYxzP2lXWTsiHUUdtTz/AEj4XeJNZeKe5SLS7Ycj7UN0hPr5anjjPDEHnpWtd/D+28PX014mrXc76TaDUZCwVF3hsxrgDOD5cmeew9a9T1DVvs8q2dlGt1qMgykO7AQf35D/AAqPzPQAmsPxBoSHwldWVxMZrjUrq2S6nPymQvNGpAHZQvAHYDuck3GnFdDJ1JPqdPcwtIA0ZZZF6EPtx+hB/EVVN1e2w/e2c1yuOGh2bh/vZYZ/AfgKXQ71tR0Kxu5P9bLAplH918fMD7hsj8Kvu6xozuQFUZJPYVZBiWt5ca3f3MLRS2draOqSRMw8yZioYZ2k7VAPTOT7AEGWbQ9It4pJ3EltDGpdyl3JEiAck4DACsTS9O1YxrqsCW8wvma78uSdoHjDnKqWCvuwu0fw/d53cY1203UNWljOsG3itI2DiytnMgkYHIMjsq5AIB2gAZHJI4oA5W/1Cw0+ZdWuNI1ZNJhTdDemH7SzNn7+JCzRKAODtGc5yOM42ufFky2H2bQIrh2f715d7EO3vsC559GI49DXr1cJ4n+F+lax5l1pe3TNQYliY1/cyn/bT1PquD65qZ81vdKjy394yvC+raN4jhhs5bm5aW2QbNNvGTagXoVCqBIBxyckexrta+eNU07WNC1g2V5b/ZL2AiSORZSM+kkbAcj3/AgdK9N8FeOv7V8rS9YZI9SxiOYDalz9PR/bv1HcC6NZP3ZaM6EkttjuqKKK6RhWB4j8Sx6KiwQqst7IMqrfdjX+++OcZHA6k+nJGtqN6mn6fNdupYRrwgOCzHhVH1JA/GvJ72Z3mM99cIJbl8tKx27t3PQ9VwQAO20Vx4zE+xjaO7AkvbqfVsNqEzzE/P8AvGyig4CsF+6MNweM896j+0yBnwfLVB/q+0eCMEeozx9DTFu7VJZOJZCMkqkZABxyMvtGDnpnsMUrzMUAit47eMbcSzvlto5xjj1PTPWvClKU3eWvqMTznt4uZWiA+Rck5ViDx78ZIPPQVLZx3t5MdqSAytshi8wb2JHQ8HjAJOegGe1Mhs1Z0YyPK7/LEWhMhY/3UBC/kq9sn1r0Pw5oH9mp9quVQXbrtCKBthU87Rjgk4GT7AdBW+GwzrS8uoGho+mJpGmx2quZJPvSynrI56sf6egAHar9FFfQpJKyEFFFFMAooooA26KKK5TkCqiYGqyHP+shUL/wFmz/AOhippnMQEnVF++B6ev4f41Buje8RlkXOSVOfvZHzL/6C3vQBcooooAKKKKACiodt0JsmWExZ+55ZDY/3t39KdPMtvH5j527lXj3IA/nQA8qrEEgEqcjI6GmrKjSvEG+dACw9Aen8jRDKs8EcqZ2uoYZ9CM1hRzz6Z4gZdSYGG7VYre6AwrsCSEfsr84B6N2weKAE8VDVYbL7Xp8BvY4ijy2a4DsEcNujPdsAjaevGMEYNDwj4nsfGNzLexSGOW3UYs5CN8YbOG4OCCMjI9wegrsK8/13QrTw7d3epW9gVgvJhN9rt3EUljcHCly5BxEw5bggEHIIbgA9Arnr6xuNFvZdX0iBpYpTuvrCMf63/prGO0g7j+Me+DVH/hKrzw/FBD4qt4w0gAjvbEl4ZD6MCAUPvyvuMgV0FrqP2518hY1TGSWlVmI9gpP5kj6UAT2N/a6nZx3dlOk8Eg+V0P5g+hHQg8irFYMES2HjeeOJVWPUbLz2VRgeZE4VmPuRKgz/sCt6gAooooAKKKKACiiigArH8S+G7DxRpTWN8pBB3QzJ9+F+zKf5joRwa2KwPGfiEeGfDN1frtNyR5VqjdGlbhfwH3j7A0ntqNeR866hp0trrN3p920UpsJ2iLR8o7j+IfT07HPpXXfDHwrZeJ9Zvbu+kjls7GVSbTvK+MAsP7gKnjuQQeAQeRsLHU9XmNlp8b3eoymV+T8zYyzOT6n9SwHetHwprp8LaxZ6pb7vsyAR3Ef9+A/eyPUfeHuMdzXJCyldrQ6ZXcbLc+mAAAABgDoKy5vDei3Fw882mWzySNucmMfOfUjofxrSR0ljWSNgyMAysDkEHoadXYcpXtLCzsIzHZWkFshOSsMYQE/QCotWsDqWnSW6ymKXKyQygZ2SIwZGx3AYDjv0q7RQByPhu9v3vNesvs0NvcW96Ha3diQokjViyH+JWfzCOnfPORWze208tjcSXsytGsMmYEXCEFSDvzndwTxwPY8GjU9MuJLyHU9Nljiv4VMbCTPlzx9dj45GDyGGSpzwQSDUuLTXNagey1COysLKUFZ/s1w08kqHqgJRAgI4J+Y4PGDzQBo6Jn+wNNyMH7LFn/vgVfpAAoAAAA4AFLQAUUUUAY3iXwxp3inTDaXyEOuWhnTiSFvVT/MdD3r5/17Qr7w9qsmmaiuJV/eRTR5Cyrnh0PUEHt1U/gT9M1zvjPwnb+LdEa1ZxDeRZe0uQMmJ8fqp6Ef1ArOpT515lwnyvyOU8CeLjrdt/Z2oSD+1Ldc7jx9oTpvHv0DD156GutubmG0gaedwka9T156AADkkngAck187qNW0bVAySCDUbCYgrIvKOvBBI4Kke3IPvXsGh6nqHiS2h1tNPtTHysEE14V8lhlWJxG2WzkZ7DgDkk7UKrkrPdG70L2qadqHiLT5IWmOnQkq8agbpGKkEFzn5Rx0HPQ5HSuMn8J6nYEk6esoP3pI/3u73LDEh7cbccV6D9q1ZBul0u3ZR1W3vN7n6B0QfqKlttTtrqbyAzRXIGTBMpR8eoB6j3GR70q2GhW1luB5omn6k5CyWl+AO8tnJJn6ZTCitjTPC+ozEM9pFZ56yznzH/BQcfmVx6Gu/orCOXUU7u7Hdmdpui2el5eJDJcMMPcS/NI349h7DA9q0ao3us6bpz+Xd3sMUmMiMtlyP8AdHP6VVXxVojMAb9I/wDalVo1/NgBXanCHuqyFdGxRTUkSWNZI3V0YZVlOQR7GnVYwooooAKKKKANuiimTSpBC8rnCIMk1ynIRSRTKxe2kUE8mNxlT9O4P5j2rD1G1vNjGKwmx1IhkQgEHIKksCcHkcAjtxlTZvNYlitmuXUWtqMDzZSFyT0AyCcnoAFbOeDWalxquowuiKdPt5PvTMWNy6+gyf3f1PPP3VNNJvYaTexa0DxRHqFzJpl4Gi1CFivzIVWXAycejDuvB7gYNdHXNf2bZfYVshboLdfuoONpznIPUHPOeueetRpHrNoNtnrAkj7Jf2/nbR6BlZG/Fix96t030LdN9DqaK5r7d4j27f8AiVbv+em2TH125/Td+NI39tzkedrKw+1naKn/AKMMlTySFySOjkljixvYLuIUZ7k9hVLWtObVdLltY7h7eU4aORT0YHIyO4z1H8jg1zU0t3pGo295e3V1q1sziPyzGvnRnGdyLGoDgYJKgA8Z5wBXW2V9a6lZx3dlcR3FvIMpJG2Qe38+KTTW5LTWjINHvxqGnrJ5XkSxs0M0Oc+XIpwy57jjg9wQe9WLyzt9Qs5bS6iEsEq7XQ9x/Q+/auV1hrzw74pTU7JHmtdSTZcWgx880akhl9HMYb2PlAHkgjotL1mw1m2E9jcLICPmTo6ezKeQeR+YpCM/TdTfTrptG1i5HnxrvtbqVgv2qEdyem9ejD6N/FgbMc8N2rqgLx4wSUO1gfQnhh9OKzPE+l6fqejudQljt1tT9pjunVSIGXnf83BHUEHqCRWdoqa/qeiWUzLZaGs0KSSJaw75SSoORuAWM+xV/rQBQH9k20mqeHr2S4FjayIbV44nb7MGUN5YdVIXacFQTkArjoDV2w1OBURdM03UtVlj+Q3AhFvEzd2JcopPqUByfyroNM0y30q0+zwF23MZJJZW3PK56sx7k/4AYAAq5QBj6Zp962pzavqbRrcyRCCK3iO5LePOSNxALMxwScAfKAOmTsUUUAFFFFABRRRQAUUUUAFeJ/FrWDfeKINKRsw6dEGcD/ntIM8/RNuP9817U7rGjO5CqoJJPYV8tX9/daxrl1eoGebVbktAp7O7YjT8tg/Csqz92y6mlJe9dnrPwe8Ppb6feeIZU/fXrmKAntEhwSP95gfwVa4T4haYdE8c6hDFbk21ztvIwpHHmZ3cHtvVz+Ne+aRpsWj6PZ6bB/qrWFIlPrtGM/j1rzX4zWAD6NqijktJaP75G9fy2P8AnSqQXs7dhwl79+50/wAMNU/tTwFYbmYyWm60fdnI2HC5z/sbT+NdhXk/wZvSJtb04n5P3Vyo9yCjfoiV6xWkHzRTIkrSaCiiiqJCiiigAooooAKKKKACiiigDx/4v6GlrqFlr0K7Vuj9lucdC4BMbfkGU/RaqfCzUjFqGoaSzfJMguoh/tDCP+hj/I13/wAS9PXUfh9qysgcwRi5AIz/AKtg5/QEfjXmPw38J6nqerHVLO/+x2VqzQu5Xe7Fk5VAeBgMpycgHHB5FZL3aqkjeEvc16HqlzqMVvOtssctxdMu4QQJvfb/AHj2Ue5IHbrUQksNZje3mh3vEQXguIirxnsdrDI74YenBrVitrPw9Aot4MRyEmaVmLSOwUkMzHluARyfTtUV/p0mqWcF7bMsWpwKfKkP3W/vI3qjEfhwRyK6vaak+01M37Be2v8Ax5X7Mg/5Y3YMo/B8hx9SW+lct4v8T6xpojsTZm085CzXcEnmDA6hchSD0ycdxjGcjsrG8W+tRMEaNwSkkT/ejcHDKfcH/HpUOr6Ra61YNaXanbncjrw0bdmB9f8AEg06kXKLUXZmjV1oeKtdCNc5kiUtuLS5VmbuxLYyeOp+nGSKkj1UKQFvI27/AOsyP8cfTnHuK6a58C61p7ubPyr2HPCo/lt+TEAY9m/LNUT4X1kuF/sq6CdeGj4PthuD7jg46cV5EqFROziczjJdCLSvEEumXBmsnwx+Z4kH7uT13KOM/wC0OfwyK9L0bxHp+tIFhlEd0Bl7Z2G8fT+8PcfoeK4m18GaxcHbLbJCvdp5VGffEZbn/vnPeug0/wCH2kWzRy3oa9nQhhu+SNSPRR29mLV14VVo6NaeZrT5kdbRSKoVQqjAAwBS16BsFFFFAGxK7RxlljaRuyrjn86xdQ1GKxmjW5H2zUWG6Cyh5C/7Rz0A/vt+HJwa8+tXuqjy9JVrW1PW+mT5mH/TKM9f95hjuAwpbOwgsUcQqxeQ7pZZGLPI3qzHkn+XQYFYRg3uYRg3uRRWk090t9qciz3a58tF/wBVbg9QgPfHBY8n2HAvUUVslbY2SS2CiiimMKKKKAKl9DM6wXFqENzayiaJXOFY4KlSe2VZhnsSDzjFY+lQDR7md7Gz1Kygkl80wmGNwucZX5XIYenXA4FdHRUSgmRKCZlX73niG/s2ENzp9lZSNMkrMqzSy7WRSqjO1QGb73JOOMdab+FyJ3mg1BvMkILma3TBPP8AzzCep656n1roaUdRQoIFCJ4Bq+u6p4h8qPUbtpoUcLFAqhIl+bAIUcE+5yfevpmvlC2ldng2phFlTczcfxDoP6/zr6vrjpNu9yKiStYKKKK1MgooooAKKKKACiiigAooooAw/GczW/gfXZUJDLYTkEdjsNeH+A4IL3xzoMWQ0QuGkGORlI3df1UflXufi22e88G63bRqWkksZlRR3Ow4H514H4P1Cz0rxlo+r3DJFbrKRLKTgKrxsm5vYFhyegrGp8UbmtP4ZH0rXnXxlAbwpYJvKs2oLtIPOfKkNegC5gNuLgTRmAjcJA42keueleH/ABJ8UweItbhtLCZZtOsN2JUOVlmPBIPcKOAfUtV1JWiyaavJFv4MO7eJNVSQYdbRMkdG+fgivaq8z+DukPDpl/rUqkC9kWGDPeOPPzfizMP+AivTKKatBBUd5MKKKKsgKKKKACiiigAooooAKKKKAK2o2q3umXdo4ys8LxEeoZSP61xvwlWK38B2KvNH9ruGeeWPcNw5wOOv3VWu0vZJobC4ltojNOkTNHGDjewBwPxPFcTY+J/Cy+FrDTo9Xs47m1EUHl3TCGWKRCAzMrYK4IJJ6cHk0vMfkX/HTyvHpdjFKkZvLtYsu20dDxntkEj64rpONO03kmTyY/oXIH8yf51zLy2/im7e7MYk0oW720DMMfaA5Uu477fkUKe+CemDXPaYniO/t7C0u9avZrm5QhCqw7IQp2yOxADbkOQMjO/b83Wqasrg42VzpXt7rU9fubnRJYoLb/VXdxNGXSWVeP3agjLKBtZs44A5K8SXKatpKma7EV/ZjmSS1hZJIh6mMs29fUg5H9010Vpaw2NnDaW6BIYUCIvoAMCsrWNTl0q9tfJje5lut0cVupwWYDI+g7k9huPPGGpNDUmhsUiTxJLE6yRuoZXU5DA9CD6U6q+n+DtNhgZtSt4b6eRmkYSpviiLHJWJGyEXJPTk9zVaNE0rU0s4pWfT7pS9oWYt5bj78W49sYZQecB+ygDSM7uxrGpd2NGiiitDQKKKKACiiigAooooAKKKKACioLq8trGAzXU8cMYONztgE+g9T7VgXPjaxibbBa3U/GQ20IDzjoxDdePu1nOrCHxOwHTUVyi+OrZTibT7kD1jZGGPXkjitzTdZ0/VkLWVysjL9+Mgq6fVTyPrShWp1PhdwL9FFFagFFFUr+8aDZb2wV72biJD0A7u3oo7+vAHJFAj59vkazN9Go+e2llQD3RmH8xX1PDKs8McqHKOoZT7EZr5i8RWElr4m1WwaSQxx3LM8rH55N4D9umd+fx4r6E8GXRvfBOhzk5ZrGEN/vBAD+oNefSVpSXmZ1dkzcooorYxCiiigAooooAKKKKACiiigArxPxX8MtT0y8mutCtze6c7Fhbxn97BnqoB++o7Y5HTBxmvbKKmUFJWZUZOLuj5bm8L6oRsj8Naj5jHGf7Nk+X3+7XV+G/hlrWrTRLf20ml6auA7S4ErqP4UXquemWxj0Ne80VCoxRTqyIbS1gsbOG0tYlit4UEccajAVQMACpqKK1MwooooAKKKKACiiigAooooAKjnnjtreW4mcJFEhd2PRVAyTUlY3if9/paaeOTqE8dqV/vITmQf9+1k/KgCv8AZ9U8RWu65mfS9PmTKwQH/SHU9N7nhOOqqCf9rtXz74gsEs9c1SC1UAW97cJGoAUFfMb5cAAAfy4r6gldo03LE8p/uoRn9SBXy3q+ofaNc1a8J/dXFzcXEZ9F3scce2D+dY1/hRrR3PZPh6f+KJsADkDfg/8AAyf5k1veD7GGGxvL9QWnury5LEnoqzyAKPQdT9WJ71S0S2g8P+ErGCTbBDZ2imUnouFyxP45NaHgiaWbw0Gnh8ib7Xcl4T1jzO7BT7gEV1T2SCeyRcu9eisfMW4tphNwIYlGWmJIAVe2SSPYZ68HC6bp8kMrajqTo+ozDYSD8kKk8Rx57Zxk9WIyewDddCiTSZWXKx38eTjpuDIP1YD8a0Lm1juo2Ry4BGOG4/LofxBrMyJiQqlmIAAySe1cfBod1r+lyXB1W4tLe7uDdW0UUUZ8td2Y3yykhiAG645xjrmPUrzUH1WPwkEaWO7TEtySRsgO7djuWKqyj0LDnoK7QAKoVQAAMADtQBzN3pGsWVpLc22pteyxKXFtLAiiUDkqCuCCegPTPUVPbXMV5aQ3MDboZkWRG9VIyDWtb3fn3dxAV2tDjP45x+gB/GudihOj6zLph/49bjfc2Z/u/NmSP8CwYezY/hrWEtbM1hLWzNGiiitTYKKKKACiikbJU7SA2OCRkD8KAFrN1jWrbR4AZD5lw4Pk26n5nI/ko7noPyFc1q+p+KrIyC8S3gtgTi5swSpH+0WDbeOuQB6GuUaSaRjOJ1JkwS65Z2xzkuxOe3JHGD9DwYnG+y91LXz2Dc07ue51O6+03Ds9yAdo5CBTwyKO3pnqSOe1Ry2zSAMxRJT2Yj5j6/j/AD9ic0PMl80uZGZzyS33c467enbrjt2AOJRPMFIaVzu4Kknn/Pp7jPXDeFNzlLmk7spWFTZMjKyzb1ztIhdgfUZA/wA5/AQr+6nSeK4e2niIKSYKMv5jB7ZB4Pf3UzMgUszAdERTy309Bx19uP8AYkstO1LW7g21mhIU4kkOVii+pHf/AGR83PYliNKUJyl7m4mdpoXjSyvY1t9RuLe3vgSow/yTY6lffg5XrwcZHNbZ1e058szS4/55QO4/MDA/E1ladp2k+FkWGFXudRkXkqoaeUewHCJwPRRxUtpBc61cTzamI/sUb+XFaIcozD7xc/x4PGOgKnrgNX0lPnUUpvUgdBrF5qzldNsjFB3vbgqU/wCAKpO/65A98jFaVnYRWYdlLyTSYMs8hy8h9z6egGAOwFWulFXYdjxj4hW/2fxvdNjH2mCKf68GP/2nXpfwnvBdeBIItwLWtxNAfb5ywH5MK4n4tWbG/wBIuVYqskcsMhHU4KsoB7dWrY+C10qw61powAkkVwq9PvKUOP8Av2Pzrha5azXcmprE9VrN1fWE0sQRJBLdXlyxS3tYsbpCBknJICqByWPTjuQDpVzuir/aHiPWtUl+ZoJv7Ptgf4I0VWcj3Z2OfZF9K1OchupfGTyWciW+mwQG7hE8UMjSyCLeN/zMFXpnOBn0rpZZY4YmlldY40G5nc4Cj1Jp9czNCniLxTc2d0ol0zS0QPAwyk1w43fOOhCJtIB4y+ewoA3rS/s79C9ndwXCjq0MgcD8qsVzWqeCtJuYWm0y0t9M1WNc217aRCN437Z243LnqpyCM1Tl1u41/wAO6LbxF7S71ac2115bYaDyw5nCnqD+7ZAeo3A0AdENd0hr82K6rYm8BwbcXCeYD6bc5q/WZL4d0WfTk0+bSrKSzjTYkLwKyqvoARxXJ3s0+n+CvGOiyzPMNMtJRbSyNlzA8JZAx7lfmXPcKDQB2j6pp0dz9mkv7VZ848pplDZ+mc1brFtvDGg/2bFbtomnGIxgMhtUweOcjFYr3MXgXU5bffI2hy2M95DCzFjbPCAXRCf4GVsgdipxwcUAdpRXC6TBp+r6ZBqGreKLiS9uEEsq2msPBFCTzsVY3UYXpk5JxkmrGjXSR+J47LRNWudV03y3N750xuUtmGNm2YkncTkFCTxzx3AOhXX9Ik1k6OmpWz6kAS1skgMi4GeQOnHrWjXHeI9UtfDXjHT9Vu5PKtZ9PuYZ8DJZkaN4wB3bmQAf7VRT6f4t8RJZXs9zbaXBHeW9ymmhNzmNZFYiWXn5toPyqMZwCT1oA7aiuU0uGbxWJdWu728i095WSxtbW4eAGNSV8x2QhmLEEgZwBjjOTVPwvqt1qH/CQeHk1Z11LS750jnmTzW8hjuQkE/NjlM/7IoA0NKe/k8ca3DLrF1NZ2scJjtHjiCIZAx6hAxwFGMnuc5q54qm1qDRt2gxGS7MqB9iI7rHn5iquyqT0GCR1NcjpWmeJm8b+JI4fEsEcyJaGSR9NDCQFHxxvGMYP1rV8VR6zp3w+1Sa81tpL2ECWK5soTalRkDaQHbPfuOtAHT6OdQbRrJtWWJdRMKm5WL7okx8wH41cDBs4IODg4rkLfTU1vVrvTLqe5uNI0cJbeVNMzG6mKB2aVs5cBWQAHgktkHAxHqeiab4X1HSNT0Oyg09pb6K0uYrVBHHPHIdvzKMAlSQwOM8EdDQB2hIAyeBXNv4+8KpcmA61bkh/LaRQzRK2cYMgGwc+prmdW0d9b+L02myvN/Zb6VDc3iea+JAJHURYzgKxCFgMZ8v3NehfYLP+zzp4tYRZmMxfZwgCbMY27emMdqALAIIyDkUVzHgWSSPRrrSpJGkOkX0tijsckxqQ0efcI6D8K6egArJ1FAPEGjSux2AzRqvbzCmQfqFVx/wI1rVma7DLJpvn26GS4tJFuYkXq5U5Kj3Zdy/8CoA574h2MEXh++1mXUdSge3gIhitrnykeQ/KgOBnliB1rwnTbOHULvR7JmwlxcwRAnrtYgMP++dwr0H4p+LINXvrHRbCcSWsUa3krr0dmUbB+Ctu/4EvpXJeGdHbUotTaIuJ4CsVo8Z+5Kzq+7g5B+7GvTJc+hIwl71RLsbQ92Lb6nsNxONbkS1tonksI51a8uuBGVRgWRc8vyAGxwBuyc8VsWk39la7c2dwMQajMZ7SYfdL7BviPo3ylh6gn+6ao6frNpb6ZZ2erwJpDpGgt5Y8rbkYG3y5CMLxxsbnt8w5N69skm02ayuywtpAGiuYRkQuDlXA6oQQCDyvHbpXRJ3ZnKTbJfFHy+HrmfvamO6H/bJ1k/9lrYrzrXdRjv/AApeadPIZPEEyGBYPMbEpJx5kQ6bCOdw+6Cc8giutttYuZNLtr6SyzDNEku+OUHCsB1BA556DP1pEjLK3in8XapfnmWCGKzUZ+6MGQn8d6/98il155NNt21iB5S9vjfAGysykgFQDwG9CMc9ayNGuPtHibxG76gbUPcKYUBQFkRBEzYYHjej8iprq/j1+C30eGRLuR7lXumjHypBHJuBfHALhVAHfcSBgUAXdLjvrCS91DWmtYWunDttm+WFQAFQZAyfU55J44wKj8TOkljpt5HuEsd/D5W5SpIdvLfg8/cZz+ANXbXw3pFlOs9tZiKRTlWSRhj9entVPxCfN1jRLb+7JLdEeoRNn85RTjuOO5NRRRXSdQUUUUAFFFBIAJJwBQAVkXvhnSb2QytaiKYnJkgJjJPqccN+INZGr+Ore0BXTrZrzHHnbtsX4Hkt+gPrXNH4g6078CAE9FSA/wBWP865qmIo/DLUzdSKOofwHaENs1K+UsQTnyv6ID2HfsPSo18AwZ+bVLog8HbHGOPQfLgDn09R0JFZFj8Rb+SSOOSwiuBI4j8wZhVCTjJOX3c9cdK7P+y5brnUrx7gd4Ih5UP4gEs30ZiPaohSw9RXjFFKSexhRaJ4ftp3jSC41i8X5XXdvA9nA2xKfZsHgda247O/miWOSSLT7ZRhYLMZbHpvIwB7KoI7NWlFFHBEsUMaRxoMKiKAFHoAKp6xqaaRpkt4yGRlwqRg43sTgD8+voM10KMILRWQ/Uhu3sfD2lzSxCGF34QyPzNKeFDMTliTjkkmr9pbLZ2kVuhLCNQu49WPcn3PWvFtavLvWbwSXswmkbcNp4RFwThR2Gdv145PWvRfAGp3Oo+HjHdMzyWkpgEjHLOu1WBPuN2P+A1lSxEaknFERmm7HVUUUV0mhxfxPtPP8KJcgc2l1HJ+DZjP/oefwrk/hVqgtvH6QD/VXdvJb7s8GQYcfXARx+Neoa7pv9r6BqGnZwbm3eJT/dYg4P4HBrwXSdQOk3enanGhT7HLHMUA5CqfnX/vncPxrixHu1IyE1dNH1LXOeHZBZ61rukzHbcfazexA/8ALSGUA7h9HDqfTA9RXQo6yIrowZGAKkdCKz9W0Ky1jyXuBLHcQEmC5t5DHLET12sOx7g8HuKs5TSrnNDcW/irxLZSnbPNcRXsQP8AHCYIo9w9cPEwPpx60knhFriNobvxJrtxbuCrRNPGgYHsWSNW/Wli8IoNF0y0l1C4F9psfl22owYSVV6YOdwYFQoIOQcZxnGADoZJEhieWR1SNAWZmOAoHUk155pxNjomg+IZ1ZLJdSu7qViMeXBcvKUkPsN8ZPoCSeldC/ha5v8AbFreu3eo2YOTaGKOGOX2k2KCw/2cgHuDXRFEaMxlVKEbSpHGPTFACNLGkJmaRFiC7i5YBQOuc+lef6uxvvBPjXXEUiC/tZBakjG+GOLar/Rm3kf7JU10g8F+H1YAWB8kNuFsZ5Ps4P8A1x3bPw21H49wPh9r44A+wSgf98mgCOLU/FphSJfDVkJNoHmtqf7rp14j3fhioZ/CV3rNtfya9fxzXt1ZS2cK28ZWG0SQYbYCcsxwMsfTAArrEG1FB6gYpaAOCi1nQLONIPGOlWmnalEoSSe5tQ0E5Axvjl27SD1wSGHQipr/AOIei2OlPJoUMuoRQbSz2lq5t4k3DcTIBsGFyevau3IBGCMikwMYwMelAHM+JdBbWvEXhiZ7fzbWxu5LiVsjCkRnYcd/n29PSunoooA4/TjrnhaxGkRaDNqlrblltLi1uIkzGSSqyLIykEA4yMg4z7VQl8Lahpuhxa3bybfFEDzXUhhQyJOZW3PbkcFk+6Aeo2gjHNd/RQBwsVzrml60niG/8P3GzUbJIby1sHFy9tLGzlCRxuBVyDjOCB161F4p1PVtf8IanbW/hjVI1nMUUAkCCST5suSm75FAXGSeSegrv6KAOWki1TRdXutT0/TZL+x1LZNcWiOiTwTBAu5dxCsCqqCN2QRkZzR5Wr+I9U0+W90x9L0yym+0+XPMjzTyAEIMISqqCd33iSQOBXU0UAcdot4lz8R9fka2vk3W1vBDLNZSxxkRmQvh2UL95x356jNdj0qC9vINPspry5fZDCpZj149h3PoO9eWan4m1HxELmwlvJ9L3bkWC1ba4BGQfM/iOCM4wBnkd6zqVYQ0ky4U5S2N/wAIeINPuPFXiO2t3meO81BZraRbeTy3xbxq537dowyMOSORXd1g+CoIbXwTo0MCBES0jBHq2PmP1JyfxrerQgKyvEmtw+HfD95qswDeQmUTOPMc8Ko+rECtWvE/in4nTVtbTRLSTda6c264Knh5yMAf8BBP4t/s1M5csblRjzOxwCWl3fX1rFbRrLf3NxtAUYDPJnP0UE59gvtX0Vo+gx6Potno9nAFS2GTdyKMmQg7pFHXcSW5OAM9xxXk3gGxlt9QXxTLj7FYTCEgr94MCsj57BAwOfQOK96qKUWo8z3ZdV62WxGsES24gCL5QUIEIyNuMYrLOgpZfvdEcWEg58lRm3f2MfQfVcH1yOK2KK1MjHspLe8uZYLmyNlqMYDyojkb1PAZXXG9cg9cEdwKr/8ACKRRLFBa6pqVtZRnctmkqtGCORgupYAdlDYHYcCti58uKSK5aNSyny9+OVViM/hkLn6e1TO6xxs7nCqCSfQUAZd/Z6VFZQ2c2n21yiA+VDMgcADqxLZwB1LH17kgGxpmnxWFuFiWONTyI4IxHGuf7qj+Z5/lVXT4Wv5nvrgHaX+RD6qeM+ynIA6btzdxjYoAK5zVjnxfp4/u2Fzn8ZIf8K6OubvSZPGDjPEFgn/j8j//ABuqh8RUPiLNFFFdB0hRRRQAVw/jnVizjSUk2xbQ9zhwN2fuocsOMDJGecr2JFdxXjeqaitzqd3MZGHmzu28tjK5wmAOWO0IMYOeBXJjKjhTst2Z1HZFOQRp+8cuuTwAzfMT6DDg/nUUpdo081yqSHb5J24AxnLkAbuq8dOe9NSM+W11KEEjDbGuAAu7I7dyN2fcCpWi3SIjbhGq7GLD15P4jgfgK8g5i74dsn1DU7CHbnbNGRgcbFO5voMZH1Ir2WuZ8IaAdLtTd3Eey5mXasZ6xR5zg/7RPJ+gHbJ6avZwtJ04a7s6acbIK5Xx4+zTLIZ4N0Sf+/UldVXH/EYKNFsmYEgXgGB3/dSf1Aq8R/Cl6Dn8LPOnG4+aPvAfIvcgkHP5qD+Pc5r03wLb+RpV26jEct2zIfXCqp/8eVh+FeZ6VBdajqTRW6mSWb9zGD0Vs/MfoASxPtXten2Uem6fBZxElIkC7j1Y92PuTkn61xYKm+Zz6GVJa3LNFFFemdAV4Z4v0r+yPFd9b7cQXDfaoeOCrklh+D7vwxXudcT8S9FN/oSanCmbjTiXbA5aE/fH4YDf8B96wxFPnhoCdnc2fhZrn9qeEksZXzdaYRbNnqYwP3bf984H1U13FfOPgbxMfDviiK/kYLps4Fvcn/YJ4k+inn/dLetfRwIIyDkVjTlzROeceVhRRRVkBRRRQAVma9odv4i0t9OuprmKB2Bf7PJsLY7E4PHt7Vp0UAVdPszYWMds13c3RTP765YNI2TnkgDOOnTtVqiigAooooAKKKKACiiigAooooAKKKx/EmsHR9JaSLabuY+VbKeRvI6keigFj9Md6UpKKcnshpOTsjkvG+uNd3y6bbENFbSAMO0k+MgH/ZQfMff3WudtbGTULqLTbY7y7mNWZQQz9XkI6YUZPpnjriq8ZJQTJIS8uUgdjkhc5eU+pP3s9/l9a9B8DaKtrY/2pIm2S5QLAp6xwdR+LfePf7oPIrwaaljMRzS2X9W/rzPWm1hqNlu/6/r5HTWFlBpthBZWybIYECIM5OB6nuferFFYvinxJa+FtEl1C5G987IIQcNNIeij8iSewBPavf2PIOf+I3jYeHLJNNsJQNXvFOw9fITnMh9+CFHqM9Aa8V0fSbrWNdXTLHPmzKrPK3zeWuW3SMe/b6kj1pmo3V9q2rre3O+61C7uPmCDlmKlVRR2A4AHYfia9p8HeF4/DWl4k2vqFxh7mUdM9kX/AGVycevJ71jCPtpf3UdMY8q8zVsNJs9O0eLSoIh9kji8rY3O4Hrn1JySfXJq/wCGLl5NJNnO5e4sJDaSMerbQCjH3ZCjH3JpKz5Gu9J1KTUrOA3UMyKl1bIcOducSJngtgkFTjIAwcjB7JxutCZxutDq6Kp6dqllq1t9osbhJkB2sBwyN3VlPKt7EA1crEwGSxpNE8Ui7kdSrD1B61mrcTN4edmbdcBWhLHvIGKZP/Aq1apW1p/oSpKpUtKZyvoxk34/OgC1DEkEEcMYwkahVHoAMCn0UUAFcxdeH5p9be5TU7m2vJw7s0RDR7F2qiFGBGMEkkYOSefTpJpVghaV87VHbqfYe9VLIPLcTzyYzhYuORkZLYP1Yr/wGgDFa08S23HlaZfqP41le3Y/8BKuP/HhUZu9Xi/1vhu+YDq0E8Dj9ZAf0rrKKvnkX7SRyJ1kxjM+lavEO5+xPJj/AL9hqjPijRYzie/S2b+5cq0Lf98uAf0rsqKftGP2jOX1bUYtK0m5vpWAWGMsMnG5uw+pOB+NeKwQFk2MihIgoBY4yQOp9MckH2Getex6r4f0/W5Imv0mlEXKIs7ooP8AewpHPvSWfhrRrEhodPhMgORJKDI4PqGbJFZ4ihKq1rZIucHJnnNjol5qcsf2S2e4hGT5h+SMk8ZLHgjgfdyc54rt9D8Jw6c6XN463F0h3IAPkjPcjPVv9o/gBzXSUUUsJCnruwjTSCiiiuo0CuM8eyS3X9laTZRma+muDMqKMlFVGUsf7v3+CeMiuzqGO0giuprlIlE8wAeTqxA6DPYDnjpkk9SaiceaLi+omrqxjeGPDFv4esxnZLeyD97MowOeSqjsufxOBnoAN+iinGKirIEraIKKKq3GpWFq+y5vbaFvSSVVP6mqGWqQgMpVgCCMEHvUNtfWl5u+y3UE+373lSB8fXBqegDwnxT4fPhzXJbEL/oUwMtoT08vun1UnH0K+tek/CvxYL6wHh6+k/0yzT/RmY8zQDgD3ZeAfbafWtLxV4di8S6M9ozCO5Q+ZbTEf6uQdPwPQj0P0rw9G1HTNb3gyWN/p0vHqko/muD9GDGuCpH2M+ZbMUo8yt1Pqaiue8HeK7fxZo4uUCxXkWEurfOTG/qPVT1B/qDXQ1qnc5dgooooAKKKKACiiigAooooAKKKKACiiigAooooACQBknAryTxHq/8AwkGrtIjYsVQpG5OAIc/O/sXIAH+yoPBrrfHOriGzTSIWPnXY/fFc5SHOD06bj8v03H+GuDcGef7LbxGRjIqtGG/1kpxtjHoOhPYDrwTXk5jXbaoQ3e/6Ho4KirOrLY0vDujnxBq22VCLRAHnBGMRfwxfV8Zb/ZGD2r1jpWZoOjpomlR2oYSTMfMnlxjzJD1P06ADsAB2qTWNZsNB02S/1K4WG3j4yeSx7Ko6knsBXbhcOqFNR69Tlr1nVnfoT319a6bYzXt7OkFtCpeSRzgKBXzt4p8VTeLddnvpVaG0tiYrSFz9xCASx9GbjPpgDtVjxV40vfGNwruGt9LQ77e0z+Tyere3QdsnmrfgbwVJrV3/AGrqMZXSQweKNhzdEAc/9c+P+BfTrTbqvkiOEOX3mdB8OvCpiRPEF/HiaRT9jiYcxoR98/7TDp6Kfc16HRRXdCChHlRYUUUVYGfeaYZLoX9jN9j1JBtW4Vch1/uSL/GvseR2INX9L8RLc3K6fqUP2LUyDtjLZjnx1aJ/4h7HDDuO9LVe8srbULY293Ak0RIO1h0I6EHsR2I5FRKCZEoJm/JKqcZy56IOpqSuRTT9RtBjT9fvo0HSK6C3KD8XHmH/AL7qKDWvEiaqunX0+kRNKcW05tpAk/H3R+8OH6/Keo5GcHGTi0YuDR2SsGGQQR7UjusaM7HCqMkmoLWK4VN141vJMerQxFB+rE028u2tsYjzyOW4VvYN0B6Y3YB6fSSSGRpZnWQpg5/0eJh1P99h2A9P64AuwQrBCkSkkKOp6k9yfc9abb3MVypMZ+ZTh0YYZD6EdRU1ABRRRQAUUUUAYlFFFdR1hRRRQAUVXd5ri+SwtColK+ZLIwyIkzgHHckggD2J7YM8mk3tvE0keqLJtBJF1Eu3H1Xbj64P0qHNJ2Ic0nYjnuYbWMPM4UE7R3LH0AHJPsOaiGoW4kCSmSBmBKi4iaLdjrjcBn+lTeH4ZLsDWbyNY3lXbbR7shIz/FyBy/B6A42jAOal8SRJe2ltpTxrIL65SN1YZHlr+8f/AMdQjPYsKl1NdCHU10KtjZXmsW8d3LcyWdpKoeKKEDzGU9C7MDtyP4QAR/e7C2/h5Il3WN5dQy/9NpnnRvqrseP90qfetmqs17FHbySqwbyzhl7jHJHscdM9ePWs3JkOT3ObllmvLqHR5Q1tdyyYnEbkERAEl0bglWwFDDBBbsRXS2un2djGI7S1hgQcYjjC/wAqrQ4udenm4ZLaBYUb0ZzucfkIjWlQ5N7icm9zM1jTFv4g8IRNQh+e3mIxgj+Ekc7T0I9D64qhaXK3lqkyqyE5DI3VGBwyn3BBB+lat9fR2VxaiQcSsyZHbjdn9KypI/suu3cI4juFW5T/AHvuuB9MIfq9XTeti6b1sT1xXjzwidYg/tTTo86lAmGjH/LxGP4f94clT9R347WitJRUlZm54DoOu3nh/VodV085dRtlhY7RNHnlG9D6HsR9QfojQ9asvEOkQalYSb4ZR0PDIw6qw7EHg15R8QPCDQyS6/pkRKN817Ag/OVR/wChD8fXPL+FvF934S1ZLi1U3Fncn/SbYNw6gffXsHHAz0PQ9iOBXpS5JbETjzK63PpCiqGj6zYa9psWoadcLNbydxwVPdWHUEdwav1uc4UUUUAFFFFABRRRQAUUUUAFFFFABRRRQB4x4qOqaf4vuncvvupXZGnZFiMaqNgXIBIxwcElW5IINdd4D0dZYYtdljKxvH/oSOPmCt96Rv8Aabt7ZOfmNdhfNZR2ckuoGBbWMb3afGxQO5zwK8q8U/Fh7oPZeFjsh5VtRdOTjgiJT/6Ew+gPWuV4elGp7Z7nQqtSUPZrY7Xxf480rwlDsmP2nUHA8qziPzHJwCx/gXPc/gDXh/iDxDqOv3jahq1wGZM+VEvEcIPZR6+55P6VRjsr3V79bWyhmvb6aQSSfNuY4Od7seg46k16x4V8AW2jvHf6kyXepLymB+6gP+wD1P8AtHn0ArRKdbbRDjBQ9TnPBXw8kure3vdfgMduqL5Vi4+aTA6yDsP9nv39K9WACgAAADgAdqWiu2EIwVkMKKKKsYUUUUAFFFFABUN3aW99bPbXUKTQv95HGQf/AK/vU1FAGbEut6UALG8W/tl6W1+x3geizAE/99qxPqK0LTxRYXEyWd/HLp13J8qwXigCQ+iOCUf6A59QKdUVxbQXdu9vcwxzQuMPHIoZWHuDwazdNPYzdNPY1G02HAMbSRuvEbofmQegz1X/AGTke1SwNcAmO4VSR0kTgN+HY/n9e1ctFa6no3Oj3XnWw/5cL12ZAPSOTlk+h3L2AFaun+J7G8uEs7kSafqDdLW7AVm/3G+7IP8AdJ98Vm4tGTi1ubdFFFSSFFFFAGJRRWZrev6b4es/tGoXATdkRxqN0kp9FXqf5Dviulu2rOs065jXPH2g6GZIpLh7u5j+9BaL5jKfQn7qn2JBrzjX/HOq+IZ5baMvYaeAP3MT/PIDn/WOPp90cc8k1k6Tpt3e3FtNZWTyWFrOj3EygLGiqwJGTgE+wyeK5pYm8uWCuJ7XPovQbGS0sPNulxe3R8645ztYjhB7KAF98Z6k1R1MX1ze2Gn34tzZXdyyuISw3osbvsbPUEqM9iAR0NdFWRrPy32hydAt/wAn6wSr/NhQcppXFtFdQmGZS0Z6gMR/KsRLMWXirT4lmleI2d00ayHOw74OAfpn9a6CsjVPk1zQ5QOWnlgJ9jC7/wDtMUAa9ZPiBltdJu9QyE+z28jyNjqgUn9Dgj6e9a1YfjFnHg/VY44zJJPbtbxxgDLNJ8igZ45LChgJ4SdLjQkvUkWQXTbw69GCgRqR9VjU/jWrcPcoMwwq4HP3+T7YPH61heAfNj8H2dtcwvBc2xeGaKT7yMGJAP1BU/jXS0IGclDfHxJr5g8h4l04OsoYHAZ+AcnuEB49X7gVo63hL/TrkEHDvbP/ALIdd3P4xqPxrzT4qPd2Hi1JLO/urdbmzQyJHKdpYM652njOMDOO1c9D458Q2+mrYLcWclujpIPNtFBBVgwOUKjqOSRzWftoxlZmsactJI9torymx+LOoM3+k6RbTxD/AJaQTNHn/dDBs/mBW/bfFLQ5cfaLbULX1LwhwP8AvhmP6V0qvTfU2O3ry3xn8P2tp31jQ4WeEBjPYoOVzglox36cr9celdxY+LvD2pMFtdYtGkPSN5PLf/vlsH9K2gQQCDkHvTnCNSNmI8F8N+Jb7w1qK6hpriSKTHn27N+7nX+jDs3bvkcV9BaBr9h4k0qPUNPk3Rt8ro3DxOOqsOxH/wBccGvL/HPgglpta0aHLnL3Vog+/wCroP73qO/Uc9eK8NeKL3wzriX2n4lhdAbqDdhZ0zwPZh8xB/DoTXF71GXLLYmcObVbn0xRVDRtZsdf0uHUdPm8y3lH0ZT3Vh2IPBFX63OcKKKKACiiigAoopGZUUsxAUckk8CgBaK5XVfiN4W0osjaml1OvBhsh5zZ9CV+VfxIritT+Md9NuTSNJit17S3r72/74Q4/wDHjUynGO7KUJPZHrxIVSxIAAySe1cD4i+K2kaZvt9JUardrwWjfECH3k5z9Fz+FeR6p4o1rxFE76xqks1sWJEAIjh2+6rgN6/NmptJ8Kax4ki22Nt5No42m7nBSMD/AGe7+2Bj3FZ+0cnywRoqVtZFfX/FWq+Iovt2s3W+NR5kdsnyQx+mF7n3Yk+9a3hfwHqutRRST77CwwC08iYll9SiHpn+83HPANegeH/h/pOivHczg398nKzTKNqH/YTov15PvXWVrDDXd6mpqtNEZ2jaHp2g2X2XTrdYkJy7dXkPqzHkmtGiiupKwBRRRTAKKKKACiiigAooooAKKKQsBjJAz0zQAtFFFABUF3Z21/btb3dvFPC3WOVAwP4Gp6KAMuPT9R03/kEatLHGOlteg3MX4EkOv4PgelWo/E19acatoswUdbjT2+0J9SuBIPoFb61aoqHBMhwTLmm61pmsKx0++guCn30RvnQ+jL1U+xAq/XL3+j6fqbI93aRySx/6ub7skf8AuuMMv4EVAtlrNqNlj4gnEPZLyFbgr9HyGP8AwIsfeodN9DN030MTxf45h0BjYWKpc6oVBKMfkgB6M+PXsvU+w5ryGS7vdV1SW4upZ76+nkEaHbud+B8qKOgzngDH86bp1teatrIt7ZWub+8VHJduWYlizsewHUn/AOsK9r8KeDLDwvbblxcahID51045OTkqo/hXPb881z2niH2ib7HK+GPhizE3niM53tvWwjbgcADzGHXp90cepPSu71e0jHhjULS2iSNPscsccaKAF+QgAAdK06a6LJGyMMqwII9RXXGnGCtERsW0wubWGdTlZEVwR6EZrN8RMIrK2nb/AFcV7bs5/ur5gBP0Gcn2zWRpGr3FnMNAuZIo5bcJFa3MsZ23C4+UHBGHABGP4tpI7ga8i2LTNa6hP9slmXynRkyiBhjaQOF3ZxzyemTWDVjlasazMEUs3QDJ4rn9Vu/Ou9JmWJhbw36fvj0JdHjGPbLgVQ0u6vNH0qBtVZr/AE2MsjXbjdLbFGKkyf3k4zv6r/FkZYbGo3en6jp8tufMuLVlBkuLZgVh5yGDZ6ggHjJGAaANaSNJUKSIroeqsMg1y/iPwvFPo8zWLzxSROlyIYmwJjGwcIR77ce2atWHiBbe8l0nWJ4or2DAFwfkiuRjO5c8BsdV7dsitWPU7WWdIo2Zt5wjhDsY4JwG6HgE8elAGRpbLZ60gjupLm11W2FzFJJtB3oFB6AfeRkx/wBczXRVxgUyeHbMwW1266ZciSJo1ZS9uGZPkI5b90TwOvbJxUl9rHhiKO1kttQtZrpp4zG6y+fNhXBYDkvyoIx3zjvQBT8U6Lba14r2XGlTX4SyjA8pYPky8vVpMFc4/hPbntWBq3wut5rSWW10KWEhSyQw6w0jlscZWVCp57b8V2VrcJeTG8E0LXt1cwlII5FdooEPRsE84LsewLkc9T1FJpPcabR4hF8Obe/t92ma5Ks6ACa3vYAXiYj7rBdhU/UVnXvw38UQL+4WxuB/0ynIf8A6gfrXturaNDqQWZG+z30Q/cXSLlk9j/eU91PX2OCMzT7qS6tiZ4xHcRSPDMinIDqSDg+hxkexFNUaU+hvCbeh4LdaBqenqy3ujXyD+N2tzIp+rrlf1rOtb2SKQppt1JZkHkwTtEw/4CpB/PH419LVWvNOsdQTZe2Vvcp/dmiVx+opfVEtYsu54tbeOPEelpu/tZp41/gu4lkB/EAMT/wKsHUL2W51CXUzp8Fv54DXEVsWxuySWVTnHUkgE88j39jvvht4ZvSGSzks3ByGtZSoU+ynK/pWNP8ACiPJ+y65Og7efbrJ/wCglKidGta17oNDjvC/im+8MX323TmWa2mwZ7Zmwkw9Qf4Wx0b8DkdPSIvjRosoyNI1YAHB+WHIP/fyuL1D4XaxpVvPd2V5BfIg3tbRwtGz+pUbm56nHf61xFwxBSa1O6Zv4B0kA659Mevb9KyftKXusThGWp7qPjD4c2FpLbU4gBk7oFP8mNOPxf8ADe3Ig1JvYW4H82rzDTvBGs+INOhvLCfSpbZ/vj7TIGBHVGHl8EHqP8a0f+Fa+Jv+oV+N1J/8arT99b4SfZw7nZ3Hxo0aMqsOk6pIz8DcsSj/ANDz+lZ1x8Zrkgi18Pxj0aa8/oE/rWBB8LNeaZpJ7vTYyeAVeR9o9ANq1pRfCedlxca+oBHIgs9pH0Yuf5Uctd9AVOBlXfxU8V6i0iw3FrYRA7QbaAFie/Mm4e3AHQ1l2uneI/GtwUU3+qYbDvcTMYYz77jsB9gM+1dxpvwz0W317TbOSW7u4wkk8qTSAIyptULhAOC0innP3SK9TgtobS3S3too4YYxtSONQqqPQAcCh0p399kuSjokeeeF/hHpumx+drbrf3LNu8lMrAntjgvxxzx7Va8Y+E/DF1ZpZQ2S2mqOhWzGnxLG7n0xjaVHU56DJyK6OLXYre3u3vXGLebyVZBlpXyflVRyWyMADmpdJsJjcy6tqEYW/uF2LHkH7PFnIjB6Z7sR1PqAKtRSVrGXM73OT0H4RaBp1pC+oRy3eoqAfOE8gWJsdI1zjA9wc/Titi4N5ofN+/2mw7XoUBov+uqjjH+2MD1CjmtXxNdSWPhbVryJgstvaSyxljgBlUlf1ArJ0y6vvFVjGY5JLPSgNrTIcS3XPRG/hTGAWHJOcYxk3F8uw1Jp3Jl1Owa7Fot9bG5IyIRMu8jr93OatVaXQNJTShpaafbpZAYEKIAB7jHIOec9c81jWbzWl02l3chlkRPMt7g/8vEOeCf9pcgN9Qf4sDWM76GsZ3di/RRRWhoFFFFABRRVS7upUuILO0jWW8uCdiM2FVR952Iydo4HuSB3yE3YTdi3RUR0fWiONWsA3vp7kf8Ao6q11pvilbeRbW50iSUjCu8ckQHvjL1PtER7SI66vxDcR2cCedeyjKRA4AXONznB2rnv36AE8VK+l62qCWG/sZmxkwvbsiH6OGJH1IP0qjHZaxp2lzwR6Is9xPh5biLUBJJI4I5YukY6DgDAHQAVrPqmqvaPJbaBcRMoGEuJYgT/ALoR2zj3K/jWbm3sZuo29DEuG1pbhk1G2urG1HSXTIhdl/xxuH08r8fSxp1l4V1C+ezTT4rq5WLzJf7RhZpwM45Ew34/St3StTF/G6SKY7qLHmxNGyFc5wcHscHkZBweeKZrOkvqUUUltcm01C2YvbXIQPsJBBBB+8pB5HHY8EA1Lbe5Lk3uZ134bnso2l8PXAgkA4s7lme3c+3eP/gPHqprMt59SkdYb+6msbo4BT+ynMYPoJA7K34Nn2FdVpceoR2ijUp45bg/e2LgA+x4yPwFXaOZj5mcp9rudPuUtNXjSNpG2w3cYIhmJ6DnJRv9knnsT20KuXMlnNYXceqLAtqpaOYTkCMr1GSeOhH4153J480TQ7qWxjv5dWtVXdby2wMrKM48tnOFYjs27kdeRltFUS+I0hO+jO4orzC/+LkkfNpoTeWeslxcAFfcqoP86zn+JviKYBoV0uNCMjEDufz8zH6VLxFNdTWzPYKK8Sn+IvimPDm8txF/GUth8vvzniobr4jeKoAhXUYmDZ62yf4VP1qmFmdv8LtBSy8PprE0f+l6gilSRykI+4B9fvfiPSu8pkUUcEKRRIqRooVVUYCgcACn1vGKirIQUUUVQytHY2Wo32oQX0SSW/2WHzUf7rDdIRu+mM/iazZDq9pZx6VpEdrfwRyRtFcSBkKBWDAsAuJPu/eUjPfB5OxpEQOu6m5O5WgtwQRwCDIf6g1vVzy3OafxMxdMttVt7KC2It4kRcOzku7t1ZjjA5JJ/Gq8vh/ULe1ntdJ1C2gtJwQ1vPbNIkRbr5eHG0f7PIB6Y6V0VNZ0TG5lXPTJxmpJMhPDtvJZXMV65uLm6kEstyFEbBwAFZMfc2gDbzkdckkk1Li38R3MEFk62ivHIN2orKwJTkFhGBw5BxjOOTz2rpKpS6igkMVuhnkHUKeB9SMn8QDQBaiijghSGJQkcahVUdABwBVe+0221CEpKrI24OssTbHRhwGDDkHkj6Eg5BIrIGp6vqLY02CBoScGdjtRfXa/O/6hSPcVYXTtdbIl11Ap/wCeVmoYfiWI/wDHaAFC+IrT92hsNRQdJJ5Gt5Me+1GUn3AX6Vz58e3R186LLpkNrK6nyrx7lngYg4IBCDOD9BnjOeK6X+xFmULf397fIP4JXVFP+8saqGHsciprzRtNv7WK1urGCWCEgxIUGIyOhX+7j2oAdZoyRCWW5847cZVsqB3PufU/kBWFZcanrS/3b7+cUbf1rag0XT4OFto2HYOgbb9CRmsTT2E15q9ynMc982w+uxEiP/j0bVdPc0p7l+iiitzcKKKKACvPfG/gT7XJLrWiwD7aRm5t1wPPH95fR/8A0L616FRUzgpqzA8A0PXb7QL83unP947Z7eTISUDsw6qw9eo9xkV7F4c8V6b4lgP2ZzFdIMy2svEie/8AtL7jj8eKzPFfgO21x3vrBltNTI+ZiP3c/s4Hf/aHP16V5LPZ3+j606Xcc1jqEJBiKthgB/GjDqCSRkccYPpXGnPD6PWIbn0VRXm/h74mBVS18QrtI4F9Enyn/fUfdPuOP92vQ7a5gvLdLi2mjngkGUkjYMrD2I4NdcJxmrxYCaGv2jXNTvP4IVjtEz/eALuR9d6D6pV/VNYi0mJ3nRj+7JiUdZX7IP8AaJwB9apeGDhtZi/556gR/wB9RRv/AOzU3xMEkvNChZQzfbmlwRnAWGX5vwJX8SKyesjmesjL8MaPBa+JJ3mhia9SzSaSYL1llklMhB+q8egJ9TXXPeW8cpjklVGH97gfn2/GsCJvs/iywc8Lc281ufdwVdR/3ysldHJFHMAJI0cejLmiaswmrM5a7tx41M1vO+3w/b3BSSOM5a9dDyGx0jDDoOWx2HXo7S5tJU8q1kiKxDb5aYGwDjGO1cz8O3Y6HdRu2WF15uckn99FHPz/AN/TWh4qtUexinSR4LhrmC3E0R2uFklSNvmHP3WPfrz2qSSzrer2llbS27T5vXjJht4gXlZscEIuT1xzjA71kwaTq+swWLXxOkpa8oImWS4Py7SCSCijHUfMScHIIroLDTrDTQ8VlaxQZwzlFwzn1Y9WPuauUActfWFxoKi9huLq8sVH+kxTNveMf89EOMkD+JfTkcjDXEdZEV0YMjAMrKcgg9CDWhe6lBYyRRy5JkBwF5PUDp36/pWIbVtDvltlH/EtuWP2f/pg55Mf+6eSvpyv90VrCXRmsJ9GXaKKK1Nive3kdjB5jhnZmCRxIMvK56Ko7k/4k4AJq1pFidOjnu74q2oTqHmKnIRRnbGnqq5P1JJ4ziqvh6CG6ll1O4YSXhnnhiDHiKNJWjwg7Z2gk9STjOAANu98pbZ5pplgWIFjK5wEHck+nrWE5X0Oecr6FgHIyOlVrq5aGe0iUAmeXZz6BWY/yrnND1vUJ475oLb7Vp9tMI4pZXEMjAqG+VSMFfmXBJX6dMu1XVL+4jVrXSb+O7tpBIgZY5FDDI2tsdiAyllz1GQRUEHVUVWsL2LULNLmIMu7ho3GGjYcFWHYg8GodV1vS9Dt/P1S/t7SM/d81wC3so6sfYUAXiMc4ycVXivoJRL83lmL/WCTjb9fyP5elea638YUG6Lw/p5lPQXV6CifURj5j+JWvMtd1jUNeczaxqUsuWGFyEjB4xhB8p6DqCeKylWitDSNKTPZfEfxO0GwtpYdOvXvr5eUFmodAw7M5+THYgEnHTmuI1j4q+JNRV004W2lRnoyL58n/fTAL/47+NYmheBfFWt7TDp4htSOLm8zAMey4LN9QAK9E0n4PabDtk1m/uL9+8UP7iL9CXP/AH0PpU3qy20KtTjvqeOz313qt+ialJdX16eY/Mdrgn/dHJH0AFdJZ+A/FeoQPNDozwoFLKbuQRF8DoF5bP1Ar3nTNF0vRYfJ0zT7a0Q9RDGFLfUjk/jV7OKfsE9ZO4vataI8S0n4ZnULKC8n1seVMgkVba3wcEZ+8xPP/Aa2rb4VeH4M75dQmLHLbpwgJ+iBcV1SRDStZn07GLe433VqfTLfvU/BmDD2fH8NXq6oUqdtEaJ8yucovw48Lr/y43B+t9P/APF0f8K28JbQv9lNtXoPtU2B/wCP11dFXyR7DsFFFFWMKKKKADRWA1PU4j9/MUmP9kqQD+at+VbTHapOCfYd65uCT7L4qtT0S9t3gb3dDvQf98mWulrnnuc0/iKjm4mYonyjuc4A/HqT9MD3pYrCJCWfMjHru6H8Oh/HJ96tVHOsjwskTbWbjd/dHcj3xUklOfdeyOglMdnHkSMON5HUA+g7n6jr0zEjGs3slkiGLSrY4mRePPf+63qP7w7ng9xWwVjRdiri3twMIO7AZA/Dj8T7UmlwJBYqUUDzWaU+p3HOT74xQBbVQqhVAAAwAO1LRRQAUUUUAZWv6hLY2CR2pAvbqQQW+RkKxBJYjuFUM2O+3HeqVnax2NnDaw58uJAi7jknHcnuah83+09fuLzrb2e60t/Qtkea3/fQCe2xvWrtbU1ZXN6cbK4UUUVoaBRRRQAUVDdXUFlbPcXMgjiTqx/QAdyegA5NcTqfizVbpzHp1tPZxdpDAHkPvzlR9MH6isa2Ip0VebA7ys3W9E03XbA2+pwK8a/MsmdrRH+8rdVP+TXnaeIfEHmgQ6vKVk3HzTGjKAF3HaCmScd+nPeu60azh1DS7W8v1N5csuWef5gGBwSq/dXp2AqKOJhXvGIjynXfDT6Q7SWF/BqtmD1hdTMg/wBpRw31Xn/ZrHsNUu9JkluNKvZrSYfNIsZwCcfxoeCfqM19FDgADoKwvEnhLSvFFq0d7EY58fJdw4WZPYNjp7Hiplhlfmg7Md31Of8AAvizR7iw1S58TT6ZHqLzrMPNVY/MTykQbdx5OUOQDxntmtiw1T+2tSju9JiXUrPTLX7EDbTIHaQ7S7BXI+X5EAJIz82MjGfNdY8Ca34fDOHS/sV6TgCMqP8Ab5wPr93uWFYbLPp19Gzi5sL3GY3y0MhX1VhglfcEg1m6k6b99GfIm7p6ntOrauA1h5VvPHqEN7E8dtcRmJ5OdrrGWwrsUZhwSOeSOtdHNqtvqunbdPvghlBRtikzx9iNmMhgfUcHrXiX/CwPEMenyW1/Lb6tagZMd7D8wxyCrptIYdQeSD3rV0j4gwpmTVrG/W5LYN3pt0A0qfw+ap2q7AcbsZwKr28Za3JnCbeqO38DvHp2t63pEcrSWqeXLaSMSTJGEAxzydiGFSfpWp4i1SCa90jS4gzyz38Lt8pARUbfnJ75UDFcRB4y8FNbQWts2uaRNbsz2940LTNGzfePVwd2TkEEHjI4GGvq/hy4v01G78YXE+pRBfs9zcgxRwkHjEYRFGckHKtkE8jtXMn1M7M9O1fUY9MiWdreeZ+Qqwbdx6dmYcdOeg9qwLfWtR1aVFu7qLRrSdnW3eECRpwrFTiVxtUnGcbTkEYb0oPr8Ws2zWdx4w8NNbyjbI9vOI5UX+IBDIw3YyM7sDOQDgVfttc8OTajLbnU9JXTre3FvHE1xHsK5xwCeMFSD7BDTEW9P0S90O/nlhVNShlbcktw5N1Hn+EyNncg5x0IzjnrWnfWc+qaFdW06rHPKjeWB/yzYcoc5OSGAOfUVUtNY8MWS7LbWtORP7v25CP1anS+NPC0JIfxJpAYdV+2xk/lnNAEGn3QvtNtbxRgTxJKB6bgD/WrFcVp/jvw1YaaIn1HeUllCLDDJJhfMbbyqkY24qnffFfSk/dW+m38xfKqz7IlP45JH5Vt7WCWrOpPQ7XQrG31Tw8qzRlH8+SdHHDJ5rGZcH/dkXI9c1Q1TSoLHVrJ7qe5vhHBPceXM25Rs2YITpuywwTz9K4O0+KmuWenJbw6dpyTdWlkZ5Ax6D5RtxgADr2rntU8U69q9y1ze6tOh2bNtsfIVVznA2/N+ZPauX28E7mcacr3Z7DoWs6To3h43urarZwi+ka5w8w+YsBkKOpGQcDrjGec1x3in4iaVcQ/ZvD+nzzMTta4mZoY0j7+WpyQT67RjOeteY2lpJNequl273ctwx+SJCxdhyxD9M+uT+Vdxpvw2129w97Jb6dGezHzpPyU7R/30fpU81SfwIapx6sxLjxhr0JdbO5XTbJ0CtBpqeWFxnBJOWzjgspB4Hpxm2kE+rXrGyhuNRvH+80StNIf95uT+JNeny/DLSbbSblkE99frGXha5k+TeOQCi4UgkAYIPFej6FLY3GhWVzptvHb2k8KSxRRoEChgDjA6U5UZv42OUuTZHkei/CbW78rLq08WmQHrGhEs5/L5F/NvpXo+jeCfD/hhPtNpYrJcoMm7uP3kuO5BP3fooArpaCMjB6VUYRjsjGU3LcRSGUMDkEZBpapWkjxTyWUgACDdCf7ydMe+OAfqKu1ZIU1+EY+gzTqbJ/qn+hoAw/E+xtJivlHz2d3FIH/ALq+YEkP02M9PqxcWQ1HQr+xfgXAuIs/7zMM/rWZpV2b/SLK8bhp4EkYehKgkVrTfQ2pPoW6KKK1NQooooAKKKKAM/Uj5d5pE/P7u/j6f7atH/7PXV1y2sxQy6Rc+dMYFjXzhMoyYmQ7lcDuQVBx7Vf0LXJNQjjtdStWsNWEQkltZP4hxlkPRlycHByDwe2cai1MKi1NqiiiszMoTyGOwEgHVzJ+pYD9AKuRRiKFIwchFCj8Kqaon/EvZgPliw5A9B1/Sr3UZFABRRRQAVQ1q/OmaPdXaKHlRMRIf45D8qL+LED8avO6xozuwVFGWZjgAeprlpbs+IL6CeNSNKtmMkLH/l5k6BwP7ignBP3iQRwAS0ruw4q7sTafZrYafb2isX8pApc9XPdj7k5J+tWaKK6TpCiiigYUUVkeI78WekSxq+2e4BijOcFcjlv+AjJ/ADvUykoxcnsgON1jVX1zVDsZzbwuRbpDKBx08wjHU84PZSPU5oajGUheDzpmXYHYO+d3zAYPtz0qyghVf3aFYYRhQcnn2B6AdcD0qGGMMsstwyoilcsx4OWD/wCH518tVqyqz55FWshuoFYpUmwdg8/ge0e3/wBlr0rSLV7LRrO2k/1kcKiT/ex8365rndH0Fr25hvb2BoreFvMhikGGkbruYdgDyAeSeuMc9fXs5dh5U4c01Zsl7hRRRXpAFYV7psVhbyEWcV9pBbfcaZNCJFUH7zxAjgjk7eQe2CcndopNJ7ktJ7nOXPwt8Karbpc6c1zZpKodHtJ9yMDyCFfcMfQCubuPgvf26BdP1u3mRRhUuYChA92UnP8A3zXeaHP/AGVqUmjSnFvOWnsWPQZ5ki/A5Yf7JIH3K6auSVOOzRjzSi7XPB5vhb4thPFtYze8N1/8Uq1Rn+H/AItjUq+gTSKQQdk8LDH/AH3mvoais/YQK9tI+Zj4Z8R2tv8A6VoOpDywcuLdnyB3O3PamQ6Hq9wnmQ6FqkibmXctjIRlSQR93sQR+FfTUiLLE8bfdZSp+hrF8NP5SahYHra3kmPVlc+Zn6bmcf8AATS+rxH7aR4EfDeuMCD4e1Ug8YNhJ/8AE0+08I+J2jEa+H9RIU4Vmi2ZHbO4jntX0tRR7CIvbSPnK28HeJLu5nt10popIHCS+fNGoUlQw6MSeGHIH8q2YPhXrFym28vtPt1PUIrz/odlenzqE8X320Y32Vux9zvmGfyA/IVareGGp2vY1jJyVzzN/hSltZqy6reXUsbAtGqom9e4GcnOOmW5xgkZyOm8N+FfCMTRn+x47ibf5fnXJabbIBnDJJzGxHONuORgnIrpqo3mlw3U6XKM9veR42XEJw3HQMOjgZPDAjn1rR0Yr4UTOLezNPUtMfUkWxMFotgoBPmR78kdAq8bceuc+mKovoeoadGH0+7a7VfvWt0xOR/sSHLA/wC8WB9V61PZ63NDcR2erpGjyMEhuogRFKx6KQSSjHsCSD2OTitiaORxmOVkOOgxg/mDUaxZjrFnP2eowXjvEN0VzH/rbaUbZI/qPT0IyD2JqfwdaLa+FtLaNjslsoHKHsxjGSPr/n2o61pkutwtBNtfYcCVQGMbHj5X2rhuccA46kjv0WmWken6TZ2UIxFbwJEg9FVQB/KnKVxylzFqiiipIGNGjOjsuWTO0+metPoooAKRhkYPSlpGYKpY5wBk4GaAGW6GO3jU/eCjP171y+lL9mN9p7cNaXcij/cc+YmPYK4H1U1ttrVru2xBpD3+ZU/RyprB1S9TT9b/ALSkguVs7mBYriTyGZYGQsVZiARtIcgsCQNozxki4OzLg7M1KKRWV1DKQykZBByCKWtzoCiiigAooqjqd5LbxRwWirJf3TeVbRt0Ld2b/ZUZY+wx1IpN2E3YbFEda1xYASbDT3D3B7Sz8MkfuFBDn32D1Fb+o6XbapCqThleNt8U0bbZIm/vK3Y/oehyOKTSdNi0nTYrOJmfZkvI33pHJyzn3JJP41bk4Qtu245zjP6Vzyd3c5pO7uZcDa3akR3K2d5Ev/LyJDC5H+0m0rn3DAH0HStA3duq5a4iUd8uKakxnQ+W6sDwJIXDY/P/AOvSG0ZjlrqYn/dT+e2kIT+0bBhj7bbHP/TVf8aktEjjtY0ik8yNRhGznjsM9/SmfYk6ma4z6+e38s4pGaOzw0144U8KshU5PtxkmgC1Va+vrfTrVri5fagIAAGWZj0VQOST2ArIOtX91ctDY20GwEjzSzSN+KYXb/wJl9s1maOkt+76xeTvctMx+yl8bY4ugKADA38tnrgqDnFVGN2VGPMyxLDc604l1RfLtQd0enggr7GUj77f7P3R/tEA1oUUVuklsdCSWwUUUUxhRRRQA2Qssbsib3AJVc4yfTPauOufDuuardNd38lokhG2ONJmZYl64A2DnuTnkjtgAdnRWdSlGquWWwHKw+D5NqpPqCqg5xbwBWH4sWH6Vr2Ph/TdPZJIrffKn3ZZWLsv0J+7+GK06Kinh6VP4IgFFFFbgFFFFABRRRQBV1GxXULNoTI0UgIeKZPvRSDlXX3B/PoeDT7DxRHDGtvrwXT7tMK0r8W8x/vJIeBn+6xDDpg9TPQQCCCMg8EVEopkSgpG0jrIgdGDKwyGByCKWuUGh6dHIZLe3+yuTlmtJGgLH32EZ/GrFgs95f3Vj9suhZ20ceSJDuMjFiVLn5uF2Hg9xWcoNamUoNanR1jXthc2+onVdPUPNtCywE489P7uegYHlSeMlgcbshyaTJbOJI5Hm2nO1rmYN/30XbP0Iq9M3nRBUeSObb5iqpww+o6e3NQQLZ3sN9D5kJbg7XR1KsjejA8g1YrIF9qMTHzNODE8eZyufwXf/Or1rPPONzwCNfdmz+RUUAYT5k8V6lKeiQQQD8N7n/0MfkKt1AmDq2rkHJFyqn2/cRHH6/rU9dEPhOiHwhRRRVFkVxbw3dvJb3EayRSDayt0Ipuk6lNY3iaRqMzSiTP2K6frKAMmNz/fA5z/ABAZ6g1PUF5ZwX9s1vcIWjbB4JUqQchgRyCCAQRyCKmUbomUeZHRUVzFtrV3ox8jWPNubQD93qEcWSo9JlXof9sDb1zt79DbXdteW8dxbXEU0En3JI3DK30I61g01uc7TW5NRRRSEFFFVb6UJFtaTy0ILSSZxsQDLHP6e2c0ASxzCV2CKTGvG/sT6D1+v/18RPZWtzIzzIJ8HG2Q7lU+y9AffGaq2Dz38PmPH9ntOkUKjDFR/e9PoPpyOumqqihVAVRwABgCgBgt4QMCGMD0Cinqiqu1VAHoBS0UAcvf2DeH2a7so2bSyS1xbIuTb+skYH8P95fxHcG3HIksayRurxuAyspyGB6EHuK3a5m68P6jZzsdAubSG2kJd7e6jZkjbuY9pGAepHQHpjJrSM7aM0hO2jLdFFFbG5Wv76LTrRriUM2CFSNBlpHJwqqO5JwBVnRNImt5W1LUir6lMmzahylunXy09ecEt/ER2AAGboCDVPEeqXN1850ycQWqfwpujVmfHdzuIz2HAxk562sZyu7GE5XdgooorMzIpLW3mbdLBE7erICaeiJGoWNFRR0CjAp1FAFeW2mkcst9cRA/woseB+ak1H/Zdu5zceZck9RM5ZT/AMA+7+Qq5RQBj+JJTbeHp4bc+XLcBbWHZxtaQhAR9MlvwqKKJIYkiiQJGihVUdABwBSa6fM1fSIW+4plnA/2lUKPwxI36U+tqa0ubU1pcKKKK0NQooooAKKKKACiiigAooooAKKKKACiiigAooooAKKKKACl8Lpu0g3p+9fytdZ9VPEf/kNUrN12R49EutjFWZPL3Dqu4hcj3GeK6mKJIIUiiULGihVUdABwBWVR9DGq+g+qlsA13dSDdw4TnvgDp7c/nn1q3RWRkFFFFAHMWjb7/VpD/FekY/3Y0X/2WrlUbD/j61T/AK/pP5Cr1dEdkdMdkFFFFUUFFFFABWZNpJjnkutLuDY3UnMm1A0U5/6aJ3P+0CG9606KTSe4mk9yjFrmt22EuNFe4A4JtriNh+BkZD+BBPuatf8ACTSKR5ugarGv979w+PwWUn9KkoqPZoj2aE/4S3SgMuuox9vn024H/slUdU8R6VfWy20Ny4muJEiWOWJ4mdSwLhQ4G75QeBV+svX0VtOSQqC8NzBIhI+6fMUcfUEj6E0nTsiXTsjq4IzFAkZx8oAwvQew9qkoorIyCiiigAooooA//9k="/>
          <p:cNvSpPr>
            <a:spLocks noChangeAspect="1" noChangeArrowheads="1"/>
          </p:cNvSpPr>
          <p:nvPr/>
        </p:nvSpPr>
        <p:spPr bwMode="auto">
          <a:xfrm>
            <a:off x="44450"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8" name="TextBox 44"/>
          <p:cNvSpPr txBox="1">
            <a:spLocks noChangeArrowheads="1"/>
          </p:cNvSpPr>
          <p:nvPr/>
        </p:nvSpPr>
        <p:spPr bwMode="auto">
          <a:xfrm>
            <a:off x="1223963" y="1392767"/>
            <a:ext cx="3065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solidFill>
                  <a:srgbClr val="FF0000"/>
                </a:solidFill>
                <a:latin typeface="楷体" panose="02010609060101010101" pitchFamily="49" charset="-122"/>
                <a:ea typeface="楷体" panose="02010609060101010101" pitchFamily="49" charset="-122"/>
              </a:rPr>
              <a:t> 筛</a:t>
            </a:r>
            <a:r>
              <a:rPr lang="zh-CN" altLang="en-US" sz="5400">
                <a:latin typeface="楷体" panose="02010609060101010101" pitchFamily="49" charset="-122"/>
                <a:ea typeface="楷体" panose="02010609060101010101" pitchFamily="49" charset="-122"/>
              </a:rPr>
              <a:t>土</a:t>
            </a:r>
            <a:endParaRPr lang="zh-CN" altLang="en-US" sz="5400">
              <a:solidFill>
                <a:srgbClr val="FF0000"/>
              </a:solidFill>
              <a:latin typeface="楷体" panose="02010609060101010101" pitchFamily="49" charset="-122"/>
              <a:ea typeface="楷体" panose="02010609060101010101" pitchFamily="49" charset="-122"/>
            </a:endParaRPr>
          </a:p>
        </p:txBody>
      </p:sp>
      <p:sp>
        <p:nvSpPr>
          <p:cNvPr id="15" name="TextBox 14"/>
          <p:cNvSpPr txBox="1">
            <a:spLocks noChangeArrowheads="1"/>
          </p:cNvSpPr>
          <p:nvPr/>
        </p:nvSpPr>
        <p:spPr bwMode="auto">
          <a:xfrm>
            <a:off x="6943725" y="3765551"/>
            <a:ext cx="1436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歹人</a:t>
            </a:r>
            <a:endParaRPr lang="zh-CN" altLang="en-US" sz="4400" b="1">
              <a:latin typeface="楷体" panose="02010609060101010101" pitchFamily="49" charset="-122"/>
              <a:ea typeface="楷体" panose="02010609060101010101" pitchFamily="49" charset="-122"/>
            </a:endParaRPr>
          </a:p>
        </p:txBody>
      </p:sp>
      <p:sp>
        <p:nvSpPr>
          <p:cNvPr id="16" name="TextBox 15"/>
          <p:cNvSpPr txBox="1">
            <a:spLocks noChangeArrowheads="1"/>
          </p:cNvSpPr>
          <p:nvPr/>
        </p:nvSpPr>
        <p:spPr bwMode="auto">
          <a:xfrm>
            <a:off x="6438901" y="4811185"/>
            <a:ext cx="2544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为非作歹</a:t>
            </a:r>
            <a:endParaRPr lang="zh-CN" altLang="en-US" sz="4400" b="1">
              <a:latin typeface="楷体" panose="02010609060101010101" pitchFamily="49" charset="-122"/>
              <a:ea typeface="楷体" panose="02010609060101010101" pitchFamily="49" charset="-122"/>
            </a:endParaRPr>
          </a:p>
        </p:txBody>
      </p:sp>
      <p:sp>
        <p:nvSpPr>
          <p:cNvPr id="17" name="矩形 16"/>
          <p:cNvSpPr>
            <a:spLocks noChangeArrowheads="1"/>
          </p:cNvSpPr>
          <p:nvPr/>
        </p:nvSpPr>
        <p:spPr bwMode="auto">
          <a:xfrm>
            <a:off x="5103813" y="2855385"/>
            <a:ext cx="1200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 dǎi</a:t>
            </a:r>
            <a:endParaRPr lang="en-US" altLang="zh-CN" sz="4400" b="1">
              <a:solidFill>
                <a:srgbClr val="FF0000"/>
              </a:solidFill>
              <a:latin typeface="方正姚体" pitchFamily="2" charset="-122"/>
              <a:ea typeface="方正姚体" pitchFamily="2" charset="-122"/>
            </a:endParaRPr>
          </a:p>
        </p:txBody>
      </p:sp>
      <p:grpSp>
        <p:nvGrpSpPr>
          <p:cNvPr id="3" name="Group 3"/>
          <p:cNvGrpSpPr/>
          <p:nvPr/>
        </p:nvGrpSpPr>
        <p:grpSpPr bwMode="auto">
          <a:xfrm>
            <a:off x="5160964" y="4161367"/>
            <a:ext cx="1150937" cy="1549400"/>
            <a:chOff x="2426" y="1253"/>
            <a:chExt cx="1815" cy="1814"/>
          </a:xfrm>
        </p:grpSpPr>
        <p:sp>
          <p:nvSpPr>
            <p:cNvPr id="22546"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5"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2548"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23" name="矩形 22"/>
          <p:cNvSpPr>
            <a:spLocks noChangeArrowheads="1"/>
          </p:cNvSpPr>
          <p:nvPr/>
        </p:nvSpPr>
        <p:spPr bwMode="auto">
          <a:xfrm>
            <a:off x="5151439" y="4097867"/>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歹</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2547" name="TextBox 44"/>
          <p:cNvSpPr txBox="1">
            <a:spLocks noChangeArrowheads="1"/>
          </p:cNvSpPr>
          <p:nvPr/>
        </p:nvSpPr>
        <p:spPr bwMode="auto">
          <a:xfrm>
            <a:off x="5818189" y="1411818"/>
            <a:ext cx="3178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latin typeface="楷体" panose="02010609060101010101" pitchFamily="49" charset="-122"/>
                <a:ea typeface="楷体" panose="02010609060101010101" pitchFamily="49" charset="-122"/>
              </a:rPr>
              <a:t>好</a:t>
            </a:r>
            <a:r>
              <a:rPr lang="zh-CN" altLang="en-US" sz="5400">
                <a:solidFill>
                  <a:srgbClr val="FF0000"/>
                </a:solidFill>
                <a:latin typeface="楷体" panose="02010609060101010101" pitchFamily="49" charset="-122"/>
                <a:ea typeface="楷体" panose="02010609060101010101" pitchFamily="49" charset="-122"/>
              </a:rPr>
              <a:t>歹</a:t>
            </a:r>
            <a:endParaRPr lang="zh-CN" altLang="en-US" sz="5400">
              <a:latin typeface="楷体" panose="02010609060101010101" pitchFamily="49" charset="-122"/>
              <a:ea typeface="楷体" panose="02010609060101010101" pitchFamily="49" charset="-122"/>
            </a:endParaRPr>
          </a:p>
        </p:txBody>
      </p:sp>
      <p:pic>
        <p:nvPicPr>
          <p:cNvPr id="25" name="Picture 37">
            <a:hlinkClick r:id="rId1" action="ppaction://hlinksldjump"/>
          </p:cNvPr>
          <p:cNvPicPr>
            <a:picLocks noChangeAspect="1" noChangeArrowheads="1"/>
          </p:cNvPicPr>
          <p:nvPr/>
        </p:nvPicPr>
        <p:blipFill>
          <a:blip r:embed="rId2" cstate="email"/>
          <a:srcRect/>
          <a:stretch>
            <a:fillRect/>
          </a:stretch>
        </p:blipFill>
        <p:spPr bwMode="auto">
          <a:xfrm>
            <a:off x="7680325"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0" grpId="0"/>
      <p:bldP spid="4" grpId="0"/>
      <p:bldP spid="15" grpId="0"/>
      <p:bldP spid="16" grpId="0"/>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2143126" y="3757085"/>
            <a:ext cx="2557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罕见</a:t>
            </a:r>
            <a:endParaRPr lang="zh-CN" altLang="en-US" sz="4400" b="1">
              <a:latin typeface="楷体" panose="02010609060101010101" pitchFamily="49" charset="-122"/>
              <a:ea typeface="楷体" panose="02010609060101010101" pitchFamily="49" charset="-122"/>
            </a:endParaRPr>
          </a:p>
        </p:txBody>
      </p:sp>
      <p:sp>
        <p:nvSpPr>
          <p:cNvPr id="41" name="TextBox 40"/>
          <p:cNvSpPr txBox="1">
            <a:spLocks noChangeArrowheads="1"/>
          </p:cNvSpPr>
          <p:nvPr/>
        </p:nvSpPr>
        <p:spPr bwMode="auto">
          <a:xfrm>
            <a:off x="2043114" y="4785785"/>
            <a:ext cx="27590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罕有</a:t>
            </a:r>
            <a:endParaRPr lang="zh-CN" altLang="en-US" sz="4400" b="1">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993776" y="2880785"/>
            <a:ext cx="1063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hǎn</a:t>
            </a:r>
            <a:endParaRPr lang="en-US" altLang="zh-CN" sz="4400" b="1">
              <a:solidFill>
                <a:srgbClr val="FF0000"/>
              </a:solidFill>
              <a:latin typeface="方正姚体" pitchFamily="2" charset="-122"/>
              <a:ea typeface="方正姚体" pitchFamily="2" charset="-122"/>
            </a:endParaRPr>
          </a:p>
        </p:txBody>
      </p:sp>
      <p:grpSp>
        <p:nvGrpSpPr>
          <p:cNvPr id="2" name="Group 3"/>
          <p:cNvGrpSpPr/>
          <p:nvPr/>
        </p:nvGrpSpPr>
        <p:grpSpPr bwMode="auto">
          <a:xfrm>
            <a:off x="904875" y="4142317"/>
            <a:ext cx="1150938" cy="1549400"/>
            <a:chOff x="2426" y="1253"/>
            <a:chExt cx="1815" cy="1814"/>
          </a:xfrm>
        </p:grpSpPr>
        <p:sp>
          <p:nvSpPr>
            <p:cNvPr id="23573"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23574"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3575"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4" name="矩形 3"/>
          <p:cNvSpPr>
            <a:spLocks noChangeArrowheads="1"/>
          </p:cNvSpPr>
          <p:nvPr/>
        </p:nvSpPr>
        <p:spPr bwMode="auto">
          <a:xfrm>
            <a:off x="904876" y="411480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罕</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3561" name="AutoShape 3" descr="data:image/jpeg;base64,/9j/4AAQSkZJRgABAQAAAQABAAD/2wBDAAgGBgcGBQgHBwcJCQgKDBQNDAsLDBkSEw8UHRofHh0aHBwgJC4nICIsIxwcKDcpLDAxNDQ0Hyc5PTgyPC4zNDL/2wBDAQkJCQwLDBgNDRgyIRwhMjIyMjIyMjIyMjIyMjIyMjIyMjIyMjIyMjIyMjIyMjIyMjIyMjIyMjIyMjIyMjIyMjL/wAARCAEs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iiuo6wooooAKKKKACiiigAooooAKKKKACiiigAooooAKKKKACiiigAooooAKKKKACiiigAooooAKOnXpRVHWpGh0LUZUOGS1lYH0IQmgRp+GUx4ds5iMNcqbph6GUmTH4bsfhWnLMkKFnbAAJ/z+YpttGsNrDEgwiIqqPQAVjC/S88RixyfkxMFbuoH/xXlmuU5TeHIBxj2ooooAKKKruZkvoyMtBIpVhj7jDkH6EZB/4D70AWKhmuYrd4VlbaZn8tDjjdgnHt0P8ALvU1U9VsjqGl3FsjbJWXMT/3JByjfgwB/CgC5XNXI8jxdcr0W6s45FHqyMyufyaMfhXQb5FtN7qFkEeWA5AOKwNcYDWNEvF/jlnsjz2ZC/8AOAfnVQ3Kg7SLNFFFdB0hRRRQAUUUUAFFFFABRRRQAUUUUAFFFFABRRUN1d21lA093cRQQr1klcKo/E0ATUVlR6rdajxo2mT3an/l5nzbwD/gTDcw90Vh71di8PalcDfqGtyxsf8AljYRIiD23OGY/XI+gqHNIhzSLFFLH4agQ5bUNRkHo1x/gBTx4Z0k/wCutmuh6Xczzj8nJFL2iJ9qirPd21qAbi4ihB7yOF/nVUa7pTcR39vM392BxI35Lk1vW+jaXaHNtptnCT/zzgVf5CrtT7QXtTk31q1QZa31IL/e/s242/nspbbXtJu5PKg1K1aXvF5oDj6qeR+VdXVe6sbS+j8u8tYLhP7s0YcfkaPaMXtWZg56UVTv/C2iW217fwlps8PPmLbwxxyD3AwA35g+maw2k8LwXwtfLudO3f6t7a4mt2X/AHoiQf8AvpcHIxmn7TyK9r5HUUVSGm61AA1lqVnqUWMqt0vlOR1z5kYKnqP4KaZ9bi4k8O3Eh/6drmFh/wCPulUpopTiX6KxbnXrqzt557rQry3hg/1ss9zaKicA8nzvcVxOo/FieS3YaPpBEmcebdONuPVVBBP4lfxpSqwjq2NST2PUKo3mtaVp7Fb3U7O2Ydpp1Q/qa8K1DxTqmrbv7R1i52nrBv8AIT6bVxuH1z9aWy8LarqMX+geH72SNuQ62xiU+4Zto/EGsHirv3Y3Kem7PZv+Ez8Mf9B/TT9LlD/Wom8deGFP/IZtm/3Mt/IGvMovAHjUJh/D07EdG+1WwJHuPM4NTx/DvxhIOdEaP/fuof6OaX1ip/KK8e56EvxA8LN01dD2z5UmP/Qa0tP8RaNqrbLDVLS4k/55pMC//fPWvK0+Gfi+NnI0uMqx3AC6j4Pfv/nNY+qeGtY05T/auhXkSLyXaHzUHuXTco/Oj6xUW8QTT6nv9FfPdn4k1fTIlfTNauViRhlDL5qBe+FfcB68Y6V2mkfFC6hZY9bs1mj6faLQYYe5Qnn8D+FaQxMJb6Dsz1CiqematYazZi6066juITxuQ8qfQjqD7HmrldABRRRQAVmeIzjwvq3/AF5zf+gGtOsjxRNDB4Zv/Pljhjli8jzJGCqpkOwEk9BlqT2E9jsq55rMWnja1ucfu7m1mjHtJuRsfiA35Y7Cue1r4waDp6uNPhudUccBol8uMnsN7dfqoIrBs/iPqPiDxTosEthaWlut6pG12kfLAx/e+UfxntXG5xTtc51CT1sewUUUVZIUUUUAFFRzzw2sDz3EqRQxjc7uwVVHqSar295NeWBuYLUoWOYkuGMZZezHglc9cEZ6ZAPAALUi742TONwIzXO+IIjb2uks5BKakrNj1cOvH4vUqXmpailw6XdrY2UJKSXIj3lmUneUZiAAv3dzKckMcYAznQA6xd216Wm/s6zGLFZWJaZsYM755PBIXPYk9xioq7Kim2atFFFdB0hRRRQAUUhIAyTgDuaoy65pEDFZtVsY2HBD3KKR+ZpXEX6KzP8AhI9CP/Mb0z/wLj/xpf8AhItDxn+2tN/8C4/8aOZdwuaVFZttr2nXt4LaynN0/wDG0Cl0QYJBZx8ozjjnmtKhNPYAooopjCiiigChHYeINS5leHR7c/wqBPcH8f8AVofwetGx8L6VZTrdNC13eL0urxvNkH+6Twn0UAe1bNFczk3ucrk3uFMk3FQqnBJAz7d/0zT6g37r7YP+WcWT/wACPH/oJpCJ6KKKACiiqVzJerkRwZXPytE6s34q20Y+hzQBdoqvbtdnHniIqRncoKke23n+dWKAAnAyelUpU0zWrd7eUWl9CPvxnbIo+o5qcXcP2n7OWKy9gyld3fgkYP4U9oo3lSVo0MiZ2sVGVz1we1AHOT6LqGjMtx4fkEsKkltOuZDtIPJ8uQ5Kn/ZOV9NvWqetfEjSdG08tNFOuqE7U0yZfLmLe/bZ/tjI9MniusuLlLXyjJnbJIIwR2J4Gfx4/Go9Qs7C/tvs2oW0FzA5A8uZA4J+hoYHzVrviHVvEWpi81VDNIzBIYLblE5O1VTqzcnnknJ+ldH4N8BX3ie7llvnksdMh4LxbWkkfPKAnKjHc84PHBBA7vUvhzoumX0etafpP2xYc+fp8jGQPGfvGMMeHH93OGGRjoR22mXFldabbzaa0TWbIPK8oYUDpgDtjpjt0rJUle8tWaOppaOhm6L4O8P+H9rafpkKTAY+0SDzJT/wNsn8M4rdoorUzCiiigAooooAxNX8IeHtdDf2lo9pM7DBl2bZP++1w3615z4i+El3aK1x4euGu4xybO5YCQf7j8A/Rsf71ew0VMoqW5UZOOx8s/aNQ0PV1eCS603UI2CSqRscAg4DKRhhnHUEelepeEPHy6tPHpurLHBftxFKnEc59MH7re3ft6Du/EXhbSfFFl9n1K2V2X/VTrxJCfVW7fToe4NeA+IdAvfDervpl/ksP3lvcJlRMoPDqezA4yOoPtgnNOVHVao3jNS9T3ymSyxwRPLNIscaAszucBQOpJ7CuF8I+P4Lm0az165jgu4IywuZCFSdAOT7OB1HfqO4HG+KvGE/im5kiTfBpML/ACQtwZSACHf8+F7dTz06ZV4RhzFeR0ev/FI+f9k8PwJICD/ptwp28Y5ROCevU4HsRXB6hqF3qt3G2o3c99cs2Ikf5ju9EjUYB/3Rmup8H/Dm/wDE7pqV5K9jpJUbGC/vZxnqmeFU8fMRzjgd67/wT4YsbS0a8s7JLZbmUNI5bfJtjf5I85J4IyxY5JyMAYxzP2lXWTsiHUUdtTz/AEj4XeJNZeKe5SLS7Ycj7UN0hPr5anjjPDEHnpWtd/D+28PX014mrXc76TaDUZCwVF3hsxrgDOD5cmeew9a9T1DVvs8q2dlGt1qMgykO7AQf35D/AAqPzPQAmsPxBoSHwldWVxMZrjUrq2S6nPymQvNGpAHZQvAHYDuck3GnFdDJ1JPqdPcwtIA0ZZZF6EPtx+hB/EVVN1e2w/e2c1yuOGh2bh/vZYZ/AfgKXQ71tR0Kxu5P9bLAplH918fMD7hsj8Kvu6xozuQFUZJPYVZBiWt5ca3f3MLRS2draOqSRMw8yZioYZ2k7VAPTOT7AEGWbQ9It4pJ3EltDGpdyl3JEiAck4DACsTS9O1YxrqsCW8wvma78uSdoHjDnKqWCvuwu0fw/d53cY1203UNWljOsG3itI2DiytnMgkYHIMjsq5AIB2gAZHJI4oA5W/1Cw0+ZdWuNI1ZNJhTdDemH7SzNn7+JCzRKAODtGc5yOM42ufFky2H2bQIrh2f715d7EO3vsC559GI49DXr1cJ4n+F+lax5l1pe3TNQYliY1/cyn/bT1PquD65qZ81vdKjy394yvC+raN4jhhs5bm5aW2QbNNvGTagXoVCqBIBxyckexrta+eNU07WNC1g2V5b/ZL2AiSORZSM+kkbAcj3/AgdK9N8FeOv7V8rS9YZI9SxiOYDalz9PR/bv1HcC6NZP3ZaM6EkttjuqKKK6RhWB4j8Sx6KiwQqst7IMqrfdjX+++OcZHA6k+nJGtqN6mn6fNdupYRrwgOCzHhVH1JA/GvJ72Z3mM99cIJbl8tKx27t3PQ9VwQAO20Vx4zE+xjaO7AkvbqfVsNqEzzE/P8AvGyig4CsF+6MNweM896j+0yBnwfLVB/q+0eCMEeozx9DTFu7VJZOJZCMkqkZABxyMvtGDnpnsMUrzMUAit47eMbcSzvlto5xjj1PTPWvClKU3eWvqMTznt4uZWiA+Rck5ViDx78ZIPPQVLZx3t5MdqSAytshi8wb2JHQ8HjAJOegGe1Mhs1Z0YyPK7/LEWhMhY/3UBC/kq9sn1r0Pw5oH9mp9quVQXbrtCKBthU87Rjgk4GT7AdBW+GwzrS8uoGho+mJpGmx2quZJPvSynrI56sf6egAHar9FFfQpJKyEFFFFMAooooA26KKK5TkCqiYGqyHP+shUL/wFmz/AOhippnMQEnVF++B6ev4f41Buje8RlkXOSVOfvZHzL/6C3vQBcooooAKKKKACiodt0JsmWExZ+55ZDY/3t39KdPMtvH5j527lXj3IA/nQA8qrEEgEqcjI6GmrKjSvEG+dACw9Aen8jRDKs8EcqZ2uoYZ9CM1hRzz6Z4gZdSYGG7VYre6AwrsCSEfsr84B6N2weKAE8VDVYbL7Xp8BvY4ijy2a4DsEcNujPdsAjaevGMEYNDwj4nsfGNzLexSGOW3UYs5CN8YbOG4OCCMjI9wegrsK8/13QrTw7d3epW9gVgvJhN9rt3EUljcHCly5BxEw5bggEHIIbgA9Arnr6xuNFvZdX0iBpYpTuvrCMf63/prGO0g7j+Me+DVH/hKrzw/FBD4qt4w0gAjvbEl4ZD6MCAUPvyvuMgV0FrqP2518hY1TGSWlVmI9gpP5kj6UAT2N/a6nZx3dlOk8Eg+V0P5g+hHQg8irFYMES2HjeeOJVWPUbLz2VRgeZE4VmPuRKgz/sCt6gAooooAKKKKACiiigArH8S+G7DxRpTWN8pBB3QzJ9+F+zKf5joRwa2KwPGfiEeGfDN1frtNyR5VqjdGlbhfwH3j7A0ntqNeR866hp0trrN3p920UpsJ2iLR8o7j+IfT07HPpXXfDHwrZeJ9Zvbu+kjls7GVSbTvK+MAsP7gKnjuQQeAQeRsLHU9XmNlp8b3eoymV+T8zYyzOT6n9SwHetHwprp8LaxZ6pb7vsyAR3Ef9+A/eyPUfeHuMdzXJCyldrQ6ZXcbLc+mAAAABgDoKy5vDei3Fw882mWzySNucmMfOfUjofxrSR0ljWSNgyMAysDkEHoadXYcpXtLCzsIzHZWkFshOSsMYQE/QCotWsDqWnSW6ymKXKyQygZ2SIwZGx3AYDjv0q7RQByPhu9v3vNesvs0NvcW96Ha3diQokjViyH+JWfzCOnfPORWze208tjcSXsytGsMmYEXCEFSDvzndwTxwPY8GjU9MuJLyHU9Nljiv4VMbCTPlzx9dj45GDyGGSpzwQSDUuLTXNagey1COysLKUFZ/s1w08kqHqgJRAgI4J+Y4PGDzQBo6Jn+wNNyMH7LFn/vgVfpAAoAAAA4AFLQAUUUUAY3iXwxp3inTDaXyEOuWhnTiSFvVT/MdD3r5/17Qr7w9qsmmaiuJV/eRTR5Cyrnh0PUEHt1U/gT9M1zvjPwnb+LdEa1ZxDeRZe0uQMmJ8fqp6Ef1ArOpT515lwnyvyOU8CeLjrdt/Z2oSD+1Ldc7jx9oTpvHv0DD156GutubmG0gaedwka9T156AADkkngAck187qNW0bVAySCDUbCYgrIvKOvBBI4Kke3IPvXsGh6nqHiS2h1tNPtTHysEE14V8lhlWJxG2WzkZ7DgDkk7UKrkrPdG70L2qadqHiLT5IWmOnQkq8agbpGKkEFzn5Rx0HPQ5HSuMn8J6nYEk6esoP3pI/3u73LDEh7cbccV6D9q1ZBul0u3ZR1W3vN7n6B0QfqKlttTtrqbyAzRXIGTBMpR8eoB6j3GR70q2GhW1luB5omn6k5CyWl+AO8tnJJn6ZTCitjTPC+ozEM9pFZ56yznzH/BQcfmVx6Gu/orCOXUU7u7Hdmdpui2el5eJDJcMMPcS/NI349h7DA9q0ao3us6bpz+Xd3sMUmMiMtlyP8AdHP6VVXxVojMAb9I/wDalVo1/NgBXanCHuqyFdGxRTUkSWNZI3V0YZVlOQR7GnVYwooooAKKKKANuiimTSpBC8rnCIMk1ynIRSRTKxe2kUE8mNxlT9O4P5j2rD1G1vNjGKwmx1IhkQgEHIKksCcHkcAjtxlTZvNYlitmuXUWtqMDzZSFyT0AyCcnoAFbOeDWalxquowuiKdPt5PvTMWNy6+gyf3f1PPP3VNNJvYaTexa0DxRHqFzJpl4Gi1CFivzIVWXAycejDuvB7gYNdHXNf2bZfYVshboLdfuoONpznIPUHPOeueetRpHrNoNtnrAkj7Jf2/nbR6BlZG/Fix96t030LdN9DqaK5r7d4j27f8AiVbv+em2TH125/Td+NI39tzkedrKw+1naKn/AKMMlTySFySOjkljixvYLuIUZ7k9hVLWtObVdLltY7h7eU4aORT0YHIyO4z1H8jg1zU0t3pGo295e3V1q1sziPyzGvnRnGdyLGoDgYJKgA8Z5wBXW2V9a6lZx3dlcR3FvIMpJG2Qe38+KTTW5LTWjINHvxqGnrJ5XkSxs0M0Oc+XIpwy57jjg9wQe9WLyzt9Qs5bS6iEsEq7XQ9x/Q+/auV1hrzw74pTU7JHmtdSTZcWgx880akhl9HMYb2PlAHkgjotL1mw1m2E9jcLICPmTo6ezKeQeR+YpCM/TdTfTrptG1i5HnxrvtbqVgv2qEdyem9ejD6N/FgbMc8N2rqgLx4wSUO1gfQnhh9OKzPE+l6fqejudQljt1tT9pjunVSIGXnf83BHUEHqCRWdoqa/qeiWUzLZaGs0KSSJaw75SSoORuAWM+xV/rQBQH9k20mqeHr2S4FjayIbV44nb7MGUN5YdVIXacFQTkArjoDV2w1OBURdM03UtVlj+Q3AhFvEzd2JcopPqUByfyroNM0y30q0+zwF23MZJJZW3PK56sx7k/4AYAAq5QBj6Zp962pzavqbRrcyRCCK3iO5LePOSNxALMxwScAfKAOmTsUUUAFFFFABRRRQAUUUUAFeJ/FrWDfeKINKRsw6dEGcD/ntIM8/RNuP9817U7rGjO5CqoJJPYV8tX9/daxrl1eoGebVbktAp7O7YjT8tg/Csqz92y6mlJe9dnrPwe8Ppb6feeIZU/fXrmKAntEhwSP95gfwVa4T4haYdE8c6hDFbk21ztvIwpHHmZ3cHtvVz+Ne+aRpsWj6PZ6bB/qrWFIlPrtGM/j1rzX4zWAD6NqijktJaP75G9fy2P8AnSqQXs7dhwl79+50/wAMNU/tTwFYbmYyWm60fdnI2HC5z/sbT+NdhXk/wZvSJtb04n5P3Vyo9yCjfoiV6xWkHzRTIkrSaCiiiqJCiiigAooooAKKKKACiiigDx/4v6GlrqFlr0K7Vuj9lucdC4BMbfkGU/RaqfCzUjFqGoaSzfJMguoh/tDCP+hj/I13/wAS9PXUfh9qysgcwRi5AIz/AKtg5/QEfjXmPw38J6nqerHVLO/+x2VqzQu5Xe7Fk5VAeBgMpycgHHB5FZL3aqkjeEvc16HqlzqMVvOtssctxdMu4QQJvfb/AHj2Ue5IHbrUQksNZje3mh3vEQXguIirxnsdrDI74YenBrVitrPw9Aot4MRyEmaVmLSOwUkMzHluARyfTtUV/p0mqWcF7bMsWpwKfKkP3W/vI3qjEfhwRyK6vaak+01M37Be2v8Ax5X7Mg/5Y3YMo/B8hx9SW+lct4v8T6xpojsTZm085CzXcEnmDA6hchSD0ycdxjGcjsrG8W+tRMEaNwSkkT/ejcHDKfcH/HpUOr6Ra61YNaXanbncjrw0bdmB9f8AEg06kXKLUXZmjV1oeKtdCNc5kiUtuLS5VmbuxLYyeOp+nGSKkj1UKQFvI27/AOsyP8cfTnHuK6a58C61p7ubPyr2HPCo/lt+TEAY9m/LNUT4X1kuF/sq6CdeGj4PthuD7jg46cV5EqFROziczjJdCLSvEEumXBmsnwx+Z4kH7uT13KOM/wC0OfwyK9L0bxHp+tIFhlEd0Bl7Z2G8fT+8PcfoeK4m18GaxcHbLbJCvdp5VGffEZbn/vnPeug0/wCH2kWzRy3oa9nQhhu+SNSPRR29mLV14VVo6NaeZrT5kdbRSKoVQqjAAwBS16BsFFFFAGxK7RxlljaRuyrjn86xdQ1GKxmjW5H2zUWG6Cyh5C/7Rz0A/vt+HJwa8+tXuqjy9JVrW1PW+mT5mH/TKM9f95hjuAwpbOwgsUcQqxeQ7pZZGLPI3qzHkn+XQYFYRg3uYRg3uRRWk090t9qciz3a58tF/wBVbg9QgPfHBY8n2HAvUUVslbY2SS2CiiimMKKKKAKl9DM6wXFqENzayiaJXOFY4KlSe2VZhnsSDzjFY+lQDR7md7Gz1Kygkl80wmGNwucZX5XIYenXA4FdHRUSgmRKCZlX73niG/s2ENzp9lZSNMkrMqzSy7WRSqjO1QGb73JOOMdab+FyJ3mg1BvMkILma3TBPP8AzzCep656n1roaUdRQoIFCJ4Bq+u6p4h8qPUbtpoUcLFAqhIl+bAIUcE+5yfevpmvlC2ldng2phFlTczcfxDoP6/zr6vrjpNu9yKiStYKKKK1MgooooAKKKKACiiigAooooAw/GczW/gfXZUJDLYTkEdjsNeH+A4IL3xzoMWQ0QuGkGORlI3df1UflXufi22e88G63bRqWkksZlRR3Ow4H514H4P1Cz0rxlo+r3DJFbrKRLKTgKrxsm5vYFhyegrGp8UbmtP4ZH0rXnXxlAbwpYJvKs2oLtIPOfKkNegC5gNuLgTRmAjcJA42keueleH/ABJ8UweItbhtLCZZtOsN2JUOVlmPBIPcKOAfUtV1JWiyaavJFv4MO7eJNVSQYdbRMkdG+fgivaq8z+DukPDpl/rUqkC9kWGDPeOPPzfizMP+AivTKKatBBUd5MKKKKsgKKKKACiiigAooooAKKKKAK2o2q3umXdo4ys8LxEeoZSP61xvwlWK38B2KvNH9ruGeeWPcNw5wOOv3VWu0vZJobC4ltojNOkTNHGDjewBwPxPFcTY+J/Cy+FrDTo9Xs47m1EUHl3TCGWKRCAzMrYK4IJJ6cHk0vMfkX/HTyvHpdjFKkZvLtYsu20dDxntkEj64rpONO03kmTyY/oXIH8yf51zLy2/im7e7MYk0oW720DMMfaA5Uu477fkUKe+CemDXPaYniO/t7C0u9avZrm5QhCqw7IQp2yOxADbkOQMjO/b83Wqasrg42VzpXt7rU9fubnRJYoLb/VXdxNGXSWVeP3agjLKBtZs44A5K8SXKatpKma7EV/ZjmSS1hZJIh6mMs29fUg5H9010Vpaw2NnDaW6BIYUCIvoAMCsrWNTl0q9tfJje5lut0cVupwWYDI+g7k9huPPGGpNDUmhsUiTxJLE6yRuoZXU5DA9CD6U6q+n+DtNhgZtSt4b6eRmkYSpviiLHJWJGyEXJPTk9zVaNE0rU0s4pWfT7pS9oWYt5bj78W49sYZQecB+ygDSM7uxrGpd2NGiiitDQKKKKACiiigAooooAKKKKACioLq8trGAzXU8cMYONztgE+g9T7VgXPjaxibbBa3U/GQ20IDzjoxDdePu1nOrCHxOwHTUVyi+OrZTibT7kD1jZGGPXkjitzTdZ0/VkLWVysjL9+Mgq6fVTyPrShWp1PhdwL9FFFagFFFUr+8aDZb2wV72biJD0A7u3oo7+vAHJFAj59vkazN9Go+e2llQD3RmH8xX1PDKs8McqHKOoZT7EZr5i8RWElr4m1WwaSQxx3LM8rH55N4D9umd+fx4r6E8GXRvfBOhzk5ZrGEN/vBAD+oNefSVpSXmZ1dkzcooorYxCiiigAooooAKKKKACiiigArxPxX8MtT0y8mutCtze6c7Fhbxn97BnqoB++o7Y5HTBxmvbKKmUFJWZUZOLuj5bm8L6oRsj8Naj5jHGf7Nk+X3+7XV+G/hlrWrTRLf20ml6auA7S4ErqP4UXquemWxj0Ne80VCoxRTqyIbS1gsbOG0tYlit4UEccajAVQMACpqKK1MwooooAKKKKACiiigAooooAKjnnjtreW4mcJFEhd2PRVAyTUlY3if9/paaeOTqE8dqV/vITmQf9+1k/KgCv8AZ9U8RWu65mfS9PmTKwQH/SHU9N7nhOOqqCf9rtXz74gsEs9c1SC1UAW97cJGoAUFfMb5cAAAfy4r6gldo03LE8p/uoRn9SBXy3q+ofaNc1a8J/dXFzcXEZ9F3scce2D+dY1/hRrR3PZPh6f+KJsADkDfg/8AAyf5k1veD7GGGxvL9QWnury5LEnoqzyAKPQdT9WJ71S0S2g8P+ErGCTbBDZ2imUnouFyxP45NaHgiaWbw0Gnh8ib7Xcl4T1jzO7BT7gEV1T2SCeyRcu9eisfMW4tphNwIYlGWmJIAVe2SSPYZ68HC6bp8kMrajqTo+ozDYSD8kKk8Rx57Zxk9WIyewDddCiTSZWXKx38eTjpuDIP1YD8a0Lm1juo2Ry4BGOG4/LofxBrMyJiQqlmIAAySe1cfBod1r+lyXB1W4tLe7uDdW0UUUZ8td2Y3yykhiAG645xjrmPUrzUH1WPwkEaWO7TEtySRsgO7djuWKqyj0LDnoK7QAKoVQAAMADtQBzN3pGsWVpLc22pteyxKXFtLAiiUDkqCuCCegPTPUVPbXMV5aQ3MDboZkWRG9VIyDWtb3fn3dxAV2tDjP45x+gB/GudihOj6zLph/49bjfc2Z/u/NmSP8CwYezY/hrWEtbM1hLWzNGiiitTYKKKKACiikbJU7SA2OCRkD8KAFrN1jWrbR4AZD5lw4Pk26n5nI/ko7noPyFc1q+p+KrIyC8S3gtgTi5swSpH+0WDbeOuQB6GuUaSaRjOJ1JkwS65Z2xzkuxOe3JHGD9DwYnG+y91LXz2Dc07ue51O6+03Ds9yAdo5CBTwyKO3pnqSOe1Ry2zSAMxRJT2Yj5j6/j/AD9ic0PMl80uZGZzyS33c467enbrjt2AOJRPMFIaVzu4Kknn/Pp7jPXDeFNzlLmk7spWFTZMjKyzb1ztIhdgfUZA/wA5/AQr+6nSeK4e2niIKSYKMv5jB7ZB4Pf3UzMgUszAdERTy309Bx19uP8AYkstO1LW7g21mhIU4kkOVii+pHf/AGR83PYliNKUJyl7m4mdpoXjSyvY1t9RuLe3vgSow/yTY6lffg5XrwcZHNbZ1e058szS4/55QO4/MDA/E1ladp2k+FkWGFXudRkXkqoaeUewHCJwPRRxUtpBc61cTzamI/sUb+XFaIcozD7xc/x4PGOgKnrgNX0lPnUUpvUgdBrF5qzldNsjFB3vbgqU/wCAKpO/65A98jFaVnYRWYdlLyTSYMs8hy8h9z6egGAOwFWulFXYdjxj4hW/2fxvdNjH2mCKf68GP/2nXpfwnvBdeBIItwLWtxNAfb5ywH5MK4n4tWbG/wBIuVYqskcsMhHU4KsoB7dWrY+C10qw61powAkkVwq9PvKUOP8Av2Pzrha5azXcmprE9VrN1fWE0sQRJBLdXlyxS3tYsbpCBknJICqByWPTjuQDpVzuir/aHiPWtUl+ZoJv7Ptgf4I0VWcj3Z2OfZF9K1OchupfGTyWciW+mwQG7hE8UMjSyCLeN/zMFXpnOBn0rpZZY4YmlldY40G5nc4Cj1Jp9czNCniLxTc2d0ol0zS0QPAwyk1w43fOOhCJtIB4y+ewoA3rS/s79C9ndwXCjq0MgcD8qsVzWqeCtJuYWm0y0t9M1WNc217aRCN437Z243LnqpyCM1Tl1u41/wAO6LbxF7S71ac2115bYaDyw5nCnqD+7ZAeo3A0AdENd0hr82K6rYm8BwbcXCeYD6bc5q/WZL4d0WfTk0+bSrKSzjTYkLwKyqvoARxXJ3s0+n+CvGOiyzPMNMtJRbSyNlzA8JZAx7lfmXPcKDQB2j6pp0dz9mkv7VZ848pplDZ+mc1brFtvDGg/2bFbtomnGIxgMhtUweOcjFYr3MXgXU5bffI2hy2M95DCzFjbPCAXRCf4GVsgdipxwcUAdpRXC6TBp+r6ZBqGreKLiS9uEEsq2msPBFCTzsVY3UYXpk5JxkmrGjXSR+J47LRNWudV03y3N750xuUtmGNm2YkncTkFCTxzx3AOhXX9Ik1k6OmpWz6kAS1skgMi4GeQOnHrWjXHeI9UtfDXjHT9Vu5PKtZ9PuYZ8DJZkaN4wB3bmQAf7VRT6f4t8RJZXs9zbaXBHeW9ymmhNzmNZFYiWXn5toPyqMZwCT1oA7aiuU0uGbxWJdWu728i095WSxtbW4eAGNSV8x2QhmLEEgZwBjjOTVPwvqt1qH/CQeHk1Z11LS750jnmTzW8hjuQkE/NjlM/7IoA0NKe/k8ca3DLrF1NZ2scJjtHjiCIZAx6hAxwFGMnuc5q54qm1qDRt2gxGS7MqB9iI7rHn5iquyqT0GCR1NcjpWmeJm8b+JI4fEsEcyJaGSR9NDCQFHxxvGMYP1rV8VR6zp3w+1Sa81tpL2ECWK5soTalRkDaQHbPfuOtAHT6OdQbRrJtWWJdRMKm5WL7okx8wH41cDBs4IODg4rkLfTU1vVrvTLqe5uNI0cJbeVNMzG6mKB2aVs5cBWQAHgktkHAxHqeiab4X1HSNT0Oyg09pb6K0uYrVBHHPHIdvzKMAlSQwOM8EdDQB2hIAyeBXNv4+8KpcmA61bkh/LaRQzRK2cYMgGwc+prmdW0d9b+L02myvN/Zb6VDc3iea+JAJHURYzgKxCFgMZ8v3NehfYLP+zzp4tYRZmMxfZwgCbMY27emMdqALAIIyDkUVzHgWSSPRrrSpJGkOkX0tijsckxqQ0efcI6D8K6egArJ1FAPEGjSux2AzRqvbzCmQfqFVx/wI1rVma7DLJpvn26GS4tJFuYkXq5U5Kj3Zdy/8CoA574h2MEXh++1mXUdSge3gIhitrnykeQ/KgOBnliB1rwnTbOHULvR7JmwlxcwRAnrtYgMP++dwr0H4p+LINXvrHRbCcSWsUa3krr0dmUbB+Ctu/4EvpXJeGdHbUotTaIuJ4CsVo8Z+5Kzq+7g5B+7GvTJc+hIwl71RLsbQ92Lb6nsNxONbkS1tonksI51a8uuBGVRgWRc8vyAGxwBuyc8VsWk39la7c2dwMQajMZ7SYfdL7BviPo3ylh6gn+6ao6frNpb6ZZ2erwJpDpGgt5Y8rbkYG3y5CMLxxsbnt8w5N69skm02ayuywtpAGiuYRkQuDlXA6oQQCDyvHbpXRJ3ZnKTbJfFHy+HrmfvamO6H/bJ1k/9lrYrzrXdRjv/AApeadPIZPEEyGBYPMbEpJx5kQ6bCOdw+6Cc8giutttYuZNLtr6SyzDNEku+OUHCsB1BA556DP1pEjLK3in8XapfnmWCGKzUZ+6MGQn8d6/98il155NNt21iB5S9vjfAGysykgFQDwG9CMc9ayNGuPtHibxG76gbUPcKYUBQFkRBEzYYHjej8iprq/j1+C30eGRLuR7lXumjHypBHJuBfHALhVAHfcSBgUAXdLjvrCS91DWmtYWunDttm+WFQAFQZAyfU55J44wKj8TOkljpt5HuEsd/D5W5SpIdvLfg8/cZz+ANXbXw3pFlOs9tZiKRTlWSRhj9entVPxCfN1jRLb+7JLdEeoRNn85RTjuOO5NRRRXSdQUUUUAFFFBIAJJwBQAVkXvhnSb2QytaiKYnJkgJjJPqccN+INZGr+Ore0BXTrZrzHHnbtsX4Hkt+gPrXNH4g6078CAE9FSA/wBWP865qmIo/DLUzdSKOofwHaENs1K+UsQTnyv6ID2HfsPSo18AwZ+bVLog8HbHGOPQfLgDn09R0JFZFj8Rb+SSOOSwiuBI4j8wZhVCTjJOX3c9cdK7P+y5brnUrx7gd4Ih5UP4gEs30ZiPaohSw9RXjFFKSexhRaJ4ftp3jSC41i8X5XXdvA9nA2xKfZsHgda247O/miWOSSLT7ZRhYLMZbHpvIwB7KoI7NWlFFHBEsUMaRxoMKiKAFHoAKp6xqaaRpkt4yGRlwqRg43sTgD8+voM10KMILRWQ/Uhu3sfD2lzSxCGF34QyPzNKeFDMTliTjkkmr9pbLZ2kVuhLCNQu49WPcn3PWvFtavLvWbwSXswmkbcNp4RFwThR2Gdv145PWvRfAGp3Oo+HjHdMzyWkpgEjHLOu1WBPuN2P+A1lSxEaknFERmm7HVUUUV0mhxfxPtPP8KJcgc2l1HJ+DZjP/oefwrk/hVqgtvH6QD/VXdvJb7s8GQYcfXARx+Neoa7pv9r6BqGnZwbm3eJT/dYg4P4HBrwXSdQOk3enanGhT7HLHMUA5CqfnX/vncPxrixHu1IyE1dNH1LXOeHZBZ61rukzHbcfazexA/8ALSGUA7h9HDqfTA9RXQo6yIrowZGAKkdCKz9W0Ky1jyXuBLHcQEmC5t5DHLET12sOx7g8HuKs5TSrnNDcW/irxLZSnbPNcRXsQP8AHCYIo9w9cPEwPpx60knhFriNobvxJrtxbuCrRNPGgYHsWSNW/Wli8IoNF0y0l1C4F9psfl22owYSVV6YOdwYFQoIOQcZxnGADoZJEhieWR1SNAWZmOAoHUk155pxNjomg+IZ1ZLJdSu7qViMeXBcvKUkPsN8ZPoCSeldC/ha5v8AbFreu3eo2YOTaGKOGOX2k2KCw/2cgHuDXRFEaMxlVKEbSpHGPTFACNLGkJmaRFiC7i5YBQOuc+lef6uxvvBPjXXEUiC/tZBakjG+GOLar/Rm3kf7JU10g8F+H1YAWB8kNuFsZ5Ps4P8A1x3bPw21H49wPh9r44A+wSgf98mgCOLU/FphSJfDVkJNoHmtqf7rp14j3fhioZ/CV3rNtfya9fxzXt1ZS2cK28ZWG0SQYbYCcsxwMsfTAArrEG1FB6gYpaAOCi1nQLONIPGOlWmnalEoSSe5tQ0E5Axvjl27SD1wSGHQipr/AOIei2OlPJoUMuoRQbSz2lq5t4k3DcTIBsGFyevau3IBGCMikwMYwMelAHM+JdBbWvEXhiZ7fzbWxu5LiVsjCkRnYcd/n29PSunoooA4/TjrnhaxGkRaDNqlrblltLi1uIkzGSSqyLIykEA4yMg4z7VQl8Lahpuhxa3bybfFEDzXUhhQyJOZW3PbkcFk+6Aeo2gjHNd/RQBwsVzrml60niG/8P3GzUbJIby1sHFy9tLGzlCRxuBVyDjOCB161F4p1PVtf8IanbW/hjVI1nMUUAkCCST5suSm75FAXGSeSegrv6KAOWki1TRdXutT0/TZL+x1LZNcWiOiTwTBAu5dxCsCqqCN2QRkZzR5Wr+I9U0+W90x9L0yym+0+XPMjzTyAEIMISqqCd33iSQOBXU0UAcdot4lz8R9fka2vk3W1vBDLNZSxxkRmQvh2UL95x356jNdj0qC9vINPspry5fZDCpZj149h3PoO9eWan4m1HxELmwlvJ9L3bkWC1ba4BGQfM/iOCM4wBnkd6zqVYQ0ky4U5S2N/wAIeINPuPFXiO2t3meO81BZraRbeTy3xbxq537dowyMOSORXd1g+CoIbXwTo0MCBES0jBHq2PmP1JyfxrerQgKyvEmtw+HfD95qswDeQmUTOPMc8Ko+rECtWvE/in4nTVtbTRLSTda6c264Knh5yMAf8BBP4t/s1M5csblRjzOxwCWl3fX1rFbRrLf3NxtAUYDPJnP0UE59gvtX0Vo+gx6Potno9nAFS2GTdyKMmQg7pFHXcSW5OAM9xxXk3gGxlt9QXxTLj7FYTCEgr94MCsj57BAwOfQOK96qKUWo8z3ZdV62WxGsES24gCL5QUIEIyNuMYrLOgpZfvdEcWEg58lRm3f2MfQfVcH1yOK2KK1MjHspLe8uZYLmyNlqMYDyojkb1PAZXXG9cg9cEdwKr/8ACKRRLFBa6pqVtZRnctmkqtGCORgupYAdlDYHYcCti58uKSK5aNSyny9+OVViM/hkLn6e1TO6xxs7nCqCSfQUAZd/Z6VFZQ2c2n21yiA+VDMgcADqxLZwB1LH17kgGxpmnxWFuFiWONTyI4IxHGuf7qj+Z5/lVXT4Wv5nvrgHaX+RD6qeM+ynIA6btzdxjYoAK5zVjnxfp4/u2Fzn8ZIf8K6OubvSZPGDjPEFgn/j8j//ABuqh8RUPiLNFFFdB0hRRRQAVw/jnVizjSUk2xbQ9zhwN2fuocsOMDJGecr2JFdxXjeqaitzqd3MZGHmzu28tjK5wmAOWO0IMYOeBXJjKjhTst2Z1HZFOQRp+8cuuTwAzfMT6DDg/nUUpdo081yqSHb5J24AxnLkAbuq8dOe9NSM+W11KEEjDbGuAAu7I7dyN2fcCpWi3SIjbhGq7GLD15P4jgfgK8g5i74dsn1DU7CHbnbNGRgcbFO5voMZH1Ir2WuZ8IaAdLtTd3Eey5mXasZ6xR5zg/7RPJ+gHbJ6avZwtJ04a7s6acbIK5Xx4+zTLIZ4N0Sf+/UldVXH/EYKNFsmYEgXgGB3/dSf1Aq8R/Cl6Dn8LPOnG4+aPvAfIvcgkHP5qD+Pc5r03wLb+RpV26jEct2zIfXCqp/8eVh+FeZ6VBdajqTRW6mSWb9zGD0Vs/MfoASxPtXten2Uem6fBZxElIkC7j1Y92PuTkn61xYKm+Zz6GVJa3LNFFFemdAV4Z4v0r+yPFd9b7cQXDfaoeOCrklh+D7vwxXudcT8S9FN/oSanCmbjTiXbA5aE/fH4YDf8B96wxFPnhoCdnc2fhZrn9qeEksZXzdaYRbNnqYwP3bf984H1U13FfOPgbxMfDviiK/kYLps4Fvcn/YJ4k+inn/dLetfRwIIyDkVjTlzROeceVhRRRVkBRRRQAVma9odv4i0t9OuprmKB2Bf7PJsLY7E4PHt7Vp0UAVdPszYWMds13c3RTP765YNI2TnkgDOOnTtVqiigAooooAKKKKACiiigAooooAKKKx/EmsHR9JaSLabuY+VbKeRvI6keigFj9Md6UpKKcnshpOTsjkvG+uNd3y6bbENFbSAMO0k+MgH/ZQfMff3WudtbGTULqLTbY7y7mNWZQQz9XkI6YUZPpnjriq8ZJQTJIS8uUgdjkhc5eU+pP3s9/l9a9B8DaKtrY/2pIm2S5QLAp6xwdR+LfePf7oPIrwaaljMRzS2X9W/rzPWm1hqNlu/6/r5HTWFlBpthBZWybIYECIM5OB6nuferFFYvinxJa+FtEl1C5G987IIQcNNIeij8iSewBPavf2PIOf+I3jYeHLJNNsJQNXvFOw9fITnMh9+CFHqM9Aa8V0fSbrWNdXTLHPmzKrPK3zeWuW3SMe/b6kj1pmo3V9q2rre3O+61C7uPmCDlmKlVRR2A4AHYfia9p8HeF4/DWl4k2vqFxh7mUdM9kX/AGVycevJ71jCPtpf3UdMY8q8zVsNJs9O0eLSoIh9kji8rY3O4Hrn1JySfXJq/wCGLl5NJNnO5e4sJDaSMerbQCjH3ZCjH3JpKz5Gu9J1KTUrOA3UMyKl1bIcOducSJngtgkFTjIAwcjB7JxutCZxutDq6Kp6dqllq1t9osbhJkB2sBwyN3VlPKt7EA1crEwGSxpNE8Ui7kdSrD1B61mrcTN4edmbdcBWhLHvIGKZP/Aq1apW1p/oSpKpUtKZyvoxk34/OgC1DEkEEcMYwkahVHoAMCn0UUAFcxdeH5p9be5TU7m2vJw7s0RDR7F2qiFGBGMEkkYOSefTpJpVghaV87VHbqfYe9VLIPLcTzyYzhYuORkZLYP1Yr/wGgDFa08S23HlaZfqP41le3Y/8BKuP/HhUZu9Xi/1vhu+YDq0E8Dj9ZAf0rrKKvnkX7SRyJ1kxjM+lavEO5+xPJj/AL9hqjPijRYzie/S2b+5cq0Lf98uAf0rsqKftGP2jOX1bUYtK0m5vpWAWGMsMnG5uw+pOB+NeKwQFk2MihIgoBY4yQOp9MckH2Getex6r4f0/W5Imv0mlEXKIs7ooP8AewpHPvSWfhrRrEhodPhMgORJKDI4PqGbJFZ4ihKq1rZIucHJnnNjol5qcsf2S2e4hGT5h+SMk8ZLHgjgfdyc54rt9D8Jw6c6XN463F0h3IAPkjPcjPVv9o/gBzXSUUUsJCnruwjTSCiiiuo0CuM8eyS3X9laTZRma+muDMqKMlFVGUsf7v3+CeMiuzqGO0giuprlIlE8wAeTqxA6DPYDnjpkk9SaiceaLi+omrqxjeGPDFv4esxnZLeyD97MowOeSqjsufxOBnoAN+iinGKirIEraIKKKq3GpWFq+y5vbaFvSSVVP6mqGWqQgMpVgCCMEHvUNtfWl5u+y3UE+373lSB8fXBqegDwnxT4fPhzXJbEL/oUwMtoT08vun1UnH0K+tek/CvxYL6wHh6+k/0yzT/RmY8zQDgD3ZeAfbafWtLxV4di8S6M9ozCO5Q+ZbTEf6uQdPwPQj0P0rw9G1HTNb3gyWN/p0vHqko/muD9GDGuCpH2M+ZbMUo8yt1Pqaiue8HeK7fxZo4uUCxXkWEurfOTG/qPVT1B/qDXQ1qnc5dgooooAKKKKACiiigAooooAKKKKACiiigAooooACQBknAryTxHq/8AwkGrtIjYsVQpG5OAIc/O/sXIAH+yoPBrrfHOriGzTSIWPnXY/fFc5SHOD06bj8v03H+GuDcGef7LbxGRjIqtGG/1kpxtjHoOhPYDrwTXk5jXbaoQ3e/6Ho4KirOrLY0vDujnxBq22VCLRAHnBGMRfwxfV8Zb/ZGD2r1jpWZoOjpomlR2oYSTMfMnlxjzJD1P06ADsAB2qTWNZsNB02S/1K4WG3j4yeSx7Ko6knsBXbhcOqFNR69Tlr1nVnfoT319a6bYzXt7OkFtCpeSRzgKBXzt4p8VTeLddnvpVaG0tiYrSFz9xCASx9GbjPpgDtVjxV40vfGNwruGt9LQ77e0z+Tyere3QdsnmrfgbwVJrV3/AGrqMZXSQweKNhzdEAc/9c+P+BfTrTbqvkiOEOX3mdB8OvCpiRPEF/HiaRT9jiYcxoR98/7TDp6Kfc16HRRXdCChHlRYUUUVYGfeaYZLoX9jN9j1JBtW4Vch1/uSL/GvseR2INX9L8RLc3K6fqUP2LUyDtjLZjnx1aJ/4h7HDDuO9LVe8srbULY293Ak0RIO1h0I6EHsR2I5FRKCZEoJm/JKqcZy56IOpqSuRTT9RtBjT9fvo0HSK6C3KD8XHmH/AL7qKDWvEiaqunX0+kRNKcW05tpAk/H3R+8OH6/Keo5GcHGTi0YuDR2SsGGQQR7UjusaM7HCqMkmoLWK4VN141vJMerQxFB+rE028u2tsYjzyOW4VvYN0B6Y3YB6fSSSGRpZnWQpg5/0eJh1P99h2A9P64AuwQrBCkSkkKOp6k9yfc9abb3MVypMZ+ZTh0YYZD6EdRU1ABRRRQAUUUUAYlFFFdR1hRRRQAUVXd5ri+SwtColK+ZLIwyIkzgHHckggD2J7YM8mk3tvE0keqLJtBJF1Eu3H1Xbj64P0qHNJ2Ic0nYjnuYbWMPM4UE7R3LH0AHJPsOaiGoW4kCSmSBmBKi4iaLdjrjcBn+lTeH4ZLsDWbyNY3lXbbR7shIz/FyBy/B6A42jAOal8SRJe2ltpTxrIL65SN1YZHlr+8f/AMdQjPYsKl1NdCHU10KtjZXmsW8d3LcyWdpKoeKKEDzGU9C7MDtyP4QAR/e7C2/h5Il3WN5dQy/9NpnnRvqrseP90qfetmqs17FHbySqwbyzhl7jHJHscdM9ePWs3JkOT3ObllmvLqHR5Q1tdyyYnEbkERAEl0bglWwFDDBBbsRXS2un2djGI7S1hgQcYjjC/wAqrQ4udenm4ZLaBYUb0ZzucfkIjWlQ5N7icm9zM1jTFv4g8IRNQh+e3mIxgj+Ekc7T0I9D64qhaXK3lqkyqyE5DI3VGBwyn3BBB+lat9fR2VxaiQcSsyZHbjdn9KypI/suu3cI4juFW5T/AHvuuB9MIfq9XTeti6b1sT1xXjzwidYg/tTTo86lAmGjH/LxGP4f94clT9R347WitJRUlZm54DoOu3nh/VodV085dRtlhY7RNHnlG9D6HsR9QfojQ9asvEOkQalYSb4ZR0PDIw6qw7EHg15R8QPCDQyS6/pkRKN817Ag/OVR/wChD8fXPL+FvF934S1ZLi1U3Fncn/SbYNw6gffXsHHAz0PQ9iOBXpS5JbETjzK63PpCiqGj6zYa9psWoadcLNbydxwVPdWHUEdwav1uc4UUUUAFFFFABRRRQAUUUUAFFFFABRRRQB4x4qOqaf4vuncvvupXZGnZFiMaqNgXIBIxwcElW5IINdd4D0dZYYtdljKxvH/oSOPmCt96Rv8Aabt7ZOfmNdhfNZR2ckuoGBbWMb3afGxQO5zwK8q8U/Fh7oPZeFjsh5VtRdOTjgiJT/6Ew+gPWuV4elGp7Z7nQqtSUPZrY7Xxf480rwlDsmP2nUHA8qziPzHJwCx/gXPc/gDXh/iDxDqOv3jahq1wGZM+VEvEcIPZR6+55P6VRjsr3V79bWyhmvb6aQSSfNuY4Od7seg46k16x4V8AW2jvHf6kyXepLymB+6gP+wD1P8AtHn0ArRKdbbRDjBQ9TnPBXw8kure3vdfgMduqL5Vi4+aTA6yDsP9nv39K9WACgAAADgAdqWiu2EIwVkMKKKKsYUUUUAFFFFABUN3aW99bPbXUKTQv95HGQf/AK/vU1FAGbEut6UALG8W/tl6W1+x3geizAE/99qxPqK0LTxRYXEyWd/HLp13J8qwXigCQ+iOCUf6A59QKdUVxbQXdu9vcwxzQuMPHIoZWHuDwazdNPYzdNPY1G02HAMbSRuvEbofmQegz1X/AGTke1SwNcAmO4VSR0kTgN+HY/n9e1ctFa6no3Oj3XnWw/5cL12ZAPSOTlk+h3L2AFaun+J7G8uEs7kSafqDdLW7AVm/3G+7IP8AdJ98Vm4tGTi1ubdFFFSSFFFFAGJRRWZrev6b4es/tGoXATdkRxqN0kp9FXqf5Dviulu2rOs065jXPH2g6GZIpLh7u5j+9BaL5jKfQn7qn2JBrzjX/HOq+IZ5baMvYaeAP3MT/PIDn/WOPp90cc8k1k6Tpt3e3FtNZWTyWFrOj3EygLGiqwJGTgE+wyeK5pYm8uWCuJ7XPovQbGS0sPNulxe3R8645ztYjhB7KAF98Z6k1R1MX1ze2Gn34tzZXdyyuISw3osbvsbPUEqM9iAR0NdFWRrPy32hydAt/wAn6wSr/NhQcppXFtFdQmGZS0Z6gMR/KsRLMWXirT4lmleI2d00ayHOw74OAfpn9a6CsjVPk1zQ5QOWnlgJ9jC7/wDtMUAa9ZPiBltdJu9QyE+z28jyNjqgUn9Dgj6e9a1YfjFnHg/VY44zJJPbtbxxgDLNJ8igZ45LChgJ4SdLjQkvUkWQXTbw69GCgRqR9VjU/jWrcPcoMwwq4HP3+T7YPH61heAfNj8H2dtcwvBc2xeGaKT7yMGJAP1BU/jXS0IGclDfHxJr5g8h4l04OsoYHAZ+AcnuEB49X7gVo63hL/TrkEHDvbP/ALIdd3P4xqPxrzT4qPd2Hi1JLO/urdbmzQyJHKdpYM652njOMDOO1c9D458Q2+mrYLcWclujpIPNtFBBVgwOUKjqOSRzWftoxlZmsactJI9torymx+LOoM3+k6RbTxD/AJaQTNHn/dDBs/mBW/bfFLQ5cfaLbULX1LwhwP8AvhmP6V0qvTfU2O3ry3xn8P2tp31jQ4WeEBjPYoOVzglox36cr9celdxY+LvD2pMFtdYtGkPSN5PLf/vlsH9K2gQQCDkHvTnCNSNmI8F8N+Jb7w1qK6hpriSKTHn27N+7nX+jDs3bvkcV9BaBr9h4k0qPUNPk3Rt8ro3DxOOqsOxH/wBccGvL/HPgglpta0aHLnL3Vog+/wCroP73qO/Uc9eK8NeKL3wzriX2n4lhdAbqDdhZ0zwPZh8xB/DoTXF71GXLLYmcObVbn0xRVDRtZsdf0uHUdPm8y3lH0ZT3Vh2IPBFX63OcKKKKACiiigAoopGZUUsxAUckk8CgBaK5XVfiN4W0osjaml1OvBhsh5zZ9CV+VfxIritT+Md9NuTSNJit17S3r72/74Q4/wDHjUynGO7KUJPZHrxIVSxIAAySe1cD4i+K2kaZvt9JUardrwWjfECH3k5z9Fz+FeR6p4o1rxFE76xqks1sWJEAIjh2+6rgN6/NmptJ8Kax4ki22Nt5No42m7nBSMD/AGe7+2Bj3FZ+0cnywRoqVtZFfX/FWq+Iovt2s3W+NR5kdsnyQx+mF7n3Yk+9a3hfwHqutRRST77CwwC08iYll9SiHpn+83HPANegeH/h/pOivHczg398nKzTKNqH/YTov15PvXWVrDDXd6mpqtNEZ2jaHp2g2X2XTrdYkJy7dXkPqzHkmtGiiupKwBRRRTAKKKKACiiigAooooAKKKQsBjJAz0zQAtFFFABUF3Z21/btb3dvFPC3WOVAwP4Gp6KAMuPT9R03/kEatLHGOlteg3MX4EkOv4PgelWo/E19acatoswUdbjT2+0J9SuBIPoFb61aoqHBMhwTLmm61pmsKx0++guCn30RvnQ+jL1U+xAq/XL3+j6fqbI93aRySx/6ub7skf8AuuMMv4EVAtlrNqNlj4gnEPZLyFbgr9HyGP8AwIsfeodN9DN030MTxf45h0BjYWKpc6oVBKMfkgB6M+PXsvU+w5ryGS7vdV1SW4upZ76+nkEaHbud+B8qKOgzngDH86bp1teatrIt7ZWub+8VHJduWYlizsewHUn/AOsK9r8KeDLDwvbblxcahID51045OTkqo/hXPb881z2niH2ib7HK+GPhizE3niM53tvWwjbgcADzGHXp90cepPSu71e0jHhjULS2iSNPscsccaKAF+QgAAdK06a6LJGyMMqwII9RXXGnGCtERsW0wubWGdTlZEVwR6EZrN8RMIrK2nb/AFcV7bs5/ur5gBP0Gcn2zWRpGr3FnMNAuZIo5bcJFa3MsZ23C4+UHBGHABGP4tpI7ga8i2LTNa6hP9slmXynRkyiBhjaQOF3ZxzyemTWDVjlasazMEUs3QDJ4rn9Vu/Ou9JmWJhbw36fvj0JdHjGPbLgVQ0u6vNH0qBtVZr/AE2MsjXbjdLbFGKkyf3k4zv6r/FkZYbGo3en6jp8tufMuLVlBkuLZgVh5yGDZ6ggHjJGAaANaSNJUKSIroeqsMg1y/iPwvFPo8zWLzxSROlyIYmwJjGwcIR77ce2atWHiBbe8l0nWJ4or2DAFwfkiuRjO5c8BsdV7dsitWPU7WWdIo2Zt5wjhDsY4JwG6HgE8elAGRpbLZ60gjupLm11W2FzFJJtB3oFB6AfeRkx/wBczXRVxgUyeHbMwW1266ZciSJo1ZS9uGZPkI5b90TwOvbJxUl9rHhiKO1kttQtZrpp4zG6y+fNhXBYDkvyoIx3zjvQBT8U6Lba14r2XGlTX4SyjA8pYPky8vVpMFc4/hPbntWBq3wut5rSWW10KWEhSyQw6w0jlscZWVCp57b8V2VrcJeTG8E0LXt1cwlII5FdooEPRsE84LsewLkc9T1FJpPcabR4hF8Obe/t92ma5Ks6ACa3vYAXiYj7rBdhU/UVnXvw38UQL+4WxuB/0ynIf8A6gfrXturaNDqQWZG+z30Q/cXSLlk9j/eU91PX2OCMzT7qS6tiZ4xHcRSPDMinIDqSDg+hxkexFNUaU+hvCbeh4LdaBqenqy3ujXyD+N2tzIp+rrlf1rOtb2SKQppt1JZkHkwTtEw/4CpB/PH419LVWvNOsdQTZe2Vvcp/dmiVx+opfVEtYsu54tbeOPEelpu/tZp41/gu4lkB/EAMT/wKsHUL2W51CXUzp8Fv54DXEVsWxuySWVTnHUkgE88j39jvvht4ZvSGSzks3ByGtZSoU+ynK/pWNP8ACiPJ+y65Og7efbrJ/wCglKidGta17oNDjvC/im+8MX323TmWa2mwZ7Zmwkw9Qf4Wx0b8DkdPSIvjRosoyNI1YAHB+WHIP/fyuL1D4XaxpVvPd2V5BfIg3tbRwtGz+pUbm56nHf61xFwxBSa1O6Zv4B0kA659Mevb9KyftKXusThGWp7qPjD4c2FpLbU4gBk7oFP8mNOPxf8ADe3Ig1JvYW4H82rzDTvBGs+INOhvLCfSpbZ/vj7TIGBHVGHl8EHqP8a0f+Fa+Jv+oV+N1J/8arT99b4SfZw7nZ3Hxo0aMqsOk6pIz8DcsSj/ANDz+lZ1x8Zrkgi18Pxj0aa8/oE/rWBB8LNeaZpJ7vTYyeAVeR9o9ANq1pRfCedlxca+oBHIgs9pH0Yuf5Uctd9AVOBlXfxU8V6i0iw3FrYRA7QbaAFie/Mm4e3AHQ1l2uneI/GtwUU3+qYbDvcTMYYz77jsB9gM+1dxpvwz0W317TbOSW7u4wkk8qTSAIyptULhAOC0innP3SK9TgtobS3S3too4YYxtSONQqqPQAcCh0p399kuSjokeeeF/hHpumx+drbrf3LNu8lMrAntjgvxxzx7Va8Y+E/DF1ZpZQ2S2mqOhWzGnxLG7n0xjaVHU56DJyK6OLXYre3u3vXGLebyVZBlpXyflVRyWyMADmpdJsJjcy6tqEYW/uF2LHkH7PFnIjB6Z7sR1PqAKtRSVrGXM73OT0H4RaBp1pC+oRy3eoqAfOE8gWJsdI1zjA9wc/Titi4N5ofN+/2mw7XoUBov+uqjjH+2MD1CjmtXxNdSWPhbVryJgstvaSyxljgBlUlf1ArJ0y6vvFVjGY5JLPSgNrTIcS3XPRG/hTGAWHJOcYxk3F8uw1Jp3Jl1Owa7Fot9bG5IyIRMu8jr93OatVaXQNJTShpaafbpZAYEKIAB7jHIOec9c81jWbzWl02l3chlkRPMt7g/8vEOeCf9pcgN9Qf4sDWM76GsZ3di/RRRWhoFFFFABRRVS7upUuILO0jWW8uCdiM2FVR952Iydo4HuSB3yE3YTdi3RUR0fWiONWsA3vp7kf8Ao6q11pvilbeRbW50iSUjCu8ckQHvjL1PtER7SI66vxDcR2cCedeyjKRA4AXONznB2rnv36AE8VK+l62qCWG/sZmxkwvbsiH6OGJH1IP0qjHZaxp2lzwR6Is9xPh5biLUBJJI4I5YukY6DgDAHQAVrPqmqvaPJbaBcRMoGEuJYgT/ALoR2zj3K/jWbm3sZuo29DEuG1pbhk1G2urG1HSXTIhdl/xxuH08r8fSxp1l4V1C+ezTT4rq5WLzJf7RhZpwM45Ew34/St3StTF/G6SKY7qLHmxNGyFc5wcHscHkZBweeKZrOkvqUUUltcm01C2YvbXIQPsJBBBB+8pB5HHY8EA1Lbe5Lk3uZ134bnso2l8PXAgkA4s7lme3c+3eP/gPHqprMt59SkdYb+6msbo4BT+ynMYPoJA7K34Nn2FdVpceoR2ijUp45bg/e2LgA+x4yPwFXaOZj5mcp9rudPuUtNXjSNpG2w3cYIhmJ6DnJRv9knnsT20KuXMlnNYXceqLAtqpaOYTkCMr1GSeOhH4153J480TQ7qWxjv5dWtVXdby2wMrKM48tnOFYjs27kdeRltFUS+I0hO+jO4orzC/+LkkfNpoTeWeslxcAFfcqoP86zn+JviKYBoV0uNCMjEDufz8zH6VLxFNdTWzPYKK8Sn+IvimPDm8txF/GUth8vvzniobr4jeKoAhXUYmDZ62yf4VP1qmFmdv8LtBSy8PprE0f+l6gilSRykI+4B9fvfiPSu8pkUUcEKRRIqRooVVUYCgcACn1vGKirIQUUUVQytHY2Wo32oQX0SSW/2WHzUf7rDdIRu+mM/iazZDq9pZx6VpEdrfwRyRtFcSBkKBWDAsAuJPu/eUjPfB5OxpEQOu6m5O5WgtwQRwCDIf6g1vVzy3OafxMxdMttVt7KC2It4kRcOzku7t1ZjjA5JJ/Gq8vh/ULe1ntdJ1C2gtJwQ1vPbNIkRbr5eHG0f7PIB6Y6V0VNZ0TG5lXPTJxmpJMhPDtvJZXMV65uLm6kEstyFEbBwAFZMfc2gDbzkdckkk1Li38R3MEFk62ivHIN2orKwJTkFhGBw5BxjOOTz2rpKpS6igkMVuhnkHUKeB9SMn8QDQBaiijghSGJQkcahVUdABwBVe+0221CEpKrI24OssTbHRhwGDDkHkj6Eg5BIrIGp6vqLY02CBoScGdjtRfXa/O/6hSPcVYXTtdbIl11Ap/wCeVmoYfiWI/wDHaAFC+IrT92hsNRQdJJ5Gt5Me+1GUn3AX6Vz58e3R186LLpkNrK6nyrx7lngYg4IBCDOD9BnjOeK6X+xFmULf397fIP4JXVFP+8saqGHsciprzRtNv7WK1urGCWCEgxIUGIyOhX+7j2oAdZoyRCWW5847cZVsqB3PufU/kBWFZcanrS/3b7+cUbf1rag0XT4OFto2HYOgbb9CRmsTT2E15q9ynMc982w+uxEiP/j0bVdPc0p7l+iiitzcKKKKACvPfG/gT7XJLrWiwD7aRm5t1wPPH95fR/8A0L616FRUzgpqzA8A0PXb7QL83unP947Z7eTISUDsw6qw9eo9xkV7F4c8V6b4lgP2ZzFdIMy2svEie/8AtL7jj8eKzPFfgO21x3vrBltNTI+ZiP3c/s4Hf/aHP16V5LPZ3+j606Xcc1jqEJBiKthgB/GjDqCSRkccYPpXGnPD6PWIbn0VRXm/h74mBVS18QrtI4F9Enyn/fUfdPuOP92vQ7a5gvLdLi2mjngkGUkjYMrD2I4NdcJxmrxYCaGv2jXNTvP4IVjtEz/eALuR9d6D6pV/VNYi0mJ3nRj+7JiUdZX7IP8AaJwB9apeGDhtZi/556gR/wB9RRv/AOzU3xMEkvNChZQzfbmlwRnAWGX5vwJX8SKyesjmesjL8MaPBa+JJ3mhia9SzSaSYL1llklMhB+q8egJ9TXXPeW8cpjklVGH97gfn2/GsCJvs/iywc8Lc281ufdwVdR/3ysldHJFHMAJI0cejLmiaswmrM5a7tx41M1vO+3w/b3BSSOM5a9dDyGx0jDDoOWx2HXo7S5tJU8q1kiKxDb5aYGwDjGO1cz8O3Y6HdRu2WF15uckn99FHPz/AN/TWh4qtUexinSR4LhrmC3E0R2uFklSNvmHP3WPfrz2qSSzrer2llbS27T5vXjJht4gXlZscEIuT1xzjA71kwaTq+swWLXxOkpa8oImWS4Py7SCSCijHUfMScHIIroLDTrDTQ8VlaxQZwzlFwzn1Y9WPuauUActfWFxoKi9huLq8sVH+kxTNveMf89EOMkD+JfTkcjDXEdZEV0YMjAMrKcgg9CDWhe6lBYyRRy5JkBwF5PUDp36/pWIbVtDvltlH/EtuWP2f/pg55Mf+6eSvpyv90VrCXRmsJ9GXaKKK1Nive3kdjB5jhnZmCRxIMvK56Ko7k/4k4AJq1pFidOjnu74q2oTqHmKnIRRnbGnqq5P1JJ4ziqvh6CG6ll1O4YSXhnnhiDHiKNJWjwg7Z2gk9STjOAANu98pbZ5pplgWIFjK5wEHck+nrWE5X0Oecr6FgHIyOlVrq5aGe0iUAmeXZz6BWY/yrnND1vUJ475oLb7Vp9tMI4pZXEMjAqG+VSMFfmXBJX6dMu1XVL+4jVrXSb+O7tpBIgZY5FDDI2tsdiAyllz1GQRUEHVUVWsL2LULNLmIMu7ho3GGjYcFWHYg8GodV1vS9Dt/P1S/t7SM/d81wC3so6sfYUAXiMc4ycVXivoJRL83lmL/WCTjb9fyP5elea638YUG6Lw/p5lPQXV6CifURj5j+JWvMtd1jUNeczaxqUsuWGFyEjB4xhB8p6DqCeKylWitDSNKTPZfEfxO0GwtpYdOvXvr5eUFmodAw7M5+THYgEnHTmuI1j4q+JNRV004W2lRnoyL58n/fTAL/47+NYmheBfFWt7TDp4htSOLm8zAMey4LN9QAK9E0n4PabDtk1m/uL9+8UP7iL9CXP/AH0PpU3qy20KtTjvqeOz313qt+ialJdX16eY/Mdrgn/dHJH0AFdJZ+A/FeoQPNDozwoFLKbuQRF8DoF5bP1Ar3nTNF0vRYfJ0zT7a0Q9RDGFLfUjk/jV7OKfsE9ZO4vataI8S0n4ZnULKC8n1seVMgkVba3wcEZ+8xPP/Aa2rb4VeH4M75dQmLHLbpwgJ+iBcV1SRDStZn07GLe433VqfTLfvU/BmDD2fH8NXq6oUqdtEaJ8yucovw48Lr/y43B+t9P/APF0f8K28JbQv9lNtXoPtU2B/wCP11dFXyR7DsFFFFWMKKKKADRWA1PU4j9/MUmP9kqQD+at+VbTHapOCfYd65uCT7L4qtT0S9t3gb3dDvQf98mWulrnnuc0/iKjm4mYonyjuc4A/HqT9MD3pYrCJCWfMjHru6H8Oh/HJ96tVHOsjwskTbWbjd/dHcj3xUklOfdeyOglMdnHkSMON5HUA+g7n6jr0zEjGs3slkiGLSrY4mRePPf+63qP7w7ng9xWwVjRdiri3twMIO7AZA/Dj8T7UmlwJBYqUUDzWaU+p3HOT74xQBbVQqhVAAAwAO1LRRQAUUUUAZWv6hLY2CR2pAvbqQQW+RkKxBJYjuFUM2O+3HeqVnax2NnDaw58uJAi7jknHcnuah83+09fuLzrb2e60t/Qtkea3/fQCe2xvWrtbU1ZXN6cbK4UUUVoaBRRRQAUVDdXUFlbPcXMgjiTqx/QAdyegA5NcTqfizVbpzHp1tPZxdpDAHkPvzlR9MH6isa2Ip0VebA7ys3W9E03XbA2+pwK8a/MsmdrRH+8rdVP+TXnaeIfEHmgQ6vKVk3HzTGjKAF3HaCmScd+nPeu60azh1DS7W8v1N5csuWef5gGBwSq/dXp2AqKOJhXvGIjynXfDT6Q7SWF/BqtmD1hdTMg/wBpRw31Xn/ZrHsNUu9JkluNKvZrSYfNIsZwCcfxoeCfqM19FDgADoKwvEnhLSvFFq0d7EY58fJdw4WZPYNjp7Hiplhlfmg7Md31Of8AAvizR7iw1S58TT6ZHqLzrMPNVY/MTykQbdx5OUOQDxntmtiw1T+2tSju9JiXUrPTLX7EDbTIHaQ7S7BXI+X5EAJIz82MjGfNdY8Ca34fDOHS/sV6TgCMqP8Ab5wPr93uWFYbLPp19Gzi5sL3GY3y0MhX1VhglfcEg1m6k6b99GfIm7p6ntOrauA1h5VvPHqEN7E8dtcRmJ5OdrrGWwrsUZhwSOeSOtdHNqtvqunbdPvghlBRtikzx9iNmMhgfUcHrXiX/CwPEMenyW1/Lb6tagZMd7D8wxyCrptIYdQeSD3rV0j4gwpmTVrG/W5LYN3pt0A0qfw+ap2q7AcbsZwKr28Za3JnCbeqO38DvHp2t63pEcrSWqeXLaSMSTJGEAxzydiGFSfpWp4i1SCa90jS4gzyz38Lt8pARUbfnJ75UDFcRB4y8FNbQWts2uaRNbsz2940LTNGzfePVwd2TkEEHjI4GGvq/hy4v01G78YXE+pRBfs9zcgxRwkHjEYRFGckHKtkE8jtXMn1M7M9O1fUY9MiWdreeZ+Qqwbdx6dmYcdOeg9qwLfWtR1aVFu7qLRrSdnW3eECRpwrFTiVxtUnGcbTkEYb0oPr8Ws2zWdx4w8NNbyjbI9vOI5UX+IBDIw3YyM7sDOQDgVfttc8OTajLbnU9JXTre3FvHE1xHsK5xwCeMFSD7BDTEW9P0S90O/nlhVNShlbcktw5N1Hn+EyNncg5x0IzjnrWnfWc+qaFdW06rHPKjeWB/yzYcoc5OSGAOfUVUtNY8MWS7LbWtORP7v25CP1anS+NPC0JIfxJpAYdV+2xk/lnNAEGn3QvtNtbxRgTxJKB6bgD/WrFcVp/jvw1YaaIn1HeUllCLDDJJhfMbbyqkY24qnffFfSk/dW+m38xfKqz7IlP45JH5Vt7WCWrOpPQ7XQrG31Tw8qzRlH8+SdHHDJ5rGZcH/dkXI9c1Q1TSoLHVrJ7qe5vhHBPceXM25Rs2YITpuywwTz9K4O0+KmuWenJbw6dpyTdWlkZ5Ax6D5RtxgADr2rntU8U69q9y1ze6tOh2bNtsfIVVznA2/N+ZPauX28E7mcacr3Z7DoWs6To3h43urarZwi+ka5w8w+YsBkKOpGQcDrjGec1x3in4iaVcQ/ZvD+nzzMTta4mZoY0j7+WpyQT67RjOeteY2lpJNequl273ctwx+SJCxdhyxD9M+uT+Vdxpvw2129w97Jb6dGezHzpPyU7R/30fpU81SfwIapx6sxLjxhr0JdbO5XTbJ0CtBpqeWFxnBJOWzjgspB4Hpxm2kE+rXrGyhuNRvH+80StNIf95uT+JNeny/DLSbbSblkE99frGXha5k+TeOQCi4UgkAYIPFej6FLY3GhWVzptvHb2k8KSxRRoEChgDjA6U5UZv42OUuTZHkei/CbW78rLq08WmQHrGhEs5/L5F/NvpXo+jeCfD/hhPtNpYrJcoMm7uP3kuO5BP3fooArpaCMjB6VUYRjsjGU3LcRSGUMDkEZBpapWkjxTyWUgACDdCf7ydMe+OAfqKu1ZIU1+EY+gzTqbJ/qn+hoAw/E+xtJivlHz2d3FIH/ALq+YEkP02M9PqxcWQ1HQr+xfgXAuIs/7zMM/rWZpV2b/SLK8bhp4EkYehKgkVrTfQ2pPoW6KKK1NQooooAKKKKAM/Uj5d5pE/P7u/j6f7atH/7PXV1y2sxQy6Rc+dMYFjXzhMoyYmQ7lcDuQVBx7Vf0LXJNQjjtdStWsNWEQkltZP4hxlkPRlycHByDwe2cai1MKi1NqiiiszMoTyGOwEgHVzJ+pYD9AKuRRiKFIwchFCj8Kqaon/EvZgPliw5A9B1/Sr3UZFABRRRQAVQ1q/OmaPdXaKHlRMRIf45D8qL+LED8avO6xozuwVFGWZjgAeprlpbs+IL6CeNSNKtmMkLH/l5k6BwP7ignBP3iQRwAS0ruw4q7sTafZrYafb2isX8pApc9XPdj7k5J+tWaKK6TpCiiigYUUVkeI78WekSxq+2e4BijOcFcjlv+AjJ/ADvUykoxcnsgON1jVX1zVDsZzbwuRbpDKBx08wjHU84PZSPU5oajGUheDzpmXYHYO+d3zAYPtz0qyghVf3aFYYRhQcnn2B6AdcD0qGGMMsstwyoilcsx4OWD/wCH518tVqyqz55FWshuoFYpUmwdg8/ge0e3/wBlr0rSLV7LRrO2k/1kcKiT/ex8365rndH0Fr25hvb2BoreFvMhikGGkbruYdgDyAeSeuMc9fXs5dh5U4c01Zsl7hRRRXpAFYV7psVhbyEWcV9pBbfcaZNCJFUH7zxAjgjk7eQe2CcndopNJ7ktJ7nOXPwt8Karbpc6c1zZpKodHtJ9yMDyCFfcMfQCubuPgvf26BdP1u3mRRhUuYChA92UnP8A3zXeaHP/AGVqUmjSnFvOWnsWPQZ5ki/A5Yf7JIH3K6auSVOOzRjzSi7XPB5vhb4thPFtYze8N1/8Uq1Rn+H/AItjUq+gTSKQQdk8LDH/AH3mvoais/YQK9tI+Zj4Z8R2tv8A6VoOpDywcuLdnyB3O3PamQ6Hq9wnmQ6FqkibmXctjIRlSQR93sQR+FfTUiLLE8bfdZSp+hrF8NP5SahYHra3kmPVlc+Zn6bmcf8AATS+rxH7aR4EfDeuMCD4e1Ug8YNhJ/8AE0+08I+J2jEa+H9RIU4Vmi2ZHbO4jntX0tRR7CIvbSPnK28HeJLu5nt10popIHCS+fNGoUlQw6MSeGHIH8q2YPhXrFym28vtPt1PUIrz/odlenzqE8X320Y32Vux9zvmGfyA/IVareGGp2vY1jJyVzzN/hSltZqy6reXUsbAtGqom9e4GcnOOmW5xgkZyOm8N+FfCMTRn+x47ibf5fnXJabbIBnDJJzGxHONuORgnIrpqo3mlw3U6XKM9veR42XEJw3HQMOjgZPDAjn1rR0Yr4UTOLezNPUtMfUkWxMFotgoBPmR78kdAq8bceuc+mKovoeoadGH0+7a7VfvWt0xOR/sSHLA/wC8WB9V61PZ63NDcR2erpGjyMEhuogRFKx6KQSSjHsCSD2OTitiaORxmOVkOOgxg/mDUaxZjrFnP2eowXjvEN0VzH/rbaUbZI/qPT0IyD2JqfwdaLa+FtLaNjslsoHKHsxjGSPr/n2o61pkutwtBNtfYcCVQGMbHj5X2rhuccA46kjv0WmWken6TZ2UIxFbwJEg9FVQB/KnKVxylzFqiiipIGNGjOjsuWTO0+metPoooAKRhkYPSlpGYKpY5wBk4GaAGW6GO3jU/eCjP171y+lL9mN9p7cNaXcij/cc+YmPYK4H1U1ttrVru2xBpD3+ZU/RyprB1S9TT9b/ALSkguVs7mBYriTyGZYGQsVZiARtIcgsCQNozxki4OzLg7M1KKRWV1DKQykZBByCKWtzoCiiigAooqjqd5LbxRwWirJf3TeVbRt0Ld2b/ZUZY+wx1IpN2E3YbFEda1xYASbDT3D3B7Sz8MkfuFBDn32D1Fb+o6XbapCqThleNt8U0bbZIm/vK3Y/oehyOKTSdNi0nTYrOJmfZkvI33pHJyzn3JJP41bk4Qtu245zjP6Vzyd3c5pO7uZcDa3akR3K2d5Ev/LyJDC5H+0m0rn3DAH0HStA3duq5a4iUd8uKakxnQ+W6sDwJIXDY/P/AOvSG0ZjlrqYn/dT+e2kIT+0bBhj7bbHP/TVf8aktEjjtY0ik8yNRhGznjsM9/SmfYk6ma4z6+e38s4pGaOzw0144U8KshU5PtxkmgC1Va+vrfTrVri5fagIAAGWZj0VQOST2ArIOtX91ctDY20GwEjzSzSN+KYXb/wJl9s1maOkt+76xeTvctMx+yl8bY4ugKADA38tnrgqDnFVGN2VGPMyxLDc604l1RfLtQd0enggr7GUj77f7P3R/tEA1oUUVuklsdCSWwUUUUxhRRRQA2Qssbsib3AJVc4yfTPauOufDuuardNd38lokhG2ONJmZYl64A2DnuTnkjtgAdnRWdSlGquWWwHKw+D5NqpPqCqg5xbwBWH4sWH6Vr2Ph/TdPZJIrffKn3ZZWLsv0J+7+GK06Kinh6VP4IgFFFFbgFFFFABRRRQBV1GxXULNoTI0UgIeKZPvRSDlXX3B/PoeDT7DxRHDGtvrwXT7tMK0r8W8x/vJIeBn+6xDDpg9TPQQCCCMg8EVEopkSgpG0jrIgdGDKwyGByCKWuUGh6dHIZLe3+yuTlmtJGgLH32EZ/GrFgs95f3Vj9suhZ20ceSJDuMjFiVLn5uF2Hg9xWcoNamUoNanR1jXthc2+onVdPUPNtCywE489P7uegYHlSeMlgcbshyaTJbOJI5Hm2nO1rmYN/30XbP0Iq9M3nRBUeSObb5iqpww+o6e3NQQLZ3sN9D5kJbg7XR1KsjejA8g1YrIF9qMTHzNODE8eZyufwXf/Or1rPPONzwCNfdmz+RUUAYT5k8V6lKeiQQQD8N7n/0MfkKt1AmDq2rkHJFyqn2/cRHH6/rU9dEPhOiHwhRRRVFkVxbw3dvJb3EayRSDayt0Ipuk6lNY3iaRqMzSiTP2K6frKAMmNz/fA5z/ABAZ6g1PUF5ZwX9s1vcIWjbB4JUqQchgRyCCAQRyCKmUbomUeZHRUVzFtrV3ox8jWPNubQD93qEcWSo9JlXof9sDb1zt79DbXdteW8dxbXEU0En3JI3DK30I61g01uc7TW5NRRRSEFFFVb6UJFtaTy0ILSSZxsQDLHP6e2c0ASxzCV2CKTGvG/sT6D1+v/18RPZWtzIzzIJ8HG2Q7lU+y9AffGaq2Dz38PmPH9ntOkUKjDFR/e9PoPpyOumqqihVAVRwABgCgBgt4QMCGMD0Cinqiqu1VAHoBS0UAcvf2DeH2a7so2bSyS1xbIuTb+skYH8P95fxHcG3HIksayRurxuAyspyGB6EHuK3a5m68P6jZzsdAubSG2kJd7e6jZkjbuY9pGAepHQHpjJrSM7aM0hO2jLdFFFbG5Wv76LTrRriUM2CFSNBlpHJwqqO5JwBVnRNImt5W1LUir6lMmzahylunXy09ecEt/ER2AAGboCDVPEeqXN1850ycQWqfwpujVmfHdzuIz2HAxk562sZyu7GE5XdgooorMzIpLW3mbdLBE7erICaeiJGoWNFRR0CjAp1FAFeW2mkcst9cRA/woseB+ak1H/Zdu5zceZck9RM5ZT/AMA+7+Qq5RQBj+JJTbeHp4bc+XLcBbWHZxtaQhAR9MlvwqKKJIYkiiQJGihVUdABwBSa6fM1fSIW+4plnA/2lUKPwxI36U+tqa0ubU1pcKKKK0NQooooAKKKKACiiigAooooAKKKKACiiigAooooAKKKKACl8Lpu0g3p+9fytdZ9VPEf/kNUrN12R49EutjFWZPL3Dqu4hcj3GeK6mKJIIUiiULGihVUdABwBWVR9DGq+g+qlsA13dSDdw4TnvgDp7c/nn1q3RWRkFFFFAHMWjb7/VpD/FekY/3Y0X/2WrlUbD/j61T/AK/pP5Cr1dEdkdMdkFFFFUUFFFFABWZNpJjnkutLuDY3UnMm1A0U5/6aJ3P+0CG9606KTSe4mk9yjFrmt22EuNFe4A4JtriNh+BkZD+BBPuatf8ACTSKR5ugarGv979w+PwWUn9KkoqPZoj2aE/4S3SgMuuox9vn024H/slUdU8R6VfWy20Ny4muJEiWOWJ4mdSwLhQ4G75QeBV+svX0VtOSQqC8NzBIhI+6fMUcfUEj6E0nTsiXTsjq4IzFAkZx8oAwvQew9qkoorIyCiiigAooooA//9k="/>
          <p:cNvSpPr>
            <a:spLocks noChangeAspect="1" noChangeArrowheads="1"/>
          </p:cNvSpPr>
          <p:nvPr/>
        </p:nvSpPr>
        <p:spPr bwMode="auto">
          <a:xfrm>
            <a:off x="44450"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62" name="TextBox 44"/>
          <p:cNvSpPr txBox="1">
            <a:spLocks noChangeArrowheads="1"/>
          </p:cNvSpPr>
          <p:nvPr/>
        </p:nvSpPr>
        <p:spPr bwMode="auto">
          <a:xfrm>
            <a:off x="1293813" y="1392767"/>
            <a:ext cx="2322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latin typeface="楷体" panose="02010609060101010101" pitchFamily="49" charset="-122"/>
                <a:ea typeface="楷体" panose="02010609060101010101" pitchFamily="49" charset="-122"/>
              </a:rPr>
              <a:t> 稀</a:t>
            </a:r>
            <a:r>
              <a:rPr lang="zh-CN" altLang="en-US" sz="5400">
                <a:solidFill>
                  <a:srgbClr val="FF0000"/>
                </a:solidFill>
                <a:latin typeface="楷体" panose="02010609060101010101" pitchFamily="49" charset="-122"/>
                <a:ea typeface="楷体" panose="02010609060101010101" pitchFamily="49" charset="-122"/>
              </a:rPr>
              <a:t>罕</a:t>
            </a:r>
            <a:endParaRPr lang="zh-CN" altLang="en-US" sz="5400">
              <a:solidFill>
                <a:srgbClr val="FF0000"/>
              </a:solidFill>
              <a:latin typeface="楷体" panose="02010609060101010101" pitchFamily="49" charset="-122"/>
              <a:ea typeface="楷体" panose="02010609060101010101" pitchFamily="49" charset="-122"/>
            </a:endParaRPr>
          </a:p>
        </p:txBody>
      </p:sp>
      <p:sp>
        <p:nvSpPr>
          <p:cNvPr id="15" name="TextBox 14"/>
          <p:cNvSpPr txBox="1">
            <a:spLocks noChangeArrowheads="1"/>
          </p:cNvSpPr>
          <p:nvPr/>
        </p:nvSpPr>
        <p:spPr bwMode="auto">
          <a:xfrm>
            <a:off x="6943725" y="3782485"/>
            <a:ext cx="1436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牢狱</a:t>
            </a:r>
            <a:endParaRPr lang="zh-CN" altLang="en-US" sz="4400" b="1">
              <a:latin typeface="楷体" panose="02010609060101010101" pitchFamily="49" charset="-122"/>
              <a:ea typeface="楷体" panose="02010609060101010101" pitchFamily="49" charset="-122"/>
            </a:endParaRPr>
          </a:p>
        </p:txBody>
      </p:sp>
      <p:sp>
        <p:nvSpPr>
          <p:cNvPr id="16" name="TextBox 15"/>
          <p:cNvSpPr txBox="1">
            <a:spLocks noChangeArrowheads="1"/>
          </p:cNvSpPr>
          <p:nvPr/>
        </p:nvSpPr>
        <p:spPr bwMode="auto">
          <a:xfrm>
            <a:off x="6367463" y="4811185"/>
            <a:ext cx="2544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入狱</a:t>
            </a:r>
            <a:endParaRPr lang="zh-CN" altLang="en-US" sz="4400" b="1">
              <a:latin typeface="楷体" panose="02010609060101010101" pitchFamily="49" charset="-122"/>
              <a:ea typeface="楷体" panose="02010609060101010101" pitchFamily="49" charset="-122"/>
            </a:endParaRPr>
          </a:p>
        </p:txBody>
      </p:sp>
      <p:sp>
        <p:nvSpPr>
          <p:cNvPr id="17" name="矩形 16"/>
          <p:cNvSpPr>
            <a:spLocks noChangeArrowheads="1"/>
          </p:cNvSpPr>
          <p:nvPr/>
        </p:nvSpPr>
        <p:spPr bwMode="auto">
          <a:xfrm>
            <a:off x="5103814" y="2874433"/>
            <a:ext cx="1277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  yù</a:t>
            </a:r>
            <a:endParaRPr lang="en-US" altLang="zh-CN" sz="4400" b="1">
              <a:solidFill>
                <a:srgbClr val="FF0000"/>
              </a:solidFill>
              <a:latin typeface="方正姚体" pitchFamily="2" charset="-122"/>
              <a:ea typeface="方正姚体" pitchFamily="2" charset="-122"/>
            </a:endParaRPr>
          </a:p>
        </p:txBody>
      </p:sp>
      <p:grpSp>
        <p:nvGrpSpPr>
          <p:cNvPr id="3" name="Group 3"/>
          <p:cNvGrpSpPr/>
          <p:nvPr/>
        </p:nvGrpSpPr>
        <p:grpSpPr bwMode="auto">
          <a:xfrm>
            <a:off x="5160964" y="4161367"/>
            <a:ext cx="1150937" cy="1549400"/>
            <a:chOff x="2426" y="1253"/>
            <a:chExt cx="1815" cy="1814"/>
          </a:xfrm>
        </p:grpSpPr>
        <p:sp>
          <p:nvSpPr>
            <p:cNvPr id="23570"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5"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3572"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23" name="矩形 22"/>
          <p:cNvSpPr>
            <a:spLocks noChangeArrowheads="1"/>
          </p:cNvSpPr>
          <p:nvPr/>
        </p:nvSpPr>
        <p:spPr bwMode="auto">
          <a:xfrm>
            <a:off x="5151439" y="4097867"/>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狱</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3571" name="TextBox 44"/>
          <p:cNvSpPr txBox="1">
            <a:spLocks noChangeArrowheads="1"/>
          </p:cNvSpPr>
          <p:nvPr/>
        </p:nvSpPr>
        <p:spPr bwMode="auto">
          <a:xfrm>
            <a:off x="5818189" y="1411818"/>
            <a:ext cx="3178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latin typeface="楷体" panose="02010609060101010101" pitchFamily="49" charset="-122"/>
                <a:ea typeface="楷体" panose="02010609060101010101" pitchFamily="49" charset="-122"/>
              </a:rPr>
              <a:t>监</a:t>
            </a:r>
            <a:r>
              <a:rPr lang="zh-CN" altLang="en-US" sz="5400">
                <a:solidFill>
                  <a:srgbClr val="FF0000"/>
                </a:solidFill>
                <a:latin typeface="楷体" panose="02010609060101010101" pitchFamily="49" charset="-122"/>
                <a:ea typeface="楷体" panose="02010609060101010101" pitchFamily="49" charset="-122"/>
              </a:rPr>
              <a:t>狱</a:t>
            </a:r>
            <a:endParaRPr lang="zh-CN" altLang="en-US" sz="5400">
              <a:solidFill>
                <a:srgbClr val="FF0000"/>
              </a:solidFill>
              <a:latin typeface="楷体" panose="02010609060101010101" pitchFamily="49" charset="-122"/>
              <a:ea typeface="楷体" panose="02010609060101010101" pitchFamily="49" charset="-122"/>
            </a:endParaRPr>
          </a:p>
        </p:txBody>
      </p:sp>
      <p:pic>
        <p:nvPicPr>
          <p:cNvPr id="25" name="Picture 37">
            <a:hlinkClick r:id="rId1" action="ppaction://hlinksldjump"/>
          </p:cNvPr>
          <p:cNvPicPr>
            <a:picLocks noChangeAspect="1" noChangeArrowheads="1"/>
          </p:cNvPicPr>
          <p:nvPr/>
        </p:nvPicPr>
        <p:blipFill>
          <a:blip r:embed="rId2" cstate="email"/>
          <a:srcRect/>
          <a:stretch>
            <a:fillRect/>
          </a:stretch>
        </p:blipFill>
        <p:spPr bwMode="auto">
          <a:xfrm>
            <a:off x="7680325"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0" grpId="0"/>
      <p:bldP spid="4" grpId="0"/>
      <p:bldP spid="15" grpId="0"/>
      <p:bldP spid="16" grpId="0"/>
      <p:bldP spid="17"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2203450" y="3757085"/>
            <a:ext cx="2557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酝酿</a:t>
            </a:r>
            <a:endParaRPr lang="zh-CN" altLang="en-US" sz="4400" b="1">
              <a:latin typeface="楷体" panose="02010609060101010101" pitchFamily="49" charset="-122"/>
              <a:ea typeface="楷体" panose="02010609060101010101" pitchFamily="49" charset="-122"/>
            </a:endParaRPr>
          </a:p>
        </p:txBody>
      </p:sp>
      <p:sp>
        <p:nvSpPr>
          <p:cNvPr id="41" name="TextBox 40"/>
          <p:cNvSpPr txBox="1">
            <a:spLocks noChangeArrowheads="1"/>
          </p:cNvSpPr>
          <p:nvPr/>
        </p:nvSpPr>
        <p:spPr bwMode="auto">
          <a:xfrm>
            <a:off x="2214563" y="4766733"/>
            <a:ext cx="25193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latin typeface="楷体" panose="02010609060101010101" pitchFamily="49" charset="-122"/>
                <a:ea typeface="楷体" panose="02010609060101010101" pitchFamily="49" charset="-122"/>
              </a:rPr>
              <a:t>酒酿</a:t>
            </a:r>
            <a:endParaRPr lang="zh-CN" altLang="en-US" sz="4400" b="1">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804864" y="2897718"/>
            <a:ext cx="1577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niàng</a:t>
            </a:r>
            <a:endParaRPr lang="en-US" altLang="zh-CN" sz="4400" b="1">
              <a:solidFill>
                <a:srgbClr val="FF0000"/>
              </a:solidFill>
              <a:latin typeface="方正姚体" pitchFamily="2" charset="-122"/>
              <a:ea typeface="方正姚体" pitchFamily="2" charset="-122"/>
            </a:endParaRPr>
          </a:p>
        </p:txBody>
      </p:sp>
      <p:grpSp>
        <p:nvGrpSpPr>
          <p:cNvPr id="2" name="Group 3"/>
          <p:cNvGrpSpPr/>
          <p:nvPr/>
        </p:nvGrpSpPr>
        <p:grpSpPr bwMode="auto">
          <a:xfrm>
            <a:off x="904875" y="4142317"/>
            <a:ext cx="1150938" cy="1549400"/>
            <a:chOff x="2426" y="1253"/>
            <a:chExt cx="1815" cy="1814"/>
          </a:xfrm>
        </p:grpSpPr>
        <p:sp>
          <p:nvSpPr>
            <p:cNvPr id="24597"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24598"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4599"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4" name="矩形 3"/>
          <p:cNvSpPr>
            <a:spLocks noChangeArrowheads="1"/>
          </p:cNvSpPr>
          <p:nvPr/>
        </p:nvSpPr>
        <p:spPr bwMode="auto">
          <a:xfrm>
            <a:off x="904876" y="411480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酿</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4585" name="AutoShape 3" descr="data:image/jpeg;base64,/9j/4AAQSkZJRgABAQAAAQABAAD/2wBDAAgGBgcGBQgHBwcJCQgKDBQNDAsLDBkSEw8UHRofHh0aHBwgJC4nICIsIxwcKDcpLDAxNDQ0Hyc5PTgyPC4zNDL/2wBDAQkJCQwLDBgNDRgyIRwhMjIyMjIyMjIyMjIyMjIyMjIyMjIyMjIyMjIyMjIyMjIyMjIyMjIyMjIyMjIyMjIyMjL/wAARCAEs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iiuo6wooooAKKKKACiiigAooooAKKKKACiiigAooooAKKKKACiiigAooooAKKKKACiiigAooooAKOnXpRVHWpGh0LUZUOGS1lYH0IQmgRp+GUx4ds5iMNcqbph6GUmTH4bsfhWnLMkKFnbAAJ/z+YpttGsNrDEgwiIqqPQAVjC/S88RixyfkxMFbuoH/xXlmuU5TeHIBxj2ooooAKKKruZkvoyMtBIpVhj7jDkH6EZB/4D70AWKhmuYrd4VlbaZn8tDjjdgnHt0P8ALvU1U9VsjqGl3FsjbJWXMT/3JByjfgwB/CgC5XNXI8jxdcr0W6s45FHqyMyufyaMfhXQb5FtN7qFkEeWA5AOKwNcYDWNEvF/jlnsjz2ZC/8AOAfnVQ3Kg7SLNFFFdB0hRRRQAUUUUAFFFFABRRRQAUUUUAFFFFABRRUN1d21lA093cRQQr1klcKo/E0ATUVlR6rdajxo2mT3an/l5nzbwD/gTDcw90Vh71di8PalcDfqGtyxsf8AljYRIiD23OGY/XI+gqHNIhzSLFFLH4agQ5bUNRkHo1x/gBTx4Z0k/wCutmuh6Xczzj8nJFL2iJ9qirPd21qAbi4ihB7yOF/nVUa7pTcR39vM392BxI35Lk1vW+jaXaHNtptnCT/zzgVf5CrtT7QXtTk31q1QZa31IL/e/s242/nspbbXtJu5PKg1K1aXvF5oDj6qeR+VdXVe6sbS+j8u8tYLhP7s0YcfkaPaMXtWZg56UVTv/C2iW217fwlps8PPmLbwxxyD3AwA35g+maw2k8LwXwtfLudO3f6t7a4mt2X/AHoiQf8AvpcHIxmn7TyK9r5HUUVSGm61AA1lqVnqUWMqt0vlOR1z5kYKnqP4KaZ9bi4k8O3Eh/6drmFh/wCPulUpopTiX6KxbnXrqzt557rQry3hg/1ss9zaKicA8nzvcVxOo/FieS3YaPpBEmcebdONuPVVBBP4lfxpSqwjq2NST2PUKo3mtaVp7Fb3U7O2Ydpp1Q/qa8K1DxTqmrbv7R1i52nrBv8AIT6bVxuH1z9aWy8LarqMX+geH72SNuQ62xiU+4Zto/EGsHirv3Y3Kem7PZv+Ez8Mf9B/TT9LlD/Wom8deGFP/IZtm/3Mt/IGvMovAHjUJh/D07EdG+1WwJHuPM4NTx/DvxhIOdEaP/fuof6OaX1ip/KK8e56EvxA8LN01dD2z5UmP/Qa0tP8RaNqrbLDVLS4k/55pMC//fPWvK0+Gfi+NnI0uMqx3AC6j4Pfv/nNY+qeGtY05T/auhXkSLyXaHzUHuXTco/Oj6xUW8QTT6nv9FfPdn4k1fTIlfTNauViRhlDL5qBe+FfcB68Y6V2mkfFC6hZY9bs1mj6faLQYYe5Qnn8D+FaQxMJb6Dsz1CiqematYazZi6066juITxuQ8qfQjqD7HmrldABRRRQAVmeIzjwvq3/AF5zf+gGtOsjxRNDB4Zv/Pljhjli8jzJGCqpkOwEk9BlqT2E9jsq55rMWnja1ucfu7m1mjHtJuRsfiA35Y7Cue1r4waDp6uNPhudUccBol8uMnsN7dfqoIrBs/iPqPiDxTosEthaWlut6pG12kfLAx/e+UfxntXG5xTtc51CT1sewUUUVZIUUUUAFFRzzw2sDz3EqRQxjc7uwVVHqSar295NeWBuYLUoWOYkuGMZZezHglc9cEZ6ZAPAALUi742TONwIzXO+IIjb2uks5BKakrNj1cOvH4vUqXmpailw6XdrY2UJKSXIj3lmUneUZiAAv3dzKckMcYAznQA6xd216Wm/s6zGLFZWJaZsYM755PBIXPYk9xioq7Kim2atFFFdB0hRRRQAUUhIAyTgDuaoy65pEDFZtVsY2HBD3KKR+ZpXEX6KzP8AhI9CP/Mb0z/wLj/xpf8AhItDxn+2tN/8C4/8aOZdwuaVFZttr2nXt4LaynN0/wDG0Cl0QYJBZx8ozjjnmtKhNPYAooopjCiiigChHYeINS5leHR7c/wqBPcH8f8AVofwetGx8L6VZTrdNC13eL0urxvNkH+6Twn0UAe1bNFczk3ucrk3uFMk3FQqnBJAz7d/0zT6g37r7YP+WcWT/wACPH/oJpCJ6KKKACiiqVzJerkRwZXPytE6s34q20Y+hzQBdoqvbtdnHniIqRncoKke23n+dWKAAnAyelUpU0zWrd7eUWl9CPvxnbIo+o5qcXcP2n7OWKy9gyld3fgkYP4U9oo3lSVo0MiZ2sVGVz1we1AHOT6LqGjMtx4fkEsKkltOuZDtIPJ8uQ5Kn/ZOV9NvWqetfEjSdG08tNFOuqE7U0yZfLmLe/bZ/tjI9MniusuLlLXyjJnbJIIwR2J4Gfx4/Go9Qs7C/tvs2oW0FzA5A8uZA4J+hoYHzVrviHVvEWpi81VDNIzBIYLblE5O1VTqzcnnknJ+ldH4N8BX3ie7llvnksdMh4LxbWkkfPKAnKjHc84PHBBA7vUvhzoumX0etafpP2xYc+fp8jGQPGfvGMMeHH93OGGRjoR22mXFldabbzaa0TWbIPK8oYUDpgDtjpjt0rJUle8tWaOppaOhm6L4O8P+H9rafpkKTAY+0SDzJT/wNsn8M4rdoorUzCiiigAooooAxNX8IeHtdDf2lo9pM7DBl2bZP++1w3615z4i+El3aK1x4euGu4xybO5YCQf7j8A/Rsf71ew0VMoqW5UZOOx8s/aNQ0PV1eCS603UI2CSqRscAg4DKRhhnHUEelepeEPHy6tPHpurLHBftxFKnEc59MH7re3ft6Du/EXhbSfFFl9n1K2V2X/VTrxJCfVW7fToe4NeA+IdAvfDervpl/ksP3lvcJlRMoPDqezA4yOoPtgnNOVHVao3jNS9T3ymSyxwRPLNIscaAszucBQOpJ7CuF8I+P4Lm0az165jgu4IywuZCFSdAOT7OB1HfqO4HG+KvGE/im5kiTfBpML/ACQtwZSACHf8+F7dTz06ZV4RhzFeR0ev/FI+f9k8PwJICD/ptwp28Y5ROCevU4HsRXB6hqF3qt3G2o3c99cs2Ikf5ju9EjUYB/3Rmup8H/Dm/wDE7pqV5K9jpJUbGC/vZxnqmeFU8fMRzjgd67/wT4YsbS0a8s7JLZbmUNI5bfJtjf5I85J4IyxY5JyMAYxzP2lXWTsiHUUdtTz/AEj4XeJNZeKe5SLS7Ycj7UN0hPr5anjjPDEHnpWtd/D+28PX014mrXc76TaDUZCwVF3hsxrgDOD5cmeew9a9T1DVvs8q2dlGt1qMgykO7AQf35D/AAqPzPQAmsPxBoSHwldWVxMZrjUrq2S6nPymQvNGpAHZQvAHYDuck3GnFdDJ1JPqdPcwtIA0ZZZF6EPtx+hB/EVVN1e2w/e2c1yuOGh2bh/vZYZ/AfgKXQ71tR0Kxu5P9bLAplH918fMD7hsj8Kvu6xozuQFUZJPYVZBiWt5ca3f3MLRS2draOqSRMw8yZioYZ2k7VAPTOT7AEGWbQ9It4pJ3EltDGpdyl3JEiAck4DACsTS9O1YxrqsCW8wvma78uSdoHjDnKqWCvuwu0fw/d53cY1203UNWljOsG3itI2DiytnMgkYHIMjsq5AIB2gAZHJI4oA5W/1Cw0+ZdWuNI1ZNJhTdDemH7SzNn7+JCzRKAODtGc5yOM42ufFky2H2bQIrh2f715d7EO3vsC559GI49DXr1cJ4n+F+lax5l1pe3TNQYliY1/cyn/bT1PquD65qZ81vdKjy394yvC+raN4jhhs5bm5aW2QbNNvGTagXoVCqBIBxyckexrta+eNU07WNC1g2V5b/ZL2AiSORZSM+kkbAcj3/AgdK9N8FeOv7V8rS9YZI9SxiOYDalz9PR/bv1HcC6NZP3ZaM6EkttjuqKKK6RhWB4j8Sx6KiwQqst7IMqrfdjX+++OcZHA6k+nJGtqN6mn6fNdupYRrwgOCzHhVH1JA/GvJ72Z3mM99cIJbl8tKx27t3PQ9VwQAO20Vx4zE+xjaO7AkvbqfVsNqEzzE/P8AvGyig4CsF+6MNweM896j+0yBnwfLVB/q+0eCMEeozx9DTFu7VJZOJZCMkqkZABxyMvtGDnpnsMUrzMUAit47eMbcSzvlto5xjj1PTPWvClKU3eWvqMTznt4uZWiA+Rck5ViDx78ZIPPQVLZx3t5MdqSAytshi8wb2JHQ8HjAJOegGe1Mhs1Z0YyPK7/LEWhMhY/3UBC/kq9sn1r0Pw5oH9mp9quVQXbrtCKBthU87Rjgk4GT7AdBW+GwzrS8uoGho+mJpGmx2quZJPvSynrI56sf6egAHar9FFfQpJKyEFFFFMAooooA26KKK5TkCqiYGqyHP+shUL/wFmz/AOhippnMQEnVF++B6ev4f41Buje8RlkXOSVOfvZHzL/6C3vQBcooooAKKKKACiodt0JsmWExZ+55ZDY/3t39KdPMtvH5j527lXj3IA/nQA8qrEEgEqcjI6GmrKjSvEG+dACw9Aen8jRDKs8EcqZ2uoYZ9CM1hRzz6Z4gZdSYGG7VYre6AwrsCSEfsr84B6N2weKAE8VDVYbL7Xp8BvY4ijy2a4DsEcNujPdsAjaevGMEYNDwj4nsfGNzLexSGOW3UYs5CN8YbOG4OCCMjI9wegrsK8/13QrTw7d3epW9gVgvJhN9rt3EUljcHCly5BxEw5bggEHIIbgA9Arnr6xuNFvZdX0iBpYpTuvrCMf63/prGO0g7j+Me+DVH/hKrzw/FBD4qt4w0gAjvbEl4ZD6MCAUPvyvuMgV0FrqP2518hY1TGSWlVmI9gpP5kj6UAT2N/a6nZx3dlOk8Eg+V0P5g+hHQg8irFYMES2HjeeOJVWPUbLz2VRgeZE4VmPuRKgz/sCt6gAooooAKKKKACiiigArH8S+G7DxRpTWN8pBB3QzJ9+F+zKf5joRwa2KwPGfiEeGfDN1frtNyR5VqjdGlbhfwH3j7A0ntqNeR866hp0trrN3p920UpsJ2iLR8o7j+IfT07HPpXXfDHwrZeJ9Zvbu+kjls7GVSbTvK+MAsP7gKnjuQQeAQeRsLHU9XmNlp8b3eoymV+T8zYyzOT6n9SwHetHwprp8LaxZ6pb7vsyAR3Ef9+A/eyPUfeHuMdzXJCyldrQ6ZXcbLc+mAAAABgDoKy5vDei3Fw882mWzySNucmMfOfUjofxrSR0ljWSNgyMAysDkEHoadXYcpXtLCzsIzHZWkFshOSsMYQE/QCotWsDqWnSW6ymKXKyQygZ2SIwZGx3AYDjv0q7RQByPhu9v3vNesvs0NvcW96Ha3diQokjViyH+JWfzCOnfPORWze208tjcSXsytGsMmYEXCEFSDvzndwTxwPY8GjU9MuJLyHU9Nljiv4VMbCTPlzx9dj45GDyGGSpzwQSDUuLTXNagey1COysLKUFZ/s1w08kqHqgJRAgI4J+Y4PGDzQBo6Jn+wNNyMH7LFn/vgVfpAAoAAAA4AFLQAUUUUAY3iXwxp3inTDaXyEOuWhnTiSFvVT/MdD3r5/17Qr7w9qsmmaiuJV/eRTR5Cyrnh0PUEHt1U/gT9M1zvjPwnb+LdEa1ZxDeRZe0uQMmJ8fqp6Ef1ArOpT515lwnyvyOU8CeLjrdt/Z2oSD+1Ldc7jx9oTpvHv0DD156GutubmG0gaedwka9T156AADkkngAck187qNW0bVAySCDUbCYgrIvKOvBBI4Kke3IPvXsGh6nqHiS2h1tNPtTHysEE14V8lhlWJxG2WzkZ7DgDkk7UKrkrPdG70L2qadqHiLT5IWmOnQkq8agbpGKkEFzn5Rx0HPQ5HSuMn8J6nYEk6esoP3pI/3u73LDEh7cbccV6D9q1ZBul0u3ZR1W3vN7n6B0QfqKlttTtrqbyAzRXIGTBMpR8eoB6j3GR70q2GhW1luB5omn6k5CyWl+AO8tnJJn6ZTCitjTPC+ozEM9pFZ56yznzH/BQcfmVx6Gu/orCOXUU7u7Hdmdpui2el5eJDJcMMPcS/NI349h7DA9q0ao3us6bpz+Xd3sMUmMiMtlyP8AdHP6VVXxVojMAb9I/wDalVo1/NgBXanCHuqyFdGxRTUkSWNZI3V0YZVlOQR7GnVYwooooAKKKKANuiimTSpBC8rnCIMk1ynIRSRTKxe2kUE8mNxlT9O4P5j2rD1G1vNjGKwmx1IhkQgEHIKksCcHkcAjtxlTZvNYlitmuXUWtqMDzZSFyT0AyCcnoAFbOeDWalxquowuiKdPt5PvTMWNy6+gyf3f1PPP3VNNJvYaTexa0DxRHqFzJpl4Gi1CFivzIVWXAycejDuvB7gYNdHXNf2bZfYVshboLdfuoONpznIPUHPOeueetRpHrNoNtnrAkj7Jf2/nbR6BlZG/Fix96t030LdN9DqaK5r7d4j27f8AiVbv+em2TH125/Td+NI39tzkedrKw+1naKn/AKMMlTySFySOjkljixvYLuIUZ7k9hVLWtObVdLltY7h7eU4aORT0YHIyO4z1H8jg1zU0t3pGo295e3V1q1sziPyzGvnRnGdyLGoDgYJKgA8Z5wBXW2V9a6lZx3dlcR3FvIMpJG2Qe38+KTTW5LTWjINHvxqGnrJ5XkSxs0M0Oc+XIpwy57jjg9wQe9WLyzt9Qs5bS6iEsEq7XQ9x/Q+/auV1hrzw74pTU7JHmtdSTZcWgx880akhl9HMYb2PlAHkgjotL1mw1m2E9jcLICPmTo6ezKeQeR+YpCM/TdTfTrptG1i5HnxrvtbqVgv2qEdyem9ejD6N/FgbMc8N2rqgLx4wSUO1gfQnhh9OKzPE+l6fqejudQljt1tT9pjunVSIGXnf83BHUEHqCRWdoqa/qeiWUzLZaGs0KSSJaw75SSoORuAWM+xV/rQBQH9k20mqeHr2S4FjayIbV44nb7MGUN5YdVIXacFQTkArjoDV2w1OBURdM03UtVlj+Q3AhFvEzd2JcopPqUByfyroNM0y30q0+zwF23MZJJZW3PK56sx7k/4AYAAq5QBj6Zp962pzavqbRrcyRCCK3iO5LePOSNxALMxwScAfKAOmTsUUUAFFFFABRRRQAUUUUAFeJ/FrWDfeKINKRsw6dEGcD/ntIM8/RNuP9817U7rGjO5CqoJJPYV8tX9/daxrl1eoGebVbktAp7O7YjT8tg/Csqz92y6mlJe9dnrPwe8Ppb6feeIZU/fXrmKAntEhwSP95gfwVa4T4haYdE8c6hDFbk21ztvIwpHHmZ3cHtvVz+Ne+aRpsWj6PZ6bB/qrWFIlPrtGM/j1rzX4zWAD6NqijktJaP75G9fy2P8AnSqQXs7dhwl79+50/wAMNU/tTwFYbmYyWm60fdnI2HC5z/sbT+NdhXk/wZvSJtb04n5P3Vyo9yCjfoiV6xWkHzRTIkrSaCiiiqJCiiigAooooAKKKKACiiigDx/4v6GlrqFlr0K7Vuj9lucdC4BMbfkGU/RaqfCzUjFqGoaSzfJMguoh/tDCP+hj/I13/wAS9PXUfh9qysgcwRi5AIz/AKtg5/QEfjXmPw38J6nqerHVLO/+x2VqzQu5Xe7Fk5VAeBgMpycgHHB5FZL3aqkjeEvc16HqlzqMVvOtssctxdMu4QQJvfb/AHj2Ue5IHbrUQksNZje3mh3vEQXguIirxnsdrDI74YenBrVitrPw9Aot4MRyEmaVmLSOwUkMzHluARyfTtUV/p0mqWcF7bMsWpwKfKkP3W/vI3qjEfhwRyK6vaak+01M37Be2v8Ax5X7Mg/5Y3YMo/B8hx9SW+lct4v8T6xpojsTZm085CzXcEnmDA6hchSD0ycdxjGcjsrG8W+tRMEaNwSkkT/ejcHDKfcH/HpUOr6Ra61YNaXanbncjrw0bdmB9f8AEg06kXKLUXZmjV1oeKtdCNc5kiUtuLS5VmbuxLYyeOp+nGSKkj1UKQFvI27/AOsyP8cfTnHuK6a58C61p7ubPyr2HPCo/lt+TEAY9m/LNUT4X1kuF/sq6CdeGj4PthuD7jg46cV5EqFROziczjJdCLSvEEumXBmsnwx+Z4kH7uT13KOM/wC0OfwyK9L0bxHp+tIFhlEd0Bl7Z2G8fT+8PcfoeK4m18GaxcHbLbJCvdp5VGffEZbn/vnPeug0/wCH2kWzRy3oa9nQhhu+SNSPRR29mLV14VVo6NaeZrT5kdbRSKoVQqjAAwBS16BsFFFFAGxK7RxlljaRuyrjn86xdQ1GKxmjW5H2zUWG6Cyh5C/7Rz0A/vt+HJwa8+tXuqjy9JVrW1PW+mT5mH/TKM9f95hjuAwpbOwgsUcQqxeQ7pZZGLPI3qzHkn+XQYFYRg3uYRg3uRRWk090t9qciz3a58tF/wBVbg9QgPfHBY8n2HAvUUVslbY2SS2CiiimMKKKKAKl9DM6wXFqENzayiaJXOFY4KlSe2VZhnsSDzjFY+lQDR7md7Gz1Kygkl80wmGNwucZX5XIYenXA4FdHRUSgmRKCZlX73niG/s2ENzp9lZSNMkrMqzSy7WRSqjO1QGb73JOOMdab+FyJ3mg1BvMkILma3TBPP8AzzCep656n1roaUdRQoIFCJ4Bq+u6p4h8qPUbtpoUcLFAqhIl+bAIUcE+5yfevpmvlC2ldng2phFlTczcfxDoP6/zr6vrjpNu9yKiStYKKKK1MgooooAKKKKACiiigAooooAw/GczW/gfXZUJDLYTkEdjsNeH+A4IL3xzoMWQ0QuGkGORlI3df1UflXufi22e88G63bRqWkksZlRR3Ow4H514H4P1Cz0rxlo+r3DJFbrKRLKTgKrxsm5vYFhyegrGp8UbmtP4ZH0rXnXxlAbwpYJvKs2oLtIPOfKkNegC5gNuLgTRmAjcJA42keueleH/ABJ8UweItbhtLCZZtOsN2JUOVlmPBIPcKOAfUtV1JWiyaavJFv4MO7eJNVSQYdbRMkdG+fgivaq8z+DukPDpl/rUqkC9kWGDPeOPPzfizMP+AivTKKatBBUd5MKKKKsgKKKKACiiigAooooAKKKKAK2o2q3umXdo4ys8LxEeoZSP61xvwlWK38B2KvNH9ruGeeWPcNw5wOOv3VWu0vZJobC4ltojNOkTNHGDjewBwPxPFcTY+J/Cy+FrDTo9Xs47m1EUHl3TCGWKRCAzMrYK4IJJ6cHk0vMfkX/HTyvHpdjFKkZvLtYsu20dDxntkEj64rpONO03kmTyY/oXIH8yf51zLy2/im7e7MYk0oW720DMMfaA5Uu477fkUKe+CemDXPaYniO/t7C0u9avZrm5QhCqw7IQp2yOxADbkOQMjO/b83Wqasrg42VzpXt7rU9fubnRJYoLb/VXdxNGXSWVeP3agjLKBtZs44A5K8SXKatpKma7EV/ZjmSS1hZJIh6mMs29fUg5H9010Vpaw2NnDaW6BIYUCIvoAMCsrWNTl0q9tfJje5lut0cVupwWYDI+g7k9huPPGGpNDUmhsUiTxJLE6yRuoZXU5DA9CD6U6q+n+DtNhgZtSt4b6eRmkYSpviiLHJWJGyEXJPTk9zVaNE0rU0s4pWfT7pS9oWYt5bj78W49sYZQecB+ygDSM7uxrGpd2NGiiitDQKKKKACiiigAooooAKKKKACioLq8trGAzXU8cMYONztgE+g9T7VgXPjaxibbBa3U/GQ20IDzjoxDdePu1nOrCHxOwHTUVyi+OrZTibT7kD1jZGGPXkjitzTdZ0/VkLWVysjL9+Mgq6fVTyPrShWp1PhdwL9FFFagFFFUr+8aDZb2wV72biJD0A7u3oo7+vAHJFAj59vkazN9Go+e2llQD3RmH8xX1PDKs8McqHKOoZT7EZr5i8RWElr4m1WwaSQxx3LM8rH55N4D9umd+fx4r6E8GXRvfBOhzk5ZrGEN/vBAD+oNefSVpSXmZ1dkzcooorYxCiiigAooooAKKKKACiiigArxPxX8MtT0y8mutCtze6c7Fhbxn97BnqoB++o7Y5HTBxmvbKKmUFJWZUZOLuj5bm8L6oRsj8Naj5jHGf7Nk+X3+7XV+G/hlrWrTRLf20ml6auA7S4ErqP4UXquemWxj0Ne80VCoxRTqyIbS1gsbOG0tYlit4UEccajAVQMACpqKK1MwooooAKKKKACiiigAooooAKjnnjtreW4mcJFEhd2PRVAyTUlY3if9/paaeOTqE8dqV/vITmQf9+1k/KgCv8AZ9U8RWu65mfS9PmTKwQH/SHU9N7nhOOqqCf9rtXz74gsEs9c1SC1UAW97cJGoAUFfMb5cAAAfy4r6gldo03LE8p/uoRn9SBXy3q+ofaNc1a8J/dXFzcXEZ9F3scce2D+dY1/hRrR3PZPh6f+KJsADkDfg/8AAyf5k1veD7GGGxvL9QWnury5LEnoqzyAKPQdT9WJ71S0S2g8P+ErGCTbBDZ2imUnouFyxP45NaHgiaWbw0Gnh8ib7Xcl4T1jzO7BT7gEV1T2SCeyRcu9eisfMW4tphNwIYlGWmJIAVe2SSPYZ68HC6bp8kMrajqTo+ozDYSD8kKk8Rx57Zxk9WIyewDddCiTSZWXKx38eTjpuDIP1YD8a0Lm1juo2Ry4BGOG4/LofxBrMyJiQqlmIAAySe1cfBod1r+lyXB1W4tLe7uDdW0UUUZ8td2Y3yykhiAG645xjrmPUrzUH1WPwkEaWO7TEtySRsgO7djuWKqyj0LDnoK7QAKoVQAAMADtQBzN3pGsWVpLc22pteyxKXFtLAiiUDkqCuCCegPTPUVPbXMV5aQ3MDboZkWRG9VIyDWtb3fn3dxAV2tDjP45x+gB/GudihOj6zLph/49bjfc2Z/u/NmSP8CwYezY/hrWEtbM1hLWzNGiiitTYKKKKACiikbJU7SA2OCRkD8KAFrN1jWrbR4AZD5lw4Pk26n5nI/ko7noPyFc1q+p+KrIyC8S3gtgTi5swSpH+0WDbeOuQB6GuUaSaRjOJ1JkwS65Z2xzkuxOe3JHGD9DwYnG+y91LXz2Dc07ue51O6+03Ds9yAdo5CBTwyKO3pnqSOe1Ry2zSAMxRJT2Yj5j6/j/AD9ic0PMl80uZGZzyS33c467enbrjt2AOJRPMFIaVzu4Kknn/Pp7jPXDeFNzlLmk7spWFTZMjKyzb1ztIhdgfUZA/wA5/AQr+6nSeK4e2niIKSYKMv5jB7ZB4Pf3UzMgUszAdERTy309Bx19uP8AYkstO1LW7g21mhIU4kkOVii+pHf/AGR83PYliNKUJyl7m4mdpoXjSyvY1t9RuLe3vgSow/yTY6lffg5XrwcZHNbZ1e058szS4/55QO4/MDA/E1ladp2k+FkWGFXudRkXkqoaeUewHCJwPRRxUtpBc61cTzamI/sUb+XFaIcozD7xc/x4PGOgKnrgNX0lPnUUpvUgdBrF5qzldNsjFB3vbgqU/wCAKpO/65A98jFaVnYRWYdlLyTSYMs8hy8h9z6egGAOwFWulFXYdjxj4hW/2fxvdNjH2mCKf68GP/2nXpfwnvBdeBIItwLWtxNAfb5ywH5MK4n4tWbG/wBIuVYqskcsMhHU4KsoB7dWrY+C10qw61powAkkVwq9PvKUOP8Av2Pzrha5azXcmprE9VrN1fWE0sQRJBLdXlyxS3tYsbpCBknJICqByWPTjuQDpVzuir/aHiPWtUl+ZoJv7Ptgf4I0VWcj3Z2OfZF9K1OchupfGTyWciW+mwQG7hE8UMjSyCLeN/zMFXpnOBn0rpZZY4YmlldY40G5nc4Cj1Jp9czNCniLxTc2d0ol0zS0QPAwyk1w43fOOhCJtIB4y+ewoA3rS/s79C9ndwXCjq0MgcD8qsVzWqeCtJuYWm0y0t9M1WNc217aRCN437Z243LnqpyCM1Tl1u41/wAO6LbxF7S71ac2115bYaDyw5nCnqD+7ZAeo3A0AdENd0hr82K6rYm8BwbcXCeYD6bc5q/WZL4d0WfTk0+bSrKSzjTYkLwKyqvoARxXJ3s0+n+CvGOiyzPMNMtJRbSyNlzA8JZAx7lfmXPcKDQB2j6pp0dz9mkv7VZ848pplDZ+mc1brFtvDGg/2bFbtomnGIxgMhtUweOcjFYr3MXgXU5bffI2hy2M95DCzFjbPCAXRCf4GVsgdipxwcUAdpRXC6TBp+r6ZBqGreKLiS9uEEsq2msPBFCTzsVY3UYXpk5JxkmrGjXSR+J47LRNWudV03y3N750xuUtmGNm2YkncTkFCTxzx3AOhXX9Ik1k6OmpWz6kAS1skgMi4GeQOnHrWjXHeI9UtfDXjHT9Vu5PKtZ9PuYZ8DJZkaN4wB3bmQAf7VRT6f4t8RJZXs9zbaXBHeW9ymmhNzmNZFYiWXn5toPyqMZwCT1oA7aiuU0uGbxWJdWu728i095WSxtbW4eAGNSV8x2QhmLEEgZwBjjOTVPwvqt1qH/CQeHk1Z11LS750jnmTzW8hjuQkE/NjlM/7IoA0NKe/k8ca3DLrF1NZ2scJjtHjiCIZAx6hAxwFGMnuc5q54qm1qDRt2gxGS7MqB9iI7rHn5iquyqT0GCR1NcjpWmeJm8b+JI4fEsEcyJaGSR9NDCQFHxxvGMYP1rV8VR6zp3w+1Sa81tpL2ECWK5soTalRkDaQHbPfuOtAHT6OdQbRrJtWWJdRMKm5WL7okx8wH41cDBs4IODg4rkLfTU1vVrvTLqe5uNI0cJbeVNMzG6mKB2aVs5cBWQAHgktkHAxHqeiab4X1HSNT0Oyg09pb6K0uYrVBHHPHIdvzKMAlSQwOM8EdDQB2hIAyeBXNv4+8KpcmA61bkh/LaRQzRK2cYMgGwc+prmdW0d9b+L02myvN/Zb6VDc3iea+JAJHURYzgKxCFgMZ8v3NehfYLP+zzp4tYRZmMxfZwgCbMY27emMdqALAIIyDkUVzHgWSSPRrrSpJGkOkX0tijsckxqQ0efcI6D8K6egArJ1FAPEGjSux2AzRqvbzCmQfqFVx/wI1rVma7DLJpvn26GS4tJFuYkXq5U5Kj3Zdy/8CoA574h2MEXh++1mXUdSge3gIhitrnykeQ/KgOBnliB1rwnTbOHULvR7JmwlxcwRAnrtYgMP++dwr0H4p+LINXvrHRbCcSWsUa3krr0dmUbB+Ctu/4EvpXJeGdHbUotTaIuJ4CsVo8Z+5Kzq+7g5B+7GvTJc+hIwl71RLsbQ92Lb6nsNxONbkS1tonksI51a8uuBGVRgWRc8vyAGxwBuyc8VsWk39la7c2dwMQajMZ7SYfdL7BviPo3ylh6gn+6ao6frNpb6ZZ2erwJpDpGgt5Y8rbkYG3y5CMLxxsbnt8w5N69skm02ayuywtpAGiuYRkQuDlXA6oQQCDyvHbpXRJ3ZnKTbJfFHy+HrmfvamO6H/bJ1k/9lrYrzrXdRjv/AApeadPIZPEEyGBYPMbEpJx5kQ6bCOdw+6Cc8giutttYuZNLtr6SyzDNEku+OUHCsB1BA556DP1pEjLK3in8XapfnmWCGKzUZ+6MGQn8d6/98il155NNt21iB5S9vjfAGysykgFQDwG9CMc9ayNGuPtHibxG76gbUPcKYUBQFkRBEzYYHjej8iprq/j1+C30eGRLuR7lXumjHypBHJuBfHALhVAHfcSBgUAXdLjvrCS91DWmtYWunDttm+WFQAFQZAyfU55J44wKj8TOkljpt5HuEsd/D5W5SpIdvLfg8/cZz+ANXbXw3pFlOs9tZiKRTlWSRhj9entVPxCfN1jRLb+7JLdEeoRNn85RTjuOO5NRRRXSdQUUUUAFFFBIAJJwBQAVkXvhnSb2QytaiKYnJkgJjJPqccN+INZGr+Ore0BXTrZrzHHnbtsX4Hkt+gPrXNH4g6078CAE9FSA/wBWP865qmIo/DLUzdSKOofwHaENs1K+UsQTnyv6ID2HfsPSo18AwZ+bVLog8HbHGOPQfLgDn09R0JFZFj8Rb+SSOOSwiuBI4j8wZhVCTjJOX3c9cdK7P+y5brnUrx7gd4Ih5UP4gEs30ZiPaohSw9RXjFFKSexhRaJ4ftp3jSC41i8X5XXdvA9nA2xKfZsHgda247O/miWOSSLT7ZRhYLMZbHpvIwB7KoI7NWlFFHBEsUMaRxoMKiKAFHoAKp6xqaaRpkt4yGRlwqRg43sTgD8+voM10KMILRWQ/Uhu3sfD2lzSxCGF34QyPzNKeFDMTliTjkkmr9pbLZ2kVuhLCNQu49WPcn3PWvFtavLvWbwSXswmkbcNp4RFwThR2Gdv145PWvRfAGp3Oo+HjHdMzyWkpgEjHLOu1WBPuN2P+A1lSxEaknFERmm7HVUUUV0mhxfxPtPP8KJcgc2l1HJ+DZjP/oefwrk/hVqgtvH6QD/VXdvJb7s8GQYcfXARx+Neoa7pv9r6BqGnZwbm3eJT/dYg4P4HBrwXSdQOk3enanGhT7HLHMUA5CqfnX/vncPxrixHu1IyE1dNH1LXOeHZBZ61rukzHbcfazexA/8ALSGUA7h9HDqfTA9RXQo6yIrowZGAKkdCKz9W0Ky1jyXuBLHcQEmC5t5DHLET12sOx7g8HuKs5TSrnNDcW/irxLZSnbPNcRXsQP8AHCYIo9w9cPEwPpx60knhFriNobvxJrtxbuCrRNPGgYHsWSNW/Wli8IoNF0y0l1C4F9psfl22owYSVV6YOdwYFQoIOQcZxnGADoZJEhieWR1SNAWZmOAoHUk155pxNjomg+IZ1ZLJdSu7qViMeXBcvKUkPsN8ZPoCSeldC/ha5v8AbFreu3eo2YOTaGKOGOX2k2KCw/2cgHuDXRFEaMxlVKEbSpHGPTFACNLGkJmaRFiC7i5YBQOuc+lef6uxvvBPjXXEUiC/tZBakjG+GOLar/Rm3kf7JU10g8F+H1YAWB8kNuFsZ5Ps4P8A1x3bPw21H49wPh9r44A+wSgf98mgCOLU/FphSJfDVkJNoHmtqf7rp14j3fhioZ/CV3rNtfya9fxzXt1ZS2cK28ZWG0SQYbYCcsxwMsfTAArrEG1FB6gYpaAOCi1nQLONIPGOlWmnalEoSSe5tQ0E5Axvjl27SD1wSGHQipr/AOIei2OlPJoUMuoRQbSz2lq5t4k3DcTIBsGFyevau3IBGCMikwMYwMelAHM+JdBbWvEXhiZ7fzbWxu5LiVsjCkRnYcd/n29PSunoooA4/TjrnhaxGkRaDNqlrblltLi1uIkzGSSqyLIykEA4yMg4z7VQl8Lahpuhxa3bybfFEDzXUhhQyJOZW3PbkcFk+6Aeo2gjHNd/RQBwsVzrml60niG/8P3GzUbJIby1sHFy9tLGzlCRxuBVyDjOCB161F4p1PVtf8IanbW/hjVI1nMUUAkCCST5suSm75FAXGSeSegrv6KAOWki1TRdXutT0/TZL+x1LZNcWiOiTwTBAu5dxCsCqqCN2QRkZzR5Wr+I9U0+W90x9L0yym+0+XPMjzTyAEIMISqqCd33iSQOBXU0UAcdot4lz8R9fka2vk3W1vBDLNZSxxkRmQvh2UL95x356jNdj0qC9vINPspry5fZDCpZj149h3PoO9eWan4m1HxELmwlvJ9L3bkWC1ba4BGQfM/iOCM4wBnkd6zqVYQ0ky4U5S2N/wAIeINPuPFXiO2t3meO81BZraRbeTy3xbxq537dowyMOSORXd1g+CoIbXwTo0MCBES0jBHq2PmP1JyfxrerQgKyvEmtw+HfD95qswDeQmUTOPMc8Ko+rECtWvE/in4nTVtbTRLSTda6c264Knh5yMAf8BBP4t/s1M5csblRjzOxwCWl3fX1rFbRrLf3NxtAUYDPJnP0UE59gvtX0Vo+gx6Potno9nAFS2GTdyKMmQg7pFHXcSW5OAM9xxXk3gGxlt9QXxTLj7FYTCEgr94MCsj57BAwOfQOK96qKUWo8z3ZdV62WxGsES24gCL5QUIEIyNuMYrLOgpZfvdEcWEg58lRm3f2MfQfVcH1yOK2KK1MjHspLe8uZYLmyNlqMYDyojkb1PAZXXG9cg9cEdwKr/8ACKRRLFBa6pqVtZRnctmkqtGCORgupYAdlDYHYcCti58uKSK5aNSyny9+OVViM/hkLn6e1TO6xxs7nCqCSfQUAZd/Z6VFZQ2c2n21yiA+VDMgcADqxLZwB1LH17kgGxpmnxWFuFiWONTyI4IxHGuf7qj+Z5/lVXT4Wv5nvrgHaX+RD6qeM+ynIA6btzdxjYoAK5zVjnxfp4/u2Fzn8ZIf8K6OubvSZPGDjPEFgn/j8j//ABuqh8RUPiLNFFFdB0hRRRQAVw/jnVizjSUk2xbQ9zhwN2fuocsOMDJGecr2JFdxXjeqaitzqd3MZGHmzu28tjK5wmAOWO0IMYOeBXJjKjhTst2Z1HZFOQRp+8cuuTwAzfMT6DDg/nUUpdo081yqSHb5J24AxnLkAbuq8dOe9NSM+W11KEEjDbGuAAu7I7dyN2fcCpWi3SIjbhGq7GLD15P4jgfgK8g5i74dsn1DU7CHbnbNGRgcbFO5voMZH1Ir2WuZ8IaAdLtTd3Eey5mXasZ6xR5zg/7RPJ+gHbJ6avZwtJ04a7s6acbIK5Xx4+zTLIZ4N0Sf+/UldVXH/EYKNFsmYEgXgGB3/dSf1Aq8R/Cl6Dn8LPOnG4+aPvAfIvcgkHP5qD+Pc5r03wLb+RpV26jEct2zIfXCqp/8eVh+FeZ6VBdajqTRW6mSWb9zGD0Vs/MfoASxPtXten2Uem6fBZxElIkC7j1Y92PuTkn61xYKm+Zz6GVJa3LNFFFemdAV4Z4v0r+yPFd9b7cQXDfaoeOCrklh+D7vwxXudcT8S9FN/oSanCmbjTiXbA5aE/fH4YDf8B96wxFPnhoCdnc2fhZrn9qeEksZXzdaYRbNnqYwP3bf984H1U13FfOPgbxMfDviiK/kYLps4Fvcn/YJ4k+inn/dLetfRwIIyDkVjTlzROeceVhRRRVkBRRRQAVma9odv4i0t9OuprmKB2Bf7PJsLY7E4PHt7Vp0UAVdPszYWMds13c3RTP765YNI2TnkgDOOnTtVqiigAooooAKKKKACiiigAooooAKKKx/EmsHR9JaSLabuY+VbKeRvI6keigFj9Md6UpKKcnshpOTsjkvG+uNd3y6bbENFbSAMO0k+MgH/ZQfMff3WudtbGTULqLTbY7y7mNWZQQz9XkI6YUZPpnjriq8ZJQTJIS8uUgdjkhc5eU+pP3s9/l9a9B8DaKtrY/2pIm2S5QLAp6xwdR+LfePf7oPIrwaaljMRzS2X9W/rzPWm1hqNlu/6/r5HTWFlBpthBZWybIYECIM5OB6nuferFFYvinxJa+FtEl1C5G987IIQcNNIeij8iSewBPavf2PIOf+I3jYeHLJNNsJQNXvFOw9fITnMh9+CFHqM9Aa8V0fSbrWNdXTLHPmzKrPK3zeWuW3SMe/b6kj1pmo3V9q2rre3O+61C7uPmCDlmKlVRR2A4AHYfia9p8HeF4/DWl4k2vqFxh7mUdM9kX/AGVycevJ71jCPtpf3UdMY8q8zVsNJs9O0eLSoIh9kji8rY3O4Hrn1JySfXJq/wCGLl5NJNnO5e4sJDaSMerbQCjH3ZCjH3JpKz5Gu9J1KTUrOA3UMyKl1bIcOducSJngtgkFTjIAwcjB7JxutCZxutDq6Kp6dqllq1t9osbhJkB2sBwyN3VlPKt7EA1crEwGSxpNE8Ui7kdSrD1B61mrcTN4edmbdcBWhLHvIGKZP/Aq1apW1p/oSpKpUtKZyvoxk34/OgC1DEkEEcMYwkahVHoAMCn0UUAFcxdeH5p9be5TU7m2vJw7s0RDR7F2qiFGBGMEkkYOSefTpJpVghaV87VHbqfYe9VLIPLcTzyYzhYuORkZLYP1Yr/wGgDFa08S23HlaZfqP41le3Y/8BKuP/HhUZu9Xi/1vhu+YDq0E8Dj9ZAf0rrKKvnkX7SRyJ1kxjM+lavEO5+xPJj/AL9hqjPijRYzie/S2b+5cq0Lf98uAf0rsqKftGP2jOX1bUYtK0m5vpWAWGMsMnG5uw+pOB+NeKwQFk2MihIgoBY4yQOp9MckH2Getex6r4f0/W5Imv0mlEXKIs7ooP8AewpHPvSWfhrRrEhodPhMgORJKDI4PqGbJFZ4ihKq1rZIucHJnnNjol5qcsf2S2e4hGT5h+SMk8ZLHgjgfdyc54rt9D8Jw6c6XN463F0h3IAPkjPcjPVv9o/gBzXSUUUsJCnruwjTSCiiiuo0CuM8eyS3X9laTZRma+muDMqKMlFVGUsf7v3+CeMiuzqGO0giuprlIlE8wAeTqxA6DPYDnjpkk9SaiceaLi+omrqxjeGPDFv4esxnZLeyD97MowOeSqjsufxOBnoAN+iinGKirIEraIKKKq3GpWFq+y5vbaFvSSVVP6mqGWqQgMpVgCCMEHvUNtfWl5u+y3UE+373lSB8fXBqegDwnxT4fPhzXJbEL/oUwMtoT08vun1UnH0K+tek/CvxYL6wHh6+k/0yzT/RmY8zQDgD3ZeAfbafWtLxV4di8S6M9ozCO5Q+ZbTEf6uQdPwPQj0P0rw9G1HTNb3gyWN/p0vHqko/muD9GDGuCpH2M+ZbMUo8yt1Pqaiue8HeK7fxZo4uUCxXkWEurfOTG/qPVT1B/qDXQ1qnc5dgooooAKKKKACiiigAooooAKKKKACiiigAooooACQBknAryTxHq/8AwkGrtIjYsVQpG5OAIc/O/sXIAH+yoPBrrfHOriGzTSIWPnXY/fFc5SHOD06bj8v03H+GuDcGef7LbxGRjIqtGG/1kpxtjHoOhPYDrwTXk5jXbaoQ3e/6Ho4KirOrLY0vDujnxBq22VCLRAHnBGMRfwxfV8Zb/ZGD2r1jpWZoOjpomlR2oYSTMfMnlxjzJD1P06ADsAB2qTWNZsNB02S/1K4WG3j4yeSx7Ko6knsBXbhcOqFNR69Tlr1nVnfoT319a6bYzXt7OkFtCpeSRzgKBXzt4p8VTeLddnvpVaG0tiYrSFz9xCASx9GbjPpgDtVjxV40vfGNwruGt9LQ77e0z+Tyere3QdsnmrfgbwVJrV3/AGrqMZXSQweKNhzdEAc/9c+P+BfTrTbqvkiOEOX3mdB8OvCpiRPEF/HiaRT9jiYcxoR98/7TDp6Kfc16HRRXdCChHlRYUUUVYGfeaYZLoX9jN9j1JBtW4Vch1/uSL/GvseR2INX9L8RLc3K6fqUP2LUyDtjLZjnx1aJ/4h7HDDuO9LVe8srbULY293Ak0RIO1h0I6EHsR2I5FRKCZEoJm/JKqcZy56IOpqSuRTT9RtBjT9fvo0HSK6C3KD8XHmH/AL7qKDWvEiaqunX0+kRNKcW05tpAk/H3R+8OH6/Keo5GcHGTi0YuDR2SsGGQQR7UjusaM7HCqMkmoLWK4VN141vJMerQxFB+rE028u2tsYjzyOW4VvYN0B6Y3YB6fSSSGRpZnWQpg5/0eJh1P99h2A9P64AuwQrBCkSkkKOp6k9yfc9abb3MVypMZ+ZTh0YYZD6EdRU1ABRRRQAUUUUAYlFFFdR1hRRRQAUVXd5ri+SwtColK+ZLIwyIkzgHHckggD2J7YM8mk3tvE0keqLJtBJF1Eu3H1Xbj64P0qHNJ2Ic0nYjnuYbWMPM4UE7R3LH0AHJPsOaiGoW4kCSmSBmBKi4iaLdjrjcBn+lTeH4ZLsDWbyNY3lXbbR7shIz/FyBy/B6A42jAOal8SRJe2ltpTxrIL65SN1YZHlr+8f/AMdQjPYsKl1NdCHU10KtjZXmsW8d3LcyWdpKoeKKEDzGU9C7MDtyP4QAR/e7C2/h5Il3WN5dQy/9NpnnRvqrseP90qfetmqs17FHbySqwbyzhl7jHJHscdM9ePWs3JkOT3ObllmvLqHR5Q1tdyyYnEbkERAEl0bglWwFDDBBbsRXS2un2djGI7S1hgQcYjjC/wAqrQ4udenm4ZLaBYUb0ZzucfkIjWlQ5N7icm9zM1jTFv4g8IRNQh+e3mIxgj+Ekc7T0I9D64qhaXK3lqkyqyE5DI3VGBwyn3BBB+lat9fR2VxaiQcSsyZHbjdn9KypI/suu3cI4juFW5T/AHvuuB9MIfq9XTeti6b1sT1xXjzwidYg/tTTo86lAmGjH/LxGP4f94clT9R347WitJRUlZm54DoOu3nh/VodV085dRtlhY7RNHnlG9D6HsR9QfojQ9asvEOkQalYSb4ZR0PDIw6qw7EHg15R8QPCDQyS6/pkRKN817Ag/OVR/wChD8fXPL+FvF934S1ZLi1U3Fncn/SbYNw6gffXsHHAz0PQ9iOBXpS5JbETjzK63PpCiqGj6zYa9psWoadcLNbydxwVPdWHUEdwav1uc4UUUUAFFFFABRRRQAUUUUAFFFFABRRRQB4x4qOqaf4vuncvvupXZGnZFiMaqNgXIBIxwcElW5IINdd4D0dZYYtdljKxvH/oSOPmCt96Rv8Aabt7ZOfmNdhfNZR2ckuoGBbWMb3afGxQO5zwK8q8U/Fh7oPZeFjsh5VtRdOTjgiJT/6Ew+gPWuV4elGp7Z7nQqtSUPZrY7Xxf480rwlDsmP2nUHA8qziPzHJwCx/gXPc/gDXh/iDxDqOv3jahq1wGZM+VEvEcIPZR6+55P6VRjsr3V79bWyhmvb6aQSSfNuY4Od7seg46k16x4V8AW2jvHf6kyXepLymB+6gP+wD1P8AtHn0ArRKdbbRDjBQ9TnPBXw8kure3vdfgMduqL5Vi4+aTA6yDsP9nv39K9WACgAAADgAdqWiu2EIwVkMKKKKsYUUUUAFFFFABUN3aW99bPbXUKTQv95HGQf/AK/vU1FAGbEut6UALG8W/tl6W1+x3geizAE/99qxPqK0LTxRYXEyWd/HLp13J8qwXigCQ+iOCUf6A59QKdUVxbQXdu9vcwxzQuMPHIoZWHuDwazdNPYzdNPY1G02HAMbSRuvEbofmQegz1X/AGTke1SwNcAmO4VSR0kTgN+HY/n9e1ctFa6no3Oj3XnWw/5cL12ZAPSOTlk+h3L2AFaun+J7G8uEs7kSafqDdLW7AVm/3G+7IP8AdJ98Vm4tGTi1ubdFFFSSFFFFAGJRRWZrev6b4es/tGoXATdkRxqN0kp9FXqf5Dviulu2rOs065jXPH2g6GZIpLh7u5j+9BaL5jKfQn7qn2JBrzjX/HOq+IZ5baMvYaeAP3MT/PIDn/WOPp90cc8k1k6Tpt3e3FtNZWTyWFrOj3EygLGiqwJGTgE+wyeK5pYm8uWCuJ7XPovQbGS0sPNulxe3R8645ztYjhB7KAF98Z6k1R1MX1ze2Gn34tzZXdyyuISw3osbvsbPUEqM9iAR0NdFWRrPy32hydAt/wAn6wSr/NhQcppXFtFdQmGZS0Z6gMR/KsRLMWXirT4lmleI2d00ayHOw74OAfpn9a6CsjVPk1zQ5QOWnlgJ9jC7/wDtMUAa9ZPiBltdJu9QyE+z28jyNjqgUn9Dgj6e9a1YfjFnHg/VY44zJJPbtbxxgDLNJ8igZ45LChgJ4SdLjQkvUkWQXTbw69GCgRqR9VjU/jWrcPcoMwwq4HP3+T7YPH61heAfNj8H2dtcwvBc2xeGaKT7yMGJAP1BU/jXS0IGclDfHxJr5g8h4l04OsoYHAZ+AcnuEB49X7gVo63hL/TrkEHDvbP/ALIdd3P4xqPxrzT4qPd2Hi1JLO/urdbmzQyJHKdpYM652njOMDOO1c9D458Q2+mrYLcWclujpIPNtFBBVgwOUKjqOSRzWftoxlZmsactJI9torymx+LOoM3+k6RbTxD/AJaQTNHn/dDBs/mBW/bfFLQ5cfaLbULX1LwhwP8AvhmP6V0qvTfU2O3ry3xn8P2tp31jQ4WeEBjPYoOVzglox36cr9celdxY+LvD2pMFtdYtGkPSN5PLf/vlsH9K2gQQCDkHvTnCNSNmI8F8N+Jb7w1qK6hpriSKTHn27N+7nX+jDs3bvkcV9BaBr9h4k0qPUNPk3Rt8ro3DxOOqsOxH/wBccGvL/HPgglpta0aHLnL3Vog+/wCroP73qO/Uc9eK8NeKL3wzriX2n4lhdAbqDdhZ0zwPZh8xB/DoTXF71GXLLYmcObVbn0xRVDRtZsdf0uHUdPm8y3lH0ZT3Vh2IPBFX63OcKKKKACiiigAoopGZUUsxAUckk8CgBaK5XVfiN4W0osjaml1OvBhsh5zZ9CV+VfxIritT+Md9NuTSNJit17S3r72/74Q4/wDHjUynGO7KUJPZHrxIVSxIAAySe1cD4i+K2kaZvt9JUardrwWjfECH3k5z9Fz+FeR6p4o1rxFE76xqks1sWJEAIjh2+6rgN6/NmptJ8Kax4ki22Nt5No42m7nBSMD/AGe7+2Bj3FZ+0cnywRoqVtZFfX/FWq+Iovt2s3W+NR5kdsnyQx+mF7n3Yk+9a3hfwHqutRRST77CwwC08iYll9SiHpn+83HPANegeH/h/pOivHczg398nKzTKNqH/YTov15PvXWVrDDXd6mpqtNEZ2jaHp2g2X2XTrdYkJy7dXkPqzHkmtGiiupKwBRRRTAKKKKACiiigAooooAKKKQsBjJAz0zQAtFFFABUF3Z21/btb3dvFPC3WOVAwP4Gp6KAMuPT9R03/kEatLHGOlteg3MX4EkOv4PgelWo/E19acatoswUdbjT2+0J9SuBIPoFb61aoqHBMhwTLmm61pmsKx0++guCn30RvnQ+jL1U+xAq/XL3+j6fqbI93aRySx/6ub7skf8AuuMMv4EVAtlrNqNlj4gnEPZLyFbgr9HyGP8AwIsfeodN9DN030MTxf45h0BjYWKpc6oVBKMfkgB6M+PXsvU+w5ryGS7vdV1SW4upZ76+nkEaHbud+B8qKOgzngDH86bp1teatrIt7ZWub+8VHJduWYlizsewHUn/AOsK9r8KeDLDwvbblxcahID51045OTkqo/hXPb881z2niH2ib7HK+GPhizE3niM53tvWwjbgcADzGHXp90cepPSu71e0jHhjULS2iSNPscsccaKAF+QgAAdK06a6LJGyMMqwII9RXXGnGCtERsW0wubWGdTlZEVwR6EZrN8RMIrK2nb/AFcV7bs5/ur5gBP0Gcn2zWRpGr3FnMNAuZIo5bcJFa3MsZ23C4+UHBGHABGP4tpI7ga8i2LTNa6hP9slmXynRkyiBhjaQOF3ZxzyemTWDVjlasazMEUs3QDJ4rn9Vu/Ou9JmWJhbw36fvj0JdHjGPbLgVQ0u6vNH0qBtVZr/AE2MsjXbjdLbFGKkyf3k4zv6r/FkZYbGo3en6jp8tufMuLVlBkuLZgVh5yGDZ6ggHjJGAaANaSNJUKSIroeqsMg1y/iPwvFPo8zWLzxSROlyIYmwJjGwcIR77ce2atWHiBbe8l0nWJ4or2DAFwfkiuRjO5c8BsdV7dsitWPU7WWdIo2Zt5wjhDsY4JwG6HgE8elAGRpbLZ60gjupLm11W2FzFJJtB3oFB6AfeRkx/wBczXRVxgUyeHbMwW1266ZciSJo1ZS9uGZPkI5b90TwOvbJxUl9rHhiKO1kttQtZrpp4zG6y+fNhXBYDkvyoIx3zjvQBT8U6Lba14r2XGlTX4SyjA8pYPky8vVpMFc4/hPbntWBq3wut5rSWW10KWEhSyQw6w0jlscZWVCp57b8V2VrcJeTG8E0LXt1cwlII5FdooEPRsE84LsewLkc9T1FJpPcabR4hF8Obe/t92ma5Ks6ACa3vYAXiYj7rBdhU/UVnXvw38UQL+4WxuB/0ynIf8A6gfrXturaNDqQWZG+z30Q/cXSLlk9j/eU91PX2OCMzT7qS6tiZ4xHcRSPDMinIDqSDg+hxkexFNUaU+hvCbeh4LdaBqenqy3ujXyD+N2tzIp+rrlf1rOtb2SKQppt1JZkHkwTtEw/4CpB/PH419LVWvNOsdQTZe2Vvcp/dmiVx+opfVEtYsu54tbeOPEelpu/tZp41/gu4lkB/EAMT/wKsHUL2W51CXUzp8Fv54DXEVsWxuySWVTnHUkgE88j39jvvht4ZvSGSzks3ByGtZSoU+ynK/pWNP8ACiPJ+y65Og7efbrJ/wCglKidGta17oNDjvC/im+8MX323TmWa2mwZ7Zmwkw9Qf4Wx0b8DkdPSIvjRosoyNI1YAHB+WHIP/fyuL1D4XaxpVvPd2V5BfIg3tbRwtGz+pUbm56nHf61xFwxBSa1O6Zv4B0kA659Mevb9KyftKXusThGWp7qPjD4c2FpLbU4gBk7oFP8mNOPxf8ADe3Ig1JvYW4H82rzDTvBGs+INOhvLCfSpbZ/vj7TIGBHVGHl8EHqP8a0f+Fa+Jv+oV+N1J/8arT99b4SfZw7nZ3Hxo0aMqsOk6pIz8DcsSj/ANDz+lZ1x8Zrkgi18Pxj0aa8/oE/rWBB8LNeaZpJ7vTYyeAVeR9o9ANq1pRfCedlxca+oBHIgs9pH0Yuf5Uctd9AVOBlXfxU8V6i0iw3FrYRA7QbaAFie/Mm4e3AHQ1l2uneI/GtwUU3+qYbDvcTMYYz77jsB9gM+1dxpvwz0W317TbOSW7u4wkk8qTSAIyptULhAOC0innP3SK9TgtobS3S3too4YYxtSONQqqPQAcCh0p399kuSjokeeeF/hHpumx+drbrf3LNu8lMrAntjgvxxzx7Va8Y+E/DF1ZpZQ2S2mqOhWzGnxLG7n0xjaVHU56DJyK6OLXYre3u3vXGLebyVZBlpXyflVRyWyMADmpdJsJjcy6tqEYW/uF2LHkH7PFnIjB6Z7sR1PqAKtRSVrGXM73OT0H4RaBp1pC+oRy3eoqAfOE8gWJsdI1zjA9wc/Titi4N5ofN+/2mw7XoUBov+uqjjH+2MD1CjmtXxNdSWPhbVryJgstvaSyxljgBlUlf1ArJ0y6vvFVjGY5JLPSgNrTIcS3XPRG/hTGAWHJOcYxk3F8uw1Jp3Jl1Owa7Fot9bG5IyIRMu8jr93OatVaXQNJTShpaafbpZAYEKIAB7jHIOec9c81jWbzWl02l3chlkRPMt7g/8vEOeCf9pcgN9Qf4sDWM76GsZ3di/RRRWhoFFFFABRRVS7upUuILO0jWW8uCdiM2FVR952Iydo4HuSB3yE3YTdi3RUR0fWiONWsA3vp7kf8Ao6q11pvilbeRbW50iSUjCu8ckQHvjL1PtER7SI66vxDcR2cCedeyjKRA4AXONznB2rnv36AE8VK+l62qCWG/sZmxkwvbsiH6OGJH1IP0qjHZaxp2lzwR6Is9xPh5biLUBJJI4I5YukY6DgDAHQAVrPqmqvaPJbaBcRMoGEuJYgT/ALoR2zj3K/jWbm3sZuo29DEuG1pbhk1G2urG1HSXTIhdl/xxuH08r8fSxp1l4V1C+ezTT4rq5WLzJf7RhZpwM45Ew34/St3StTF/G6SKY7qLHmxNGyFc5wcHscHkZBweeKZrOkvqUUUltcm01C2YvbXIQPsJBBBB+8pB5HHY8EA1Lbe5Lk3uZ134bnso2l8PXAgkA4s7lme3c+3eP/gPHqprMt59SkdYb+6msbo4BT+ynMYPoJA7K34Nn2FdVpceoR2ijUp45bg/e2LgA+x4yPwFXaOZj5mcp9rudPuUtNXjSNpG2w3cYIhmJ6DnJRv9knnsT20KuXMlnNYXceqLAtqpaOYTkCMr1GSeOhH4153J480TQ7qWxjv5dWtVXdby2wMrKM48tnOFYjs27kdeRltFUS+I0hO+jO4orzC/+LkkfNpoTeWeslxcAFfcqoP86zn+JviKYBoV0uNCMjEDufz8zH6VLxFNdTWzPYKK8Sn+IvimPDm8txF/GUth8vvzniobr4jeKoAhXUYmDZ62yf4VP1qmFmdv8LtBSy8PprE0f+l6gilSRykI+4B9fvfiPSu8pkUUcEKRRIqRooVVUYCgcACn1vGKirIQUUUVQytHY2Wo32oQX0SSW/2WHzUf7rDdIRu+mM/iazZDq9pZx6VpEdrfwRyRtFcSBkKBWDAsAuJPu/eUjPfB5OxpEQOu6m5O5WgtwQRwCDIf6g1vVzy3OafxMxdMttVt7KC2It4kRcOzku7t1ZjjA5JJ/Gq8vh/ULe1ntdJ1C2gtJwQ1vPbNIkRbr5eHG0f7PIB6Y6V0VNZ0TG5lXPTJxmpJMhPDtvJZXMV65uLm6kEstyFEbBwAFZMfc2gDbzkdckkk1Li38R3MEFk62ivHIN2orKwJTkFhGBw5BxjOOTz2rpKpS6igkMVuhnkHUKeB9SMn8QDQBaiijghSGJQkcahVUdABwBVe+0221CEpKrI24OssTbHRhwGDDkHkj6Eg5BIrIGp6vqLY02CBoScGdjtRfXa/O/6hSPcVYXTtdbIl11Ap/wCeVmoYfiWI/wDHaAFC+IrT92hsNRQdJJ5Gt5Me+1GUn3AX6Vz58e3R186LLpkNrK6nyrx7lngYg4IBCDOD9BnjOeK6X+xFmULf397fIP4JXVFP+8saqGHsciprzRtNv7WK1urGCWCEgxIUGIyOhX+7j2oAdZoyRCWW5847cZVsqB3PufU/kBWFZcanrS/3b7+cUbf1rag0XT4OFto2HYOgbb9CRmsTT2E15q9ynMc982w+uxEiP/j0bVdPc0p7l+iiitzcKKKKACvPfG/gT7XJLrWiwD7aRm5t1wPPH95fR/8A0L616FRUzgpqzA8A0PXb7QL83unP947Z7eTISUDsw6qw9eo9xkV7F4c8V6b4lgP2ZzFdIMy2svEie/8AtL7jj8eKzPFfgO21x3vrBltNTI+ZiP3c/s4Hf/aHP16V5LPZ3+j606Xcc1jqEJBiKthgB/GjDqCSRkccYPpXGnPD6PWIbn0VRXm/h74mBVS18QrtI4F9Enyn/fUfdPuOP92vQ7a5gvLdLi2mjngkGUkjYMrD2I4NdcJxmrxYCaGv2jXNTvP4IVjtEz/eALuR9d6D6pV/VNYi0mJ3nRj+7JiUdZX7IP8AaJwB9apeGDhtZi/556gR/wB9RRv/AOzU3xMEkvNChZQzfbmlwRnAWGX5vwJX8SKyesjmesjL8MaPBa+JJ3mhia9SzSaSYL1llklMhB+q8egJ9TXXPeW8cpjklVGH97gfn2/GsCJvs/iywc8Lc281ufdwVdR/3ysldHJFHMAJI0cejLmiaswmrM5a7tx41M1vO+3w/b3BSSOM5a9dDyGx0jDDoOWx2HXo7S5tJU8q1kiKxDb5aYGwDjGO1cz8O3Y6HdRu2WF15uckn99FHPz/AN/TWh4qtUexinSR4LhrmC3E0R2uFklSNvmHP3WPfrz2qSSzrer2llbS27T5vXjJht4gXlZscEIuT1xzjA71kwaTq+swWLXxOkpa8oImWS4Py7SCSCijHUfMScHIIroLDTrDTQ8VlaxQZwzlFwzn1Y9WPuauUActfWFxoKi9huLq8sVH+kxTNveMf89EOMkD+JfTkcjDXEdZEV0YMjAMrKcgg9CDWhe6lBYyRRy5JkBwF5PUDp36/pWIbVtDvltlH/EtuWP2f/pg55Mf+6eSvpyv90VrCXRmsJ9GXaKKK1Nive3kdjB5jhnZmCRxIMvK56Ko7k/4k4AJq1pFidOjnu74q2oTqHmKnIRRnbGnqq5P1JJ4ziqvh6CG6ll1O4YSXhnnhiDHiKNJWjwg7Z2gk9STjOAANu98pbZ5pplgWIFjK5wEHck+nrWE5X0Oecr6FgHIyOlVrq5aGe0iUAmeXZz6BWY/yrnND1vUJ475oLb7Vp9tMI4pZXEMjAqG+VSMFfmXBJX6dMu1XVL+4jVrXSb+O7tpBIgZY5FDDI2tsdiAyllz1GQRUEHVUVWsL2LULNLmIMu7ho3GGjYcFWHYg8GodV1vS9Dt/P1S/t7SM/d81wC3so6sfYUAXiMc4ycVXivoJRL83lmL/WCTjb9fyP5elea638YUG6Lw/p5lPQXV6CifURj5j+JWvMtd1jUNeczaxqUsuWGFyEjB4xhB8p6DqCeKylWitDSNKTPZfEfxO0GwtpYdOvXvr5eUFmodAw7M5+THYgEnHTmuI1j4q+JNRV004W2lRnoyL58n/fTAL/47+NYmheBfFWt7TDp4htSOLm8zAMey4LN9QAK9E0n4PabDtk1m/uL9+8UP7iL9CXP/AH0PpU3qy20KtTjvqeOz313qt+ialJdX16eY/Mdrgn/dHJH0AFdJZ+A/FeoQPNDozwoFLKbuQRF8DoF5bP1Ar3nTNF0vRYfJ0zT7a0Q9RDGFLfUjk/jV7OKfsE9ZO4vataI8S0n4ZnULKC8n1seVMgkVba3wcEZ+8xPP/Aa2rb4VeH4M75dQmLHLbpwgJ+iBcV1SRDStZn07GLe433VqfTLfvU/BmDD2fH8NXq6oUqdtEaJ8yucovw48Lr/y43B+t9P/APF0f8K28JbQv9lNtXoPtU2B/wCP11dFXyR7DsFFFFWMKKKKADRWA1PU4j9/MUmP9kqQD+at+VbTHapOCfYd65uCT7L4qtT0S9t3gb3dDvQf98mWulrnnuc0/iKjm4mYonyjuc4A/HqT9MD3pYrCJCWfMjHru6H8Oh/HJ96tVHOsjwskTbWbjd/dHcj3xUklOfdeyOglMdnHkSMON5HUA+g7n6jr0zEjGs3slkiGLSrY4mRePPf+63qP7w7ng9xWwVjRdiri3twMIO7AZA/Dj8T7UmlwJBYqUUDzWaU+p3HOT74xQBbVQqhVAAAwAO1LRRQAUUUUAZWv6hLY2CR2pAvbqQQW+RkKxBJYjuFUM2O+3HeqVnax2NnDaw58uJAi7jknHcnuah83+09fuLzrb2e60t/Qtkea3/fQCe2xvWrtbU1ZXN6cbK4UUUVoaBRRRQAUVDdXUFlbPcXMgjiTqx/QAdyegA5NcTqfizVbpzHp1tPZxdpDAHkPvzlR9MH6isa2Ip0VebA7ys3W9E03XbA2+pwK8a/MsmdrRH+8rdVP+TXnaeIfEHmgQ6vKVk3HzTGjKAF3HaCmScd+nPeu60azh1DS7W8v1N5csuWef5gGBwSq/dXp2AqKOJhXvGIjynXfDT6Q7SWF/BqtmD1hdTMg/wBpRw31Xn/ZrHsNUu9JkluNKvZrSYfNIsZwCcfxoeCfqM19FDgADoKwvEnhLSvFFq0d7EY58fJdw4WZPYNjp7Hiplhlfmg7Md31Of8AAvizR7iw1S58TT6ZHqLzrMPNVY/MTykQbdx5OUOQDxntmtiw1T+2tSju9JiXUrPTLX7EDbTIHaQ7S7BXI+X5EAJIz82MjGfNdY8Ca34fDOHS/sV6TgCMqP8Ab5wPr93uWFYbLPp19Gzi5sL3GY3y0MhX1VhglfcEg1m6k6b99GfIm7p6ntOrauA1h5VvPHqEN7E8dtcRmJ5OdrrGWwrsUZhwSOeSOtdHNqtvqunbdPvghlBRtikzx9iNmMhgfUcHrXiX/CwPEMenyW1/Lb6tagZMd7D8wxyCrptIYdQeSD3rV0j4gwpmTVrG/W5LYN3pt0A0qfw+ap2q7AcbsZwKr28Za3JnCbeqO38DvHp2t63pEcrSWqeXLaSMSTJGEAxzydiGFSfpWp4i1SCa90jS4gzyz38Lt8pARUbfnJ75UDFcRB4y8FNbQWts2uaRNbsz2940LTNGzfePVwd2TkEEHjI4GGvq/hy4v01G78YXE+pRBfs9zcgxRwkHjEYRFGckHKtkE8jtXMn1M7M9O1fUY9MiWdreeZ+Qqwbdx6dmYcdOeg9qwLfWtR1aVFu7qLRrSdnW3eECRpwrFTiVxtUnGcbTkEYb0oPr8Ws2zWdx4w8NNbyjbI9vOI5UX+IBDIw3YyM7sDOQDgVfttc8OTajLbnU9JXTre3FvHE1xHsK5xwCeMFSD7BDTEW9P0S90O/nlhVNShlbcktw5N1Hn+EyNncg5x0IzjnrWnfWc+qaFdW06rHPKjeWB/yzYcoc5OSGAOfUVUtNY8MWS7LbWtORP7v25CP1anS+NPC0JIfxJpAYdV+2xk/lnNAEGn3QvtNtbxRgTxJKB6bgD/WrFcVp/jvw1YaaIn1HeUllCLDDJJhfMbbyqkY24qnffFfSk/dW+m38xfKqz7IlP45JH5Vt7WCWrOpPQ7XQrG31Tw8qzRlH8+SdHHDJ5rGZcH/dkXI9c1Q1TSoLHVrJ7qe5vhHBPceXM25Rs2YITpuywwTz9K4O0+KmuWenJbw6dpyTdWlkZ5Ax6D5RtxgADr2rntU8U69q9y1ze6tOh2bNtsfIVVznA2/N+ZPauX28E7mcacr3Z7DoWs6To3h43urarZwi+ka5w8w+YsBkKOpGQcDrjGec1x3in4iaVcQ/ZvD+nzzMTta4mZoY0j7+WpyQT67RjOeteY2lpJNequl273ctwx+SJCxdhyxD9M+uT+Vdxpvw2129w97Jb6dGezHzpPyU7R/30fpU81SfwIapx6sxLjxhr0JdbO5XTbJ0CtBpqeWFxnBJOWzjgspB4Hpxm2kE+rXrGyhuNRvH+80StNIf95uT+JNeny/DLSbbSblkE99frGXha5k+TeOQCi4UgkAYIPFej6FLY3GhWVzptvHb2k8KSxRRoEChgDjA6U5UZv42OUuTZHkei/CbW78rLq08WmQHrGhEs5/L5F/NvpXo+jeCfD/hhPtNpYrJcoMm7uP3kuO5BP3fooArpaCMjB6VUYRjsjGU3LcRSGUMDkEZBpapWkjxTyWUgACDdCf7ydMe+OAfqKu1ZIU1+EY+gzTqbJ/qn+hoAw/E+xtJivlHz2d3FIH/ALq+YEkP02M9PqxcWQ1HQr+xfgXAuIs/7zMM/rWZpV2b/SLK8bhp4EkYehKgkVrTfQ2pPoW6KKK1NQooooAKKKKAM/Uj5d5pE/P7u/j6f7atH/7PXV1y2sxQy6Rc+dMYFjXzhMoyYmQ7lcDuQVBx7Vf0LXJNQjjtdStWsNWEQkltZP4hxlkPRlycHByDwe2cai1MKi1NqiiiszMoTyGOwEgHVzJ+pYD9AKuRRiKFIwchFCj8Kqaon/EvZgPliw5A9B1/Sr3UZFABRRRQAVQ1q/OmaPdXaKHlRMRIf45D8qL+LED8avO6xozuwVFGWZjgAeprlpbs+IL6CeNSNKtmMkLH/l5k6BwP7ignBP3iQRwAS0ruw4q7sTafZrYafb2isX8pApc9XPdj7k5J+tWaKK6TpCiiigYUUVkeI78WekSxq+2e4BijOcFcjlv+AjJ/ADvUykoxcnsgON1jVX1zVDsZzbwuRbpDKBx08wjHU84PZSPU5oajGUheDzpmXYHYO+d3zAYPtz0qyghVf3aFYYRhQcnn2B6AdcD0qGGMMsstwyoilcsx4OWD/wCH518tVqyqz55FWshuoFYpUmwdg8/ge0e3/wBlr0rSLV7LRrO2k/1kcKiT/ex8365rndH0Fr25hvb2BoreFvMhikGGkbruYdgDyAeSeuMc9fXs5dh5U4c01Zsl7hRRRXpAFYV7psVhbyEWcV9pBbfcaZNCJFUH7zxAjgjk7eQe2CcndopNJ7ktJ7nOXPwt8Karbpc6c1zZpKodHtJ9yMDyCFfcMfQCubuPgvf26BdP1u3mRRhUuYChA92UnP8A3zXeaHP/AGVqUmjSnFvOWnsWPQZ5ki/A5Yf7JIH3K6auSVOOzRjzSi7XPB5vhb4thPFtYze8N1/8Uq1Rn+H/AItjUq+gTSKQQdk8LDH/AH3mvoais/YQK9tI+Zj4Z8R2tv8A6VoOpDywcuLdnyB3O3PamQ6Hq9wnmQ6FqkibmXctjIRlSQR93sQR+FfTUiLLE8bfdZSp+hrF8NP5SahYHra3kmPVlc+Zn6bmcf8AATS+rxH7aR4EfDeuMCD4e1Ug8YNhJ/8AE0+08I+J2jEa+H9RIU4Vmi2ZHbO4jntX0tRR7CIvbSPnK28HeJLu5nt10popIHCS+fNGoUlQw6MSeGHIH8q2YPhXrFym28vtPt1PUIrz/odlenzqE8X320Y32Vux9zvmGfyA/IVareGGp2vY1jJyVzzN/hSltZqy6reXUsbAtGqom9e4GcnOOmW5xgkZyOm8N+FfCMTRn+x47ibf5fnXJabbIBnDJJzGxHONuORgnIrpqo3mlw3U6XKM9veR42XEJw3HQMOjgZPDAjn1rR0Yr4UTOLezNPUtMfUkWxMFotgoBPmR78kdAq8bceuc+mKovoeoadGH0+7a7VfvWt0xOR/sSHLA/wC8WB9V61PZ63NDcR2erpGjyMEhuogRFKx6KQSSjHsCSD2OTitiaORxmOVkOOgxg/mDUaxZjrFnP2eowXjvEN0VzH/rbaUbZI/qPT0IyD2JqfwdaLa+FtLaNjslsoHKHsxjGSPr/n2o61pkutwtBNtfYcCVQGMbHj5X2rhuccA46kjv0WmWken6TZ2UIxFbwJEg9FVQB/KnKVxylzFqiiipIGNGjOjsuWTO0+metPoooAKRhkYPSlpGYKpY5wBk4GaAGW6GO3jU/eCjP171y+lL9mN9p7cNaXcij/cc+YmPYK4H1U1ttrVru2xBpD3+ZU/RyprB1S9TT9b/ALSkguVs7mBYriTyGZYGQsVZiARtIcgsCQNozxki4OzLg7M1KKRWV1DKQykZBByCKWtzoCiiigAooqjqd5LbxRwWirJf3TeVbRt0Ld2b/ZUZY+wx1IpN2E3YbFEda1xYASbDT3D3B7Sz8MkfuFBDn32D1Fb+o6XbapCqThleNt8U0bbZIm/vK3Y/oehyOKTSdNi0nTYrOJmfZkvI33pHJyzn3JJP41bk4Qtu245zjP6Vzyd3c5pO7uZcDa3akR3K2d5Ev/LyJDC5H+0m0rn3DAH0HStA3duq5a4iUd8uKakxnQ+W6sDwJIXDY/P/AOvSG0ZjlrqYn/dT+e2kIT+0bBhj7bbHP/TVf8aktEjjtY0ik8yNRhGznjsM9/SmfYk6ma4z6+e38s4pGaOzw0144U8KshU5PtxkmgC1Va+vrfTrVri5fagIAAGWZj0VQOST2ArIOtX91ctDY20GwEjzSzSN+KYXb/wJl9s1maOkt+76xeTvctMx+yl8bY4ugKADA38tnrgqDnFVGN2VGPMyxLDc604l1RfLtQd0enggr7GUj77f7P3R/tEA1oUUVuklsdCSWwUUUUxhRRRQA2Qssbsib3AJVc4yfTPauOufDuuardNd38lokhG2ONJmZYl64A2DnuTnkjtgAdnRWdSlGquWWwHKw+D5NqpPqCqg5xbwBWH4sWH6Vr2Ph/TdPZJIrffKn3ZZWLsv0J+7+GK06Kinh6VP4IgFFFFbgFFFFABRRRQBV1GxXULNoTI0UgIeKZPvRSDlXX3B/PoeDT7DxRHDGtvrwXT7tMK0r8W8x/vJIeBn+6xDDpg9TPQQCCCMg8EVEopkSgpG0jrIgdGDKwyGByCKWuUGh6dHIZLe3+yuTlmtJGgLH32EZ/GrFgs95f3Vj9suhZ20ceSJDuMjFiVLn5uF2Hg9xWcoNamUoNanR1jXthc2+onVdPUPNtCywE489P7uegYHlSeMlgcbshyaTJbOJI5Hm2nO1rmYN/30XbP0Iq9M3nRBUeSObb5iqpww+o6e3NQQLZ3sN9D5kJbg7XR1KsjejA8g1YrIF9qMTHzNODE8eZyufwXf/Or1rPPONzwCNfdmz+RUUAYT5k8V6lKeiQQQD8N7n/0MfkKt1AmDq2rkHJFyqn2/cRHH6/rU9dEPhOiHwhRRRVFkVxbw3dvJb3EayRSDayt0Ipuk6lNY3iaRqMzSiTP2K6frKAMmNz/fA5z/ABAZ6g1PUF5ZwX9s1vcIWjbB4JUqQchgRyCCAQRyCKmUbomUeZHRUVzFtrV3ox8jWPNubQD93qEcWSo9JlXof9sDb1zt79DbXdteW8dxbXEU0En3JI3DK30I61g01uc7TW5NRRRSEFFFVb6UJFtaTy0ILSSZxsQDLHP6e2c0ASxzCV2CKTGvG/sT6D1+v/18RPZWtzIzzIJ8HG2Q7lU+y9AffGaq2Dz38PmPH9ntOkUKjDFR/e9PoPpyOumqqihVAVRwABgCgBgt4QMCGMD0Cinqiqu1VAHoBS0UAcvf2DeH2a7so2bSyS1xbIuTb+skYH8P95fxHcG3HIksayRurxuAyspyGB6EHuK3a5m68P6jZzsdAubSG2kJd7e6jZkjbuY9pGAepHQHpjJrSM7aM0hO2jLdFFFbG5Wv76LTrRriUM2CFSNBlpHJwqqO5JwBVnRNImt5W1LUir6lMmzahylunXy09ecEt/ER2AAGboCDVPEeqXN1850ycQWqfwpujVmfHdzuIz2HAxk562sZyu7GE5XdgooorMzIpLW3mbdLBE7erICaeiJGoWNFRR0CjAp1FAFeW2mkcst9cRA/woseB+ak1H/Zdu5zceZck9RM5ZT/AMA+7+Qq5RQBj+JJTbeHp4bc+XLcBbWHZxtaQhAR9MlvwqKKJIYkiiQJGihVUdABwBSa6fM1fSIW+4plnA/2lUKPwxI36U+tqa0ubU1pcKKKK0NQooooAKKKKACiiigAooooAKKKKACiiigAooooAKKKKACl8Lpu0g3p+9fytdZ9VPEf/kNUrN12R49EutjFWZPL3Dqu4hcj3GeK6mKJIIUiiULGihVUdABwBWVR9DGq+g+qlsA13dSDdw4TnvgDp7c/nn1q3RWRkFFFFAHMWjb7/VpD/FekY/3Y0X/2WrlUbD/j61T/AK/pP5Cr1dEdkdMdkFFFFUUFFFFABWZNpJjnkutLuDY3UnMm1A0U5/6aJ3P+0CG9606KTSe4mk9yjFrmt22EuNFe4A4JtriNh+BkZD+BBPuatf8ACTSKR5ugarGv979w+PwWUn9KkoqPZoj2aE/4S3SgMuuox9vn024H/slUdU8R6VfWy20Ny4muJEiWOWJ4mdSwLhQ4G75QeBV+svX0VtOSQqC8NzBIhI+6fMUcfUEj6E0nTsiXTsjq4IzFAkZx8oAwvQew9qkoorIyCiiigAooooA//9k="/>
          <p:cNvSpPr>
            <a:spLocks noChangeAspect="1" noChangeArrowheads="1"/>
          </p:cNvSpPr>
          <p:nvPr/>
        </p:nvSpPr>
        <p:spPr bwMode="auto">
          <a:xfrm>
            <a:off x="44450"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6" name="TextBox 44"/>
          <p:cNvSpPr txBox="1">
            <a:spLocks noChangeArrowheads="1"/>
          </p:cNvSpPr>
          <p:nvPr/>
        </p:nvSpPr>
        <p:spPr bwMode="auto">
          <a:xfrm>
            <a:off x="1223963" y="1392767"/>
            <a:ext cx="3065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solidFill>
                  <a:srgbClr val="FF0000"/>
                </a:solidFill>
                <a:latin typeface="楷体" panose="02010609060101010101" pitchFamily="49" charset="-122"/>
                <a:ea typeface="楷体" panose="02010609060101010101" pitchFamily="49" charset="-122"/>
              </a:rPr>
              <a:t> 酿</a:t>
            </a:r>
            <a:r>
              <a:rPr lang="zh-CN" altLang="en-US" sz="5400">
                <a:latin typeface="楷体" panose="02010609060101010101" pitchFamily="49" charset="-122"/>
                <a:ea typeface="楷体" panose="02010609060101010101" pitchFamily="49" charset="-122"/>
              </a:rPr>
              <a:t>造</a:t>
            </a:r>
            <a:endParaRPr lang="zh-CN" altLang="en-US" sz="5400">
              <a:solidFill>
                <a:srgbClr val="FF0000"/>
              </a:solidFill>
              <a:latin typeface="楷体" panose="02010609060101010101" pitchFamily="49" charset="-122"/>
              <a:ea typeface="楷体" panose="02010609060101010101" pitchFamily="49" charset="-122"/>
            </a:endParaRPr>
          </a:p>
        </p:txBody>
      </p:sp>
      <p:sp>
        <p:nvSpPr>
          <p:cNvPr id="15" name="TextBox 14"/>
          <p:cNvSpPr txBox="1">
            <a:spLocks noChangeArrowheads="1"/>
          </p:cNvSpPr>
          <p:nvPr/>
        </p:nvSpPr>
        <p:spPr bwMode="auto">
          <a:xfrm>
            <a:off x="6943725" y="3782485"/>
            <a:ext cx="1436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愣瞌</a:t>
            </a:r>
            <a:endParaRPr lang="zh-CN" altLang="en-US" sz="4400" b="1">
              <a:latin typeface="楷体" panose="02010609060101010101" pitchFamily="49" charset="-122"/>
              <a:ea typeface="楷体" panose="02010609060101010101" pitchFamily="49" charset="-122"/>
            </a:endParaRPr>
          </a:p>
        </p:txBody>
      </p:sp>
      <p:sp>
        <p:nvSpPr>
          <p:cNvPr id="16" name="TextBox 15"/>
          <p:cNvSpPr txBox="1">
            <a:spLocks noChangeArrowheads="1"/>
          </p:cNvSpPr>
          <p:nvPr/>
        </p:nvSpPr>
        <p:spPr bwMode="auto">
          <a:xfrm>
            <a:off x="6367463" y="4756151"/>
            <a:ext cx="2544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 打瞌睡</a:t>
            </a:r>
            <a:endParaRPr lang="zh-CN" altLang="en-US" sz="4400" b="1">
              <a:latin typeface="楷体" panose="02010609060101010101" pitchFamily="49" charset="-122"/>
              <a:ea typeface="楷体" panose="02010609060101010101" pitchFamily="49" charset="-122"/>
            </a:endParaRPr>
          </a:p>
        </p:txBody>
      </p:sp>
      <p:sp>
        <p:nvSpPr>
          <p:cNvPr id="17" name="矩形 16"/>
          <p:cNvSpPr>
            <a:spLocks noChangeArrowheads="1"/>
          </p:cNvSpPr>
          <p:nvPr/>
        </p:nvSpPr>
        <p:spPr bwMode="auto">
          <a:xfrm>
            <a:off x="5103813" y="2891367"/>
            <a:ext cx="1200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  kē</a:t>
            </a:r>
            <a:endParaRPr lang="en-US" altLang="zh-CN" sz="4400" b="1">
              <a:solidFill>
                <a:srgbClr val="FF0000"/>
              </a:solidFill>
              <a:latin typeface="方正姚体" pitchFamily="2" charset="-122"/>
              <a:ea typeface="方正姚体" pitchFamily="2" charset="-122"/>
            </a:endParaRPr>
          </a:p>
        </p:txBody>
      </p:sp>
      <p:grpSp>
        <p:nvGrpSpPr>
          <p:cNvPr id="3" name="Group 3"/>
          <p:cNvGrpSpPr/>
          <p:nvPr/>
        </p:nvGrpSpPr>
        <p:grpSpPr bwMode="auto">
          <a:xfrm>
            <a:off x="5160964" y="4161367"/>
            <a:ext cx="1150937" cy="1549400"/>
            <a:chOff x="2426" y="1253"/>
            <a:chExt cx="1815" cy="1814"/>
          </a:xfrm>
        </p:grpSpPr>
        <p:sp>
          <p:nvSpPr>
            <p:cNvPr id="24594"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5"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4596"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23" name="矩形 22"/>
          <p:cNvSpPr>
            <a:spLocks noChangeArrowheads="1"/>
          </p:cNvSpPr>
          <p:nvPr/>
        </p:nvSpPr>
        <p:spPr bwMode="auto">
          <a:xfrm>
            <a:off x="5151439" y="4097867"/>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瞌</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4595" name="TextBox 44"/>
          <p:cNvSpPr txBox="1">
            <a:spLocks noChangeArrowheads="1"/>
          </p:cNvSpPr>
          <p:nvPr/>
        </p:nvSpPr>
        <p:spPr bwMode="auto">
          <a:xfrm>
            <a:off x="5818189" y="1411818"/>
            <a:ext cx="3178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solidFill>
                  <a:srgbClr val="FF0000"/>
                </a:solidFill>
                <a:latin typeface="楷体" panose="02010609060101010101" pitchFamily="49" charset="-122"/>
                <a:ea typeface="楷体" panose="02010609060101010101" pitchFamily="49" charset="-122"/>
              </a:rPr>
              <a:t>瞌</a:t>
            </a:r>
            <a:r>
              <a:rPr lang="zh-CN" altLang="en-US" sz="5400">
                <a:latin typeface="楷体" panose="02010609060101010101" pitchFamily="49" charset="-122"/>
                <a:ea typeface="楷体" panose="02010609060101010101" pitchFamily="49" charset="-122"/>
              </a:rPr>
              <a:t>睡</a:t>
            </a:r>
            <a:endParaRPr lang="zh-CN" altLang="en-US" sz="5400">
              <a:latin typeface="楷体" panose="02010609060101010101" pitchFamily="49" charset="-122"/>
              <a:ea typeface="楷体" panose="02010609060101010101" pitchFamily="49" charset="-122"/>
            </a:endParaRPr>
          </a:p>
        </p:txBody>
      </p:sp>
      <p:pic>
        <p:nvPicPr>
          <p:cNvPr id="25" name="Picture 37">
            <a:hlinkClick r:id="rId1" action="ppaction://hlinksldjump"/>
          </p:cNvPr>
          <p:cNvPicPr>
            <a:picLocks noChangeAspect="1" noChangeArrowheads="1"/>
          </p:cNvPicPr>
          <p:nvPr/>
        </p:nvPicPr>
        <p:blipFill>
          <a:blip r:embed="rId2" cstate="email"/>
          <a:srcRect/>
          <a:stretch>
            <a:fillRect/>
          </a:stretch>
        </p:blipFill>
        <p:spPr bwMode="auto">
          <a:xfrm>
            <a:off x="7680325"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0" grpId="0"/>
      <p:bldP spid="4" grpId="0"/>
      <p:bldP spid="15" grpId="0"/>
      <p:bldP spid="16" grpId="0"/>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4321176" y="3795185"/>
            <a:ext cx="2557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  拘管</a:t>
            </a:r>
            <a:endParaRPr lang="zh-CN" altLang="en-US" sz="4400" b="1">
              <a:latin typeface="楷体" panose="02010609060101010101" pitchFamily="49" charset="-122"/>
              <a:ea typeface="楷体" panose="02010609060101010101" pitchFamily="49" charset="-122"/>
            </a:endParaRPr>
          </a:p>
        </p:txBody>
      </p:sp>
      <p:sp>
        <p:nvSpPr>
          <p:cNvPr id="41" name="TextBox 40"/>
          <p:cNvSpPr txBox="1">
            <a:spLocks noChangeArrowheads="1"/>
          </p:cNvSpPr>
          <p:nvPr/>
        </p:nvSpPr>
        <p:spPr bwMode="auto">
          <a:xfrm>
            <a:off x="4344988" y="4804833"/>
            <a:ext cx="269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不拘小节</a:t>
            </a:r>
            <a:endParaRPr lang="zh-CN" altLang="en-US" sz="4400" b="1">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3201989" y="2842685"/>
            <a:ext cx="746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0000"/>
                </a:solidFill>
                <a:latin typeface="方正姚体" pitchFamily="2" charset="-122"/>
                <a:ea typeface="方正姚体" pitchFamily="2" charset="-122"/>
              </a:rPr>
              <a:t>jū</a:t>
            </a:r>
            <a:endParaRPr lang="en-US" altLang="zh-CN" sz="4400" b="1">
              <a:solidFill>
                <a:srgbClr val="FF0000"/>
              </a:solidFill>
              <a:latin typeface="方正姚体" pitchFamily="2" charset="-122"/>
              <a:ea typeface="方正姚体" pitchFamily="2" charset="-122"/>
            </a:endParaRPr>
          </a:p>
        </p:txBody>
      </p:sp>
      <p:grpSp>
        <p:nvGrpSpPr>
          <p:cNvPr id="2" name="Group 3"/>
          <p:cNvGrpSpPr/>
          <p:nvPr/>
        </p:nvGrpSpPr>
        <p:grpSpPr bwMode="auto">
          <a:xfrm>
            <a:off x="2976564" y="4142317"/>
            <a:ext cx="1150937" cy="1549400"/>
            <a:chOff x="2426" y="1253"/>
            <a:chExt cx="1815" cy="1814"/>
          </a:xfrm>
        </p:grpSpPr>
        <p:sp>
          <p:nvSpPr>
            <p:cNvPr id="25612" name="Rectangle 4"/>
            <p:cNvSpPr>
              <a:spLocks noChangeArrowheads="1"/>
            </p:cNvSpPr>
            <p:nvPr/>
          </p:nvSpPr>
          <p:spPr bwMode="auto">
            <a:xfrm>
              <a:off x="2426" y="1253"/>
              <a:ext cx="1815" cy="1814"/>
            </a:xfrm>
            <a:prstGeom prst="rect">
              <a:avLst/>
            </a:prstGeom>
            <a:noFill/>
            <a:ln w="28575">
              <a:solidFill>
                <a:schemeClr val="tx1"/>
              </a:solidFill>
              <a:miter lim="800000"/>
            </a:ln>
          </p:spPr>
          <p:txBody>
            <a:bodyPr wrap="none" anchor="ctr"/>
            <a:lstStyle/>
            <a:p>
              <a:pPr>
                <a:defRPr/>
              </a:pPr>
              <a:endParaRPr lang="zh-CN" altLang="en-US" b="1">
                <a:latin typeface="楷体" panose="02010609060101010101" pitchFamily="49" charset="-122"/>
                <a:ea typeface="楷体" panose="02010609060101010101" pitchFamily="49" charset="-122"/>
              </a:endParaRPr>
            </a:p>
          </p:txBody>
        </p:sp>
        <p:sp>
          <p:nvSpPr>
            <p:cNvPr id="25613" name="Line 5"/>
            <p:cNvSpPr>
              <a:spLocks noChangeShapeType="1"/>
            </p:cNvSpPr>
            <p:nvPr/>
          </p:nvSpPr>
          <p:spPr bwMode="auto">
            <a:xfrm flipH="1">
              <a:off x="2426" y="2160"/>
              <a:ext cx="1815" cy="0"/>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sp>
          <p:nvSpPr>
            <p:cNvPr id="25614" name="Line 6"/>
            <p:cNvSpPr>
              <a:spLocks noChangeShapeType="1"/>
            </p:cNvSpPr>
            <p:nvPr/>
          </p:nvSpPr>
          <p:spPr bwMode="auto">
            <a:xfrm>
              <a:off x="3335" y="1298"/>
              <a:ext cx="0" cy="1769"/>
            </a:xfrm>
            <a:prstGeom prst="line">
              <a:avLst/>
            </a:prstGeom>
            <a:noFill/>
            <a:ln w="28575">
              <a:solidFill>
                <a:schemeClr val="tx1"/>
              </a:solidFill>
              <a:prstDash val="sysDot"/>
              <a:round/>
            </a:ln>
          </p:spPr>
          <p:txBody>
            <a:bodyPr/>
            <a:lstStyle/>
            <a:p>
              <a:pPr>
                <a:defRPr/>
              </a:pPr>
              <a:endParaRPr lang="zh-CN" altLang="en-US">
                <a:latin typeface="楷体" panose="02010609060101010101" pitchFamily="49" charset="-122"/>
                <a:ea typeface="楷体" panose="02010609060101010101" pitchFamily="49" charset="-122"/>
              </a:endParaRPr>
            </a:p>
          </p:txBody>
        </p:sp>
      </p:grpSp>
      <p:sp>
        <p:nvSpPr>
          <p:cNvPr id="4" name="矩形 3"/>
          <p:cNvSpPr>
            <a:spLocks noChangeArrowheads="1"/>
          </p:cNvSpPr>
          <p:nvPr/>
        </p:nvSpPr>
        <p:spPr bwMode="auto">
          <a:xfrm>
            <a:off x="2995614" y="411480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7200" b="1">
                <a:solidFill>
                  <a:srgbClr val="FF0000"/>
                </a:solidFill>
                <a:latin typeface="楷体" panose="02010609060101010101" pitchFamily="49" charset="-122"/>
                <a:ea typeface="楷体" panose="02010609060101010101" pitchFamily="49" charset="-122"/>
              </a:rPr>
              <a:t>拘</a:t>
            </a:r>
            <a:endParaRPr lang="zh-CN" altLang="en-US" sz="7200" b="1">
              <a:solidFill>
                <a:srgbClr val="FF0000"/>
              </a:solidFill>
              <a:latin typeface="楷体" panose="02010609060101010101" pitchFamily="49" charset="-122"/>
              <a:ea typeface="楷体" panose="02010609060101010101" pitchFamily="49" charset="-122"/>
            </a:endParaRPr>
          </a:p>
        </p:txBody>
      </p:sp>
      <p:sp>
        <p:nvSpPr>
          <p:cNvPr id="25609" name="AutoShape 3" descr="data:image/jpeg;base64,/9j/4AAQSkZJRgABAQAAAQABAAD/2wBDAAgGBgcGBQgHBwcJCQgKDBQNDAsLDBkSEw8UHRofHh0aHBwgJC4nICIsIxwcKDcpLDAxNDQ0Hyc5PTgyPC4zNDL/2wBDAQkJCQwLDBgNDRgyIRwhMjIyMjIyMjIyMjIyMjIyMjIyMjIyMjIyMjIyMjIyMjIyMjIyMjIyMjIyMjIyMjIyMjL/wAARCAEs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iiiuo6wooooAKKKKACiiigAooooAKKKKACiiigAooooAKKKKACiiigAooooAKKKKACiiigAooooAKOnXpRVHWpGh0LUZUOGS1lYH0IQmgRp+GUx4ds5iMNcqbph6GUmTH4bsfhWnLMkKFnbAAJ/z+YpttGsNrDEgwiIqqPQAVjC/S88RixyfkxMFbuoH/xXlmuU5TeHIBxj2ooooAKKKruZkvoyMtBIpVhj7jDkH6EZB/4D70AWKhmuYrd4VlbaZn8tDjjdgnHt0P8ALvU1U9VsjqGl3FsjbJWXMT/3JByjfgwB/CgC5XNXI8jxdcr0W6s45FHqyMyufyaMfhXQb5FtN7qFkEeWA5AOKwNcYDWNEvF/jlnsjz2ZC/8AOAfnVQ3Kg7SLNFFFdB0hRRRQAUUUUAFFFFABRRRQAUUUUAFFFFABRRUN1d21lA093cRQQr1klcKo/E0ATUVlR6rdajxo2mT3an/l5nzbwD/gTDcw90Vh71di8PalcDfqGtyxsf8AljYRIiD23OGY/XI+gqHNIhzSLFFLH4agQ5bUNRkHo1x/gBTx4Z0k/wCutmuh6Xczzj8nJFL2iJ9qirPd21qAbi4ihB7yOF/nVUa7pTcR39vM392BxI35Lk1vW+jaXaHNtptnCT/zzgVf5CrtT7QXtTk31q1QZa31IL/e/s242/nspbbXtJu5PKg1K1aXvF5oDj6qeR+VdXVe6sbS+j8u8tYLhP7s0YcfkaPaMXtWZg56UVTv/C2iW217fwlps8PPmLbwxxyD3AwA35g+maw2k8LwXwtfLudO3f6t7a4mt2X/AHoiQf8AvpcHIxmn7TyK9r5HUUVSGm61AA1lqVnqUWMqt0vlOR1z5kYKnqP4KaZ9bi4k8O3Eh/6drmFh/wCPulUpopTiX6KxbnXrqzt557rQry3hg/1ss9zaKicA8nzvcVxOo/FieS3YaPpBEmcebdONuPVVBBP4lfxpSqwjq2NST2PUKo3mtaVp7Fb3U7O2Ydpp1Q/qa8K1DxTqmrbv7R1i52nrBv8AIT6bVxuH1z9aWy8LarqMX+geH72SNuQ62xiU+4Zto/EGsHirv3Y3Kem7PZv+Ez8Mf9B/TT9LlD/Wom8deGFP/IZtm/3Mt/IGvMovAHjUJh/D07EdG+1WwJHuPM4NTx/DvxhIOdEaP/fuof6OaX1ip/KK8e56EvxA8LN01dD2z5UmP/Qa0tP8RaNqrbLDVLS4k/55pMC//fPWvK0+Gfi+NnI0uMqx3AC6j4Pfv/nNY+qeGtY05T/auhXkSLyXaHzUHuXTco/Oj6xUW8QTT6nv9FfPdn4k1fTIlfTNauViRhlDL5qBe+FfcB68Y6V2mkfFC6hZY9bs1mj6faLQYYe5Qnn8D+FaQxMJb6Dsz1CiqematYazZi6066juITxuQ8qfQjqD7HmrldABRRRQAVmeIzjwvq3/AF5zf+gGtOsjxRNDB4Zv/Pljhjli8jzJGCqpkOwEk9BlqT2E9jsq55rMWnja1ucfu7m1mjHtJuRsfiA35Y7Cue1r4waDp6uNPhudUccBol8uMnsN7dfqoIrBs/iPqPiDxTosEthaWlut6pG12kfLAx/e+UfxntXG5xTtc51CT1sewUUUVZIUUUUAFFRzzw2sDz3EqRQxjc7uwVVHqSar295NeWBuYLUoWOYkuGMZZezHglc9cEZ6ZAPAALUi742TONwIzXO+IIjb2uks5BKakrNj1cOvH4vUqXmpailw6XdrY2UJKSXIj3lmUneUZiAAv3dzKckMcYAznQA6xd216Wm/s6zGLFZWJaZsYM755PBIXPYk9xioq7Kim2atFFFdB0hRRRQAUUhIAyTgDuaoy65pEDFZtVsY2HBD3KKR+ZpXEX6KzP8AhI9CP/Mb0z/wLj/xpf8AhItDxn+2tN/8C4/8aOZdwuaVFZttr2nXt4LaynN0/wDG0Cl0QYJBZx8ozjjnmtKhNPYAooopjCiiigChHYeINS5leHR7c/wqBPcH8f8AVofwetGx8L6VZTrdNC13eL0urxvNkH+6Twn0UAe1bNFczk3ucrk3uFMk3FQqnBJAz7d/0zT6g37r7YP+WcWT/wACPH/oJpCJ6KKKACiiqVzJerkRwZXPytE6s34q20Y+hzQBdoqvbtdnHniIqRncoKke23n+dWKAAnAyelUpU0zWrd7eUWl9CPvxnbIo+o5qcXcP2n7OWKy9gyld3fgkYP4U9oo3lSVo0MiZ2sVGVz1we1AHOT6LqGjMtx4fkEsKkltOuZDtIPJ8uQ5Kn/ZOV9NvWqetfEjSdG08tNFOuqE7U0yZfLmLe/bZ/tjI9MniusuLlLXyjJnbJIIwR2J4Gfx4/Go9Qs7C/tvs2oW0FzA5A8uZA4J+hoYHzVrviHVvEWpi81VDNIzBIYLblE5O1VTqzcnnknJ+ldH4N8BX3ie7llvnksdMh4LxbWkkfPKAnKjHc84PHBBA7vUvhzoumX0etafpP2xYc+fp8jGQPGfvGMMeHH93OGGRjoR22mXFldabbzaa0TWbIPK8oYUDpgDtjpjt0rJUle8tWaOppaOhm6L4O8P+H9rafpkKTAY+0SDzJT/wNsn8M4rdoorUzCiiigAooooAxNX8IeHtdDf2lo9pM7DBl2bZP++1w3615z4i+El3aK1x4euGu4xybO5YCQf7j8A/Rsf71ew0VMoqW5UZOOx8s/aNQ0PV1eCS603UI2CSqRscAg4DKRhhnHUEelepeEPHy6tPHpurLHBftxFKnEc59MH7re3ft6Du/EXhbSfFFl9n1K2V2X/VTrxJCfVW7fToe4NeA+IdAvfDervpl/ksP3lvcJlRMoPDqezA4yOoPtgnNOVHVao3jNS9T3ymSyxwRPLNIscaAszucBQOpJ7CuF8I+P4Lm0az165jgu4IywuZCFSdAOT7OB1HfqO4HG+KvGE/im5kiTfBpML/ACQtwZSACHf8+F7dTz06ZV4RhzFeR0ev/FI+f9k8PwJICD/ptwp28Y5ROCevU4HsRXB6hqF3qt3G2o3c99cs2Ikf5ju9EjUYB/3Rmup8H/Dm/wDE7pqV5K9jpJUbGC/vZxnqmeFU8fMRzjgd67/wT4YsbS0a8s7JLZbmUNI5bfJtjf5I85J4IyxY5JyMAYxzP2lXWTsiHUUdtTz/AEj4XeJNZeKe5SLS7Ycj7UN0hPr5anjjPDEHnpWtd/D+28PX014mrXc76TaDUZCwVF3hsxrgDOD5cmeew9a9T1DVvs8q2dlGt1qMgykO7AQf35D/AAqPzPQAmsPxBoSHwldWVxMZrjUrq2S6nPymQvNGpAHZQvAHYDuck3GnFdDJ1JPqdPcwtIA0ZZZF6EPtx+hB/EVVN1e2w/e2c1yuOGh2bh/vZYZ/AfgKXQ71tR0Kxu5P9bLAplH918fMD7hsj8Kvu6xozuQFUZJPYVZBiWt5ca3f3MLRS2draOqSRMw8yZioYZ2k7VAPTOT7AEGWbQ9It4pJ3EltDGpdyl3JEiAck4DACsTS9O1YxrqsCW8wvma78uSdoHjDnKqWCvuwu0fw/d53cY1203UNWljOsG3itI2DiytnMgkYHIMjsq5AIB2gAZHJI4oA5W/1Cw0+ZdWuNI1ZNJhTdDemH7SzNn7+JCzRKAODtGc5yOM42ufFky2H2bQIrh2f715d7EO3vsC559GI49DXr1cJ4n+F+lax5l1pe3TNQYliY1/cyn/bT1PquD65qZ81vdKjy394yvC+raN4jhhs5bm5aW2QbNNvGTagXoVCqBIBxyckexrta+eNU07WNC1g2V5b/ZL2AiSORZSM+kkbAcj3/AgdK9N8FeOv7V8rS9YZI9SxiOYDalz9PR/bv1HcC6NZP3ZaM6EkttjuqKKK6RhWB4j8Sx6KiwQqst7IMqrfdjX+++OcZHA6k+nJGtqN6mn6fNdupYRrwgOCzHhVH1JA/GvJ72Z3mM99cIJbl8tKx27t3PQ9VwQAO20Vx4zE+xjaO7AkvbqfVsNqEzzE/P8AvGyig4CsF+6MNweM896j+0yBnwfLVB/q+0eCMEeozx9DTFu7VJZOJZCMkqkZABxyMvtGDnpnsMUrzMUAit47eMbcSzvlto5xjj1PTPWvClKU3eWvqMTznt4uZWiA+Rck5ViDx78ZIPPQVLZx3t5MdqSAytshi8wb2JHQ8HjAJOegGe1Mhs1Z0YyPK7/LEWhMhY/3UBC/kq9sn1r0Pw5oH9mp9quVQXbrtCKBthU87Rjgk4GT7AdBW+GwzrS8uoGho+mJpGmx2quZJPvSynrI56sf6egAHar9FFfQpJKyEFFFFMAooooA26KKK5TkCqiYGqyHP+shUL/wFmz/AOhippnMQEnVF++B6ev4f41Buje8RlkXOSVOfvZHzL/6C3vQBcooooAKKKKACiodt0JsmWExZ+55ZDY/3t39KdPMtvH5j527lXj3IA/nQA8qrEEgEqcjI6GmrKjSvEG+dACw9Aen8jRDKs8EcqZ2uoYZ9CM1hRzz6Z4gZdSYGG7VYre6AwrsCSEfsr84B6N2weKAE8VDVYbL7Xp8BvY4ijy2a4DsEcNujPdsAjaevGMEYNDwj4nsfGNzLexSGOW3UYs5CN8YbOG4OCCMjI9wegrsK8/13QrTw7d3epW9gVgvJhN9rt3EUljcHCly5BxEw5bggEHIIbgA9Arnr6xuNFvZdX0iBpYpTuvrCMf63/prGO0g7j+Me+DVH/hKrzw/FBD4qt4w0gAjvbEl4ZD6MCAUPvyvuMgV0FrqP2518hY1TGSWlVmI9gpP5kj6UAT2N/a6nZx3dlOk8Eg+V0P5g+hHQg8irFYMES2HjeeOJVWPUbLz2VRgeZE4VmPuRKgz/sCt6gAooooAKKKKACiiigArH8S+G7DxRpTWN8pBB3QzJ9+F+zKf5joRwa2KwPGfiEeGfDN1frtNyR5VqjdGlbhfwH3j7A0ntqNeR866hp0trrN3p920UpsJ2iLR8o7j+IfT07HPpXXfDHwrZeJ9Zvbu+kjls7GVSbTvK+MAsP7gKnjuQQeAQeRsLHU9XmNlp8b3eoymV+T8zYyzOT6n9SwHetHwprp8LaxZ6pb7vsyAR3Ef9+A/eyPUfeHuMdzXJCyldrQ6ZXcbLc+mAAAABgDoKy5vDei3Fw882mWzySNucmMfOfUjofxrSR0ljWSNgyMAysDkEHoadXYcpXtLCzsIzHZWkFshOSsMYQE/QCotWsDqWnSW6ymKXKyQygZ2SIwZGx3AYDjv0q7RQByPhu9v3vNesvs0NvcW96Ha3diQokjViyH+JWfzCOnfPORWze208tjcSXsytGsMmYEXCEFSDvzndwTxwPY8GjU9MuJLyHU9Nljiv4VMbCTPlzx9dj45GDyGGSpzwQSDUuLTXNagey1COysLKUFZ/s1w08kqHqgJRAgI4J+Y4PGDzQBo6Jn+wNNyMH7LFn/vgVfpAAoAAAA4AFLQAUUUUAY3iXwxp3inTDaXyEOuWhnTiSFvVT/MdD3r5/17Qr7w9qsmmaiuJV/eRTR5Cyrnh0PUEHt1U/gT9M1zvjPwnb+LdEa1ZxDeRZe0uQMmJ8fqp6Ef1ArOpT515lwnyvyOU8CeLjrdt/Z2oSD+1Ldc7jx9oTpvHv0DD156GutubmG0gaedwka9T156AADkkngAck187qNW0bVAySCDUbCYgrIvKOvBBI4Kke3IPvXsGh6nqHiS2h1tNPtTHysEE14V8lhlWJxG2WzkZ7DgDkk7UKrkrPdG70L2qadqHiLT5IWmOnQkq8agbpGKkEFzn5Rx0HPQ5HSuMn8J6nYEk6esoP3pI/3u73LDEh7cbccV6D9q1ZBul0u3ZR1W3vN7n6B0QfqKlttTtrqbyAzRXIGTBMpR8eoB6j3GR70q2GhW1luB5omn6k5CyWl+AO8tnJJn6ZTCitjTPC+ozEM9pFZ56yznzH/BQcfmVx6Gu/orCOXUU7u7Hdmdpui2el5eJDJcMMPcS/NI349h7DA9q0ao3us6bpz+Xd3sMUmMiMtlyP8AdHP6VVXxVojMAb9I/wDalVo1/NgBXanCHuqyFdGxRTUkSWNZI3V0YZVlOQR7GnVYwooooAKKKKANuiimTSpBC8rnCIMk1ynIRSRTKxe2kUE8mNxlT9O4P5j2rD1G1vNjGKwmx1IhkQgEHIKksCcHkcAjtxlTZvNYlitmuXUWtqMDzZSFyT0AyCcnoAFbOeDWalxquowuiKdPt5PvTMWNy6+gyf3f1PPP3VNNJvYaTexa0DxRHqFzJpl4Gi1CFivzIVWXAycejDuvB7gYNdHXNf2bZfYVshboLdfuoONpznIPUHPOeueetRpHrNoNtnrAkj7Jf2/nbR6BlZG/Fix96t030LdN9DqaK5r7d4j27f8AiVbv+em2TH125/Td+NI39tzkedrKw+1naKn/AKMMlTySFySOjkljixvYLuIUZ7k9hVLWtObVdLltY7h7eU4aORT0YHIyO4z1H8jg1zU0t3pGo295e3V1q1sziPyzGvnRnGdyLGoDgYJKgA8Z5wBXW2V9a6lZx3dlcR3FvIMpJG2Qe38+KTTW5LTWjINHvxqGnrJ5XkSxs0M0Oc+XIpwy57jjg9wQe9WLyzt9Qs5bS6iEsEq7XQ9x/Q+/auV1hrzw74pTU7JHmtdSTZcWgx880akhl9HMYb2PlAHkgjotL1mw1m2E9jcLICPmTo6ezKeQeR+YpCM/TdTfTrptG1i5HnxrvtbqVgv2qEdyem9ejD6N/FgbMc8N2rqgLx4wSUO1gfQnhh9OKzPE+l6fqejudQljt1tT9pjunVSIGXnf83BHUEHqCRWdoqa/qeiWUzLZaGs0KSSJaw75SSoORuAWM+xV/rQBQH9k20mqeHr2S4FjayIbV44nb7MGUN5YdVIXacFQTkArjoDV2w1OBURdM03UtVlj+Q3AhFvEzd2JcopPqUByfyroNM0y30q0+zwF23MZJJZW3PK56sx7k/4AYAAq5QBj6Zp962pzavqbRrcyRCCK3iO5LePOSNxALMxwScAfKAOmTsUUUAFFFFABRRRQAUUUUAFeJ/FrWDfeKINKRsw6dEGcD/ntIM8/RNuP9817U7rGjO5CqoJJPYV8tX9/daxrl1eoGebVbktAp7O7YjT8tg/Csqz92y6mlJe9dnrPwe8Ppb6feeIZU/fXrmKAntEhwSP95gfwVa4T4haYdE8c6hDFbk21ztvIwpHHmZ3cHtvVz+Ne+aRpsWj6PZ6bB/qrWFIlPrtGM/j1rzX4zWAD6NqijktJaP75G9fy2P8AnSqQXs7dhwl79+50/wAMNU/tTwFYbmYyWm60fdnI2HC5z/sbT+NdhXk/wZvSJtb04n5P3Vyo9yCjfoiV6xWkHzRTIkrSaCiiiqJCiiigAooooAKKKKACiiigDx/4v6GlrqFlr0K7Vuj9lucdC4BMbfkGU/RaqfCzUjFqGoaSzfJMguoh/tDCP+hj/I13/wAS9PXUfh9qysgcwRi5AIz/AKtg5/QEfjXmPw38J6nqerHVLO/+x2VqzQu5Xe7Fk5VAeBgMpycgHHB5FZL3aqkjeEvc16HqlzqMVvOtssctxdMu4QQJvfb/AHj2Ue5IHbrUQksNZje3mh3vEQXguIirxnsdrDI74YenBrVitrPw9Aot4MRyEmaVmLSOwUkMzHluARyfTtUV/p0mqWcF7bMsWpwKfKkP3W/vI3qjEfhwRyK6vaak+01M37Be2v8Ax5X7Mg/5Y3YMo/B8hx9SW+lct4v8T6xpojsTZm085CzXcEnmDA6hchSD0ycdxjGcjsrG8W+tRMEaNwSkkT/ejcHDKfcH/HpUOr6Ra61YNaXanbncjrw0bdmB9f8AEg06kXKLUXZmjV1oeKtdCNc5kiUtuLS5VmbuxLYyeOp+nGSKkj1UKQFvI27/AOsyP8cfTnHuK6a58C61p7ubPyr2HPCo/lt+TEAY9m/LNUT4X1kuF/sq6CdeGj4PthuD7jg46cV5EqFROziczjJdCLSvEEumXBmsnwx+Z4kH7uT13KOM/wC0OfwyK9L0bxHp+tIFhlEd0Bl7Z2G8fT+8PcfoeK4m18GaxcHbLbJCvdp5VGffEZbn/vnPeug0/wCH2kWzRy3oa9nQhhu+SNSPRR29mLV14VVo6NaeZrT5kdbRSKoVQqjAAwBS16BsFFFFAGxK7RxlljaRuyrjn86xdQ1GKxmjW5H2zUWG6Cyh5C/7Rz0A/vt+HJwa8+tXuqjy9JVrW1PW+mT5mH/TKM9f95hjuAwpbOwgsUcQqxeQ7pZZGLPI3qzHkn+XQYFYRg3uYRg3uRRWk090t9qciz3a58tF/wBVbg9QgPfHBY8n2HAvUUVslbY2SS2CiiimMKKKKAKl9DM6wXFqENzayiaJXOFY4KlSe2VZhnsSDzjFY+lQDR7md7Gz1Kygkl80wmGNwucZX5XIYenXA4FdHRUSgmRKCZlX73niG/s2ENzp9lZSNMkrMqzSy7WRSqjO1QGb73JOOMdab+FyJ3mg1BvMkILma3TBPP8AzzCep656n1roaUdRQoIFCJ4Bq+u6p4h8qPUbtpoUcLFAqhIl+bAIUcE+5yfevpmvlC2ldng2phFlTczcfxDoP6/zr6vrjpNu9yKiStYKKKK1MgooooAKKKKACiiigAooooAw/GczW/gfXZUJDLYTkEdjsNeH+A4IL3xzoMWQ0QuGkGORlI3df1UflXufi22e88G63bRqWkksZlRR3Ow4H514H4P1Cz0rxlo+r3DJFbrKRLKTgKrxsm5vYFhyegrGp8UbmtP4ZH0rXnXxlAbwpYJvKs2oLtIPOfKkNegC5gNuLgTRmAjcJA42keueleH/ABJ8UweItbhtLCZZtOsN2JUOVlmPBIPcKOAfUtV1JWiyaavJFv4MO7eJNVSQYdbRMkdG+fgivaq8z+DukPDpl/rUqkC9kWGDPeOPPzfizMP+AivTKKatBBUd5MKKKKsgKKKKACiiigAooooAKKKKAK2o2q3umXdo4ys8LxEeoZSP61xvwlWK38B2KvNH9ruGeeWPcNw5wOOv3VWu0vZJobC4ltojNOkTNHGDjewBwPxPFcTY+J/Cy+FrDTo9Xs47m1EUHl3TCGWKRCAzMrYK4IJJ6cHk0vMfkX/HTyvHpdjFKkZvLtYsu20dDxntkEj64rpONO03kmTyY/oXIH8yf51zLy2/im7e7MYk0oW720DMMfaA5Uu477fkUKe+CemDXPaYniO/t7C0u9avZrm5QhCqw7IQp2yOxADbkOQMjO/b83Wqasrg42VzpXt7rU9fubnRJYoLb/VXdxNGXSWVeP3agjLKBtZs44A5K8SXKatpKma7EV/ZjmSS1hZJIh6mMs29fUg5H9010Vpaw2NnDaW6BIYUCIvoAMCsrWNTl0q9tfJje5lut0cVupwWYDI+g7k9huPPGGpNDUmhsUiTxJLE6yRuoZXU5DA9CD6U6q+n+DtNhgZtSt4b6eRmkYSpviiLHJWJGyEXJPTk9zVaNE0rU0s4pWfT7pS9oWYt5bj78W49sYZQecB+ygDSM7uxrGpd2NGiiitDQKKKKACiiigAooooAKKKKACioLq8trGAzXU8cMYONztgE+g9T7VgXPjaxibbBa3U/GQ20IDzjoxDdePu1nOrCHxOwHTUVyi+OrZTibT7kD1jZGGPXkjitzTdZ0/VkLWVysjL9+Mgq6fVTyPrShWp1PhdwL9FFFagFFFUr+8aDZb2wV72biJD0A7u3oo7+vAHJFAj59vkazN9Go+e2llQD3RmH8xX1PDKs8McqHKOoZT7EZr5i8RWElr4m1WwaSQxx3LM8rH55N4D9umd+fx4r6E8GXRvfBOhzk5ZrGEN/vBAD+oNefSVpSXmZ1dkzcooorYxCiiigAooooAKKKKACiiigArxPxX8MtT0y8mutCtze6c7Fhbxn97BnqoB++o7Y5HTBxmvbKKmUFJWZUZOLuj5bm8L6oRsj8Naj5jHGf7Nk+X3+7XV+G/hlrWrTRLf20ml6auA7S4ErqP4UXquemWxj0Ne80VCoxRTqyIbS1gsbOG0tYlit4UEccajAVQMACpqKK1MwooooAKKKKACiiigAooooAKjnnjtreW4mcJFEhd2PRVAyTUlY3if9/paaeOTqE8dqV/vITmQf9+1k/KgCv8AZ9U8RWu65mfS9PmTKwQH/SHU9N7nhOOqqCf9rtXz74gsEs9c1SC1UAW97cJGoAUFfMb5cAAAfy4r6gldo03LE8p/uoRn9SBXy3q+ofaNc1a8J/dXFzcXEZ9F3scce2D+dY1/hRrR3PZPh6f+KJsADkDfg/8AAyf5k1veD7GGGxvL9QWnury5LEnoqzyAKPQdT9WJ71S0S2g8P+ErGCTbBDZ2imUnouFyxP45NaHgiaWbw0Gnh8ib7Xcl4T1jzO7BT7gEV1T2SCeyRcu9eisfMW4tphNwIYlGWmJIAVe2SSPYZ68HC6bp8kMrajqTo+ozDYSD8kKk8Rx57Zxk9WIyewDddCiTSZWXKx38eTjpuDIP1YD8a0Lm1juo2Ry4BGOG4/LofxBrMyJiQqlmIAAySe1cfBod1r+lyXB1W4tLe7uDdW0UUUZ8td2Y3yykhiAG645xjrmPUrzUH1WPwkEaWO7TEtySRsgO7djuWKqyj0LDnoK7QAKoVQAAMADtQBzN3pGsWVpLc22pteyxKXFtLAiiUDkqCuCCegPTPUVPbXMV5aQ3MDboZkWRG9VIyDWtb3fn3dxAV2tDjP45x+gB/GudihOj6zLph/49bjfc2Z/u/NmSP8CwYezY/hrWEtbM1hLWzNGiiitTYKKKKACiikbJU7SA2OCRkD8KAFrN1jWrbR4AZD5lw4Pk26n5nI/ko7noPyFc1q+p+KrIyC8S3gtgTi5swSpH+0WDbeOuQB6GuUaSaRjOJ1JkwS65Z2xzkuxOe3JHGD9DwYnG+y91LXz2Dc07ue51O6+03Ds9yAdo5CBTwyKO3pnqSOe1Ry2zSAMxRJT2Yj5j6/j/AD9ic0PMl80uZGZzyS33c467enbrjt2AOJRPMFIaVzu4Kknn/Pp7jPXDeFNzlLmk7spWFTZMjKyzb1ztIhdgfUZA/wA5/AQr+6nSeK4e2niIKSYKMv5jB7ZB4Pf3UzMgUszAdERTy309Bx19uP8AYkstO1LW7g21mhIU4kkOVii+pHf/AGR83PYliNKUJyl7m4mdpoXjSyvY1t9RuLe3vgSow/yTY6lffg5XrwcZHNbZ1e058szS4/55QO4/MDA/E1ladp2k+FkWGFXudRkXkqoaeUewHCJwPRRxUtpBc61cTzamI/sUb+XFaIcozD7xc/x4PGOgKnrgNX0lPnUUpvUgdBrF5qzldNsjFB3vbgqU/wCAKpO/65A98jFaVnYRWYdlLyTSYMs8hy8h9z6egGAOwFWulFXYdjxj4hW/2fxvdNjH2mCKf68GP/2nXpfwnvBdeBIItwLWtxNAfb5ywH5MK4n4tWbG/wBIuVYqskcsMhHU4KsoB7dWrY+C10qw61powAkkVwq9PvKUOP8Av2Pzrha5azXcmprE9VrN1fWE0sQRJBLdXlyxS3tYsbpCBknJICqByWPTjuQDpVzuir/aHiPWtUl+ZoJv7Ptgf4I0VWcj3Z2OfZF9K1OchupfGTyWciW+mwQG7hE8UMjSyCLeN/zMFXpnOBn0rpZZY4YmlldY40G5nc4Cj1Jp9czNCniLxTc2d0ol0zS0QPAwyk1w43fOOhCJtIB4y+ewoA3rS/s79C9ndwXCjq0MgcD8qsVzWqeCtJuYWm0y0t9M1WNc217aRCN437Z243LnqpyCM1Tl1u41/wAO6LbxF7S71ac2115bYaDyw5nCnqD+7ZAeo3A0AdENd0hr82K6rYm8BwbcXCeYD6bc5q/WZL4d0WfTk0+bSrKSzjTYkLwKyqvoARxXJ3s0+n+CvGOiyzPMNMtJRbSyNlzA8JZAx7lfmXPcKDQB2j6pp0dz9mkv7VZ848pplDZ+mc1brFtvDGg/2bFbtomnGIxgMhtUweOcjFYr3MXgXU5bffI2hy2M95DCzFjbPCAXRCf4GVsgdipxwcUAdpRXC6TBp+r6ZBqGreKLiS9uEEsq2msPBFCTzsVY3UYXpk5JxkmrGjXSR+J47LRNWudV03y3N750xuUtmGNm2YkncTkFCTxzx3AOhXX9Ik1k6OmpWz6kAS1skgMi4GeQOnHrWjXHeI9UtfDXjHT9Vu5PKtZ9PuYZ8DJZkaN4wB3bmQAf7VRT6f4t8RJZXs9zbaXBHeW9ymmhNzmNZFYiWXn5toPyqMZwCT1oA7aiuU0uGbxWJdWu728i095WSxtbW4eAGNSV8x2QhmLEEgZwBjjOTVPwvqt1qH/CQeHk1Z11LS750jnmTzW8hjuQkE/NjlM/7IoA0NKe/k8ca3DLrF1NZ2scJjtHjiCIZAx6hAxwFGMnuc5q54qm1qDRt2gxGS7MqB9iI7rHn5iquyqT0GCR1NcjpWmeJm8b+JI4fEsEcyJaGSR9NDCQFHxxvGMYP1rV8VR6zp3w+1Sa81tpL2ECWK5soTalRkDaQHbPfuOtAHT6OdQbRrJtWWJdRMKm5WL7okx8wH41cDBs4IODg4rkLfTU1vVrvTLqe5uNI0cJbeVNMzG6mKB2aVs5cBWQAHgktkHAxHqeiab4X1HSNT0Oyg09pb6K0uYrVBHHPHIdvzKMAlSQwOM8EdDQB2hIAyeBXNv4+8KpcmA61bkh/LaRQzRK2cYMgGwc+prmdW0d9b+L02myvN/Zb6VDc3iea+JAJHURYzgKxCFgMZ8v3NehfYLP+zzp4tYRZmMxfZwgCbMY27emMdqALAIIyDkUVzHgWSSPRrrSpJGkOkX0tijsckxqQ0efcI6D8K6egArJ1FAPEGjSux2AzRqvbzCmQfqFVx/wI1rVma7DLJpvn26GS4tJFuYkXq5U5Kj3Zdy/8CoA574h2MEXh++1mXUdSge3gIhitrnykeQ/KgOBnliB1rwnTbOHULvR7JmwlxcwRAnrtYgMP++dwr0H4p+LINXvrHRbCcSWsUa3krr0dmUbB+Ctu/4EvpXJeGdHbUotTaIuJ4CsVo8Z+5Kzq+7g5B+7GvTJc+hIwl71RLsbQ92Lb6nsNxONbkS1tonksI51a8uuBGVRgWRc8vyAGxwBuyc8VsWk39la7c2dwMQajMZ7SYfdL7BviPo3ylh6gn+6ao6frNpb6ZZ2erwJpDpGgt5Y8rbkYG3y5CMLxxsbnt8w5N69skm02ayuywtpAGiuYRkQuDlXA6oQQCDyvHbpXRJ3ZnKTbJfFHy+HrmfvamO6H/bJ1k/9lrYrzrXdRjv/AApeadPIZPEEyGBYPMbEpJx5kQ6bCOdw+6Cc8giutttYuZNLtr6SyzDNEku+OUHCsB1BA556DP1pEjLK3in8XapfnmWCGKzUZ+6MGQn8d6/98il155NNt21iB5S9vjfAGysykgFQDwG9CMc9ayNGuPtHibxG76gbUPcKYUBQFkRBEzYYHjej8iprq/j1+C30eGRLuR7lXumjHypBHJuBfHALhVAHfcSBgUAXdLjvrCS91DWmtYWunDttm+WFQAFQZAyfU55J44wKj8TOkljpt5HuEsd/D5W5SpIdvLfg8/cZz+ANXbXw3pFlOs9tZiKRTlWSRhj9entVPxCfN1jRLb+7JLdEeoRNn85RTjuOO5NRRRXSdQUUUUAFFFBIAJJwBQAVkXvhnSb2QytaiKYnJkgJjJPqccN+INZGr+Ore0BXTrZrzHHnbtsX4Hkt+gPrXNH4g6078CAE9FSA/wBWP865qmIo/DLUzdSKOofwHaENs1K+UsQTnyv6ID2HfsPSo18AwZ+bVLog8HbHGOPQfLgDn09R0JFZFj8Rb+SSOOSwiuBI4j8wZhVCTjJOX3c9cdK7P+y5brnUrx7gd4Ih5UP4gEs30ZiPaohSw9RXjFFKSexhRaJ4ftp3jSC41i8X5XXdvA9nA2xKfZsHgda247O/miWOSSLT7ZRhYLMZbHpvIwB7KoI7NWlFFHBEsUMaRxoMKiKAFHoAKp6xqaaRpkt4yGRlwqRg43sTgD8+voM10KMILRWQ/Uhu3sfD2lzSxCGF34QyPzNKeFDMTliTjkkmr9pbLZ2kVuhLCNQu49WPcn3PWvFtavLvWbwSXswmkbcNp4RFwThR2Gdv145PWvRfAGp3Oo+HjHdMzyWkpgEjHLOu1WBPuN2P+A1lSxEaknFERmm7HVUUUV0mhxfxPtPP8KJcgc2l1HJ+DZjP/oefwrk/hVqgtvH6QD/VXdvJb7s8GQYcfXARx+Neoa7pv9r6BqGnZwbm3eJT/dYg4P4HBrwXSdQOk3enanGhT7HLHMUA5CqfnX/vncPxrixHu1IyE1dNH1LXOeHZBZ61rukzHbcfazexA/8ALSGUA7h9HDqfTA9RXQo6yIrowZGAKkdCKz9W0Ky1jyXuBLHcQEmC5t5DHLET12sOx7g8HuKs5TSrnNDcW/irxLZSnbPNcRXsQP8AHCYIo9w9cPEwPpx60knhFriNobvxJrtxbuCrRNPGgYHsWSNW/Wli8IoNF0y0l1C4F9psfl22owYSVV6YOdwYFQoIOQcZxnGADoZJEhieWR1SNAWZmOAoHUk155pxNjomg+IZ1ZLJdSu7qViMeXBcvKUkPsN8ZPoCSeldC/ha5v8AbFreu3eo2YOTaGKOGOX2k2KCw/2cgHuDXRFEaMxlVKEbSpHGPTFACNLGkJmaRFiC7i5YBQOuc+lef6uxvvBPjXXEUiC/tZBakjG+GOLar/Rm3kf7JU10g8F+H1YAWB8kNuFsZ5Ps4P8A1x3bPw21H49wPh9r44A+wSgf98mgCOLU/FphSJfDVkJNoHmtqf7rp14j3fhioZ/CV3rNtfya9fxzXt1ZS2cK28ZWG0SQYbYCcsxwMsfTAArrEG1FB6gYpaAOCi1nQLONIPGOlWmnalEoSSe5tQ0E5Axvjl27SD1wSGHQipr/AOIei2OlPJoUMuoRQbSz2lq5t4k3DcTIBsGFyevau3IBGCMikwMYwMelAHM+JdBbWvEXhiZ7fzbWxu5LiVsjCkRnYcd/n29PSunoooA4/TjrnhaxGkRaDNqlrblltLi1uIkzGSSqyLIykEA4yMg4z7VQl8Lahpuhxa3bybfFEDzXUhhQyJOZW3PbkcFk+6Aeo2gjHNd/RQBwsVzrml60niG/8P3GzUbJIby1sHFy9tLGzlCRxuBVyDjOCB161F4p1PVtf8IanbW/hjVI1nMUUAkCCST5suSm75FAXGSeSegrv6KAOWki1TRdXutT0/TZL+x1LZNcWiOiTwTBAu5dxCsCqqCN2QRkZzR5Wr+I9U0+W90x9L0yym+0+XPMjzTyAEIMISqqCd33iSQOBXU0UAcdot4lz8R9fka2vk3W1vBDLNZSxxkRmQvh2UL95x356jNdj0qC9vINPspry5fZDCpZj149h3PoO9eWan4m1HxELmwlvJ9L3bkWC1ba4BGQfM/iOCM4wBnkd6zqVYQ0ky4U5S2N/wAIeINPuPFXiO2t3meO81BZraRbeTy3xbxq537dowyMOSORXd1g+CoIbXwTo0MCBES0jBHq2PmP1JyfxrerQgKyvEmtw+HfD95qswDeQmUTOPMc8Ko+rECtWvE/in4nTVtbTRLSTda6c264Knh5yMAf8BBP4t/s1M5csblRjzOxwCWl3fX1rFbRrLf3NxtAUYDPJnP0UE59gvtX0Vo+gx6Potno9nAFS2GTdyKMmQg7pFHXcSW5OAM9xxXk3gGxlt9QXxTLj7FYTCEgr94MCsj57BAwOfQOK96qKUWo8z3ZdV62WxGsES24gCL5QUIEIyNuMYrLOgpZfvdEcWEg58lRm3f2MfQfVcH1yOK2KK1MjHspLe8uZYLmyNlqMYDyojkb1PAZXXG9cg9cEdwKr/8ACKRRLFBa6pqVtZRnctmkqtGCORgupYAdlDYHYcCti58uKSK5aNSyny9+OVViM/hkLn6e1TO6xxs7nCqCSfQUAZd/Z6VFZQ2c2n21yiA+VDMgcADqxLZwB1LH17kgGxpmnxWFuFiWONTyI4IxHGuf7qj+Z5/lVXT4Wv5nvrgHaX+RD6qeM+ynIA6btzdxjYoAK5zVjnxfp4/u2Fzn8ZIf8K6OubvSZPGDjPEFgn/j8j//ABuqh8RUPiLNFFFdB0hRRRQAVw/jnVizjSUk2xbQ9zhwN2fuocsOMDJGecr2JFdxXjeqaitzqd3MZGHmzu28tjK5wmAOWO0IMYOeBXJjKjhTst2Z1HZFOQRp+8cuuTwAzfMT6DDg/nUUpdo081yqSHb5J24AxnLkAbuq8dOe9NSM+W11KEEjDbGuAAu7I7dyN2fcCpWi3SIjbhGq7GLD15P4jgfgK8g5i74dsn1DU7CHbnbNGRgcbFO5voMZH1Ir2WuZ8IaAdLtTd3Eey5mXasZ6xR5zg/7RPJ+gHbJ6avZwtJ04a7s6acbIK5Xx4+zTLIZ4N0Sf+/UldVXH/EYKNFsmYEgXgGB3/dSf1Aq8R/Cl6Dn8LPOnG4+aPvAfIvcgkHP5qD+Pc5r03wLb+RpV26jEct2zIfXCqp/8eVh+FeZ6VBdajqTRW6mSWb9zGD0Vs/MfoASxPtXten2Uem6fBZxElIkC7j1Y92PuTkn61xYKm+Zz6GVJa3LNFFFemdAV4Z4v0r+yPFd9b7cQXDfaoeOCrklh+D7vwxXudcT8S9FN/oSanCmbjTiXbA5aE/fH4YDf8B96wxFPnhoCdnc2fhZrn9qeEksZXzdaYRbNnqYwP3bf984H1U13FfOPgbxMfDviiK/kYLps4Fvcn/YJ4k+inn/dLetfRwIIyDkVjTlzROeceVhRRRVkBRRRQAVma9odv4i0t9OuprmKB2Bf7PJsLY7E4PHt7Vp0UAVdPszYWMds13c3RTP765YNI2TnkgDOOnTtVqiigAooooAKKKKACiiigAooooAKKKx/EmsHR9JaSLabuY+VbKeRvI6keigFj9Md6UpKKcnshpOTsjkvG+uNd3y6bbENFbSAMO0k+MgH/ZQfMff3WudtbGTULqLTbY7y7mNWZQQz9XkI6YUZPpnjriq8ZJQTJIS8uUgdjkhc5eU+pP3s9/l9a9B8DaKtrY/2pIm2S5QLAp6xwdR+LfePf7oPIrwaaljMRzS2X9W/rzPWm1hqNlu/6/r5HTWFlBpthBZWybIYECIM5OB6nuferFFYvinxJa+FtEl1C5G987IIQcNNIeij8iSewBPavf2PIOf+I3jYeHLJNNsJQNXvFOw9fITnMh9+CFHqM9Aa8V0fSbrWNdXTLHPmzKrPK3zeWuW3SMe/b6kj1pmo3V9q2rre3O+61C7uPmCDlmKlVRR2A4AHYfia9p8HeF4/DWl4k2vqFxh7mUdM9kX/AGVycevJ71jCPtpf3UdMY8q8zVsNJs9O0eLSoIh9kji8rY3O4Hrn1JySfXJq/wCGLl5NJNnO5e4sJDaSMerbQCjH3ZCjH3JpKz5Gu9J1KTUrOA3UMyKl1bIcOducSJngtgkFTjIAwcjB7JxutCZxutDq6Kp6dqllq1t9osbhJkB2sBwyN3VlPKt7EA1crEwGSxpNE8Ui7kdSrD1B61mrcTN4edmbdcBWhLHvIGKZP/Aq1apW1p/oSpKpUtKZyvoxk34/OgC1DEkEEcMYwkahVHoAMCn0UUAFcxdeH5p9be5TU7m2vJw7s0RDR7F2qiFGBGMEkkYOSefTpJpVghaV87VHbqfYe9VLIPLcTzyYzhYuORkZLYP1Yr/wGgDFa08S23HlaZfqP41le3Y/8BKuP/HhUZu9Xi/1vhu+YDq0E8Dj9ZAf0rrKKvnkX7SRyJ1kxjM+lavEO5+xPJj/AL9hqjPijRYzie/S2b+5cq0Lf98uAf0rsqKftGP2jOX1bUYtK0m5vpWAWGMsMnG5uw+pOB+NeKwQFk2MihIgoBY4yQOp9MckH2Getex6r4f0/W5Imv0mlEXKIs7ooP8AewpHPvSWfhrRrEhodPhMgORJKDI4PqGbJFZ4ihKq1rZIucHJnnNjol5qcsf2S2e4hGT5h+SMk8ZLHgjgfdyc54rt9D8Jw6c6XN463F0h3IAPkjPcjPVv9o/gBzXSUUUsJCnruwjTSCiiiuo0CuM8eyS3X9laTZRma+muDMqKMlFVGUsf7v3+CeMiuzqGO0giuprlIlE8wAeTqxA6DPYDnjpkk9SaiceaLi+omrqxjeGPDFv4esxnZLeyD97MowOeSqjsufxOBnoAN+iinGKirIEraIKKKq3GpWFq+y5vbaFvSSVVP6mqGWqQgMpVgCCMEHvUNtfWl5u+y3UE+373lSB8fXBqegDwnxT4fPhzXJbEL/oUwMtoT08vun1UnH0K+tek/CvxYL6wHh6+k/0yzT/RmY8zQDgD3ZeAfbafWtLxV4di8S6M9ozCO5Q+ZbTEf6uQdPwPQj0P0rw9G1HTNb3gyWN/p0vHqko/muD9GDGuCpH2M+ZbMUo8yt1Pqaiue8HeK7fxZo4uUCxXkWEurfOTG/qPVT1B/qDXQ1qnc5dgooooAKKKKACiiigAooooAKKKKACiiigAooooACQBknAryTxHq/8AwkGrtIjYsVQpG5OAIc/O/sXIAH+yoPBrrfHOriGzTSIWPnXY/fFc5SHOD06bj8v03H+GuDcGef7LbxGRjIqtGG/1kpxtjHoOhPYDrwTXk5jXbaoQ3e/6Ho4KirOrLY0vDujnxBq22VCLRAHnBGMRfwxfV8Zb/ZGD2r1jpWZoOjpomlR2oYSTMfMnlxjzJD1P06ADsAB2qTWNZsNB02S/1K4WG3j4yeSx7Ko6knsBXbhcOqFNR69Tlr1nVnfoT319a6bYzXt7OkFtCpeSRzgKBXzt4p8VTeLddnvpVaG0tiYrSFz9xCASx9GbjPpgDtVjxV40vfGNwruGt9LQ77e0z+Tyere3QdsnmrfgbwVJrV3/AGrqMZXSQweKNhzdEAc/9c+P+BfTrTbqvkiOEOX3mdB8OvCpiRPEF/HiaRT9jiYcxoR98/7TDp6Kfc16HRRXdCChHlRYUUUVYGfeaYZLoX9jN9j1JBtW4Vch1/uSL/GvseR2INX9L8RLc3K6fqUP2LUyDtjLZjnx1aJ/4h7HDDuO9LVe8srbULY293Ak0RIO1h0I6EHsR2I5FRKCZEoJm/JKqcZy56IOpqSuRTT9RtBjT9fvo0HSK6C3KD8XHmH/AL7qKDWvEiaqunX0+kRNKcW05tpAk/H3R+8OH6/Keo5GcHGTi0YuDR2SsGGQQR7UjusaM7HCqMkmoLWK4VN141vJMerQxFB+rE028u2tsYjzyOW4VvYN0B6Y3YB6fSSSGRpZnWQpg5/0eJh1P99h2A9P64AuwQrBCkSkkKOp6k9yfc9abb3MVypMZ+ZTh0YYZD6EdRU1ABRRRQAUUUUAYlFFFdR1hRRRQAUVXd5ri+SwtColK+ZLIwyIkzgHHckggD2J7YM8mk3tvE0keqLJtBJF1Eu3H1Xbj64P0qHNJ2Ic0nYjnuYbWMPM4UE7R3LH0AHJPsOaiGoW4kCSmSBmBKi4iaLdjrjcBn+lTeH4ZLsDWbyNY3lXbbR7shIz/FyBy/B6A42jAOal8SRJe2ltpTxrIL65SN1YZHlr+8f/AMdQjPYsKl1NdCHU10KtjZXmsW8d3LcyWdpKoeKKEDzGU9C7MDtyP4QAR/e7C2/h5Il3WN5dQy/9NpnnRvqrseP90qfetmqs17FHbySqwbyzhl7jHJHscdM9ePWs3JkOT3ObllmvLqHR5Q1tdyyYnEbkERAEl0bglWwFDDBBbsRXS2un2djGI7S1hgQcYjjC/wAqrQ4udenm4ZLaBYUb0ZzucfkIjWlQ5N7icm9zM1jTFv4g8IRNQh+e3mIxgj+Ekc7T0I9D64qhaXK3lqkyqyE5DI3VGBwyn3BBB+lat9fR2VxaiQcSsyZHbjdn9KypI/suu3cI4juFW5T/AHvuuB9MIfq9XTeti6b1sT1xXjzwidYg/tTTo86lAmGjH/LxGP4f94clT9R347WitJRUlZm54DoOu3nh/VodV085dRtlhY7RNHnlG9D6HsR9QfojQ9asvEOkQalYSb4ZR0PDIw6qw7EHg15R8QPCDQyS6/pkRKN817Ag/OVR/wChD8fXPL+FvF934S1ZLi1U3Fncn/SbYNw6gffXsHHAz0PQ9iOBXpS5JbETjzK63PpCiqGj6zYa9psWoadcLNbydxwVPdWHUEdwav1uc4UUUUAFFFFABRRRQAUUUUAFFFFABRRRQB4x4qOqaf4vuncvvupXZGnZFiMaqNgXIBIxwcElW5IINdd4D0dZYYtdljKxvH/oSOPmCt96Rv8Aabt7ZOfmNdhfNZR2ckuoGBbWMb3afGxQO5zwK8q8U/Fh7oPZeFjsh5VtRdOTjgiJT/6Ew+gPWuV4elGp7Z7nQqtSUPZrY7Xxf480rwlDsmP2nUHA8qziPzHJwCx/gXPc/gDXh/iDxDqOv3jahq1wGZM+VEvEcIPZR6+55P6VRjsr3V79bWyhmvb6aQSSfNuY4Od7seg46k16x4V8AW2jvHf6kyXepLymB+6gP+wD1P8AtHn0ArRKdbbRDjBQ9TnPBXw8kure3vdfgMduqL5Vi4+aTA6yDsP9nv39K9WACgAAADgAdqWiu2EIwVkMKKKKsYUUUUAFFFFABUN3aW99bPbXUKTQv95HGQf/AK/vU1FAGbEut6UALG8W/tl6W1+x3geizAE/99qxPqK0LTxRYXEyWd/HLp13J8qwXigCQ+iOCUf6A59QKdUVxbQXdu9vcwxzQuMPHIoZWHuDwazdNPYzdNPY1G02HAMbSRuvEbofmQegz1X/AGTke1SwNcAmO4VSR0kTgN+HY/n9e1ctFa6no3Oj3XnWw/5cL12ZAPSOTlk+h3L2AFaun+J7G8uEs7kSafqDdLW7AVm/3G+7IP8AdJ98Vm4tGTi1ubdFFFSSFFFFAGJRRWZrev6b4es/tGoXATdkRxqN0kp9FXqf5Dviulu2rOs065jXPH2g6GZIpLh7u5j+9BaL5jKfQn7qn2JBrzjX/HOq+IZ5baMvYaeAP3MT/PIDn/WOPp90cc8k1k6Tpt3e3FtNZWTyWFrOj3EygLGiqwJGTgE+wyeK5pYm8uWCuJ7XPovQbGS0sPNulxe3R8645ztYjhB7KAF98Z6k1R1MX1ze2Gn34tzZXdyyuISw3osbvsbPUEqM9iAR0NdFWRrPy32hydAt/wAn6wSr/NhQcppXFtFdQmGZS0Z6gMR/KsRLMWXirT4lmleI2d00ayHOw74OAfpn9a6CsjVPk1zQ5QOWnlgJ9jC7/wDtMUAa9ZPiBltdJu9QyE+z28jyNjqgUn9Dgj6e9a1YfjFnHg/VY44zJJPbtbxxgDLNJ8igZ45LChgJ4SdLjQkvUkWQXTbw69GCgRqR9VjU/jWrcPcoMwwq4HP3+T7YPH61heAfNj8H2dtcwvBc2xeGaKT7yMGJAP1BU/jXS0IGclDfHxJr5g8h4l04OsoYHAZ+AcnuEB49X7gVo63hL/TrkEHDvbP/ALIdd3P4xqPxrzT4qPd2Hi1JLO/urdbmzQyJHKdpYM652njOMDOO1c9D458Q2+mrYLcWclujpIPNtFBBVgwOUKjqOSRzWftoxlZmsactJI9torymx+LOoM3+k6RbTxD/AJaQTNHn/dDBs/mBW/bfFLQ5cfaLbULX1LwhwP8AvhmP6V0qvTfU2O3ry3xn8P2tp31jQ4WeEBjPYoOVzglox36cr9celdxY+LvD2pMFtdYtGkPSN5PLf/vlsH9K2gQQCDkHvTnCNSNmI8F8N+Jb7w1qK6hpriSKTHn27N+7nX+jDs3bvkcV9BaBr9h4k0qPUNPk3Rt8ro3DxOOqsOxH/wBccGvL/HPgglpta0aHLnL3Vog+/wCroP73qO/Uc9eK8NeKL3wzriX2n4lhdAbqDdhZ0zwPZh8xB/DoTXF71GXLLYmcObVbn0xRVDRtZsdf0uHUdPm8y3lH0ZT3Vh2IPBFX63OcKKKKACiiigAoopGZUUsxAUckk8CgBaK5XVfiN4W0osjaml1OvBhsh5zZ9CV+VfxIritT+Md9NuTSNJit17S3r72/74Q4/wDHjUynGO7KUJPZHrxIVSxIAAySe1cD4i+K2kaZvt9JUardrwWjfECH3k5z9Fz+FeR6p4o1rxFE76xqks1sWJEAIjh2+6rgN6/NmptJ8Kax4ki22Nt5No42m7nBSMD/AGe7+2Bj3FZ+0cnywRoqVtZFfX/FWq+Iovt2s3W+NR5kdsnyQx+mF7n3Yk+9a3hfwHqutRRST77CwwC08iYll9SiHpn+83HPANegeH/h/pOivHczg398nKzTKNqH/YTov15PvXWVrDDXd6mpqtNEZ2jaHp2g2X2XTrdYkJy7dXkPqzHkmtGiiupKwBRRRTAKKKKACiiigAooooAKKKQsBjJAz0zQAtFFFABUF3Z21/btb3dvFPC3WOVAwP4Gp6KAMuPT9R03/kEatLHGOlteg3MX4EkOv4PgelWo/E19acatoswUdbjT2+0J9SuBIPoFb61aoqHBMhwTLmm61pmsKx0++guCn30RvnQ+jL1U+xAq/XL3+j6fqbI93aRySx/6ub7skf8AuuMMv4EVAtlrNqNlj4gnEPZLyFbgr9HyGP8AwIsfeodN9DN030MTxf45h0BjYWKpc6oVBKMfkgB6M+PXsvU+w5ryGS7vdV1SW4upZ76+nkEaHbud+B8qKOgzngDH86bp1teatrIt7ZWub+8VHJduWYlizsewHUn/AOsK9r8KeDLDwvbblxcahID51045OTkqo/hXPb881z2niH2ib7HK+GPhizE3niM53tvWwjbgcADzGHXp90cepPSu71e0jHhjULS2iSNPscsccaKAF+QgAAdK06a6LJGyMMqwII9RXXGnGCtERsW0wubWGdTlZEVwR6EZrN8RMIrK2nb/AFcV7bs5/ur5gBP0Gcn2zWRpGr3FnMNAuZIo5bcJFa3MsZ23C4+UHBGHABGP4tpI7ga8i2LTNa6hP9slmXynRkyiBhjaQOF3ZxzyemTWDVjlasazMEUs3QDJ4rn9Vu/Ou9JmWJhbw36fvj0JdHjGPbLgVQ0u6vNH0qBtVZr/AE2MsjXbjdLbFGKkyf3k4zv6r/FkZYbGo3en6jp8tufMuLVlBkuLZgVh5yGDZ6ggHjJGAaANaSNJUKSIroeqsMg1y/iPwvFPo8zWLzxSROlyIYmwJjGwcIR77ce2atWHiBbe8l0nWJ4or2DAFwfkiuRjO5c8BsdV7dsitWPU7WWdIo2Zt5wjhDsY4JwG6HgE8elAGRpbLZ60gjupLm11W2FzFJJtB3oFB6AfeRkx/wBczXRVxgUyeHbMwW1266ZciSJo1ZS9uGZPkI5b90TwOvbJxUl9rHhiKO1kttQtZrpp4zG6y+fNhXBYDkvyoIx3zjvQBT8U6Lba14r2XGlTX4SyjA8pYPky8vVpMFc4/hPbntWBq3wut5rSWW10KWEhSyQw6w0jlscZWVCp57b8V2VrcJeTG8E0LXt1cwlII5FdooEPRsE84LsewLkc9T1FJpPcabR4hF8Obe/t92ma5Ks6ACa3vYAXiYj7rBdhU/UVnXvw38UQL+4WxuB/0ynIf8A6gfrXturaNDqQWZG+z30Q/cXSLlk9j/eU91PX2OCMzT7qS6tiZ4xHcRSPDMinIDqSDg+hxkexFNUaU+hvCbeh4LdaBqenqy3ujXyD+N2tzIp+rrlf1rOtb2SKQppt1JZkHkwTtEw/4CpB/PH419LVWvNOsdQTZe2Vvcp/dmiVx+opfVEtYsu54tbeOPEelpu/tZp41/gu4lkB/EAMT/wKsHUL2W51CXUzp8Fv54DXEVsWxuySWVTnHUkgE88j39jvvht4ZvSGSzks3ByGtZSoU+ynK/pWNP8ACiPJ+y65Og7efbrJ/wCglKidGta17oNDjvC/im+8MX323TmWa2mwZ7Zmwkw9Qf4Wx0b8DkdPSIvjRosoyNI1YAHB+WHIP/fyuL1D4XaxpVvPd2V5BfIg3tbRwtGz+pUbm56nHf61xFwxBSa1O6Zv4B0kA659Mevb9KyftKXusThGWp7qPjD4c2FpLbU4gBk7oFP8mNOPxf8ADe3Ig1JvYW4H82rzDTvBGs+INOhvLCfSpbZ/vj7TIGBHVGHl8EHqP8a0f+Fa+Jv+oV+N1J/8arT99b4SfZw7nZ3Hxo0aMqsOk6pIz8DcsSj/ANDz+lZ1x8Zrkgi18Pxj0aa8/oE/rWBB8LNeaZpJ7vTYyeAVeR9o9ANq1pRfCedlxca+oBHIgs9pH0Yuf5Uctd9AVOBlXfxU8V6i0iw3FrYRA7QbaAFie/Mm4e3AHQ1l2uneI/GtwUU3+qYbDvcTMYYz77jsB9gM+1dxpvwz0W317TbOSW7u4wkk8qTSAIyptULhAOC0innP3SK9TgtobS3S3too4YYxtSONQqqPQAcCh0p399kuSjokeeeF/hHpumx+drbrf3LNu8lMrAntjgvxxzx7Va8Y+E/DF1ZpZQ2S2mqOhWzGnxLG7n0xjaVHU56DJyK6OLXYre3u3vXGLebyVZBlpXyflVRyWyMADmpdJsJjcy6tqEYW/uF2LHkH7PFnIjB6Z7sR1PqAKtRSVrGXM73OT0H4RaBp1pC+oRy3eoqAfOE8gWJsdI1zjA9wc/Titi4N5ofN+/2mw7XoUBov+uqjjH+2MD1CjmtXxNdSWPhbVryJgstvaSyxljgBlUlf1ArJ0y6vvFVjGY5JLPSgNrTIcS3XPRG/hTGAWHJOcYxk3F8uw1Jp3Jl1Owa7Fot9bG5IyIRMu8jr93OatVaXQNJTShpaafbpZAYEKIAB7jHIOec9c81jWbzWl02l3chlkRPMt7g/8vEOeCf9pcgN9Qf4sDWM76GsZ3di/RRRWhoFFFFABRRVS7upUuILO0jWW8uCdiM2FVR952Iydo4HuSB3yE3YTdi3RUR0fWiONWsA3vp7kf8Ao6q11pvilbeRbW50iSUjCu8ckQHvjL1PtER7SI66vxDcR2cCedeyjKRA4AXONznB2rnv36AE8VK+l62qCWG/sZmxkwvbsiH6OGJH1IP0qjHZaxp2lzwR6Is9xPh5biLUBJJI4I5YukY6DgDAHQAVrPqmqvaPJbaBcRMoGEuJYgT/ALoR2zj3K/jWbm3sZuo29DEuG1pbhk1G2urG1HSXTIhdl/xxuH08r8fSxp1l4V1C+ezTT4rq5WLzJf7RhZpwM45Ew34/St3StTF/G6SKY7qLHmxNGyFc5wcHscHkZBweeKZrOkvqUUUltcm01C2YvbXIQPsJBBBB+8pB5HHY8EA1Lbe5Lk3uZ134bnso2l8PXAgkA4s7lme3c+3eP/gPHqprMt59SkdYb+6msbo4BT+ynMYPoJA7K34Nn2FdVpceoR2ijUp45bg/e2LgA+x4yPwFXaOZj5mcp9rudPuUtNXjSNpG2w3cYIhmJ6DnJRv9knnsT20KuXMlnNYXceqLAtqpaOYTkCMr1GSeOhH4153J480TQ7qWxjv5dWtVXdby2wMrKM48tnOFYjs27kdeRltFUS+I0hO+jO4orzC/+LkkfNpoTeWeslxcAFfcqoP86zn+JviKYBoV0uNCMjEDufz8zH6VLxFNdTWzPYKK8Sn+IvimPDm8txF/GUth8vvzniobr4jeKoAhXUYmDZ62yf4VP1qmFmdv8LtBSy8PprE0f+l6gilSRykI+4B9fvfiPSu8pkUUcEKRRIqRooVVUYCgcACn1vGKirIQUUUVQytHY2Wo32oQX0SSW/2WHzUf7rDdIRu+mM/iazZDq9pZx6VpEdrfwRyRtFcSBkKBWDAsAuJPu/eUjPfB5OxpEQOu6m5O5WgtwQRwCDIf6g1vVzy3OafxMxdMttVt7KC2It4kRcOzku7t1ZjjA5JJ/Gq8vh/ULe1ntdJ1C2gtJwQ1vPbNIkRbr5eHG0f7PIB6Y6V0VNZ0TG5lXPTJxmpJMhPDtvJZXMV65uLm6kEstyFEbBwAFZMfc2gDbzkdckkk1Li38R3MEFk62ivHIN2orKwJTkFhGBw5BxjOOTz2rpKpS6igkMVuhnkHUKeB9SMn8QDQBaiijghSGJQkcahVUdABwBVe+0221CEpKrI24OssTbHRhwGDDkHkj6Eg5BIrIGp6vqLY02CBoScGdjtRfXa/O/6hSPcVYXTtdbIl11Ap/wCeVmoYfiWI/wDHaAFC+IrT92hsNRQdJJ5Gt5Me+1GUn3AX6Vz58e3R186LLpkNrK6nyrx7lngYg4IBCDOD9BnjOeK6X+xFmULf397fIP4JXVFP+8saqGHsciprzRtNv7WK1urGCWCEgxIUGIyOhX+7j2oAdZoyRCWW5847cZVsqB3PufU/kBWFZcanrS/3b7+cUbf1rag0XT4OFto2HYOgbb9CRmsTT2E15q9ynMc982w+uxEiP/j0bVdPc0p7l+iiitzcKKKKACvPfG/gT7XJLrWiwD7aRm5t1wPPH95fR/8A0L616FRUzgpqzA8A0PXb7QL83unP947Z7eTISUDsw6qw9eo9xkV7F4c8V6b4lgP2ZzFdIMy2svEie/8AtL7jj8eKzPFfgO21x3vrBltNTI+ZiP3c/s4Hf/aHP16V5LPZ3+j606Xcc1jqEJBiKthgB/GjDqCSRkccYPpXGnPD6PWIbn0VRXm/h74mBVS18QrtI4F9Enyn/fUfdPuOP92vQ7a5gvLdLi2mjngkGUkjYMrD2I4NdcJxmrxYCaGv2jXNTvP4IVjtEz/eALuR9d6D6pV/VNYi0mJ3nRj+7JiUdZX7IP8AaJwB9apeGDhtZi/556gR/wB9RRv/AOzU3xMEkvNChZQzfbmlwRnAWGX5vwJX8SKyesjmesjL8MaPBa+JJ3mhia9SzSaSYL1llklMhB+q8egJ9TXXPeW8cpjklVGH97gfn2/GsCJvs/iywc8Lc281ufdwVdR/3ysldHJFHMAJI0cejLmiaswmrM5a7tx41M1vO+3w/b3BSSOM5a9dDyGx0jDDoOWx2HXo7S5tJU8q1kiKxDb5aYGwDjGO1cz8O3Y6HdRu2WF15uckn99FHPz/AN/TWh4qtUexinSR4LhrmC3E0R2uFklSNvmHP3WPfrz2qSSzrer2llbS27T5vXjJht4gXlZscEIuT1xzjA71kwaTq+swWLXxOkpa8oImWS4Py7SCSCijHUfMScHIIroLDTrDTQ8VlaxQZwzlFwzn1Y9WPuauUActfWFxoKi9huLq8sVH+kxTNveMf89EOMkD+JfTkcjDXEdZEV0YMjAMrKcgg9CDWhe6lBYyRRy5JkBwF5PUDp36/pWIbVtDvltlH/EtuWP2f/pg55Mf+6eSvpyv90VrCXRmsJ9GXaKKK1Nive3kdjB5jhnZmCRxIMvK56Ko7k/4k4AJq1pFidOjnu74q2oTqHmKnIRRnbGnqq5P1JJ4ziqvh6CG6ll1O4YSXhnnhiDHiKNJWjwg7Z2gk9STjOAANu98pbZ5pplgWIFjK5wEHck+nrWE5X0Oecr6FgHIyOlVrq5aGe0iUAmeXZz6BWY/yrnND1vUJ475oLb7Vp9tMI4pZXEMjAqG+VSMFfmXBJX6dMu1XVL+4jVrXSb+O7tpBIgZY5FDDI2tsdiAyllz1GQRUEHVUVWsL2LULNLmIMu7ho3GGjYcFWHYg8GodV1vS9Dt/P1S/t7SM/d81wC3so6sfYUAXiMc4ycVXivoJRL83lmL/WCTjb9fyP5elea638YUG6Lw/p5lPQXV6CifURj5j+JWvMtd1jUNeczaxqUsuWGFyEjB4xhB8p6DqCeKylWitDSNKTPZfEfxO0GwtpYdOvXvr5eUFmodAw7M5+THYgEnHTmuI1j4q+JNRV004W2lRnoyL58n/fTAL/47+NYmheBfFWt7TDp4htSOLm8zAMey4LN9QAK9E0n4PabDtk1m/uL9+8UP7iL9CXP/AH0PpU3qy20KtTjvqeOz313qt+ialJdX16eY/Mdrgn/dHJH0AFdJZ+A/FeoQPNDozwoFLKbuQRF8DoF5bP1Ar3nTNF0vRYfJ0zT7a0Q9RDGFLfUjk/jV7OKfsE9ZO4vataI8S0n4ZnULKC8n1seVMgkVba3wcEZ+8xPP/Aa2rb4VeH4M75dQmLHLbpwgJ+iBcV1SRDStZn07GLe433VqfTLfvU/BmDD2fH8NXq6oUqdtEaJ8yucovw48Lr/y43B+t9P/APF0f8K28JbQv9lNtXoPtU2B/wCP11dFXyR7DsFFFFWMKKKKADRWA1PU4j9/MUmP9kqQD+at+VbTHapOCfYd65uCT7L4qtT0S9t3gb3dDvQf98mWulrnnuc0/iKjm4mYonyjuc4A/HqT9MD3pYrCJCWfMjHru6H8Oh/HJ96tVHOsjwskTbWbjd/dHcj3xUklOfdeyOglMdnHkSMON5HUA+g7n6jr0zEjGs3slkiGLSrY4mRePPf+63qP7w7ng9xWwVjRdiri3twMIO7AZA/Dj8T7UmlwJBYqUUDzWaU+p3HOT74xQBbVQqhVAAAwAO1LRRQAUUUUAZWv6hLY2CR2pAvbqQQW+RkKxBJYjuFUM2O+3HeqVnax2NnDaw58uJAi7jknHcnuah83+09fuLzrb2e60t/Qtkea3/fQCe2xvWrtbU1ZXN6cbK4UUUVoaBRRRQAUVDdXUFlbPcXMgjiTqx/QAdyegA5NcTqfizVbpzHp1tPZxdpDAHkPvzlR9MH6isa2Ip0VebA7ys3W9E03XbA2+pwK8a/MsmdrRH+8rdVP+TXnaeIfEHmgQ6vKVk3HzTGjKAF3HaCmScd+nPeu60azh1DS7W8v1N5csuWef5gGBwSq/dXp2AqKOJhXvGIjynXfDT6Q7SWF/BqtmD1hdTMg/wBpRw31Xn/ZrHsNUu9JkluNKvZrSYfNIsZwCcfxoeCfqM19FDgADoKwvEnhLSvFFq0d7EY58fJdw4WZPYNjp7Hiplhlfmg7Md31Of8AAvizR7iw1S58TT6ZHqLzrMPNVY/MTykQbdx5OUOQDxntmtiw1T+2tSju9JiXUrPTLX7EDbTIHaQ7S7BXI+X5EAJIz82MjGfNdY8Ca34fDOHS/sV6TgCMqP8Ab5wPr93uWFYbLPp19Gzi5sL3GY3y0MhX1VhglfcEg1m6k6b99GfIm7p6ntOrauA1h5VvPHqEN7E8dtcRmJ5OdrrGWwrsUZhwSOeSOtdHNqtvqunbdPvghlBRtikzx9iNmMhgfUcHrXiX/CwPEMenyW1/Lb6tagZMd7D8wxyCrptIYdQeSD3rV0j4gwpmTVrG/W5LYN3pt0A0qfw+ap2q7AcbsZwKr28Za3JnCbeqO38DvHp2t63pEcrSWqeXLaSMSTJGEAxzydiGFSfpWp4i1SCa90jS4gzyz38Lt8pARUbfnJ75UDFcRB4y8FNbQWts2uaRNbsz2940LTNGzfePVwd2TkEEHjI4GGvq/hy4v01G78YXE+pRBfs9zcgxRwkHjEYRFGckHKtkE8jtXMn1M7M9O1fUY9MiWdreeZ+Qqwbdx6dmYcdOeg9qwLfWtR1aVFu7qLRrSdnW3eECRpwrFTiVxtUnGcbTkEYb0oPr8Ws2zWdx4w8NNbyjbI9vOI5UX+IBDIw3YyM7sDOQDgVfttc8OTajLbnU9JXTre3FvHE1xHsK5xwCeMFSD7BDTEW9P0S90O/nlhVNShlbcktw5N1Hn+EyNncg5x0IzjnrWnfWc+qaFdW06rHPKjeWB/yzYcoc5OSGAOfUVUtNY8MWS7LbWtORP7v25CP1anS+NPC0JIfxJpAYdV+2xk/lnNAEGn3QvtNtbxRgTxJKB6bgD/WrFcVp/jvw1YaaIn1HeUllCLDDJJhfMbbyqkY24qnffFfSk/dW+m38xfKqz7IlP45JH5Vt7WCWrOpPQ7XQrG31Tw8qzRlH8+SdHHDJ5rGZcH/dkXI9c1Q1TSoLHVrJ7qe5vhHBPceXM25Rs2YITpuywwTz9K4O0+KmuWenJbw6dpyTdWlkZ5Ax6D5RtxgADr2rntU8U69q9y1ze6tOh2bNtsfIVVznA2/N+ZPauX28E7mcacr3Z7DoWs6To3h43urarZwi+ka5w8w+YsBkKOpGQcDrjGec1x3in4iaVcQ/ZvD+nzzMTta4mZoY0j7+WpyQT67RjOeteY2lpJNequl273ctwx+SJCxdhyxD9M+uT+Vdxpvw2129w97Jb6dGezHzpPyU7R/30fpU81SfwIapx6sxLjxhr0JdbO5XTbJ0CtBpqeWFxnBJOWzjgspB4Hpxm2kE+rXrGyhuNRvH+80StNIf95uT+JNeny/DLSbbSblkE99frGXha5k+TeOQCi4UgkAYIPFej6FLY3GhWVzptvHb2k8KSxRRoEChgDjA6U5UZv42OUuTZHkei/CbW78rLq08WmQHrGhEs5/L5F/NvpXo+jeCfD/hhPtNpYrJcoMm7uP3kuO5BP3fooArpaCMjB6VUYRjsjGU3LcRSGUMDkEZBpapWkjxTyWUgACDdCf7ydMe+OAfqKu1ZIU1+EY+gzTqbJ/qn+hoAw/E+xtJivlHz2d3FIH/ALq+YEkP02M9PqxcWQ1HQr+xfgXAuIs/7zMM/rWZpV2b/SLK8bhp4EkYehKgkVrTfQ2pPoW6KKK1NQooooAKKKKAM/Uj5d5pE/P7u/j6f7atH/7PXV1y2sxQy6Rc+dMYFjXzhMoyYmQ7lcDuQVBx7Vf0LXJNQjjtdStWsNWEQkltZP4hxlkPRlycHByDwe2cai1MKi1NqiiiszMoTyGOwEgHVzJ+pYD9AKuRRiKFIwchFCj8Kqaon/EvZgPliw5A9B1/Sr3UZFABRRRQAVQ1q/OmaPdXaKHlRMRIf45D8qL+LED8avO6xozuwVFGWZjgAeprlpbs+IL6CeNSNKtmMkLH/l5k6BwP7ignBP3iQRwAS0ruw4q7sTafZrYafb2isX8pApc9XPdj7k5J+tWaKK6TpCiiigYUUVkeI78WekSxq+2e4BijOcFcjlv+AjJ/ADvUykoxcnsgON1jVX1zVDsZzbwuRbpDKBx08wjHU84PZSPU5oajGUheDzpmXYHYO+d3zAYPtz0qyghVf3aFYYRhQcnn2B6AdcD0qGGMMsstwyoilcsx4OWD/wCH518tVqyqz55FWshuoFYpUmwdg8/ge0e3/wBlr0rSLV7LRrO2k/1kcKiT/ex8365rndH0Fr25hvb2BoreFvMhikGGkbruYdgDyAeSeuMc9fXs5dh5U4c01Zsl7hRRRXpAFYV7psVhbyEWcV9pBbfcaZNCJFUH7zxAjgjk7eQe2CcndopNJ7ktJ7nOXPwt8Karbpc6c1zZpKodHtJ9yMDyCFfcMfQCubuPgvf26BdP1u3mRRhUuYChA92UnP8A3zXeaHP/AGVqUmjSnFvOWnsWPQZ5ki/A5Yf7JIH3K6auSVOOzRjzSi7XPB5vhb4thPFtYze8N1/8Uq1Rn+H/AItjUq+gTSKQQdk8LDH/AH3mvoais/YQK9tI+Zj4Z8R2tv8A6VoOpDywcuLdnyB3O3PamQ6Hq9wnmQ6FqkibmXctjIRlSQR93sQR+FfTUiLLE8bfdZSp+hrF8NP5SahYHra3kmPVlc+Zn6bmcf8AATS+rxH7aR4EfDeuMCD4e1Ug8YNhJ/8AE0+08I+J2jEa+H9RIU4Vmi2ZHbO4jntX0tRR7CIvbSPnK28HeJLu5nt10popIHCS+fNGoUlQw6MSeGHIH8q2YPhXrFym28vtPt1PUIrz/odlenzqE8X320Y32Vux9zvmGfyA/IVareGGp2vY1jJyVzzN/hSltZqy6reXUsbAtGqom9e4GcnOOmW5xgkZyOm8N+FfCMTRn+x47ibf5fnXJabbIBnDJJzGxHONuORgnIrpqo3mlw3U6XKM9veR42XEJw3HQMOjgZPDAjn1rR0Yr4UTOLezNPUtMfUkWxMFotgoBPmR78kdAq8bceuc+mKovoeoadGH0+7a7VfvWt0xOR/sSHLA/wC8WB9V61PZ63NDcR2erpGjyMEhuogRFKx6KQSSjHsCSD2OTitiaORxmOVkOOgxg/mDUaxZjrFnP2eowXjvEN0VzH/rbaUbZI/qPT0IyD2JqfwdaLa+FtLaNjslsoHKHsxjGSPr/n2o61pkutwtBNtfYcCVQGMbHj5X2rhuccA46kjv0WmWken6TZ2UIxFbwJEg9FVQB/KnKVxylzFqiiipIGNGjOjsuWTO0+metPoooAKRhkYPSlpGYKpY5wBk4GaAGW6GO3jU/eCjP171y+lL9mN9p7cNaXcij/cc+YmPYK4H1U1ttrVru2xBpD3+ZU/RyprB1S9TT9b/ALSkguVs7mBYriTyGZYGQsVZiARtIcgsCQNozxki4OzLg7M1KKRWV1DKQykZBByCKWtzoCiiigAooqjqd5LbxRwWirJf3TeVbRt0Ld2b/ZUZY+wx1IpN2E3YbFEda1xYASbDT3D3B7Sz8MkfuFBDn32D1Fb+o6XbapCqThleNt8U0bbZIm/vK3Y/oehyOKTSdNi0nTYrOJmfZkvI33pHJyzn3JJP41bk4Qtu245zjP6Vzyd3c5pO7uZcDa3akR3K2d5Ev/LyJDC5H+0m0rn3DAH0HStA3duq5a4iUd8uKakxnQ+W6sDwJIXDY/P/AOvSG0ZjlrqYn/dT+e2kIT+0bBhj7bbHP/TVf8aktEjjtY0ik8yNRhGznjsM9/SmfYk6ma4z6+e38s4pGaOzw0144U8KshU5PtxkmgC1Va+vrfTrVri5fagIAAGWZj0VQOST2ArIOtX91ctDY20GwEjzSzSN+KYXb/wJl9s1maOkt+76xeTvctMx+yl8bY4ugKADA38tnrgqDnFVGN2VGPMyxLDc604l1RfLtQd0enggr7GUj77f7P3R/tEA1oUUVuklsdCSWwUUUUxhRRRQA2Qssbsib3AJVc4yfTPauOufDuuardNd38lokhG2ONJmZYl64A2DnuTnkjtgAdnRWdSlGquWWwHKw+D5NqpPqCqg5xbwBWH4sWH6Vr2Ph/TdPZJIrffKn3ZZWLsv0J+7+GK06Kinh6VP4IgFFFFbgFFFFABRRRQBV1GxXULNoTI0UgIeKZPvRSDlXX3B/PoeDT7DxRHDGtvrwXT7tMK0r8W8x/vJIeBn+6xDDpg9TPQQCCCMg8EVEopkSgpG0jrIgdGDKwyGByCKWuUGh6dHIZLe3+yuTlmtJGgLH32EZ/GrFgs95f3Vj9suhZ20ceSJDuMjFiVLn5uF2Hg9xWcoNamUoNanR1jXthc2+onVdPUPNtCywE489P7uegYHlSeMlgcbshyaTJbOJI5Hm2nO1rmYN/30XbP0Iq9M3nRBUeSObb5iqpww+o6e3NQQLZ3sN9D5kJbg7XR1KsjejA8g1YrIF9qMTHzNODE8eZyufwXf/Or1rPPONzwCNfdmz+RUUAYT5k8V6lKeiQQQD8N7n/0MfkKt1AmDq2rkHJFyqn2/cRHH6/rU9dEPhOiHwhRRRVFkVxbw3dvJb3EayRSDayt0Ipuk6lNY3iaRqMzSiTP2K6frKAMmNz/fA5z/ABAZ6g1PUF5ZwX9s1vcIWjbB4JUqQchgRyCCAQRyCKmUbomUeZHRUVzFtrV3ox8jWPNubQD93qEcWSo9JlXof9sDb1zt79DbXdteW8dxbXEU0En3JI3DK30I61g01uc7TW5NRRRSEFFFVb6UJFtaTy0ILSSZxsQDLHP6e2c0ASxzCV2CKTGvG/sT6D1+v/18RPZWtzIzzIJ8HG2Q7lU+y9AffGaq2Dz38PmPH9ntOkUKjDFR/e9PoPpyOumqqihVAVRwABgCgBgt4QMCGMD0Cinqiqu1VAHoBS0UAcvf2DeH2a7so2bSyS1xbIuTb+skYH8P95fxHcG3HIksayRurxuAyspyGB6EHuK3a5m68P6jZzsdAubSG2kJd7e6jZkjbuY9pGAepHQHpjJrSM7aM0hO2jLdFFFbG5Wv76LTrRriUM2CFSNBlpHJwqqO5JwBVnRNImt5W1LUir6lMmzahylunXy09ecEt/ER2AAGboCDVPEeqXN1850ycQWqfwpujVmfHdzuIz2HAxk562sZyu7GE5XdgooorMzIpLW3mbdLBE7erICaeiJGoWNFRR0CjAp1FAFeW2mkcst9cRA/woseB+ak1H/Zdu5zceZck9RM5ZT/AMA+7+Qq5RQBj+JJTbeHp4bc+XLcBbWHZxtaQhAR9MlvwqKKJIYkiiQJGihVUdABwBSa6fM1fSIW+4plnA/2lUKPwxI36U+tqa0ubU1pcKKKK0NQooooAKKKKACiiigAooooAKKKKACiiigAooooAKKKKACl8Lpu0g3p+9fytdZ9VPEf/kNUrN12R49EutjFWZPL3Dqu4hcj3GeK6mKJIIUiiULGihVUdABwBWVR9DGq+g+qlsA13dSDdw4TnvgDp7c/nn1q3RWRkFFFFAHMWjb7/VpD/FekY/3Y0X/2WrlUbD/j61T/AK/pP5Cr1dEdkdMdkFFFFUUFFFFABWZNpJjnkutLuDY3UnMm1A0U5/6aJ3P+0CG9606KTSe4mk9yjFrmt22EuNFe4A4JtriNh+BkZD+BBPuatf8ACTSKR5ugarGv979w+PwWUn9KkoqPZoj2aE/4S3SgMuuox9vn024H/slUdU8R6VfWy20Ny4muJEiWOWJ4mdSwLhQ4G75QeBV+svX0VtOSQqC8NzBIhI+6fMUcfUEj6E0nTsiXTsjq4IzFAkZx8oAwvQew9qkoorIyCiiigAooooA//9k="/>
          <p:cNvSpPr>
            <a:spLocks noChangeAspect="1" noChangeArrowheads="1"/>
          </p:cNvSpPr>
          <p:nvPr/>
        </p:nvSpPr>
        <p:spPr bwMode="auto">
          <a:xfrm>
            <a:off x="44450"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610" name="TextBox 44"/>
          <p:cNvSpPr txBox="1">
            <a:spLocks noChangeArrowheads="1"/>
          </p:cNvSpPr>
          <p:nvPr/>
        </p:nvSpPr>
        <p:spPr bwMode="auto">
          <a:xfrm>
            <a:off x="3341688" y="1392767"/>
            <a:ext cx="3065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a:latin typeface="楷体" panose="02010609060101010101" pitchFamily="49" charset="-122"/>
                <a:ea typeface="楷体" panose="02010609060101010101" pitchFamily="49" charset="-122"/>
              </a:rPr>
              <a:t>无</a:t>
            </a:r>
            <a:r>
              <a:rPr lang="zh-CN" altLang="en-US" sz="5400">
                <a:solidFill>
                  <a:srgbClr val="FF0000"/>
                </a:solidFill>
                <a:latin typeface="楷体" panose="02010609060101010101" pitchFamily="49" charset="-122"/>
                <a:ea typeface="楷体" panose="02010609060101010101" pitchFamily="49" charset="-122"/>
              </a:rPr>
              <a:t>拘</a:t>
            </a:r>
            <a:r>
              <a:rPr lang="zh-CN" altLang="en-US" sz="5400">
                <a:latin typeface="楷体" panose="02010609060101010101" pitchFamily="49" charset="-122"/>
                <a:ea typeface="楷体" panose="02010609060101010101" pitchFamily="49" charset="-122"/>
              </a:rPr>
              <a:t>无束</a:t>
            </a:r>
            <a:endParaRPr lang="zh-CN" altLang="en-US" sz="5400">
              <a:latin typeface="楷体" panose="02010609060101010101" pitchFamily="49" charset="-122"/>
              <a:ea typeface="楷体" panose="02010609060101010101" pitchFamily="49" charset="-122"/>
            </a:endParaRPr>
          </a:p>
        </p:txBody>
      </p:sp>
      <p:pic>
        <p:nvPicPr>
          <p:cNvPr id="15" name="Picture 37">
            <a:hlinkClick r:id="rId1" action="ppaction://hlinksldjump"/>
          </p:cNvPr>
          <p:cNvPicPr>
            <a:picLocks noChangeAspect="1" noChangeArrowheads="1"/>
          </p:cNvPicPr>
          <p:nvPr/>
        </p:nvPicPr>
        <p:blipFill>
          <a:blip r:embed="rId2" cstate="email"/>
          <a:srcRect/>
          <a:stretch>
            <a:fillRect/>
          </a:stretch>
        </p:blipFill>
        <p:spPr bwMode="auto">
          <a:xfrm>
            <a:off x="7680325"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3"/>
          <p:cNvSpPr txBox="1">
            <a:spLocks noChangeArrowheads="1"/>
          </p:cNvSpPr>
          <p:nvPr/>
        </p:nvSpPr>
        <p:spPr bwMode="auto">
          <a:xfrm>
            <a:off x="3092451" y="3956051"/>
            <a:ext cx="56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0000"/>
                </a:solidFill>
                <a:latin typeface="宋体" panose="02010600030101010101" pitchFamily="2" charset="-122"/>
              </a:rPr>
              <a:t>看</a:t>
            </a:r>
            <a:endParaRPr lang="zh-CN" altLang="en-US" sz="2400" b="1">
              <a:solidFill>
                <a:srgbClr val="FF0000"/>
              </a:solidFill>
              <a:latin typeface="宋体" panose="02010600030101010101" pitchFamily="2" charset="-122"/>
            </a:endParaRPr>
          </a:p>
        </p:txBody>
      </p:sp>
      <p:grpSp>
        <p:nvGrpSpPr>
          <p:cNvPr id="2" name="组合 5"/>
          <p:cNvGrpSpPr/>
          <p:nvPr/>
        </p:nvGrpSpPr>
        <p:grpSpPr bwMode="auto">
          <a:xfrm>
            <a:off x="3600450" y="3448052"/>
            <a:ext cx="2833688" cy="1426634"/>
            <a:chOff x="2290803" y="4701375"/>
            <a:chExt cx="2834225" cy="1427855"/>
          </a:xfrm>
        </p:grpSpPr>
        <p:sp>
          <p:nvSpPr>
            <p:cNvPr id="15" name="左大括号 14"/>
            <p:cNvSpPr/>
            <p:nvPr/>
          </p:nvSpPr>
          <p:spPr>
            <a:xfrm>
              <a:off x="2290803" y="4974658"/>
              <a:ext cx="215941" cy="1154572"/>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sz="3200" b="1"/>
            </a:p>
          </p:txBody>
        </p:sp>
        <p:sp>
          <p:nvSpPr>
            <p:cNvPr id="26628" name="TextBox 15"/>
            <p:cNvSpPr txBox="1">
              <a:spLocks noChangeArrowheads="1"/>
            </p:cNvSpPr>
            <p:nvPr/>
          </p:nvSpPr>
          <p:spPr bwMode="auto">
            <a:xfrm>
              <a:off x="2517859" y="4701375"/>
              <a:ext cx="2607169" cy="12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a:solidFill>
                    <a:srgbClr val="FF0000"/>
                  </a:solidFill>
                  <a:latin typeface="方正姚体" pitchFamily="2" charset="-122"/>
                  <a:ea typeface="方正姚体" pitchFamily="2" charset="-122"/>
                </a:rPr>
                <a:t>kān</a:t>
              </a:r>
              <a:r>
                <a:rPr lang="en-US" altLang="zh-CN" sz="2400" b="1">
                  <a:solidFill>
                    <a:srgbClr val="FF0000"/>
                  </a:solidFill>
                  <a:latin typeface="宋体" panose="02010600030101010101" pitchFamily="2" charset="-122"/>
                </a:rPr>
                <a:t>(</a:t>
              </a:r>
              <a:r>
                <a:rPr lang="zh-CN" altLang="en-US" sz="2400" b="1">
                  <a:solidFill>
                    <a:srgbClr val="FF0000"/>
                  </a:solidFill>
                  <a:latin typeface="宋体" panose="02010600030101010101" pitchFamily="2" charset="-122"/>
                </a:rPr>
                <a:t>看守</a:t>
              </a:r>
              <a:r>
                <a:rPr lang="en-US" altLang="zh-CN" sz="2400" b="1">
                  <a:solidFill>
                    <a:srgbClr val="FF0000"/>
                  </a:solidFill>
                  <a:latin typeface="宋体" panose="02010600030101010101" pitchFamily="2" charset="-122"/>
                </a:rPr>
                <a:t>)</a:t>
              </a:r>
              <a:endParaRPr lang="en-US" altLang="zh-CN" sz="2400" b="1">
                <a:solidFill>
                  <a:srgbClr val="FF0000"/>
                </a:solidFill>
                <a:latin typeface="宋体" panose="02010600030101010101" pitchFamily="2" charset="-122"/>
              </a:endParaRPr>
            </a:p>
            <a:p>
              <a:pPr>
                <a:lnSpc>
                  <a:spcPct val="150000"/>
                </a:lnSpc>
              </a:pPr>
              <a:r>
                <a:rPr lang="en-US" altLang="zh-CN" sz="2400" b="1">
                  <a:solidFill>
                    <a:srgbClr val="FF0000"/>
                  </a:solidFill>
                  <a:latin typeface="方正姚体" pitchFamily="2" charset="-122"/>
                  <a:ea typeface="方正姚体" pitchFamily="2" charset="-122"/>
                </a:rPr>
                <a:t>kàn </a:t>
              </a:r>
              <a:r>
                <a:rPr lang="en-US" altLang="zh-CN" sz="2400" b="1">
                  <a:solidFill>
                    <a:srgbClr val="FF0000"/>
                  </a:solidFill>
                  <a:latin typeface="宋体" panose="02010600030101010101" pitchFamily="2" charset="-122"/>
                </a:rPr>
                <a:t>(</a:t>
              </a:r>
              <a:r>
                <a:rPr lang="zh-CN" altLang="en-US" sz="2400" b="1">
                  <a:solidFill>
                    <a:srgbClr val="FF0000"/>
                  </a:solidFill>
                  <a:latin typeface="宋体" panose="02010600030101010101" pitchFamily="2" charset="-122"/>
                </a:rPr>
                <a:t>看见</a:t>
              </a:r>
              <a:r>
                <a:rPr lang="en-US" altLang="zh-CN" sz="2400" b="1">
                  <a:solidFill>
                    <a:srgbClr val="FF0000"/>
                  </a:solidFill>
                  <a:latin typeface="宋体" panose="02010600030101010101" pitchFamily="2" charset="-122"/>
                </a:rPr>
                <a:t>)</a:t>
              </a:r>
              <a:endParaRPr lang="en-US" altLang="zh-CN" sz="2400" b="1">
                <a:solidFill>
                  <a:srgbClr val="FF0000"/>
                </a:solidFill>
                <a:latin typeface="宋体" panose="02010600030101010101" pitchFamily="2" charset="-122"/>
              </a:endParaRPr>
            </a:p>
          </p:txBody>
        </p:sp>
      </p:grpSp>
      <p:sp>
        <p:nvSpPr>
          <p:cNvPr id="12" name="Rectangle 6"/>
          <p:cNvSpPr>
            <a:spLocks noChangeArrowheads="1"/>
          </p:cNvSpPr>
          <p:nvPr/>
        </p:nvSpPr>
        <p:spPr bwMode="auto">
          <a:xfrm>
            <a:off x="679450" y="1703918"/>
            <a:ext cx="7653338" cy="933449"/>
          </a:xfrm>
          <a:prstGeom prst="rect">
            <a:avLst/>
          </a:prstGeom>
          <a:solidFill>
            <a:srgbClr val="FFFFFF"/>
          </a:solidFill>
          <a:ln w="3175" cap="rnd">
            <a:noFill/>
            <a:prstDash val="sysDot"/>
            <a:miter lim="800000"/>
          </a:ln>
        </p:spPr>
        <p:txBody>
          <a:bodyPr lIns="91439" tIns="45719" rIns="91439" bIns="45719"/>
          <a:lstStyle/>
          <a:p>
            <a:pPr algn="just">
              <a:lnSpc>
                <a:spcPct val="150000"/>
              </a:lnSpc>
              <a:defRPr/>
            </a:pPr>
            <a:r>
              <a:rPr lang="zh-CN" altLang="en-US" sz="2400" b="1" dirty="0">
                <a:latin typeface="+mn-ea"/>
                <a:ea typeface="+mn-ea"/>
              </a:rPr>
              <a:t>读一读下面的句子，看看你有什么发现？</a:t>
            </a:r>
            <a:endParaRPr lang="en-US" altLang="zh-CN" sz="2400" b="1" dirty="0">
              <a:latin typeface="+mn-ea"/>
              <a:ea typeface="+mn-ea"/>
            </a:endParaRPr>
          </a:p>
          <a:p>
            <a:pPr algn="just">
              <a:lnSpc>
                <a:spcPct val="150000"/>
              </a:lnSpc>
              <a:defRPr/>
            </a:pPr>
            <a:r>
              <a:rPr lang="zh-CN" altLang="en-US" sz="2400" b="1" dirty="0">
                <a:solidFill>
                  <a:srgbClr val="0000FF"/>
                </a:solidFill>
                <a:latin typeface="楷体" panose="02010609060101010101" pitchFamily="49" charset="-122"/>
                <a:ea typeface="楷体" panose="02010609060101010101" pitchFamily="49" charset="-122"/>
              </a:rPr>
              <a:t>     牛郎照看那头牛挺周到。</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26630" name="TextBox 2"/>
          <p:cNvSpPr txBox="1">
            <a:spLocks noChangeArrowheads="1"/>
          </p:cNvSpPr>
          <p:nvPr/>
        </p:nvSpPr>
        <p:spPr bwMode="auto">
          <a:xfrm>
            <a:off x="2490789" y="2749551"/>
            <a:ext cx="55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a:t>
            </a:r>
            <a:endParaRPr lang="zh-CN" altLang="en-US" sz="2800" b="1">
              <a:solidFill>
                <a:srgbClr val="FF0000"/>
              </a:solidFill>
            </a:endParaRPr>
          </a:p>
        </p:txBody>
      </p:sp>
      <p:grpSp>
        <p:nvGrpSpPr>
          <p:cNvPr id="3" name="组合 20"/>
          <p:cNvGrpSpPr/>
          <p:nvPr/>
        </p:nvGrpSpPr>
        <p:grpSpPr bwMode="auto">
          <a:xfrm>
            <a:off x="742951" y="5154085"/>
            <a:ext cx="7808913" cy="1151810"/>
            <a:chOff x="682625" y="4067175"/>
            <a:chExt cx="7808913" cy="864167"/>
          </a:xfrm>
        </p:grpSpPr>
        <p:sp>
          <p:nvSpPr>
            <p:cNvPr id="26632" name="矩形 17"/>
            <p:cNvSpPr>
              <a:spLocks noChangeArrowheads="1"/>
            </p:cNvSpPr>
            <p:nvPr/>
          </p:nvSpPr>
          <p:spPr bwMode="auto">
            <a:xfrm>
              <a:off x="682625" y="4067175"/>
              <a:ext cx="7808913" cy="62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400" b="1">
                  <a:solidFill>
                    <a:srgbClr val="000000"/>
                  </a:solidFill>
                  <a:latin typeface="黑体" panose="02010609060101010101" pitchFamily="49" charset="-122"/>
                  <a:ea typeface="黑体" panose="02010609060101010101" pitchFamily="49" charset="-122"/>
                </a:rPr>
                <a:t>读一读</a:t>
              </a:r>
              <a:r>
                <a:rPr lang="zh-CN" altLang="en-US" sz="2400" b="1">
                  <a:solidFill>
                    <a:srgbClr val="000000"/>
                  </a:solidFill>
                  <a:latin typeface="楷体" panose="02010609060101010101" pitchFamily="49" charset="-122"/>
                  <a:ea typeface="楷体" panose="02010609060101010101" pitchFamily="49" charset="-122"/>
                </a:rPr>
                <a:t>：他是一位狱警，看</a:t>
              </a:r>
              <a:r>
                <a:rPr lang="en-US" altLang="zh-CN"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方正姚体" pitchFamily="2" charset="-122"/>
                  <a:ea typeface="方正姚体" pitchFamily="2" charset="-122"/>
                </a:rPr>
                <a:t>kān</a:t>
              </a:r>
              <a:r>
                <a:rPr lang="en-US" altLang="zh-CN" sz="2400" b="1">
                  <a:solidFill>
                    <a:srgbClr val="000000"/>
                  </a:solidFill>
                  <a:latin typeface="楷体" panose="02010609060101010101" pitchFamily="49" charset="-122"/>
                  <a:ea typeface="楷体" panose="02010609060101010101" pitchFamily="49" charset="-122"/>
                </a:rPr>
                <a:t>)</a:t>
              </a:r>
              <a:r>
                <a:rPr lang="zh-CN" altLang="en-US" sz="2400" b="1">
                  <a:solidFill>
                    <a:srgbClr val="000000"/>
                  </a:solidFill>
                  <a:latin typeface="楷体" panose="02010609060101010101" pitchFamily="49" charset="-122"/>
                  <a:ea typeface="楷体" panose="02010609060101010101" pitchFamily="49" charset="-122"/>
                </a:rPr>
                <a:t>守犯人是他的职责，</a:t>
              </a:r>
              <a:endParaRPr lang="en-US" altLang="zh-CN" sz="2400" b="1">
                <a:solidFill>
                  <a:srgbClr val="000000"/>
                </a:solidFill>
                <a:latin typeface="楷体" panose="02010609060101010101" pitchFamily="49" charset="-122"/>
                <a:ea typeface="楷体" panose="02010609060101010101" pitchFamily="49" charset="-122"/>
              </a:endParaRPr>
            </a:p>
            <a:p>
              <a:pPr algn="just"/>
              <a:r>
                <a:rPr lang="zh-CN" altLang="en-US" sz="2400" b="1">
                  <a:solidFill>
                    <a:srgbClr val="000000"/>
                  </a:solidFill>
                  <a:latin typeface="楷体" panose="02010609060101010101" pitchFamily="49" charset="-122"/>
                  <a:ea typeface="楷体" panose="02010609060101010101" pitchFamily="49" charset="-122"/>
                </a:rPr>
                <a:t>如果看</a:t>
              </a:r>
              <a:r>
                <a:rPr lang="en-US" altLang="zh-CN" sz="2400" b="1">
                  <a:solidFill>
                    <a:srgbClr val="000000"/>
                  </a:solidFill>
                  <a:latin typeface="楷体" panose="02010609060101010101" pitchFamily="49" charset="-122"/>
                  <a:ea typeface="楷体" panose="02010609060101010101" pitchFamily="49" charset="-122"/>
                </a:rPr>
                <a:t>(</a:t>
              </a:r>
              <a:r>
                <a:rPr lang="en-US" altLang="zh-CN" sz="2400" b="1">
                  <a:solidFill>
                    <a:srgbClr val="000000"/>
                  </a:solidFill>
                  <a:latin typeface="方正姚体" pitchFamily="2" charset="-122"/>
                  <a:ea typeface="方正姚体" pitchFamily="2" charset="-122"/>
                </a:rPr>
                <a:t>kàn</a:t>
              </a:r>
              <a:r>
                <a:rPr lang="en-US" altLang="zh-CN" sz="2400" b="1">
                  <a:solidFill>
                    <a:srgbClr val="000000"/>
                  </a:solidFill>
                  <a:latin typeface="楷体" panose="02010609060101010101" pitchFamily="49" charset="-122"/>
                  <a:ea typeface="楷体" panose="02010609060101010101" pitchFamily="49" charset="-122"/>
                </a:rPr>
                <a:t>)</a:t>
              </a:r>
              <a:r>
                <a:rPr lang="zh-CN" altLang="en-US" sz="2400" b="1">
                  <a:solidFill>
                    <a:srgbClr val="000000"/>
                  </a:solidFill>
                  <a:latin typeface="楷体" panose="02010609060101010101" pitchFamily="49" charset="-122"/>
                  <a:ea typeface="楷体" panose="02010609060101010101" pitchFamily="49" charset="-122"/>
                </a:rPr>
                <a:t>见犯人有异样举动，就要及时处理。</a:t>
              </a:r>
              <a:endParaRPr lang="zh-CN" altLang="en-US" sz="2400" b="1">
                <a:solidFill>
                  <a:srgbClr val="000000"/>
                </a:solidFill>
                <a:latin typeface="楷体" panose="02010609060101010101" pitchFamily="49" charset="-122"/>
                <a:ea typeface="楷体" panose="02010609060101010101" pitchFamily="49" charset="-122"/>
              </a:endParaRPr>
            </a:p>
          </p:txBody>
        </p:sp>
        <p:sp>
          <p:nvSpPr>
            <p:cNvPr id="26633" name="TextBox 17"/>
            <p:cNvSpPr txBox="1">
              <a:spLocks noChangeArrowheads="1"/>
            </p:cNvSpPr>
            <p:nvPr/>
          </p:nvSpPr>
          <p:spPr bwMode="auto">
            <a:xfrm>
              <a:off x="1411979" y="4492604"/>
              <a:ext cx="555625" cy="4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00"/>
                  </a:solidFill>
                </a:rPr>
                <a:t>.</a:t>
              </a:r>
              <a:endParaRPr lang="zh-CN" altLang="en-US" sz="3200" b="1">
                <a:solidFill>
                  <a:srgbClr val="FF0000"/>
                </a:solidFill>
              </a:endParaRPr>
            </a:p>
          </p:txBody>
        </p:sp>
        <p:sp>
          <p:nvSpPr>
            <p:cNvPr id="26634" name="TextBox 17"/>
            <p:cNvSpPr txBox="1">
              <a:spLocks noChangeArrowheads="1"/>
            </p:cNvSpPr>
            <p:nvPr/>
          </p:nvSpPr>
          <p:spPr bwMode="auto">
            <a:xfrm>
              <a:off x="4204632" y="4120437"/>
              <a:ext cx="555625" cy="4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00"/>
                  </a:solidFill>
                </a:rPr>
                <a:t>.</a:t>
              </a:r>
              <a:endParaRPr lang="zh-CN" altLang="en-US" sz="3200" b="1">
                <a:solidFill>
                  <a:srgbClr val="FF0000"/>
                </a:solidFill>
              </a:endParaRPr>
            </a:p>
          </p:txBody>
        </p:sp>
      </p:grpSp>
      <p:grpSp>
        <p:nvGrpSpPr>
          <p:cNvPr id="4"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2" name="圆角矩形 21"/>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多音字</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5" name="组合 23"/>
          <p:cNvGrpSpPr/>
          <p:nvPr/>
        </p:nvGrpSpPr>
        <p:grpSpPr bwMode="auto">
          <a:xfrm>
            <a:off x="6538914" y="3562351"/>
            <a:ext cx="1793875" cy="1813983"/>
            <a:chOff x="6788695" y="1080879"/>
            <a:chExt cx="1793385" cy="1360214"/>
          </a:xfrm>
        </p:grpSpPr>
        <p:pic>
          <p:nvPicPr>
            <p:cNvPr id="25" name="Picture 14"/>
            <p:cNvPicPr>
              <a:picLocks noChangeAspect="1" noChangeArrowheads="1"/>
            </p:cNvPicPr>
            <p:nvPr/>
          </p:nvPicPr>
          <p:blipFill>
            <a:blip r:embed="rId1" cstate="email">
              <a:clrChange>
                <a:clrFrom>
                  <a:srgbClr val="F6F6F6"/>
                </a:clrFrom>
                <a:clrTo>
                  <a:srgbClr val="F6F6F6">
                    <a:alpha val="0"/>
                  </a:srgbClr>
                </a:clrTo>
              </a:clrChange>
              <a:duotone>
                <a:schemeClr val="accent1">
                  <a:shade val="45000"/>
                  <a:satMod val="135000"/>
                </a:schemeClr>
                <a:prstClr val="white"/>
              </a:duotone>
            </a:blip>
            <a:srcRect/>
            <a:stretch>
              <a:fillRect/>
            </a:stretch>
          </p:blipFill>
          <p:spPr bwMode="auto">
            <a:xfrm>
              <a:off x="6788695" y="1080879"/>
              <a:ext cx="1793385" cy="1360214"/>
            </a:xfrm>
            <a:prstGeom prst="rect">
              <a:avLst/>
            </a:prstGeom>
            <a:noFill/>
          </p:spPr>
        </p:pic>
        <p:sp>
          <p:nvSpPr>
            <p:cNvPr id="26638" name="矩形 72"/>
            <p:cNvSpPr>
              <a:spLocks noChangeArrowheads="1"/>
            </p:cNvSpPr>
            <p:nvPr/>
          </p:nvSpPr>
          <p:spPr bwMode="auto">
            <a:xfrm>
              <a:off x="7019122" y="1414395"/>
              <a:ext cx="1488266" cy="4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t>注意加点字的读音！</a:t>
              </a:r>
              <a:endParaRPr lang="zh-CN" altLang="en-US" b="1"/>
            </a:p>
          </p:txBody>
        </p:sp>
      </p:grpSp>
      <p:grpSp>
        <p:nvGrpSpPr>
          <p:cNvPr id="6" name="组合 26"/>
          <p:cNvGrpSpPr/>
          <p:nvPr/>
        </p:nvGrpSpPr>
        <p:grpSpPr>
          <a:xfrm>
            <a:off x="6434197" y="1071635"/>
            <a:ext cx="2654241" cy="1398215"/>
            <a:chOff x="6712495" y="-330511"/>
            <a:chExt cx="2654241" cy="1048661"/>
          </a:xfrm>
          <a:effectLst>
            <a:outerShdw blurRad="63500" sx="102000" sy="102000" algn="ctr" rotWithShape="0">
              <a:prstClr val="black">
                <a:alpha val="40000"/>
              </a:prstClr>
            </a:outerShdw>
          </a:effectLst>
        </p:grpSpPr>
        <p:pic>
          <p:nvPicPr>
            <p:cNvPr id="28" name="Picture 15" descr="C:\Users\Administrator\Desktop\1.png"/>
            <p:cNvPicPr>
              <a:picLocks noChangeAspect="1" noChangeArrowheads="1"/>
            </p:cNvPicPr>
            <p:nvPr/>
          </p:nvPicPr>
          <p:blipFill>
            <a:blip r:embed="rId2" cstate="email"/>
            <a:srcRect/>
            <a:stretch>
              <a:fillRect/>
            </a:stretch>
          </p:blipFill>
          <p:spPr bwMode="auto">
            <a:xfrm>
              <a:off x="6712495" y="-330511"/>
              <a:ext cx="2654241" cy="1048661"/>
            </a:xfrm>
            <a:prstGeom prst="rect">
              <a:avLst/>
            </a:prstGeom>
            <a:noFill/>
          </p:spPr>
        </p:pic>
        <p:sp>
          <p:nvSpPr>
            <p:cNvPr id="29" name="矩形 28"/>
            <p:cNvSpPr/>
            <p:nvPr/>
          </p:nvSpPr>
          <p:spPr>
            <a:xfrm>
              <a:off x="7022614" y="-221680"/>
              <a:ext cx="1589063" cy="623248"/>
            </a:xfrm>
            <a:prstGeom prst="rect">
              <a:avLst/>
            </a:prstGeom>
          </p:spPr>
          <p:txBody>
            <a:bodyPr>
              <a:spAutoFit/>
            </a:bodyPr>
            <a:lstStyle/>
            <a:p>
              <a:pPr>
                <a:defRPr/>
              </a:pPr>
              <a:r>
                <a:rPr lang="zh-CN" altLang="en-US" sz="2400" b="1" dirty="0">
                  <a:solidFill>
                    <a:schemeClr val="bg1"/>
                  </a:solidFill>
                  <a:latin typeface="黑体" panose="02010609060101010101" pitchFamily="49" charset="-122"/>
                  <a:ea typeface="黑体" panose="02010609060101010101" pitchFamily="49" charset="-122"/>
                </a:rPr>
                <a:t>加点的字是多音字！</a:t>
              </a:r>
              <a:endParaRPr lang="zh-CN" altLang="en-US" sz="2400" b="1"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randombar(horizontal)">
                                      <p:cBhvr>
                                        <p:cTn id="16" dur="500"/>
                                        <p:tgtEl>
                                          <p:spTgt spid="2048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4"/>
          <p:cNvSpPr>
            <a:spLocks noChangeArrowheads="1"/>
          </p:cNvSpPr>
          <p:nvPr/>
        </p:nvSpPr>
        <p:spPr bwMode="auto">
          <a:xfrm>
            <a:off x="565150" y="1917701"/>
            <a:ext cx="7943850" cy="3173176"/>
          </a:xfrm>
          <a:prstGeom prst="rect">
            <a:avLst/>
          </a:prstGeom>
          <a:noFill/>
          <a:ln w="9525">
            <a:noFill/>
            <a:miter lim="800000"/>
          </a:ln>
        </p:spPr>
        <p:txBody>
          <a:bodyPr>
            <a:spAutoFit/>
          </a:bodyPr>
          <a:lstStyle/>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1.</a:t>
            </a:r>
            <a:r>
              <a:rPr lang="zh-CN" altLang="en-US" sz="2200" b="1" dirty="0">
                <a:latin typeface="Times New Roman" panose="02020603050405020304" pitchFamily="18" charset="0"/>
                <a:ea typeface="+mj-ea"/>
                <a:cs typeface="Times New Roman" panose="02020603050405020304" pitchFamily="18" charset="0"/>
              </a:rPr>
              <a:t>形容勤劳踏实</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也形容勤恳的样子。 </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2.</a:t>
            </a:r>
            <a:r>
              <a:rPr lang="zh-CN" altLang="en-US" sz="2200" b="1" dirty="0">
                <a:latin typeface="Times New Roman" panose="02020603050405020304" pitchFamily="18" charset="0"/>
                <a:ea typeface="+mj-ea"/>
                <a:cs typeface="Times New Roman" panose="02020603050405020304" pitchFamily="18" charset="0"/>
              </a:rPr>
              <a:t>好坏。</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3.</a:t>
            </a:r>
            <a:r>
              <a:rPr lang="zh-CN" altLang="en-US" sz="2200" b="1" dirty="0">
                <a:latin typeface="Times New Roman" panose="02020603050405020304" pitchFamily="18" charset="0"/>
                <a:ea typeface="+mj-ea"/>
                <a:cs typeface="Times New Roman" panose="02020603050405020304" pitchFamily="18" charset="0"/>
              </a:rPr>
              <a:t>稀奇</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少有。 </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4.</a:t>
            </a:r>
            <a:r>
              <a:rPr lang="zh-CN" altLang="en-US" sz="2200" b="1" dirty="0">
                <a:latin typeface="Times New Roman" panose="02020603050405020304" pitchFamily="18" charset="0"/>
                <a:ea typeface="+mj-ea"/>
                <a:cs typeface="Times New Roman" panose="02020603050405020304" pitchFamily="18" charset="0"/>
              </a:rPr>
              <a:t>比喻叙述从头到尾，源源本本，没有遗漏。也形容查点数目。</a:t>
            </a:r>
            <a:endParaRPr lang="en-US" altLang="zh-CN" sz="2200" b="1" dirty="0">
              <a:latin typeface="Times New Roman" panose="02020603050405020304" pitchFamily="18" charset="0"/>
              <a:ea typeface="+mj-ea"/>
              <a:cs typeface="Times New Roman" panose="02020603050405020304" pitchFamily="18" charset="0"/>
            </a:endParaRPr>
          </a:p>
          <a:p>
            <a:pPr marL="263525" indent="-263525" algn="r">
              <a:lnSpc>
                <a:spcPct val="130000"/>
              </a:lnSpc>
              <a:defRPr/>
            </a:pP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5.</a:t>
            </a:r>
            <a:r>
              <a:rPr lang="zh-CN" altLang="en-US" sz="2200" b="1" dirty="0">
                <a:latin typeface="Times New Roman" panose="02020603050405020304" pitchFamily="18" charset="0"/>
                <a:ea typeface="+mj-ea"/>
                <a:cs typeface="Times New Roman" panose="02020603050405020304" pitchFamily="18" charset="0"/>
              </a:rPr>
              <a:t>形容自由自在，没有牵挂。  </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zh-CN" altLang="en-US" sz="2200" b="1" dirty="0">
              <a:latin typeface="Times New Roman" panose="02020603050405020304" pitchFamily="18" charset="0"/>
              <a:ea typeface="+mj-ea"/>
              <a:cs typeface="Times New Roman" panose="02020603050405020304" pitchFamily="18" charset="0"/>
            </a:endParaRPr>
          </a:p>
          <a:p>
            <a:pPr marL="263525" indent="-263525">
              <a:lnSpc>
                <a:spcPct val="130000"/>
              </a:lnSpc>
              <a:defRPr/>
            </a:pPr>
            <a:r>
              <a:rPr lang="en-US" altLang="zh-CN" sz="2200" b="1" dirty="0">
                <a:latin typeface="Times New Roman" panose="02020603050405020304" pitchFamily="18" charset="0"/>
                <a:ea typeface="+mj-ea"/>
                <a:cs typeface="Times New Roman" panose="02020603050405020304" pitchFamily="18" charset="0"/>
              </a:rPr>
              <a:t>6.</a:t>
            </a:r>
            <a:r>
              <a:rPr lang="zh-CN" altLang="en-US" sz="2200" b="1" dirty="0">
                <a:latin typeface="Times New Roman" panose="02020603050405020304" pitchFamily="18" charset="0"/>
                <a:ea typeface="+mj-ea"/>
                <a:cs typeface="Times New Roman" panose="02020603050405020304" pitchFamily="18" charset="0"/>
              </a:rPr>
              <a:t>眉头舒展，眼含笑意。形容高兴愉快的样子。</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                    </a:t>
            </a:r>
            <a:r>
              <a:rPr lang="en-US" altLang="zh-CN" sz="2200" b="1" dirty="0">
                <a:latin typeface="Times New Roman" panose="02020603050405020304" pitchFamily="18" charset="0"/>
                <a:ea typeface="+mj-ea"/>
                <a:cs typeface="Times New Roman" panose="02020603050405020304" pitchFamily="18" charset="0"/>
              </a:rPr>
              <a:t>)</a:t>
            </a:r>
            <a:endParaRPr lang="en-US" altLang="zh-CN" sz="2200" b="1" dirty="0">
              <a:latin typeface="Times New Roman" panose="02020603050405020304" pitchFamily="18" charset="0"/>
              <a:ea typeface="+mj-ea"/>
              <a:cs typeface="Times New Roman" panose="02020603050405020304" pitchFamily="18" charset="0"/>
            </a:endParaRPr>
          </a:p>
        </p:txBody>
      </p:sp>
      <p:sp>
        <p:nvSpPr>
          <p:cNvPr id="27650" name="矩形 5"/>
          <p:cNvSpPr>
            <a:spLocks noChangeArrowheads="1"/>
          </p:cNvSpPr>
          <p:nvPr/>
        </p:nvSpPr>
        <p:spPr bwMode="auto">
          <a:xfrm>
            <a:off x="4498975" y="1153585"/>
            <a:ext cx="5227638" cy="541174"/>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500"/>
              </a:lnSpc>
            </a:pPr>
            <a:endParaRPr lang="zh-CN" altLang="en-US" sz="2600" b="1">
              <a:latin typeface="黑体" panose="02010609060101010101" pitchFamily="49" charset="-122"/>
              <a:ea typeface="黑体" panose="02010609060101010101" pitchFamily="49" charset="-122"/>
            </a:endParaRPr>
          </a:p>
        </p:txBody>
      </p:sp>
      <p:grpSp>
        <p:nvGrpSpPr>
          <p:cNvPr id="2" name="组合 20"/>
          <p:cNvGrpSpPr/>
          <p:nvPr/>
        </p:nvGrpSpPr>
        <p:grpSpPr>
          <a:xfrm>
            <a:off x="527007" y="1029206"/>
            <a:ext cx="1772205" cy="672451"/>
            <a:chOff x="854820" y="1213040"/>
            <a:chExt cx="1772205" cy="504338"/>
          </a:xfrm>
          <a:effectLst>
            <a:outerShdw blurRad="50800" dist="38100" dir="10800000" algn="r" rotWithShape="0">
              <a:prstClr val="black">
                <a:alpha val="40000"/>
              </a:prstClr>
            </a:outerShdw>
          </a:effectLst>
        </p:grpSpPr>
        <p:sp>
          <p:nvSpPr>
            <p:cNvPr id="22" name="圆角矩形 21"/>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理解词语</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3" name="组合 25"/>
          <p:cNvGrpSpPr/>
          <p:nvPr/>
        </p:nvGrpSpPr>
        <p:grpSpPr bwMode="auto">
          <a:xfrm>
            <a:off x="3292475" y="1001184"/>
            <a:ext cx="2673350" cy="793749"/>
            <a:chOff x="3124895" y="816667"/>
            <a:chExt cx="3386745" cy="594705"/>
          </a:xfrm>
        </p:grpSpPr>
        <p:pic>
          <p:nvPicPr>
            <p:cNvPr id="27653" name="Picture 16" descr="C:\Users\Administrator\Desktop\对话框.png"/>
            <p:cNvPicPr>
              <a:picLocks noChangeAspect="1" noChangeArrowheads="1"/>
            </p:cNvPicPr>
            <p:nvPr/>
          </p:nvPicPr>
          <p:blipFill>
            <a:blip r:embed="rId1" cstate="email"/>
            <a:srcRect/>
            <a:stretch>
              <a:fillRect/>
            </a:stretch>
          </p:blipFill>
          <p:spPr bwMode="auto">
            <a:xfrm>
              <a:off x="3124895" y="816667"/>
              <a:ext cx="3386745" cy="59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矩形 12"/>
            <p:cNvSpPr>
              <a:spLocks noChangeArrowheads="1"/>
            </p:cNvSpPr>
            <p:nvPr/>
          </p:nvSpPr>
          <p:spPr bwMode="auto">
            <a:xfrm>
              <a:off x="3236559" y="878359"/>
              <a:ext cx="3109593" cy="34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黑体" panose="02010609060101010101" pitchFamily="49" charset="-122"/>
                  <a:ea typeface="黑体" panose="02010609060101010101" pitchFamily="49" charset="-122"/>
                </a:rPr>
                <a:t>根据意思写词语。</a:t>
              </a:r>
              <a:endParaRPr lang="zh-CN" altLang="en-US" sz="2400" b="1" dirty="0">
                <a:latin typeface="黑体" panose="02010609060101010101" pitchFamily="49" charset="-122"/>
                <a:ea typeface="黑体" panose="02010609060101010101" pitchFamily="49" charset="-122"/>
              </a:endParaRPr>
            </a:p>
          </p:txBody>
        </p:sp>
      </p:grpSp>
      <p:sp>
        <p:nvSpPr>
          <p:cNvPr id="26631" name="矩形 5"/>
          <p:cNvSpPr>
            <a:spLocks noChangeArrowheads="1"/>
          </p:cNvSpPr>
          <p:nvPr/>
        </p:nvSpPr>
        <p:spPr bwMode="auto">
          <a:xfrm>
            <a:off x="5348288" y="2025651"/>
            <a:ext cx="131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勤勤恳恳</a:t>
            </a:r>
            <a:endParaRPr lang="zh-CN" altLang="en-US" sz="2200" b="1">
              <a:solidFill>
                <a:srgbClr val="FF0000"/>
              </a:solidFill>
              <a:latin typeface="楷体" panose="02010609060101010101" pitchFamily="49" charset="-122"/>
              <a:ea typeface="楷体" panose="02010609060101010101" pitchFamily="49" charset="-122"/>
            </a:endParaRPr>
          </a:p>
        </p:txBody>
      </p:sp>
      <p:sp>
        <p:nvSpPr>
          <p:cNvPr id="26632" name="矩形 6"/>
          <p:cNvSpPr>
            <a:spLocks noChangeArrowheads="1"/>
          </p:cNvSpPr>
          <p:nvPr/>
        </p:nvSpPr>
        <p:spPr bwMode="auto">
          <a:xfrm>
            <a:off x="2057400" y="2603501"/>
            <a:ext cx="7521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好歹</a:t>
            </a:r>
            <a:endParaRPr lang="zh-CN" altLang="en-US" sz="2200" b="1">
              <a:solidFill>
                <a:srgbClr val="FF0000"/>
              </a:solidFill>
              <a:latin typeface="楷体" panose="02010609060101010101" pitchFamily="49" charset="-122"/>
              <a:ea typeface="楷体" panose="02010609060101010101" pitchFamily="49" charset="-122"/>
            </a:endParaRPr>
          </a:p>
        </p:txBody>
      </p:sp>
      <p:sp>
        <p:nvSpPr>
          <p:cNvPr id="26633" name="矩形 7"/>
          <p:cNvSpPr>
            <a:spLocks noChangeArrowheads="1"/>
          </p:cNvSpPr>
          <p:nvPr/>
        </p:nvSpPr>
        <p:spPr bwMode="auto">
          <a:xfrm>
            <a:off x="2787651" y="3172884"/>
            <a:ext cx="7521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稀罕</a:t>
            </a:r>
            <a:endParaRPr lang="zh-CN" altLang="en-US" sz="2200" b="1">
              <a:solidFill>
                <a:srgbClr val="FF0000"/>
              </a:solidFill>
              <a:latin typeface="楷体" panose="02010609060101010101" pitchFamily="49" charset="-122"/>
              <a:ea typeface="楷体" panose="02010609060101010101" pitchFamily="49" charset="-122"/>
            </a:endParaRPr>
          </a:p>
        </p:txBody>
      </p:sp>
      <p:sp>
        <p:nvSpPr>
          <p:cNvPr id="26634" name="矩形 8"/>
          <p:cNvSpPr>
            <a:spLocks noChangeArrowheads="1"/>
          </p:cNvSpPr>
          <p:nvPr/>
        </p:nvSpPr>
        <p:spPr bwMode="auto">
          <a:xfrm>
            <a:off x="6999288" y="4337051"/>
            <a:ext cx="131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一五一十</a:t>
            </a:r>
            <a:endParaRPr lang="zh-CN" altLang="en-US" sz="2200" b="1">
              <a:solidFill>
                <a:srgbClr val="FF0000"/>
              </a:solidFill>
              <a:latin typeface="楷体" panose="02010609060101010101" pitchFamily="49" charset="-122"/>
              <a:ea typeface="楷体" panose="02010609060101010101" pitchFamily="49" charset="-122"/>
            </a:endParaRPr>
          </a:p>
        </p:txBody>
      </p:sp>
      <p:sp>
        <p:nvSpPr>
          <p:cNvPr id="15" name="矩形 8"/>
          <p:cNvSpPr>
            <a:spLocks noChangeArrowheads="1"/>
          </p:cNvSpPr>
          <p:nvPr/>
        </p:nvSpPr>
        <p:spPr bwMode="auto">
          <a:xfrm>
            <a:off x="4460875" y="4929718"/>
            <a:ext cx="131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无拘无束</a:t>
            </a:r>
            <a:endParaRPr lang="zh-CN" altLang="en-US" sz="2200" b="1">
              <a:solidFill>
                <a:srgbClr val="FF0000"/>
              </a:solidFill>
              <a:latin typeface="楷体" panose="02010609060101010101" pitchFamily="49" charset="-122"/>
              <a:ea typeface="楷体" panose="02010609060101010101" pitchFamily="49" charset="-122"/>
            </a:endParaRPr>
          </a:p>
        </p:txBody>
      </p:sp>
      <p:sp>
        <p:nvSpPr>
          <p:cNvPr id="16" name="矩形 8"/>
          <p:cNvSpPr>
            <a:spLocks noChangeArrowheads="1"/>
          </p:cNvSpPr>
          <p:nvPr/>
        </p:nvSpPr>
        <p:spPr bwMode="auto">
          <a:xfrm>
            <a:off x="6635751" y="5486401"/>
            <a:ext cx="131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FF0000"/>
                </a:solidFill>
                <a:latin typeface="楷体" panose="02010609060101010101" pitchFamily="49" charset="-122"/>
                <a:ea typeface="楷体" panose="02010609060101010101" pitchFamily="49" charset="-122"/>
              </a:rPr>
              <a:t>眉开眼笑</a:t>
            </a:r>
            <a:endParaRPr lang="zh-CN" altLang="en-US" sz="2200"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animEffect transition="in" filter="wipe(left)">
                                      <p:cBhvr>
                                        <p:cTn id="13" dur="500"/>
                                        <p:tgtEl>
                                          <p:spTgt spid="266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6632"/>
                                        </p:tgtEl>
                                        <p:attrNameLst>
                                          <p:attrName>style.visibility</p:attrName>
                                        </p:attrNameLst>
                                      </p:cBhvr>
                                      <p:to>
                                        <p:strVal val="visible"/>
                                      </p:to>
                                    </p:set>
                                    <p:animEffect transition="in" filter="wipe(left)">
                                      <p:cBhvr>
                                        <p:cTn id="18" dur="500"/>
                                        <p:tgtEl>
                                          <p:spTgt spid="266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633"/>
                                        </p:tgtEl>
                                        <p:attrNameLst>
                                          <p:attrName>style.visibility</p:attrName>
                                        </p:attrNameLst>
                                      </p:cBhvr>
                                      <p:to>
                                        <p:strVal val="visible"/>
                                      </p:to>
                                    </p:set>
                                    <p:animEffect transition="in" filter="wipe(left)">
                                      <p:cBhvr>
                                        <p:cTn id="23" dur="500"/>
                                        <p:tgtEl>
                                          <p:spTgt spid="266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634"/>
                                        </p:tgtEl>
                                        <p:attrNameLst>
                                          <p:attrName>style.visibility</p:attrName>
                                        </p:attrNameLst>
                                      </p:cBhvr>
                                      <p:to>
                                        <p:strVal val="visible"/>
                                      </p:to>
                                    </p:set>
                                    <p:animEffect transition="in" filter="wipe(left)">
                                      <p:cBhvr>
                                        <p:cTn id="28" dur="500"/>
                                        <p:tgtEl>
                                          <p:spTgt spid="266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33" grpId="0"/>
      <p:bldP spid="2663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004888" y="3024717"/>
            <a:ext cx="7339012" cy="1151467"/>
          </a:xfrm>
          <a:custGeom>
            <a:avLst/>
            <a:gdLst>
              <a:gd name="connsiteX0" fmla="*/ 0 w 6799134"/>
              <a:gd name="connsiteY0" fmla="*/ 0 h 976260"/>
              <a:gd name="connsiteX1" fmla="*/ 6799134 w 6799134"/>
              <a:gd name="connsiteY1" fmla="*/ 0 h 976260"/>
              <a:gd name="connsiteX2" fmla="*/ 6799134 w 6799134"/>
              <a:gd name="connsiteY2" fmla="*/ 976260 h 976260"/>
              <a:gd name="connsiteX3" fmla="*/ 0 w 6799134"/>
              <a:gd name="connsiteY3" fmla="*/ 976260 h 976260"/>
              <a:gd name="connsiteX4" fmla="*/ 0 w 6799134"/>
              <a:gd name="connsiteY4" fmla="*/ 0 h 9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9134" h="976260">
                <a:moveTo>
                  <a:pt x="0" y="0"/>
                </a:moveTo>
                <a:lnTo>
                  <a:pt x="6799134" y="0"/>
                </a:lnTo>
                <a:lnTo>
                  <a:pt x="6799134" y="976260"/>
                </a:lnTo>
                <a:lnTo>
                  <a:pt x="0" y="9762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7160" tIns="137160" rIns="137160" bIns="137160" spcCol="1270" anchor="ctr"/>
          <a:lstStyle/>
          <a:p>
            <a:pPr indent="812800" defTabSz="1600200">
              <a:lnSpc>
                <a:spcPct val="150000"/>
              </a:lnSpc>
              <a:spcAft>
                <a:spcPct val="35000"/>
              </a:spcAft>
              <a:defRPr/>
            </a:pPr>
            <a:r>
              <a:rPr lang="zh-CN" altLang="en-US" sz="2800" b="1" dirty="0">
                <a:latin typeface="+mj-ea"/>
                <a:ea typeface="+mj-ea"/>
              </a:rPr>
              <a:t>指名读课文，同学互评：字音是否正确，句子是否通顺。  </a:t>
            </a:r>
            <a:endParaRPr lang="zh-CN" altLang="en-US" sz="2800" dirty="0">
              <a:latin typeface="+mj-ea"/>
              <a:ea typeface="+mj-ea"/>
            </a:endParaRPr>
          </a:p>
        </p:txBody>
      </p:sp>
      <p:grpSp>
        <p:nvGrpSpPr>
          <p:cNvPr id="28674" name="组合 1"/>
          <p:cNvGrpSpPr/>
          <p:nvPr/>
        </p:nvGrpSpPr>
        <p:grpSpPr bwMode="auto">
          <a:xfrm>
            <a:off x="541339" y="1392767"/>
            <a:ext cx="2845513" cy="924984"/>
            <a:chOff x="3739606" y="1084755"/>
            <a:chExt cx="2844470" cy="693772"/>
          </a:xfrm>
        </p:grpSpPr>
        <p:pic>
          <p:nvPicPr>
            <p:cNvPr id="28675" name="Picture 8"/>
            <p:cNvPicPr>
              <a:picLocks noChangeAspect="1" noChangeArrowheads="1"/>
            </p:cNvPicPr>
            <p:nvPr/>
          </p:nvPicPr>
          <p:blipFill>
            <a:blip r:embed="rId1" cstate="email">
              <a:clrChange>
                <a:clrFrom>
                  <a:srgbClr val="000000"/>
                </a:clrFrom>
                <a:clrTo>
                  <a:srgbClr val="000000">
                    <a:alpha val="0"/>
                  </a:srgbClr>
                </a:clrTo>
              </a:clrChange>
            </a:blip>
            <a:srcRect/>
            <a:stretch>
              <a:fillRect/>
            </a:stretch>
          </p:blipFill>
          <p:spPr bwMode="auto">
            <a:xfrm>
              <a:off x="3739606" y="1084755"/>
              <a:ext cx="511649" cy="68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组合 10"/>
            <p:cNvGrpSpPr/>
            <p:nvPr/>
          </p:nvGrpSpPr>
          <p:grpSpPr bwMode="auto">
            <a:xfrm>
              <a:off x="4200604" y="1096470"/>
              <a:ext cx="2383472" cy="682057"/>
              <a:chOff x="847804" y="1058370"/>
              <a:chExt cx="2383472" cy="682057"/>
            </a:xfrm>
          </p:grpSpPr>
          <p:pic>
            <p:nvPicPr>
              <p:cNvPr id="28677" name="Picture 10" descr="C:\Users\Administrator\Desktop\绿.png"/>
              <p:cNvPicPr>
                <a:picLocks noChangeAspect="1" noChangeArrowheads="1"/>
              </p:cNvPicPr>
              <p:nvPr/>
            </p:nvPicPr>
            <p:blipFill>
              <a:blip r:embed="rId2" cstate="email"/>
              <a:srcRect/>
              <a:stretch>
                <a:fillRect/>
              </a:stretch>
            </p:blipFill>
            <p:spPr bwMode="auto">
              <a:xfrm>
                <a:off x="924037" y="148615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2"/>
              <p:cNvSpPr/>
              <p:nvPr/>
            </p:nvSpPr>
            <p:spPr>
              <a:xfrm>
                <a:off x="847804" y="1058370"/>
                <a:ext cx="2383472" cy="398426"/>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检查自读情况</a:t>
                </a:r>
                <a:endPar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831851" y="1526118"/>
            <a:ext cx="6854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C00000"/>
                </a:solidFill>
                <a:latin typeface="黑体" panose="02010609060101010101" pitchFamily="49" charset="-122"/>
                <a:ea typeface="黑体" panose="02010609060101010101" pitchFamily="49" charset="-122"/>
              </a:rPr>
              <a:t>再读课文，想一想课文写了什么？</a:t>
            </a:r>
            <a:endParaRPr lang="zh-CN" altLang="en-US" sz="3200" b="1" dirty="0">
              <a:solidFill>
                <a:srgbClr val="C00000"/>
              </a:solidFill>
              <a:latin typeface="黑体" panose="02010609060101010101" pitchFamily="49" charset="-122"/>
              <a:ea typeface="黑体" panose="02010609060101010101" pitchFamily="49" charset="-122"/>
            </a:endParaRPr>
          </a:p>
        </p:txBody>
      </p:sp>
      <p:sp>
        <p:nvSpPr>
          <p:cNvPr id="3" name="矩形 2"/>
          <p:cNvSpPr/>
          <p:nvPr/>
        </p:nvSpPr>
        <p:spPr>
          <a:xfrm>
            <a:off x="803275" y="2366433"/>
            <a:ext cx="7494588" cy="20313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rPr>
              <a:t>    文章叙述了牛郎从童年到成人的痛苦生活和织女在天宫没有自由和欢乐的生活，以及他们在老牛的帮助下结成夫妻的故事。</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组合 26"/>
          <p:cNvGrpSpPr/>
          <p:nvPr/>
        </p:nvGrpSpPr>
        <p:grpSpPr bwMode="auto">
          <a:xfrm>
            <a:off x="579438" y="1028701"/>
            <a:ext cx="1331912" cy="630767"/>
            <a:chOff x="579880" y="770997"/>
            <a:chExt cx="1331484" cy="473953"/>
          </a:xfrm>
        </p:grpSpPr>
        <p:sp>
          <p:nvSpPr>
            <p:cNvPr id="3" name="圆角矩形 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graphicFrame>
        <p:nvGraphicFramePr>
          <p:cNvPr id="43" name="Group 47"/>
          <p:cNvGraphicFramePr>
            <a:graphicFrameLocks noGrp="1"/>
          </p:cNvGraphicFramePr>
          <p:nvPr/>
        </p:nvGraphicFramePr>
        <p:xfrm>
          <a:off x="736601" y="22817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44" name="Group 47"/>
          <p:cNvGraphicFramePr>
            <a:graphicFrameLocks noGrp="1"/>
          </p:cNvGraphicFramePr>
          <p:nvPr/>
        </p:nvGraphicFramePr>
        <p:xfrm>
          <a:off x="1847851" y="2281767"/>
          <a:ext cx="900113" cy="1200151"/>
        </p:xfrm>
        <a:graphic>
          <a:graphicData uri="http://schemas.openxmlformats.org/drawingml/2006/table">
            <a:tbl>
              <a:tblPr/>
              <a:tblGrid>
                <a:gridCol w="446230"/>
                <a:gridCol w="453883"/>
              </a:tblGrid>
              <a:tr h="59707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307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45" name="Group 47"/>
          <p:cNvGraphicFramePr>
            <a:graphicFrameLocks noGrp="1"/>
          </p:cNvGraphicFramePr>
          <p:nvPr/>
        </p:nvGraphicFramePr>
        <p:xfrm>
          <a:off x="2965451" y="22817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46" name="Group 47"/>
          <p:cNvGraphicFramePr>
            <a:graphicFrameLocks noGrp="1"/>
          </p:cNvGraphicFramePr>
          <p:nvPr/>
        </p:nvGraphicFramePr>
        <p:xfrm>
          <a:off x="4070351" y="22817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47" name="Group 47"/>
          <p:cNvGraphicFramePr>
            <a:graphicFrameLocks noGrp="1"/>
          </p:cNvGraphicFramePr>
          <p:nvPr/>
        </p:nvGraphicFramePr>
        <p:xfrm>
          <a:off x="5232401" y="22817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48" name="Group 47"/>
          <p:cNvGraphicFramePr>
            <a:graphicFrameLocks noGrp="1"/>
          </p:cNvGraphicFramePr>
          <p:nvPr/>
        </p:nvGraphicFramePr>
        <p:xfrm>
          <a:off x="6402388" y="2281767"/>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49" name="Group 47"/>
          <p:cNvGraphicFramePr>
            <a:graphicFrameLocks noGrp="1"/>
          </p:cNvGraphicFramePr>
          <p:nvPr/>
        </p:nvGraphicFramePr>
        <p:xfrm>
          <a:off x="711201" y="3983567"/>
          <a:ext cx="898525" cy="1200151"/>
        </p:xfrm>
        <a:graphic>
          <a:graphicData uri="http://schemas.openxmlformats.org/drawingml/2006/table">
            <a:tbl>
              <a:tblPr/>
              <a:tblGrid>
                <a:gridCol w="445443"/>
                <a:gridCol w="453082"/>
              </a:tblGrid>
              <a:tr h="59707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307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50" name="Group 47"/>
          <p:cNvGraphicFramePr>
            <a:graphicFrameLocks noGrp="1"/>
          </p:cNvGraphicFramePr>
          <p:nvPr/>
        </p:nvGraphicFramePr>
        <p:xfrm>
          <a:off x="1843088" y="4000501"/>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51" name="Group 47"/>
          <p:cNvGraphicFramePr>
            <a:graphicFrameLocks noGrp="1"/>
          </p:cNvGraphicFramePr>
          <p:nvPr/>
        </p:nvGraphicFramePr>
        <p:xfrm>
          <a:off x="2962276" y="4015318"/>
          <a:ext cx="900113" cy="1200149"/>
        </p:xfrm>
        <a:graphic>
          <a:graphicData uri="http://schemas.openxmlformats.org/drawingml/2006/table">
            <a:tbl>
              <a:tblPr/>
              <a:tblGrid>
                <a:gridCol w="446230"/>
                <a:gridCol w="453883"/>
              </a:tblGrid>
              <a:tr h="59707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3073">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52" name="Group 47"/>
          <p:cNvGraphicFramePr>
            <a:graphicFrameLocks noGrp="1"/>
          </p:cNvGraphicFramePr>
          <p:nvPr/>
        </p:nvGraphicFramePr>
        <p:xfrm>
          <a:off x="4079876" y="39835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53" name="Group 47"/>
          <p:cNvGraphicFramePr>
            <a:graphicFrameLocks noGrp="1"/>
          </p:cNvGraphicFramePr>
          <p:nvPr/>
        </p:nvGraphicFramePr>
        <p:xfrm>
          <a:off x="5262563" y="3983567"/>
          <a:ext cx="900112" cy="1200151"/>
        </p:xfrm>
        <a:graphic>
          <a:graphicData uri="http://schemas.openxmlformats.org/drawingml/2006/table">
            <a:tbl>
              <a:tblPr/>
              <a:tblGrid>
                <a:gridCol w="459105"/>
                <a:gridCol w="441007"/>
              </a:tblGrid>
              <a:tr h="59707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307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51" marB="45751"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54" name="矩形 53">
            <a:hlinkClick r:id="rId1" action="ppaction://hlinksldjump"/>
          </p:cNvPr>
          <p:cNvSpPr/>
          <p:nvPr/>
        </p:nvSpPr>
        <p:spPr>
          <a:xfrm>
            <a:off x="1844027" y="228518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爹</a:t>
            </a:r>
            <a:endParaRPr lang="zh-CN" altLang="en-US" sz="2000" dirty="0">
              <a:ln>
                <a:solidFill>
                  <a:schemeClr val="bg1"/>
                </a:solidFill>
              </a:ln>
              <a:solidFill>
                <a:srgbClr val="FF0000"/>
              </a:solidFill>
            </a:endParaRPr>
          </a:p>
        </p:txBody>
      </p:sp>
      <p:sp>
        <p:nvSpPr>
          <p:cNvPr id="55" name="矩形 54">
            <a:hlinkClick r:id="rId2" action="ppaction://hlinksldjump"/>
          </p:cNvPr>
          <p:cNvSpPr/>
          <p:nvPr/>
        </p:nvSpPr>
        <p:spPr>
          <a:xfrm>
            <a:off x="2968755" y="228343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嫂</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56" name="矩形 55">
            <a:hlinkClick r:id="rId3" action="ppaction://hlinksldjump"/>
          </p:cNvPr>
          <p:cNvSpPr/>
          <p:nvPr/>
        </p:nvSpPr>
        <p:spPr>
          <a:xfrm>
            <a:off x="735428" y="2288517"/>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郎</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57" name="矩形 56">
            <a:hlinkClick r:id="rId4" action="ppaction://hlinksldjump"/>
          </p:cNvPr>
          <p:cNvSpPr/>
          <p:nvPr/>
        </p:nvSpPr>
        <p:spPr>
          <a:xfrm>
            <a:off x="4070861" y="2288517"/>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辆</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58" name="矩形 57">
            <a:hlinkClick r:id="rId5" action="ppaction://hlinksldjump"/>
          </p:cNvPr>
          <p:cNvSpPr/>
          <p:nvPr/>
        </p:nvSpPr>
        <p:spPr>
          <a:xfrm>
            <a:off x="6405649" y="2288517"/>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罕</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59" name="矩形 58">
            <a:hlinkClick r:id="rId6" action="ppaction://hlinksldjump"/>
          </p:cNvPr>
          <p:cNvSpPr/>
          <p:nvPr/>
        </p:nvSpPr>
        <p:spPr>
          <a:xfrm>
            <a:off x="711041" y="3984392"/>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妻</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60" name="矩形 59">
            <a:hlinkClick r:id="rId7" action="ppaction://hlinksldjump"/>
          </p:cNvPr>
          <p:cNvSpPr/>
          <p:nvPr/>
        </p:nvSpPr>
        <p:spPr>
          <a:xfrm>
            <a:off x="5232428" y="2274125"/>
            <a:ext cx="880369" cy="923330"/>
          </a:xfrm>
          <a:prstGeom prst="rect">
            <a:avLst/>
          </a:prstGeom>
        </p:spPr>
        <p:txBody>
          <a:bodyPr wrap="none">
            <a:spAutoFit/>
          </a:bodyPr>
          <a:lstStyle/>
          <a:p>
            <a:pPr>
              <a:defRPr/>
            </a:pPr>
            <a:r>
              <a:rPr lang="zh-CN" altLang="zh-CN" sz="5400" b="1" dirty="0">
                <a:ln>
                  <a:solidFill>
                    <a:schemeClr val="bg1"/>
                  </a:solidFill>
                </a:ln>
                <a:solidFill>
                  <a:srgbClr val="FF0000"/>
                </a:solidFill>
                <a:latin typeface="楷体" panose="02010609060101010101" pitchFamily="49" charset="-122"/>
                <a:ea typeface="楷体" panose="02010609060101010101" pitchFamily="49" charset="-122"/>
              </a:rPr>
              <a:t>歹</a:t>
            </a:r>
            <a:endParaRPr lang="zh-CN" altLang="zh-CN"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61" name="矩形 60">
            <a:hlinkClick r:id="rId8" action="ppaction://hlinksldjump"/>
          </p:cNvPr>
          <p:cNvSpPr/>
          <p:nvPr/>
        </p:nvSpPr>
        <p:spPr>
          <a:xfrm>
            <a:off x="2962368" y="4015608"/>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托</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62" name="矩形 61">
            <a:hlinkClick r:id="rId9" action="ppaction://hlinksldjump"/>
          </p:cNvPr>
          <p:cNvSpPr/>
          <p:nvPr/>
        </p:nvSpPr>
        <p:spPr>
          <a:xfrm>
            <a:off x="4078915" y="3984023"/>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泳</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aphicFrame>
        <p:nvGraphicFramePr>
          <p:cNvPr id="63" name="Group 47"/>
          <p:cNvGraphicFramePr>
            <a:graphicFrameLocks noGrp="1"/>
          </p:cNvGraphicFramePr>
          <p:nvPr/>
        </p:nvGraphicFramePr>
        <p:xfrm>
          <a:off x="6418263" y="4000501"/>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64" name="矩形 63">
            <a:hlinkClick r:id="rId10" action="ppaction://hlinksldjump"/>
          </p:cNvPr>
          <p:cNvSpPr/>
          <p:nvPr/>
        </p:nvSpPr>
        <p:spPr>
          <a:xfrm>
            <a:off x="5261071" y="3983545"/>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婚</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aphicFrame>
        <p:nvGraphicFramePr>
          <p:cNvPr id="65" name="Group 47"/>
          <p:cNvGraphicFramePr>
            <a:graphicFrameLocks noGrp="1"/>
          </p:cNvGraphicFramePr>
          <p:nvPr/>
        </p:nvGraphicFramePr>
        <p:xfrm>
          <a:off x="7596188" y="4006851"/>
          <a:ext cx="900112" cy="1200150"/>
        </p:xfrm>
        <a:graphic>
          <a:graphicData uri="http://schemas.openxmlformats.org/drawingml/2006/table">
            <a:tbl>
              <a:tblPr/>
              <a:tblGrid>
                <a:gridCol w="446649"/>
                <a:gridCol w="45346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510" marR="9151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510" marR="9151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510" marR="9151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510" marR="9151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66" name="矩形 65">
            <a:hlinkClick r:id="rId11" action="ppaction://hlinksldjump"/>
          </p:cNvPr>
          <p:cNvSpPr/>
          <p:nvPr/>
        </p:nvSpPr>
        <p:spPr>
          <a:xfrm>
            <a:off x="6413721" y="3999523"/>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辈</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aphicFrame>
        <p:nvGraphicFramePr>
          <p:cNvPr id="67" name="Group 47"/>
          <p:cNvGraphicFramePr>
            <a:graphicFrameLocks noGrp="1"/>
          </p:cNvGraphicFramePr>
          <p:nvPr/>
        </p:nvGraphicFramePr>
        <p:xfrm>
          <a:off x="7583488" y="2281767"/>
          <a:ext cx="900112" cy="1200151"/>
        </p:xfrm>
        <a:graphic>
          <a:graphicData uri="http://schemas.openxmlformats.org/drawingml/2006/table">
            <a:tbl>
              <a:tblPr/>
              <a:tblGrid>
                <a:gridCol w="459104"/>
                <a:gridCol w="441008"/>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68" name="矩形 67">
            <a:hlinkClick r:id="rId12" action="ppaction://hlinksldjump"/>
          </p:cNvPr>
          <p:cNvSpPr/>
          <p:nvPr/>
        </p:nvSpPr>
        <p:spPr>
          <a:xfrm>
            <a:off x="1844333" y="3999632"/>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趟</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69" name="矩形 68">
            <a:hlinkClick r:id="rId13" action="ppaction://hlinksldjump"/>
          </p:cNvPr>
          <p:cNvSpPr/>
          <p:nvPr/>
        </p:nvSpPr>
        <p:spPr>
          <a:xfrm>
            <a:off x="7603875" y="3999544"/>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挨</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70" name="矩形 69">
            <a:hlinkClick r:id="rId6" action="ppaction://hlinksldjump"/>
          </p:cNvPr>
          <p:cNvSpPr/>
          <p:nvPr/>
        </p:nvSpPr>
        <p:spPr>
          <a:xfrm>
            <a:off x="7583854" y="227382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纱</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71" name="任意多边形 70"/>
          <p:cNvSpPr/>
          <p:nvPr/>
        </p:nvSpPr>
        <p:spPr>
          <a:xfrm>
            <a:off x="5219701" y="1045633"/>
            <a:ext cx="3400425" cy="493184"/>
          </a:xfrm>
          <a:custGeom>
            <a:avLst/>
            <a:gdLst>
              <a:gd name="connsiteX0" fmla="*/ 0 w 3400501"/>
              <a:gd name="connsiteY0" fmla="*/ 0 h 369332"/>
              <a:gd name="connsiteX1" fmla="*/ 3400501 w 3400501"/>
              <a:gd name="connsiteY1" fmla="*/ 0 h 369332"/>
              <a:gd name="connsiteX2" fmla="*/ 3400501 w 3400501"/>
              <a:gd name="connsiteY2" fmla="*/ 369332 h 369332"/>
              <a:gd name="connsiteX3" fmla="*/ 0 w 3400501"/>
              <a:gd name="connsiteY3" fmla="*/ 369332 h 369332"/>
              <a:gd name="connsiteX4" fmla="*/ 0 w 3400501"/>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501" h="369332">
                <a:moveTo>
                  <a:pt x="0" y="0"/>
                </a:moveTo>
                <a:lnTo>
                  <a:pt x="3400501" y="0"/>
                </a:lnTo>
                <a:lnTo>
                  <a:pt x="3400501" y="369332"/>
                </a:lnTo>
                <a:lnTo>
                  <a:pt x="0" y="3693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0960" tIns="60960" rIns="60960" bIns="60960" spcCol="1270" anchor="ctr"/>
          <a:lstStyle>
            <a:defPPr>
              <a:defRPr lang="zh-CN"/>
            </a:defPPr>
            <a:lvl1pPr algn="l" defTabSz="457200" rtl="0" fontAlgn="base">
              <a:spcBef>
                <a:spcPct val="0"/>
              </a:spcBef>
              <a:spcAft>
                <a:spcPct val="0"/>
              </a:spcAft>
              <a:defRPr kern="1200">
                <a:solidFill>
                  <a:schemeClr val="tx1">
                    <a:hueOff val="0"/>
                    <a:satOff val="0"/>
                    <a:lumOff val="0"/>
                    <a:alphaOff val="0"/>
                  </a:schemeClr>
                </a:solidFill>
                <a:latin typeface="+mn-lt"/>
                <a:ea typeface="+mn-ea"/>
                <a:cs typeface="+mn-cs"/>
              </a:defRPr>
            </a:lvl1pPr>
            <a:lvl2pPr marL="457200" algn="l" defTabSz="457200" rtl="0" fontAlgn="base">
              <a:spcBef>
                <a:spcPct val="0"/>
              </a:spcBef>
              <a:spcAft>
                <a:spcPct val="0"/>
              </a:spcAft>
              <a:defRPr kern="1200">
                <a:solidFill>
                  <a:schemeClr val="tx1">
                    <a:hueOff val="0"/>
                    <a:satOff val="0"/>
                    <a:lumOff val="0"/>
                    <a:alphaOff val="0"/>
                  </a:schemeClr>
                </a:solidFill>
                <a:latin typeface="+mn-lt"/>
                <a:ea typeface="+mn-ea"/>
                <a:cs typeface="+mn-cs"/>
              </a:defRPr>
            </a:lvl2pPr>
            <a:lvl3pPr marL="914400" algn="l" defTabSz="457200" rtl="0" fontAlgn="base">
              <a:spcBef>
                <a:spcPct val="0"/>
              </a:spcBef>
              <a:spcAft>
                <a:spcPct val="0"/>
              </a:spcAft>
              <a:defRPr kern="1200">
                <a:solidFill>
                  <a:schemeClr val="tx1">
                    <a:hueOff val="0"/>
                    <a:satOff val="0"/>
                    <a:lumOff val="0"/>
                    <a:alphaOff val="0"/>
                  </a:schemeClr>
                </a:solidFill>
                <a:latin typeface="+mn-lt"/>
                <a:ea typeface="+mn-ea"/>
                <a:cs typeface="+mn-cs"/>
              </a:defRPr>
            </a:lvl3pPr>
            <a:lvl4pPr marL="1371600" algn="l" defTabSz="457200" rtl="0" fontAlgn="base">
              <a:spcBef>
                <a:spcPct val="0"/>
              </a:spcBef>
              <a:spcAft>
                <a:spcPct val="0"/>
              </a:spcAft>
              <a:defRPr kern="1200">
                <a:solidFill>
                  <a:schemeClr val="tx1">
                    <a:hueOff val="0"/>
                    <a:satOff val="0"/>
                    <a:lumOff val="0"/>
                    <a:alphaOff val="0"/>
                  </a:schemeClr>
                </a:solidFill>
                <a:latin typeface="+mn-lt"/>
                <a:ea typeface="+mn-ea"/>
                <a:cs typeface="+mn-cs"/>
              </a:defRPr>
            </a:lvl4pPr>
            <a:lvl5pPr marL="1828800" algn="l" defTabSz="457200" rtl="0" fontAlgn="base">
              <a:spcBef>
                <a:spcPct val="0"/>
              </a:spcBef>
              <a:spcAft>
                <a:spcPct val="0"/>
              </a:spcAft>
              <a:defRPr kern="1200">
                <a:solidFill>
                  <a:schemeClr val="tx1">
                    <a:hueOff val="0"/>
                    <a:satOff val="0"/>
                    <a:lumOff val="0"/>
                    <a:alphaOff val="0"/>
                  </a:schemeClr>
                </a:solidFill>
                <a:latin typeface="+mn-lt"/>
                <a:ea typeface="+mn-ea"/>
                <a:cs typeface="+mn-cs"/>
              </a:defRPr>
            </a:lvl5pPr>
            <a:lvl6pPr marL="2286000" algn="l" defTabSz="914400" rtl="0" eaLnBrk="1" latinLnBrk="0" hangingPunct="1">
              <a:defRPr kern="1200">
                <a:solidFill>
                  <a:schemeClr val="tx1">
                    <a:hueOff val="0"/>
                    <a:satOff val="0"/>
                    <a:lumOff val="0"/>
                    <a:alphaOff val="0"/>
                  </a:schemeClr>
                </a:solidFill>
                <a:latin typeface="+mn-lt"/>
                <a:ea typeface="+mn-ea"/>
                <a:cs typeface="+mn-cs"/>
              </a:defRPr>
            </a:lvl6pPr>
            <a:lvl7pPr marL="2743200" algn="l" defTabSz="914400" rtl="0" eaLnBrk="1" latinLnBrk="0" hangingPunct="1">
              <a:defRPr kern="1200">
                <a:solidFill>
                  <a:schemeClr val="tx1">
                    <a:hueOff val="0"/>
                    <a:satOff val="0"/>
                    <a:lumOff val="0"/>
                    <a:alphaOff val="0"/>
                  </a:schemeClr>
                </a:solidFill>
                <a:latin typeface="+mn-lt"/>
                <a:ea typeface="+mn-ea"/>
                <a:cs typeface="+mn-cs"/>
              </a:defRPr>
            </a:lvl7pPr>
            <a:lvl8pPr marL="3200400" algn="l" defTabSz="914400" rtl="0" eaLnBrk="1" latinLnBrk="0" hangingPunct="1">
              <a:defRPr kern="1200">
                <a:solidFill>
                  <a:schemeClr val="tx1">
                    <a:hueOff val="0"/>
                    <a:satOff val="0"/>
                    <a:lumOff val="0"/>
                    <a:alphaOff val="0"/>
                  </a:schemeClr>
                </a:solidFill>
                <a:latin typeface="+mn-lt"/>
                <a:ea typeface="+mn-ea"/>
                <a:cs typeface="+mn-cs"/>
              </a:defRPr>
            </a:lvl8pPr>
            <a:lvl9pPr marL="3657600" algn="l" defTabSz="914400" rtl="0" eaLnBrk="1" latinLnBrk="0" hangingPunct="1">
              <a:defRPr kern="1200">
                <a:solidFill>
                  <a:schemeClr val="tx1">
                    <a:hueOff val="0"/>
                    <a:satOff val="0"/>
                    <a:lumOff val="0"/>
                    <a:alphaOff val="0"/>
                  </a:schemeClr>
                </a:solidFill>
                <a:latin typeface="+mn-lt"/>
                <a:ea typeface="+mn-ea"/>
                <a:cs typeface="+mn-cs"/>
              </a:defRPr>
            </a:lvl9pPr>
          </a:lstStyle>
          <a:p>
            <a:pPr defTabSz="711200">
              <a:spcAft>
                <a:spcPct val="35000"/>
              </a:spcAft>
              <a:defRPr/>
            </a:pPr>
            <a:r>
              <a:rPr lang="zh-CN" b="1" dirty="0" smtClean="0">
                <a:solidFill>
                  <a:srgbClr val="008000"/>
                </a:solidFill>
                <a:latin typeface="黑体" panose="02010609060101010101" pitchFamily="49" charset="-122"/>
                <a:ea typeface="黑体" panose="02010609060101010101" pitchFamily="49" charset="-122"/>
              </a:rPr>
              <a:t>提示</a:t>
            </a:r>
            <a:r>
              <a:rPr lang="zh-CN" b="1" dirty="0" smtClean="0">
                <a:solidFill>
                  <a:srgbClr val="008000"/>
                </a:solidFill>
              </a:rPr>
              <a:t>：</a:t>
            </a:r>
            <a:r>
              <a:rPr lang="zh-CN" b="1" dirty="0" smtClean="0">
                <a:solidFill>
                  <a:srgbClr val="008000"/>
                </a:solidFill>
                <a:latin typeface="仿宋" panose="02010609060101010101" pitchFamily="49" charset="-122"/>
                <a:ea typeface="仿宋" panose="02010609060101010101" pitchFamily="49" charset="-122"/>
              </a:rPr>
              <a:t>点击生字进入详细讲解。</a:t>
            </a:r>
            <a:endParaRPr lang="zh-CN" dirty="0">
              <a:solidFill>
                <a:srgbClr val="008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4"/>
                                        </p:tgtEl>
                                        <p:attrNameLst>
                                          <p:attrName>style.color</p:attrName>
                                        </p:attrNameLst>
                                      </p:cBhvr>
                                      <p:to>
                                        <p:clrVal>
                                          <a:srgbClr val="262626"/>
                                        </p:clrVal>
                                      </p:to>
                                    </p:set>
                                    <p:set>
                                      <p:cBhvr>
                                        <p:cTn id="7" dur="500" fill="hold"/>
                                        <p:tgtEl>
                                          <p:spTgt spid="54"/>
                                        </p:tgtEl>
                                        <p:attrNameLst>
                                          <p:attrName>fillcolor</p:attrName>
                                        </p:attrNameLst>
                                      </p:cBhvr>
                                      <p:to>
                                        <p:clrVal>
                                          <a:srgbClr val="262626"/>
                                        </p:clrVal>
                                      </p:to>
                                    </p:set>
                                    <p:set>
                                      <p:cBhvr>
                                        <p:cTn id="8"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55"/>
                                        </p:tgtEl>
                                        <p:attrNameLst>
                                          <p:attrName>style.color</p:attrName>
                                        </p:attrNameLst>
                                      </p:cBhvr>
                                      <p:to>
                                        <p:clrVal>
                                          <a:srgbClr val="262626"/>
                                        </p:clrVal>
                                      </p:to>
                                    </p:set>
                                    <p:set>
                                      <p:cBhvr>
                                        <p:cTn id="14" dur="500" fill="hold"/>
                                        <p:tgtEl>
                                          <p:spTgt spid="55"/>
                                        </p:tgtEl>
                                        <p:attrNameLst>
                                          <p:attrName>fillcolor</p:attrName>
                                        </p:attrNameLst>
                                      </p:cBhvr>
                                      <p:to>
                                        <p:clrVal>
                                          <a:srgbClr val="262626"/>
                                        </p:clrVal>
                                      </p:to>
                                    </p:set>
                                    <p:set>
                                      <p:cBhvr>
                                        <p:cTn id="15" dur="500" fill="hold"/>
                                        <p:tgtEl>
                                          <p:spTgt spid="55"/>
                                        </p:tgtEl>
                                        <p:attrNameLst>
                                          <p:attrName>fill.type</p:attrName>
                                        </p:attrNameLst>
                                      </p:cBhvr>
                                      <p:to>
                                        <p:strVal val="solid"/>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56"/>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56"/>
                                        </p:tgtEl>
                                        <p:attrNameLst>
                                          <p:attrName>style.color</p:attrName>
                                        </p:attrNameLst>
                                      </p:cBhvr>
                                      <p:to>
                                        <p:clrVal>
                                          <a:srgbClr val="262626"/>
                                        </p:clrVal>
                                      </p:to>
                                    </p:set>
                                    <p:set>
                                      <p:cBhvr>
                                        <p:cTn id="21" dur="500" fill="hold"/>
                                        <p:tgtEl>
                                          <p:spTgt spid="56"/>
                                        </p:tgtEl>
                                        <p:attrNameLst>
                                          <p:attrName>fillcolor</p:attrName>
                                        </p:attrNameLst>
                                      </p:cBhvr>
                                      <p:to>
                                        <p:clrVal>
                                          <a:srgbClr val="262626"/>
                                        </p:clrVal>
                                      </p:to>
                                    </p:set>
                                    <p:set>
                                      <p:cBhvr>
                                        <p:cTn id="22" dur="500" fill="hold"/>
                                        <p:tgtEl>
                                          <p:spTgt spid="56"/>
                                        </p:tgtEl>
                                        <p:attrNameLst>
                                          <p:attrName>fill.type</p:attrName>
                                        </p:attrNameLst>
                                      </p:cBhvr>
                                      <p:to>
                                        <p:strVal val="solid"/>
                                      </p:to>
                                    </p:set>
                                  </p:childTnLst>
                                </p:cTn>
                              </p:par>
                            </p:childTnLst>
                          </p:cTn>
                        </p:par>
                      </p:childTnLst>
                    </p:cTn>
                  </p:par>
                </p:childTnLst>
              </p:cTn>
              <p:nextCondLst>
                <p:cond evt="onClick" delay="0">
                  <p:tgtEl>
                    <p:spTgt spid="56"/>
                  </p:tgtEl>
                </p:cond>
              </p:nextCondLst>
            </p:seq>
            <p:seq concurrent="1" nextAc="seek">
              <p:cTn id="23" restart="whenNotActive" fill="hold" evtFilter="cancelBubble" nodeType="interactiveSeq">
                <p:stCondLst>
                  <p:cond evt="onClick" delay="0">
                    <p:tgtEl>
                      <p:spTgt spid="57"/>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57"/>
                                        </p:tgtEl>
                                        <p:attrNameLst>
                                          <p:attrName>style.color</p:attrName>
                                        </p:attrNameLst>
                                      </p:cBhvr>
                                      <p:to>
                                        <p:clrVal>
                                          <a:srgbClr val="262626"/>
                                        </p:clrVal>
                                      </p:to>
                                    </p:set>
                                    <p:set>
                                      <p:cBhvr>
                                        <p:cTn id="28" dur="500" fill="hold"/>
                                        <p:tgtEl>
                                          <p:spTgt spid="57"/>
                                        </p:tgtEl>
                                        <p:attrNameLst>
                                          <p:attrName>fillcolor</p:attrName>
                                        </p:attrNameLst>
                                      </p:cBhvr>
                                      <p:to>
                                        <p:clrVal>
                                          <a:srgbClr val="262626"/>
                                        </p:clrVal>
                                      </p:to>
                                    </p:set>
                                    <p:set>
                                      <p:cBhvr>
                                        <p:cTn id="29" dur="500" fill="hold"/>
                                        <p:tgtEl>
                                          <p:spTgt spid="57"/>
                                        </p:tgtEl>
                                        <p:attrNameLst>
                                          <p:attrName>fill.type</p:attrName>
                                        </p:attrNameLst>
                                      </p:cBhvr>
                                      <p:to>
                                        <p:strVal val="solid"/>
                                      </p:to>
                                    </p:set>
                                  </p:childTnLst>
                                </p:cTn>
                              </p:par>
                            </p:childTnLst>
                          </p:cTn>
                        </p:par>
                      </p:childTnLst>
                    </p:cTn>
                  </p:par>
                </p:childTnLst>
              </p:cTn>
              <p:nextCondLst>
                <p:cond evt="onClick" delay="0">
                  <p:tgtEl>
                    <p:spTgt spid="57"/>
                  </p:tgtEl>
                </p:cond>
              </p:nextCondLst>
            </p:seq>
            <p:seq concurrent="1" nextAc="seek">
              <p:cTn id="30" restart="whenNotActive" fill="hold" evtFilter="cancelBubble" nodeType="interactiveSeq">
                <p:stCondLst>
                  <p:cond evt="onClick" delay="0">
                    <p:tgtEl>
                      <p:spTgt spid="58"/>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8"/>
                                        </p:tgtEl>
                                        <p:attrNameLst>
                                          <p:attrName>style.color</p:attrName>
                                        </p:attrNameLst>
                                      </p:cBhvr>
                                      <p:to>
                                        <p:clrVal>
                                          <a:srgbClr val="262626"/>
                                        </p:clrVal>
                                      </p:to>
                                    </p:set>
                                    <p:set>
                                      <p:cBhvr>
                                        <p:cTn id="35" dur="500" fill="hold"/>
                                        <p:tgtEl>
                                          <p:spTgt spid="58"/>
                                        </p:tgtEl>
                                        <p:attrNameLst>
                                          <p:attrName>fillcolor</p:attrName>
                                        </p:attrNameLst>
                                      </p:cBhvr>
                                      <p:to>
                                        <p:clrVal>
                                          <a:srgbClr val="262626"/>
                                        </p:clrVal>
                                      </p:to>
                                    </p:set>
                                    <p:set>
                                      <p:cBhvr>
                                        <p:cTn id="36" dur="500" fill="hold"/>
                                        <p:tgtEl>
                                          <p:spTgt spid="58"/>
                                        </p:tgtEl>
                                        <p:attrNameLst>
                                          <p:attrName>fill.type</p:attrName>
                                        </p:attrNameLst>
                                      </p:cBhvr>
                                      <p:to>
                                        <p:strVal val="solid"/>
                                      </p:to>
                                    </p:set>
                                  </p:childTnLst>
                                </p:cTn>
                              </p:par>
                            </p:childTnLst>
                          </p:cTn>
                        </p:par>
                      </p:childTnLst>
                    </p:cTn>
                  </p:par>
                </p:childTnLst>
              </p:cTn>
              <p:nextCondLst>
                <p:cond evt="onClick" delay="0">
                  <p:tgtEl>
                    <p:spTgt spid="58"/>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9"/>
                                        </p:tgtEl>
                                        <p:attrNameLst>
                                          <p:attrName>style.color</p:attrName>
                                        </p:attrNameLst>
                                      </p:cBhvr>
                                      <p:to>
                                        <p:clrVal>
                                          <a:srgbClr val="262626"/>
                                        </p:clrVal>
                                      </p:to>
                                    </p:set>
                                    <p:set>
                                      <p:cBhvr>
                                        <p:cTn id="42" dur="500" fill="hold"/>
                                        <p:tgtEl>
                                          <p:spTgt spid="59"/>
                                        </p:tgtEl>
                                        <p:attrNameLst>
                                          <p:attrName>fillcolor</p:attrName>
                                        </p:attrNameLst>
                                      </p:cBhvr>
                                      <p:to>
                                        <p:clrVal>
                                          <a:srgbClr val="262626"/>
                                        </p:clrVal>
                                      </p:to>
                                    </p:set>
                                    <p:set>
                                      <p:cBhvr>
                                        <p:cTn id="43" dur="500" fill="hold"/>
                                        <p:tgtEl>
                                          <p:spTgt spid="59"/>
                                        </p:tgtEl>
                                        <p:attrNameLst>
                                          <p:attrName>fill.type</p:attrName>
                                        </p:attrNameLst>
                                      </p:cBhvr>
                                      <p:to>
                                        <p:strVal val="solid"/>
                                      </p:to>
                                    </p:se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8"/>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68"/>
                                        </p:tgtEl>
                                        <p:attrNameLst>
                                          <p:attrName>style.color</p:attrName>
                                        </p:attrNameLst>
                                      </p:cBhvr>
                                      <p:to>
                                        <p:clrVal>
                                          <a:srgbClr val="262626"/>
                                        </p:clrVal>
                                      </p:to>
                                    </p:set>
                                    <p:set>
                                      <p:cBhvr>
                                        <p:cTn id="49" dur="500" fill="hold"/>
                                        <p:tgtEl>
                                          <p:spTgt spid="68"/>
                                        </p:tgtEl>
                                        <p:attrNameLst>
                                          <p:attrName>fillcolor</p:attrName>
                                        </p:attrNameLst>
                                      </p:cBhvr>
                                      <p:to>
                                        <p:clrVal>
                                          <a:srgbClr val="262626"/>
                                        </p:clrVal>
                                      </p:to>
                                    </p:set>
                                    <p:set>
                                      <p:cBhvr>
                                        <p:cTn id="50" dur="500" fill="hold"/>
                                        <p:tgtEl>
                                          <p:spTgt spid="68"/>
                                        </p:tgtEl>
                                        <p:attrNameLst>
                                          <p:attrName>fill.type</p:attrName>
                                        </p:attrNameLst>
                                      </p:cBhvr>
                                      <p:to>
                                        <p:strVal val="solid"/>
                                      </p:to>
                                    </p:set>
                                  </p:childTnLst>
                                </p:cTn>
                              </p:par>
                            </p:childTnLst>
                          </p:cTn>
                        </p:par>
                      </p:childTnLst>
                    </p:cTn>
                  </p:par>
                </p:childTnLst>
              </p:cTn>
              <p:nextCondLst>
                <p:cond evt="onClick" delay="0">
                  <p:tgtEl>
                    <p:spTgt spid="68"/>
                  </p:tgtEl>
                </p:cond>
              </p:nextCondLst>
            </p:seq>
            <p:seq concurrent="1" nextAc="seek">
              <p:cTn id="51" restart="whenNotActive" fill="hold" evtFilter="cancelBubble" nodeType="interactiveSeq">
                <p:stCondLst>
                  <p:cond evt="onClick" delay="0">
                    <p:tgtEl>
                      <p:spTgt spid="60"/>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60"/>
                                        </p:tgtEl>
                                        <p:attrNameLst>
                                          <p:attrName>style.color</p:attrName>
                                        </p:attrNameLst>
                                      </p:cBhvr>
                                      <p:to>
                                        <p:clrVal>
                                          <a:srgbClr val="262626"/>
                                        </p:clrVal>
                                      </p:to>
                                    </p:set>
                                    <p:set>
                                      <p:cBhvr>
                                        <p:cTn id="56" dur="500" fill="hold"/>
                                        <p:tgtEl>
                                          <p:spTgt spid="60"/>
                                        </p:tgtEl>
                                        <p:attrNameLst>
                                          <p:attrName>fillcolor</p:attrName>
                                        </p:attrNameLst>
                                      </p:cBhvr>
                                      <p:to>
                                        <p:clrVal>
                                          <a:srgbClr val="262626"/>
                                        </p:clrVal>
                                      </p:to>
                                    </p:set>
                                    <p:set>
                                      <p:cBhvr>
                                        <p:cTn id="57" dur="500" fill="hold"/>
                                        <p:tgtEl>
                                          <p:spTgt spid="60"/>
                                        </p:tgtEl>
                                        <p:attrNameLst>
                                          <p:attrName>fill.type</p:attrName>
                                        </p:attrNameLst>
                                      </p:cBhvr>
                                      <p:to>
                                        <p:strVal val="solid"/>
                                      </p:to>
                                    </p:set>
                                  </p:childTnLst>
                                </p:cTn>
                              </p:par>
                            </p:childTnLst>
                          </p:cTn>
                        </p:par>
                      </p:childTnLst>
                    </p:cTn>
                  </p:par>
                </p:childTnLst>
              </p:cTn>
              <p:nextCondLst>
                <p:cond evt="onClick" delay="0">
                  <p:tgtEl>
                    <p:spTgt spid="60"/>
                  </p:tgtEl>
                </p:cond>
              </p:nextCondLst>
            </p:seq>
            <p:seq concurrent="1" nextAc="seek">
              <p:cTn id="58" restart="whenNotActive" fill="hold" evtFilter="cancelBubble" nodeType="interactiveSeq">
                <p:stCondLst>
                  <p:cond evt="onClick" delay="0">
                    <p:tgtEl>
                      <p:spTgt spid="70"/>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70"/>
                                        </p:tgtEl>
                                        <p:attrNameLst>
                                          <p:attrName>style.color</p:attrName>
                                        </p:attrNameLst>
                                      </p:cBhvr>
                                      <p:to>
                                        <p:clrVal>
                                          <a:srgbClr val="262626"/>
                                        </p:clrVal>
                                      </p:to>
                                    </p:set>
                                    <p:set>
                                      <p:cBhvr>
                                        <p:cTn id="63" dur="500" fill="hold"/>
                                        <p:tgtEl>
                                          <p:spTgt spid="70"/>
                                        </p:tgtEl>
                                        <p:attrNameLst>
                                          <p:attrName>fillcolor</p:attrName>
                                        </p:attrNameLst>
                                      </p:cBhvr>
                                      <p:to>
                                        <p:clrVal>
                                          <a:srgbClr val="262626"/>
                                        </p:clrVal>
                                      </p:to>
                                    </p:set>
                                    <p:set>
                                      <p:cBhvr>
                                        <p:cTn id="64" dur="500" fill="hold"/>
                                        <p:tgtEl>
                                          <p:spTgt spid="70"/>
                                        </p:tgtEl>
                                        <p:attrNameLst>
                                          <p:attrName>fill.type</p:attrName>
                                        </p:attrNameLst>
                                      </p:cBhvr>
                                      <p:to>
                                        <p:strVal val="solid"/>
                                      </p:to>
                                    </p:set>
                                  </p:childTnLst>
                                </p:cTn>
                              </p:par>
                            </p:childTnLst>
                          </p:cTn>
                        </p:par>
                      </p:childTnLst>
                    </p:cTn>
                  </p:par>
                </p:childTnLst>
              </p:cTn>
              <p:nextCondLst>
                <p:cond evt="onClick" delay="0">
                  <p:tgtEl>
                    <p:spTgt spid="70"/>
                  </p:tgtEl>
                </p:cond>
              </p:nextCondLst>
            </p:seq>
            <p:seq concurrent="1" nextAc="seek">
              <p:cTn id="65" restart="whenNotActive" fill="hold" evtFilter="cancelBubble" nodeType="interactiveSeq">
                <p:stCondLst>
                  <p:cond evt="onClick" delay="0">
                    <p:tgtEl>
                      <p:spTgt spid="61"/>
                    </p:tgtEl>
                  </p:cond>
                </p:stCondLst>
                <p:endSync evt="end" delay="0">
                  <p:rtn val="all"/>
                </p:endSync>
                <p:childTnLst>
                  <p:par>
                    <p:cTn id="66" fill="hold">
                      <p:stCondLst>
                        <p:cond delay="0"/>
                      </p:stCondLst>
                      <p:childTnLst>
                        <p:par>
                          <p:cTn id="67" fill="hold">
                            <p:stCondLst>
                              <p:cond delay="0"/>
                            </p:stCondLst>
                            <p:childTnLst>
                              <p:par>
                                <p:cTn id="68" presetID="16" presetClass="emph" presetSubtype="0" fill="hold" grpId="0" nodeType="clickEffect">
                                  <p:stCondLst>
                                    <p:cond delay="0"/>
                                  </p:stCondLst>
                                  <p:iterate type="lt">
                                    <p:tmPct val="4000"/>
                                  </p:iterate>
                                  <p:childTnLst>
                                    <p:set>
                                      <p:cBhvr override="childStyle">
                                        <p:cTn id="69" dur="500" fill="hold"/>
                                        <p:tgtEl>
                                          <p:spTgt spid="61"/>
                                        </p:tgtEl>
                                        <p:attrNameLst>
                                          <p:attrName>style.color</p:attrName>
                                        </p:attrNameLst>
                                      </p:cBhvr>
                                      <p:to>
                                        <p:clrVal>
                                          <a:srgbClr val="262626"/>
                                        </p:clrVal>
                                      </p:to>
                                    </p:set>
                                    <p:set>
                                      <p:cBhvr>
                                        <p:cTn id="70" dur="500" fill="hold"/>
                                        <p:tgtEl>
                                          <p:spTgt spid="61"/>
                                        </p:tgtEl>
                                        <p:attrNameLst>
                                          <p:attrName>fillcolor</p:attrName>
                                        </p:attrNameLst>
                                      </p:cBhvr>
                                      <p:to>
                                        <p:clrVal>
                                          <a:srgbClr val="262626"/>
                                        </p:clrVal>
                                      </p:to>
                                    </p:set>
                                    <p:set>
                                      <p:cBhvr>
                                        <p:cTn id="71" dur="500" fill="hold"/>
                                        <p:tgtEl>
                                          <p:spTgt spid="61"/>
                                        </p:tgtEl>
                                        <p:attrNameLst>
                                          <p:attrName>fill.type</p:attrName>
                                        </p:attrNameLst>
                                      </p:cBhvr>
                                      <p:to>
                                        <p:strVal val="solid"/>
                                      </p:to>
                                    </p:set>
                                  </p:childTnLst>
                                </p:cTn>
                              </p:par>
                            </p:childTnLst>
                          </p:cTn>
                        </p:par>
                      </p:childTnLst>
                    </p:cTn>
                  </p:par>
                </p:childTnLst>
              </p:cTn>
              <p:nextCondLst>
                <p:cond evt="onClick" delay="0">
                  <p:tgtEl>
                    <p:spTgt spid="61"/>
                  </p:tgtEl>
                </p:cond>
              </p:nextCondLst>
            </p:seq>
            <p:seq concurrent="1" nextAc="seek">
              <p:cTn id="72" restart="whenNotActive" fill="hold" evtFilter="cancelBubble" nodeType="interactiveSeq">
                <p:stCondLst>
                  <p:cond evt="onClick" delay="0">
                    <p:tgtEl>
                      <p:spTgt spid="62"/>
                    </p:tgtEl>
                  </p:cond>
                </p:stCondLst>
                <p:endSync evt="end" delay="0">
                  <p:rtn val="all"/>
                </p:endSync>
                <p:childTnLst>
                  <p:par>
                    <p:cTn id="73" fill="hold">
                      <p:stCondLst>
                        <p:cond delay="0"/>
                      </p:stCondLst>
                      <p:childTnLst>
                        <p:par>
                          <p:cTn id="74" fill="hold">
                            <p:stCondLst>
                              <p:cond delay="0"/>
                            </p:stCondLst>
                            <p:childTnLst>
                              <p:par>
                                <p:cTn id="75" presetID="16" presetClass="emph" presetSubtype="0" fill="hold" grpId="0" nodeType="clickEffect">
                                  <p:stCondLst>
                                    <p:cond delay="0"/>
                                  </p:stCondLst>
                                  <p:iterate type="lt">
                                    <p:tmPct val="4000"/>
                                  </p:iterate>
                                  <p:childTnLst>
                                    <p:set>
                                      <p:cBhvr override="childStyle">
                                        <p:cTn id="76" dur="500" fill="hold"/>
                                        <p:tgtEl>
                                          <p:spTgt spid="62"/>
                                        </p:tgtEl>
                                        <p:attrNameLst>
                                          <p:attrName>style.color</p:attrName>
                                        </p:attrNameLst>
                                      </p:cBhvr>
                                      <p:to>
                                        <p:clrVal>
                                          <a:srgbClr val="262626"/>
                                        </p:clrVal>
                                      </p:to>
                                    </p:set>
                                    <p:set>
                                      <p:cBhvr>
                                        <p:cTn id="77" dur="500" fill="hold"/>
                                        <p:tgtEl>
                                          <p:spTgt spid="62"/>
                                        </p:tgtEl>
                                        <p:attrNameLst>
                                          <p:attrName>fillcolor</p:attrName>
                                        </p:attrNameLst>
                                      </p:cBhvr>
                                      <p:to>
                                        <p:clrVal>
                                          <a:srgbClr val="262626"/>
                                        </p:clrVal>
                                      </p:to>
                                    </p:set>
                                    <p:set>
                                      <p:cBhvr>
                                        <p:cTn id="78" dur="500" fill="hold"/>
                                        <p:tgtEl>
                                          <p:spTgt spid="62"/>
                                        </p:tgtEl>
                                        <p:attrNameLst>
                                          <p:attrName>fill.type</p:attrName>
                                        </p:attrNameLst>
                                      </p:cBhvr>
                                      <p:to>
                                        <p:strVal val="solid"/>
                                      </p:to>
                                    </p:set>
                                  </p:childTnLst>
                                </p:cTn>
                              </p:par>
                            </p:childTnLst>
                          </p:cTn>
                        </p:par>
                      </p:childTnLst>
                    </p:cTn>
                  </p:par>
                </p:childTnLst>
              </p:cTn>
              <p:nextCondLst>
                <p:cond evt="onClick" delay="0">
                  <p:tgtEl>
                    <p:spTgt spid="62"/>
                  </p:tgtEl>
                </p:cond>
              </p:nextCondLst>
            </p:seq>
            <p:seq concurrent="1" nextAc="seek">
              <p:cTn id="79" restart="whenNotActive" fill="hold" evtFilter="cancelBubble" nodeType="interactiveSeq">
                <p:stCondLst>
                  <p:cond evt="onClick" delay="0">
                    <p:tgtEl>
                      <p:spTgt spid="64"/>
                    </p:tgtEl>
                  </p:cond>
                </p:stCondLst>
                <p:endSync evt="end" delay="0">
                  <p:rtn val="all"/>
                </p:endSync>
                <p:childTnLst>
                  <p:par>
                    <p:cTn id="80" fill="hold">
                      <p:stCondLst>
                        <p:cond delay="0"/>
                      </p:stCondLst>
                      <p:childTnLst>
                        <p:par>
                          <p:cTn id="81" fill="hold">
                            <p:stCondLst>
                              <p:cond delay="0"/>
                            </p:stCondLst>
                            <p:childTnLst>
                              <p:par>
                                <p:cTn id="82" presetID="16" presetClass="emph" presetSubtype="0" fill="hold" grpId="0" nodeType="clickEffect">
                                  <p:stCondLst>
                                    <p:cond delay="0"/>
                                  </p:stCondLst>
                                  <p:iterate type="lt">
                                    <p:tmPct val="4000"/>
                                  </p:iterate>
                                  <p:childTnLst>
                                    <p:set>
                                      <p:cBhvr override="childStyle">
                                        <p:cTn id="83" dur="500" fill="hold"/>
                                        <p:tgtEl>
                                          <p:spTgt spid="64"/>
                                        </p:tgtEl>
                                        <p:attrNameLst>
                                          <p:attrName>style.color</p:attrName>
                                        </p:attrNameLst>
                                      </p:cBhvr>
                                      <p:to>
                                        <p:clrVal>
                                          <a:srgbClr val="262626"/>
                                        </p:clrVal>
                                      </p:to>
                                    </p:set>
                                    <p:set>
                                      <p:cBhvr>
                                        <p:cTn id="84" dur="500" fill="hold"/>
                                        <p:tgtEl>
                                          <p:spTgt spid="64"/>
                                        </p:tgtEl>
                                        <p:attrNameLst>
                                          <p:attrName>fillcolor</p:attrName>
                                        </p:attrNameLst>
                                      </p:cBhvr>
                                      <p:to>
                                        <p:clrVal>
                                          <a:srgbClr val="262626"/>
                                        </p:clrVal>
                                      </p:to>
                                    </p:set>
                                    <p:set>
                                      <p:cBhvr>
                                        <p:cTn id="85" dur="500" fill="hold"/>
                                        <p:tgtEl>
                                          <p:spTgt spid="64"/>
                                        </p:tgtEl>
                                        <p:attrNameLst>
                                          <p:attrName>fill.type</p:attrName>
                                        </p:attrNameLst>
                                      </p:cBhvr>
                                      <p:to>
                                        <p:strVal val="solid"/>
                                      </p:to>
                                    </p:set>
                                  </p:childTnLst>
                                </p:cTn>
                              </p:par>
                            </p:childTnLst>
                          </p:cTn>
                        </p:par>
                      </p:childTnLst>
                    </p:cTn>
                  </p:par>
                </p:childTnLst>
              </p:cTn>
              <p:nextCondLst>
                <p:cond evt="onClick" delay="0">
                  <p:tgtEl>
                    <p:spTgt spid="64"/>
                  </p:tgtEl>
                </p:cond>
              </p:nextCondLst>
            </p:seq>
            <p:seq concurrent="1" nextAc="seek">
              <p:cTn id="86" restart="whenNotActive" fill="hold" evtFilter="cancelBubble" nodeType="interactiveSeq">
                <p:stCondLst>
                  <p:cond evt="onClick" delay="0">
                    <p:tgtEl>
                      <p:spTgt spid="66"/>
                    </p:tgtEl>
                  </p:cond>
                </p:stCondLst>
                <p:endSync evt="end" delay="0">
                  <p:rtn val="all"/>
                </p:endSync>
                <p:childTnLst>
                  <p:par>
                    <p:cTn id="87" fill="hold">
                      <p:stCondLst>
                        <p:cond delay="0"/>
                      </p:stCondLst>
                      <p:childTnLst>
                        <p:par>
                          <p:cTn id="88" fill="hold">
                            <p:stCondLst>
                              <p:cond delay="0"/>
                            </p:stCondLst>
                            <p:childTnLst>
                              <p:par>
                                <p:cTn id="89" presetID="16" presetClass="emph" presetSubtype="0" fill="hold" nodeType="clickEffect">
                                  <p:stCondLst>
                                    <p:cond delay="0"/>
                                  </p:stCondLst>
                                  <p:iterate type="lt">
                                    <p:tmPct val="4000"/>
                                  </p:iterate>
                                  <p:childTnLst>
                                    <p:set>
                                      <p:cBhvr override="childStyle">
                                        <p:cTn id="90" dur="500" fill="hold"/>
                                        <p:tgtEl>
                                          <p:spTgt spid="66"/>
                                        </p:tgtEl>
                                        <p:attrNameLst>
                                          <p:attrName>style.color</p:attrName>
                                        </p:attrNameLst>
                                      </p:cBhvr>
                                      <p:to>
                                        <p:clrVal>
                                          <a:srgbClr val="262626"/>
                                        </p:clrVal>
                                      </p:to>
                                    </p:set>
                                    <p:set>
                                      <p:cBhvr>
                                        <p:cTn id="91" dur="500" fill="hold"/>
                                        <p:tgtEl>
                                          <p:spTgt spid="66"/>
                                        </p:tgtEl>
                                        <p:attrNameLst>
                                          <p:attrName>fillcolor</p:attrName>
                                        </p:attrNameLst>
                                      </p:cBhvr>
                                      <p:to>
                                        <p:clrVal>
                                          <a:srgbClr val="262626"/>
                                        </p:clrVal>
                                      </p:to>
                                    </p:set>
                                    <p:set>
                                      <p:cBhvr>
                                        <p:cTn id="92" dur="500" fill="hold"/>
                                        <p:tgtEl>
                                          <p:spTgt spid="66"/>
                                        </p:tgtEl>
                                        <p:attrNameLst>
                                          <p:attrName>fill.type</p:attrName>
                                        </p:attrNameLst>
                                      </p:cBhvr>
                                      <p:to>
                                        <p:strVal val="solid"/>
                                      </p:to>
                                    </p:set>
                                  </p:childTnLst>
                                </p:cTn>
                              </p:par>
                            </p:childTnLst>
                          </p:cTn>
                        </p:par>
                      </p:childTnLst>
                    </p:cTn>
                  </p:par>
                </p:childTnLst>
              </p:cTn>
              <p:nextCondLst>
                <p:cond evt="onClick" delay="0">
                  <p:tgtEl>
                    <p:spTgt spid="66"/>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16" presetClass="emph" presetSubtype="0" fill="hold" nodeType="clickEffect">
                                  <p:stCondLst>
                                    <p:cond delay="0"/>
                                  </p:stCondLst>
                                  <p:iterate type="lt">
                                    <p:tmPct val="4000"/>
                                  </p:iterate>
                                  <p:childTnLst>
                                    <p:set>
                                      <p:cBhvr override="childStyle">
                                        <p:cTn id="97" dur="500" fill="hold"/>
                                        <p:tgtEl>
                                          <p:spTgt spid="69"/>
                                        </p:tgtEl>
                                        <p:attrNameLst>
                                          <p:attrName>style.color</p:attrName>
                                        </p:attrNameLst>
                                      </p:cBhvr>
                                      <p:to>
                                        <p:clrVal>
                                          <a:srgbClr val="262626"/>
                                        </p:clrVal>
                                      </p:to>
                                    </p:set>
                                    <p:set>
                                      <p:cBhvr>
                                        <p:cTn id="98" dur="500" fill="hold"/>
                                        <p:tgtEl>
                                          <p:spTgt spid="69"/>
                                        </p:tgtEl>
                                        <p:attrNameLst>
                                          <p:attrName>fillcolor</p:attrName>
                                        </p:attrNameLst>
                                      </p:cBhvr>
                                      <p:to>
                                        <p:clrVal>
                                          <a:srgbClr val="262626"/>
                                        </p:clrVal>
                                      </p:to>
                                    </p:set>
                                    <p:set>
                                      <p:cBhvr>
                                        <p:cTn id="99" dur="500" fill="hold"/>
                                        <p:tgtEl>
                                          <p:spTgt spid="69"/>
                                        </p:tgtEl>
                                        <p:attrNameLst>
                                          <p:attrName>fill.type</p:attrName>
                                        </p:attrNameLst>
                                      </p:cBhvr>
                                      <p:to>
                                        <p:strVal val="solid"/>
                                      </p:to>
                                    </p:set>
                                  </p:childTnLst>
                                </p:cTn>
                              </p:par>
                            </p:childTnLst>
                          </p:cTn>
                        </p:par>
                      </p:childTnLst>
                    </p:cTn>
                  </p:par>
                </p:childTnLst>
              </p:cTn>
              <p:nextCondLst>
                <p:cond evt="onClick" delay="0">
                  <p:tgtEl>
                    <p:spTgt spid="69"/>
                  </p:tgtEl>
                </p:cond>
              </p:nextCondLst>
            </p:seq>
          </p:childTnLst>
        </p:cTn>
      </p:par>
    </p:tnLst>
    <p:bldLst>
      <p:bldP spid="54" grpId="0"/>
      <p:bldP spid="55" grpId="0"/>
      <p:bldP spid="56" grpId="0"/>
      <p:bldP spid="57" grpId="0"/>
      <p:bldP spid="58" grpId="0"/>
      <p:bldP spid="59" grpId="0"/>
      <p:bldP spid="60" grpId="0"/>
      <p:bldP spid="61" grpId="0"/>
      <p:bldP spid="62" grpId="0"/>
      <p:bldP spid="64" grpId="0"/>
      <p:bldP spid="68"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597958" y="904973"/>
            <a:ext cx="4015843" cy="646331"/>
          </a:xfrm>
          <a:prstGeom prst="rect">
            <a:avLst/>
          </a:prstGeom>
        </p:spPr>
        <p:txBody>
          <a:bodyPr wrap="none">
            <a:spAutoFit/>
          </a:bodyPr>
          <a:lstStyle/>
          <a:p>
            <a:pPr algn="ctr" defTabSz="914400">
              <a:defRPr/>
            </a:pPr>
            <a:r>
              <a:rPr lang="zh-CN" altLang="en-US" sz="3600" b="1" dirty="0">
                <a:ln>
                  <a:solidFill>
                    <a:schemeClr val="bg1"/>
                  </a:solidFill>
                </a:ln>
                <a:solidFill>
                  <a:srgbClr val="0066FF"/>
                </a:solidFill>
                <a:latin typeface="微软雅黑" panose="020B0503020204020204" pitchFamily="34" charset="-122"/>
                <a:ea typeface="微软雅黑" panose="020B0503020204020204" pitchFamily="34" charset="-122"/>
              </a:rPr>
              <a:t> 中国四大民间故事</a:t>
            </a:r>
            <a:endParaRPr lang="zh-CN" altLang="en-US" sz="3600" b="1" dirty="0">
              <a:ln>
                <a:solidFill>
                  <a:schemeClr val="bg1"/>
                </a:solidFill>
              </a:ln>
              <a:solidFill>
                <a:srgbClr val="0066FF"/>
              </a:solidFill>
              <a:latin typeface="微软雅黑" panose="020B0503020204020204" pitchFamily="34" charset="-122"/>
              <a:ea typeface="微软雅黑" panose="020B0503020204020204" pitchFamily="34" charset="-122"/>
            </a:endParaRPr>
          </a:p>
        </p:txBody>
      </p:sp>
      <p:pic>
        <p:nvPicPr>
          <p:cNvPr id="13320" name="Picture 8"/>
          <p:cNvPicPr>
            <a:picLocks noChangeAspect="1" noChangeArrowheads="1"/>
          </p:cNvPicPr>
          <p:nvPr/>
        </p:nvPicPr>
        <p:blipFill>
          <a:blip r:embed="rId1"/>
          <a:srcRect/>
          <a:stretch>
            <a:fillRect/>
          </a:stretch>
        </p:blipFill>
        <p:spPr bwMode="auto">
          <a:xfrm>
            <a:off x="369606" y="1791991"/>
            <a:ext cx="2297930" cy="2591775"/>
          </a:xfrm>
          <a:prstGeom prst="roundRect">
            <a:avLst>
              <a:gd name="adj" fmla="val 8594"/>
            </a:avLst>
          </a:prstGeom>
          <a:solidFill>
            <a:srgbClr val="FFFFFF">
              <a:shade val="85000"/>
            </a:srgbClr>
          </a:solidFill>
          <a:ln>
            <a:noFill/>
          </a:ln>
          <a:effectLst>
            <a:softEdge rad="63500"/>
          </a:effectLst>
        </p:spPr>
      </p:pic>
      <p:pic>
        <p:nvPicPr>
          <p:cNvPr id="13322" name="Picture 10"/>
          <p:cNvPicPr>
            <a:picLocks noChangeAspect="1" noChangeArrowheads="1"/>
          </p:cNvPicPr>
          <p:nvPr/>
        </p:nvPicPr>
        <p:blipFill>
          <a:blip r:embed="rId2"/>
          <a:srcRect/>
          <a:stretch>
            <a:fillRect/>
          </a:stretch>
        </p:blipFill>
        <p:spPr bwMode="auto">
          <a:xfrm>
            <a:off x="6570805" y="3557050"/>
            <a:ext cx="2173676" cy="2572271"/>
          </a:xfrm>
          <a:prstGeom prst="roundRect">
            <a:avLst>
              <a:gd name="adj" fmla="val 8594"/>
            </a:avLst>
          </a:prstGeom>
          <a:solidFill>
            <a:srgbClr val="FFFFFF">
              <a:shade val="85000"/>
            </a:srgbClr>
          </a:solidFill>
          <a:ln>
            <a:noFill/>
          </a:ln>
          <a:effectLst>
            <a:softEdge rad="63500"/>
          </a:effectLst>
        </p:spPr>
      </p:pic>
      <p:pic>
        <p:nvPicPr>
          <p:cNvPr id="13324" name="Picture 12"/>
          <p:cNvPicPr>
            <a:picLocks noChangeAspect="1" noChangeArrowheads="1"/>
          </p:cNvPicPr>
          <p:nvPr/>
        </p:nvPicPr>
        <p:blipFill>
          <a:blip r:embed="rId3"/>
          <a:srcRect/>
          <a:stretch>
            <a:fillRect/>
          </a:stretch>
        </p:blipFill>
        <p:spPr bwMode="auto">
          <a:xfrm>
            <a:off x="4632858" y="1791989"/>
            <a:ext cx="2097600" cy="2642648"/>
          </a:xfrm>
          <a:prstGeom prst="roundRect">
            <a:avLst>
              <a:gd name="adj" fmla="val 8594"/>
            </a:avLst>
          </a:prstGeom>
          <a:solidFill>
            <a:srgbClr val="FFFFFF">
              <a:shade val="85000"/>
            </a:srgbClr>
          </a:solidFill>
          <a:ln>
            <a:noFill/>
          </a:ln>
          <a:effectLst>
            <a:softEdge rad="63500"/>
          </a:effectLst>
        </p:spPr>
      </p:pic>
      <p:pic>
        <p:nvPicPr>
          <p:cNvPr id="13326" name="Picture 14"/>
          <p:cNvPicPr>
            <a:picLocks noChangeAspect="1" noChangeArrowheads="1"/>
          </p:cNvPicPr>
          <p:nvPr/>
        </p:nvPicPr>
        <p:blipFill>
          <a:blip r:embed="rId4"/>
          <a:srcRect/>
          <a:stretch>
            <a:fillRect/>
          </a:stretch>
        </p:blipFill>
        <p:spPr bwMode="auto">
          <a:xfrm>
            <a:off x="2502746" y="3344177"/>
            <a:ext cx="2307606" cy="3076368"/>
          </a:xfrm>
          <a:prstGeom prst="roundRect">
            <a:avLst>
              <a:gd name="adj" fmla="val 8594"/>
            </a:avLst>
          </a:prstGeom>
          <a:solidFill>
            <a:srgbClr val="FFFFFF">
              <a:shade val="85000"/>
            </a:srgbClr>
          </a:solidFill>
          <a:ln>
            <a:noFill/>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left)">
                                      <p:cBhvr>
                                        <p:cTn id="12" dur="500"/>
                                        <p:tgtEl>
                                          <p:spTgt spid="13320"/>
                                        </p:tgtEl>
                                      </p:cBhvr>
                                    </p:animEffect>
                                  </p:childTnLst>
                                </p:cTn>
                              </p:par>
                              <p:par>
                                <p:cTn id="13" presetID="22" presetClass="entr" presetSubtype="8" fill="hold" nodeType="withEffect">
                                  <p:stCondLst>
                                    <p:cond delay="0"/>
                                  </p:stCondLst>
                                  <p:childTnLst>
                                    <p:set>
                                      <p:cBhvr>
                                        <p:cTn id="14" dur="1" fill="hold">
                                          <p:stCondLst>
                                            <p:cond delay="0"/>
                                          </p:stCondLst>
                                        </p:cTn>
                                        <p:tgtEl>
                                          <p:spTgt spid="13326"/>
                                        </p:tgtEl>
                                        <p:attrNameLst>
                                          <p:attrName>style.visibility</p:attrName>
                                        </p:attrNameLst>
                                      </p:cBhvr>
                                      <p:to>
                                        <p:strVal val="visible"/>
                                      </p:to>
                                    </p:set>
                                    <p:animEffect transition="in" filter="wipe(left)">
                                      <p:cBhvr>
                                        <p:cTn id="15" dur="500"/>
                                        <p:tgtEl>
                                          <p:spTgt spid="13326"/>
                                        </p:tgtEl>
                                      </p:cBhvr>
                                    </p:animEffect>
                                  </p:childTnLst>
                                </p:cTn>
                              </p:par>
                              <p:par>
                                <p:cTn id="16" presetID="22" presetClass="entr" presetSubtype="8" fill="hold" nodeType="with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wipe(left)">
                                      <p:cBhvr>
                                        <p:cTn id="18" dur="500"/>
                                        <p:tgtEl>
                                          <p:spTgt spid="13324"/>
                                        </p:tgtEl>
                                      </p:cBhvr>
                                    </p:animEffect>
                                  </p:childTnLst>
                                </p:cTn>
                              </p:par>
                              <p:par>
                                <p:cTn id="19" presetID="22" presetClass="entr" presetSubtype="8" fill="hold" nodeType="with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wipe(left)">
                                      <p:cBhvr>
                                        <p:cTn id="21"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66" name="Freeform 50"/>
          <p:cNvSpPr>
            <a:spLocks noChangeArrowheads="1"/>
          </p:cNvSpPr>
          <p:nvPr/>
        </p:nvSpPr>
        <p:spPr bwMode="auto">
          <a:xfrm>
            <a:off x="6169025" y="2518833"/>
            <a:ext cx="598488" cy="772584"/>
          </a:xfrm>
          <a:custGeom>
            <a:avLst/>
            <a:gdLst>
              <a:gd name="T0" fmla="*/ 878 w 942"/>
              <a:gd name="T1" fmla="*/ 216 h 912"/>
              <a:gd name="T2" fmla="*/ 865 w 942"/>
              <a:gd name="T3" fmla="*/ 241 h 912"/>
              <a:gd name="T4" fmla="*/ 852 w 942"/>
              <a:gd name="T5" fmla="*/ 279 h 912"/>
              <a:gd name="T6" fmla="*/ 827 w 942"/>
              <a:gd name="T7" fmla="*/ 317 h 912"/>
              <a:gd name="T8" fmla="*/ 814 w 942"/>
              <a:gd name="T9" fmla="*/ 380 h 912"/>
              <a:gd name="T10" fmla="*/ 789 w 942"/>
              <a:gd name="T11" fmla="*/ 456 h 912"/>
              <a:gd name="T12" fmla="*/ 763 w 942"/>
              <a:gd name="T13" fmla="*/ 545 h 912"/>
              <a:gd name="T14" fmla="*/ 751 w 942"/>
              <a:gd name="T15" fmla="*/ 646 h 912"/>
              <a:gd name="T16" fmla="*/ 725 w 942"/>
              <a:gd name="T17" fmla="*/ 748 h 912"/>
              <a:gd name="T18" fmla="*/ 700 w 942"/>
              <a:gd name="T19" fmla="*/ 824 h 912"/>
              <a:gd name="T20" fmla="*/ 687 w 942"/>
              <a:gd name="T21" fmla="*/ 874 h 912"/>
              <a:gd name="T22" fmla="*/ 674 w 942"/>
              <a:gd name="T23" fmla="*/ 912 h 912"/>
              <a:gd name="T24" fmla="*/ 649 w 942"/>
              <a:gd name="T25" fmla="*/ 900 h 912"/>
              <a:gd name="T26" fmla="*/ 636 w 942"/>
              <a:gd name="T27" fmla="*/ 887 h 912"/>
              <a:gd name="T28" fmla="*/ 611 w 942"/>
              <a:gd name="T29" fmla="*/ 862 h 912"/>
              <a:gd name="T30" fmla="*/ 598 w 942"/>
              <a:gd name="T31" fmla="*/ 824 h 912"/>
              <a:gd name="T32" fmla="*/ 598 w 942"/>
              <a:gd name="T33" fmla="*/ 798 h 912"/>
              <a:gd name="T34" fmla="*/ 611 w 942"/>
              <a:gd name="T35" fmla="*/ 735 h 912"/>
              <a:gd name="T36" fmla="*/ 623 w 942"/>
              <a:gd name="T37" fmla="*/ 634 h 912"/>
              <a:gd name="T38" fmla="*/ 636 w 942"/>
              <a:gd name="T39" fmla="*/ 507 h 912"/>
              <a:gd name="T40" fmla="*/ 649 w 942"/>
              <a:gd name="T41" fmla="*/ 380 h 912"/>
              <a:gd name="T42" fmla="*/ 662 w 942"/>
              <a:gd name="T43" fmla="*/ 279 h 912"/>
              <a:gd name="T44" fmla="*/ 662 w 942"/>
              <a:gd name="T45" fmla="*/ 216 h 912"/>
              <a:gd name="T46" fmla="*/ 662 w 942"/>
              <a:gd name="T47" fmla="*/ 190 h 912"/>
              <a:gd name="T48" fmla="*/ 636 w 942"/>
              <a:gd name="T49" fmla="*/ 190 h 912"/>
              <a:gd name="T50" fmla="*/ 598 w 942"/>
              <a:gd name="T51" fmla="*/ 178 h 912"/>
              <a:gd name="T52" fmla="*/ 560 w 942"/>
              <a:gd name="T53" fmla="*/ 178 h 912"/>
              <a:gd name="T54" fmla="*/ 534 w 942"/>
              <a:gd name="T55" fmla="*/ 190 h 912"/>
              <a:gd name="T56" fmla="*/ 496 w 942"/>
              <a:gd name="T57" fmla="*/ 203 h 912"/>
              <a:gd name="T58" fmla="*/ 433 w 942"/>
              <a:gd name="T59" fmla="*/ 203 h 912"/>
              <a:gd name="T60" fmla="*/ 356 w 942"/>
              <a:gd name="T61" fmla="*/ 216 h 912"/>
              <a:gd name="T62" fmla="*/ 267 w 942"/>
              <a:gd name="T63" fmla="*/ 241 h 912"/>
              <a:gd name="T64" fmla="*/ 178 w 942"/>
              <a:gd name="T65" fmla="*/ 254 h 912"/>
              <a:gd name="T66" fmla="*/ 64 w 942"/>
              <a:gd name="T67" fmla="*/ 266 h 912"/>
              <a:gd name="T68" fmla="*/ 0 w 942"/>
              <a:gd name="T69" fmla="*/ 178 h 912"/>
              <a:gd name="T70" fmla="*/ 191 w 942"/>
              <a:gd name="T71" fmla="*/ 165 h 912"/>
              <a:gd name="T72" fmla="*/ 382 w 942"/>
              <a:gd name="T73" fmla="*/ 127 h 912"/>
              <a:gd name="T74" fmla="*/ 471 w 942"/>
              <a:gd name="T75" fmla="*/ 102 h 912"/>
              <a:gd name="T76" fmla="*/ 547 w 942"/>
              <a:gd name="T77" fmla="*/ 76 h 912"/>
              <a:gd name="T78" fmla="*/ 585 w 942"/>
              <a:gd name="T79" fmla="*/ 64 h 912"/>
              <a:gd name="T80" fmla="*/ 611 w 942"/>
              <a:gd name="T81" fmla="*/ 38 h 912"/>
              <a:gd name="T82" fmla="*/ 636 w 942"/>
              <a:gd name="T83" fmla="*/ 13 h 912"/>
              <a:gd name="T84" fmla="*/ 662 w 942"/>
              <a:gd name="T85" fmla="*/ 0 h 912"/>
              <a:gd name="T86" fmla="*/ 687 w 942"/>
              <a:gd name="T87" fmla="*/ 0 h 912"/>
              <a:gd name="T88" fmla="*/ 713 w 942"/>
              <a:gd name="T89" fmla="*/ 13 h 912"/>
              <a:gd name="T90" fmla="*/ 763 w 942"/>
              <a:gd name="T91" fmla="*/ 38 h 912"/>
              <a:gd name="T92" fmla="*/ 814 w 942"/>
              <a:gd name="T93" fmla="*/ 64 h 912"/>
              <a:gd name="T94" fmla="*/ 865 w 942"/>
              <a:gd name="T95" fmla="*/ 102 h 912"/>
              <a:gd name="T96" fmla="*/ 903 w 942"/>
              <a:gd name="T97" fmla="*/ 127 h 912"/>
              <a:gd name="T98" fmla="*/ 929 w 942"/>
              <a:gd name="T99" fmla="*/ 140 h 912"/>
              <a:gd name="T100" fmla="*/ 942 w 942"/>
              <a:gd name="T101" fmla="*/ 178 h 912"/>
              <a:gd name="T102" fmla="*/ 916 w 942"/>
              <a:gd name="T103" fmla="*/ 20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2" h="912">
                <a:moveTo>
                  <a:pt x="891" y="216"/>
                </a:moveTo>
                <a:lnTo>
                  <a:pt x="878" y="216"/>
                </a:lnTo>
                <a:lnTo>
                  <a:pt x="878" y="228"/>
                </a:lnTo>
                <a:lnTo>
                  <a:pt x="865" y="241"/>
                </a:lnTo>
                <a:lnTo>
                  <a:pt x="852" y="254"/>
                </a:lnTo>
                <a:lnTo>
                  <a:pt x="852" y="279"/>
                </a:lnTo>
                <a:lnTo>
                  <a:pt x="840" y="292"/>
                </a:lnTo>
                <a:lnTo>
                  <a:pt x="827" y="317"/>
                </a:lnTo>
                <a:lnTo>
                  <a:pt x="827" y="342"/>
                </a:lnTo>
                <a:lnTo>
                  <a:pt x="814" y="380"/>
                </a:lnTo>
                <a:lnTo>
                  <a:pt x="802" y="418"/>
                </a:lnTo>
                <a:lnTo>
                  <a:pt x="789" y="456"/>
                </a:lnTo>
                <a:lnTo>
                  <a:pt x="776" y="507"/>
                </a:lnTo>
                <a:lnTo>
                  <a:pt x="763" y="545"/>
                </a:lnTo>
                <a:lnTo>
                  <a:pt x="763" y="596"/>
                </a:lnTo>
                <a:lnTo>
                  <a:pt x="751" y="646"/>
                </a:lnTo>
                <a:lnTo>
                  <a:pt x="738" y="697"/>
                </a:lnTo>
                <a:lnTo>
                  <a:pt x="725" y="748"/>
                </a:lnTo>
                <a:lnTo>
                  <a:pt x="713" y="786"/>
                </a:lnTo>
                <a:lnTo>
                  <a:pt x="700" y="824"/>
                </a:lnTo>
                <a:lnTo>
                  <a:pt x="700" y="862"/>
                </a:lnTo>
                <a:lnTo>
                  <a:pt x="687" y="874"/>
                </a:lnTo>
                <a:lnTo>
                  <a:pt x="687" y="900"/>
                </a:lnTo>
                <a:lnTo>
                  <a:pt x="674" y="912"/>
                </a:lnTo>
                <a:lnTo>
                  <a:pt x="662" y="900"/>
                </a:lnTo>
                <a:lnTo>
                  <a:pt x="649" y="900"/>
                </a:lnTo>
                <a:lnTo>
                  <a:pt x="636" y="900"/>
                </a:lnTo>
                <a:lnTo>
                  <a:pt x="636" y="887"/>
                </a:lnTo>
                <a:lnTo>
                  <a:pt x="623" y="874"/>
                </a:lnTo>
                <a:lnTo>
                  <a:pt x="611" y="862"/>
                </a:lnTo>
                <a:lnTo>
                  <a:pt x="598" y="849"/>
                </a:lnTo>
                <a:lnTo>
                  <a:pt x="598" y="824"/>
                </a:lnTo>
                <a:lnTo>
                  <a:pt x="598" y="811"/>
                </a:lnTo>
                <a:lnTo>
                  <a:pt x="598" y="798"/>
                </a:lnTo>
                <a:lnTo>
                  <a:pt x="598" y="773"/>
                </a:lnTo>
                <a:lnTo>
                  <a:pt x="611" y="735"/>
                </a:lnTo>
                <a:lnTo>
                  <a:pt x="611" y="684"/>
                </a:lnTo>
                <a:lnTo>
                  <a:pt x="623" y="634"/>
                </a:lnTo>
                <a:lnTo>
                  <a:pt x="623" y="570"/>
                </a:lnTo>
                <a:lnTo>
                  <a:pt x="636" y="507"/>
                </a:lnTo>
                <a:lnTo>
                  <a:pt x="636" y="431"/>
                </a:lnTo>
                <a:lnTo>
                  <a:pt x="649" y="380"/>
                </a:lnTo>
                <a:lnTo>
                  <a:pt x="649" y="330"/>
                </a:lnTo>
                <a:lnTo>
                  <a:pt x="662" y="279"/>
                </a:lnTo>
                <a:lnTo>
                  <a:pt x="662" y="241"/>
                </a:lnTo>
                <a:lnTo>
                  <a:pt x="662" y="216"/>
                </a:lnTo>
                <a:lnTo>
                  <a:pt x="662" y="203"/>
                </a:lnTo>
                <a:lnTo>
                  <a:pt x="662" y="190"/>
                </a:lnTo>
                <a:lnTo>
                  <a:pt x="649" y="190"/>
                </a:lnTo>
                <a:lnTo>
                  <a:pt x="636" y="190"/>
                </a:lnTo>
                <a:lnTo>
                  <a:pt x="623" y="178"/>
                </a:lnTo>
                <a:lnTo>
                  <a:pt x="598" y="178"/>
                </a:lnTo>
                <a:lnTo>
                  <a:pt x="573" y="178"/>
                </a:lnTo>
                <a:lnTo>
                  <a:pt x="560" y="178"/>
                </a:lnTo>
                <a:lnTo>
                  <a:pt x="547" y="190"/>
                </a:lnTo>
                <a:lnTo>
                  <a:pt x="534" y="190"/>
                </a:lnTo>
                <a:lnTo>
                  <a:pt x="509" y="190"/>
                </a:lnTo>
                <a:lnTo>
                  <a:pt x="496" y="203"/>
                </a:lnTo>
                <a:lnTo>
                  <a:pt x="458" y="203"/>
                </a:lnTo>
                <a:lnTo>
                  <a:pt x="433" y="203"/>
                </a:lnTo>
                <a:lnTo>
                  <a:pt x="394" y="216"/>
                </a:lnTo>
                <a:lnTo>
                  <a:pt x="356" y="216"/>
                </a:lnTo>
                <a:lnTo>
                  <a:pt x="318" y="228"/>
                </a:lnTo>
                <a:lnTo>
                  <a:pt x="267" y="241"/>
                </a:lnTo>
                <a:lnTo>
                  <a:pt x="229" y="241"/>
                </a:lnTo>
                <a:lnTo>
                  <a:pt x="178" y="254"/>
                </a:lnTo>
                <a:lnTo>
                  <a:pt x="115" y="266"/>
                </a:lnTo>
                <a:lnTo>
                  <a:pt x="64" y="266"/>
                </a:lnTo>
                <a:lnTo>
                  <a:pt x="0" y="279"/>
                </a:lnTo>
                <a:lnTo>
                  <a:pt x="0" y="178"/>
                </a:lnTo>
                <a:lnTo>
                  <a:pt x="89" y="178"/>
                </a:lnTo>
                <a:lnTo>
                  <a:pt x="191" y="165"/>
                </a:lnTo>
                <a:lnTo>
                  <a:pt x="280" y="152"/>
                </a:lnTo>
                <a:lnTo>
                  <a:pt x="382" y="127"/>
                </a:lnTo>
                <a:lnTo>
                  <a:pt x="433" y="114"/>
                </a:lnTo>
                <a:lnTo>
                  <a:pt x="471" y="102"/>
                </a:lnTo>
                <a:lnTo>
                  <a:pt x="509" y="89"/>
                </a:lnTo>
                <a:lnTo>
                  <a:pt x="547" y="76"/>
                </a:lnTo>
                <a:lnTo>
                  <a:pt x="573" y="64"/>
                </a:lnTo>
                <a:lnTo>
                  <a:pt x="585" y="64"/>
                </a:lnTo>
                <a:lnTo>
                  <a:pt x="598" y="51"/>
                </a:lnTo>
                <a:lnTo>
                  <a:pt x="611" y="38"/>
                </a:lnTo>
                <a:lnTo>
                  <a:pt x="623" y="25"/>
                </a:lnTo>
                <a:lnTo>
                  <a:pt x="636" y="13"/>
                </a:lnTo>
                <a:lnTo>
                  <a:pt x="649" y="0"/>
                </a:lnTo>
                <a:lnTo>
                  <a:pt x="662" y="0"/>
                </a:lnTo>
                <a:lnTo>
                  <a:pt x="674" y="0"/>
                </a:lnTo>
                <a:lnTo>
                  <a:pt x="687" y="0"/>
                </a:lnTo>
                <a:lnTo>
                  <a:pt x="700" y="13"/>
                </a:lnTo>
                <a:lnTo>
                  <a:pt x="713" y="13"/>
                </a:lnTo>
                <a:lnTo>
                  <a:pt x="738" y="25"/>
                </a:lnTo>
                <a:lnTo>
                  <a:pt x="763" y="38"/>
                </a:lnTo>
                <a:lnTo>
                  <a:pt x="789" y="51"/>
                </a:lnTo>
                <a:lnTo>
                  <a:pt x="814" y="64"/>
                </a:lnTo>
                <a:lnTo>
                  <a:pt x="840" y="89"/>
                </a:lnTo>
                <a:lnTo>
                  <a:pt x="865" y="102"/>
                </a:lnTo>
                <a:lnTo>
                  <a:pt x="891" y="114"/>
                </a:lnTo>
                <a:lnTo>
                  <a:pt x="903" y="127"/>
                </a:lnTo>
                <a:lnTo>
                  <a:pt x="916" y="140"/>
                </a:lnTo>
                <a:lnTo>
                  <a:pt x="929" y="140"/>
                </a:lnTo>
                <a:lnTo>
                  <a:pt x="942" y="152"/>
                </a:lnTo>
                <a:lnTo>
                  <a:pt x="942" y="178"/>
                </a:lnTo>
                <a:lnTo>
                  <a:pt x="929" y="190"/>
                </a:lnTo>
                <a:lnTo>
                  <a:pt x="916" y="203"/>
                </a:lnTo>
                <a:lnTo>
                  <a:pt x="891" y="216"/>
                </a:lnTo>
              </a:path>
            </a:pathLst>
          </a:custGeom>
          <a:solidFill>
            <a:srgbClr val="FF0000"/>
          </a:solidFill>
          <a:ln w="12700">
            <a:solidFill>
              <a:srgbClr val="000000"/>
            </a:solidFill>
            <a:round/>
          </a:ln>
        </p:spPr>
        <p:txBody>
          <a:bodyPr/>
          <a:lstStyle/>
          <a:p>
            <a:endParaRPr lang="zh-CN" altLang="en-US"/>
          </a:p>
        </p:txBody>
      </p:sp>
      <p:sp>
        <p:nvSpPr>
          <p:cNvPr id="60467" name="Freeform 51"/>
          <p:cNvSpPr>
            <a:spLocks noChangeArrowheads="1"/>
          </p:cNvSpPr>
          <p:nvPr/>
        </p:nvSpPr>
        <p:spPr bwMode="auto">
          <a:xfrm>
            <a:off x="6210301" y="2885018"/>
            <a:ext cx="290513" cy="148167"/>
          </a:xfrm>
          <a:custGeom>
            <a:avLst/>
            <a:gdLst>
              <a:gd name="T0" fmla="*/ 229 w 458"/>
              <a:gd name="T1" fmla="*/ 38 h 177"/>
              <a:gd name="T2" fmla="*/ 254 w 458"/>
              <a:gd name="T3" fmla="*/ 25 h 177"/>
              <a:gd name="T4" fmla="*/ 280 w 458"/>
              <a:gd name="T5" fmla="*/ 13 h 177"/>
              <a:gd name="T6" fmla="*/ 292 w 458"/>
              <a:gd name="T7" fmla="*/ 13 h 177"/>
              <a:gd name="T8" fmla="*/ 318 w 458"/>
              <a:gd name="T9" fmla="*/ 0 h 177"/>
              <a:gd name="T10" fmla="*/ 330 w 458"/>
              <a:gd name="T11" fmla="*/ 0 h 177"/>
              <a:gd name="T12" fmla="*/ 343 w 458"/>
              <a:gd name="T13" fmla="*/ 0 h 177"/>
              <a:gd name="T14" fmla="*/ 356 w 458"/>
              <a:gd name="T15" fmla="*/ 0 h 177"/>
              <a:gd name="T16" fmla="*/ 369 w 458"/>
              <a:gd name="T17" fmla="*/ 0 h 177"/>
              <a:gd name="T18" fmla="*/ 394 w 458"/>
              <a:gd name="T19" fmla="*/ 13 h 177"/>
              <a:gd name="T20" fmla="*/ 407 w 458"/>
              <a:gd name="T21" fmla="*/ 13 h 177"/>
              <a:gd name="T22" fmla="*/ 432 w 458"/>
              <a:gd name="T23" fmla="*/ 25 h 177"/>
              <a:gd name="T24" fmla="*/ 445 w 458"/>
              <a:gd name="T25" fmla="*/ 38 h 177"/>
              <a:gd name="T26" fmla="*/ 458 w 458"/>
              <a:gd name="T27" fmla="*/ 51 h 177"/>
              <a:gd name="T28" fmla="*/ 458 w 458"/>
              <a:gd name="T29" fmla="*/ 63 h 177"/>
              <a:gd name="T30" fmla="*/ 458 w 458"/>
              <a:gd name="T31" fmla="*/ 76 h 177"/>
              <a:gd name="T32" fmla="*/ 445 w 458"/>
              <a:gd name="T33" fmla="*/ 76 h 177"/>
              <a:gd name="T34" fmla="*/ 445 w 458"/>
              <a:gd name="T35" fmla="*/ 89 h 177"/>
              <a:gd name="T36" fmla="*/ 432 w 458"/>
              <a:gd name="T37" fmla="*/ 89 h 177"/>
              <a:gd name="T38" fmla="*/ 407 w 458"/>
              <a:gd name="T39" fmla="*/ 101 h 177"/>
              <a:gd name="T40" fmla="*/ 394 w 458"/>
              <a:gd name="T41" fmla="*/ 114 h 177"/>
              <a:gd name="T42" fmla="*/ 369 w 458"/>
              <a:gd name="T43" fmla="*/ 114 h 177"/>
              <a:gd name="T44" fmla="*/ 343 w 458"/>
              <a:gd name="T45" fmla="*/ 114 h 177"/>
              <a:gd name="T46" fmla="*/ 305 w 458"/>
              <a:gd name="T47" fmla="*/ 127 h 177"/>
              <a:gd name="T48" fmla="*/ 280 w 458"/>
              <a:gd name="T49" fmla="*/ 139 h 177"/>
              <a:gd name="T50" fmla="*/ 241 w 458"/>
              <a:gd name="T51" fmla="*/ 139 h 177"/>
              <a:gd name="T52" fmla="*/ 203 w 458"/>
              <a:gd name="T53" fmla="*/ 152 h 177"/>
              <a:gd name="T54" fmla="*/ 152 w 458"/>
              <a:gd name="T55" fmla="*/ 152 h 177"/>
              <a:gd name="T56" fmla="*/ 101 w 458"/>
              <a:gd name="T57" fmla="*/ 165 h 177"/>
              <a:gd name="T58" fmla="*/ 51 w 458"/>
              <a:gd name="T59" fmla="*/ 165 h 177"/>
              <a:gd name="T60" fmla="*/ 0 w 458"/>
              <a:gd name="T61" fmla="*/ 177 h 177"/>
              <a:gd name="T62" fmla="*/ 0 w 458"/>
              <a:gd name="T63" fmla="*/ 89 h 177"/>
              <a:gd name="T64" fmla="*/ 63 w 458"/>
              <a:gd name="T65" fmla="*/ 89 h 177"/>
              <a:gd name="T66" fmla="*/ 114 w 458"/>
              <a:gd name="T67" fmla="*/ 76 h 177"/>
              <a:gd name="T68" fmla="*/ 178 w 458"/>
              <a:gd name="T69" fmla="*/ 63 h 177"/>
              <a:gd name="T70" fmla="*/ 229 w 458"/>
              <a:gd name="T71" fmla="*/ 3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8" h="177">
                <a:moveTo>
                  <a:pt x="229" y="38"/>
                </a:moveTo>
                <a:lnTo>
                  <a:pt x="254" y="25"/>
                </a:lnTo>
                <a:lnTo>
                  <a:pt x="280" y="13"/>
                </a:lnTo>
                <a:lnTo>
                  <a:pt x="292" y="13"/>
                </a:lnTo>
                <a:lnTo>
                  <a:pt x="318" y="0"/>
                </a:lnTo>
                <a:lnTo>
                  <a:pt x="330" y="0"/>
                </a:lnTo>
                <a:lnTo>
                  <a:pt x="343" y="0"/>
                </a:lnTo>
                <a:lnTo>
                  <a:pt x="356" y="0"/>
                </a:lnTo>
                <a:lnTo>
                  <a:pt x="369" y="0"/>
                </a:lnTo>
                <a:lnTo>
                  <a:pt x="394" y="13"/>
                </a:lnTo>
                <a:lnTo>
                  <a:pt x="407" y="13"/>
                </a:lnTo>
                <a:lnTo>
                  <a:pt x="432" y="25"/>
                </a:lnTo>
                <a:lnTo>
                  <a:pt x="445" y="38"/>
                </a:lnTo>
                <a:lnTo>
                  <a:pt x="458" y="51"/>
                </a:lnTo>
                <a:lnTo>
                  <a:pt x="458" y="63"/>
                </a:lnTo>
                <a:lnTo>
                  <a:pt x="458" y="76"/>
                </a:lnTo>
                <a:lnTo>
                  <a:pt x="445" y="76"/>
                </a:lnTo>
                <a:lnTo>
                  <a:pt x="445" y="89"/>
                </a:lnTo>
                <a:lnTo>
                  <a:pt x="432" y="89"/>
                </a:lnTo>
                <a:lnTo>
                  <a:pt x="407" y="101"/>
                </a:lnTo>
                <a:lnTo>
                  <a:pt x="394" y="114"/>
                </a:lnTo>
                <a:lnTo>
                  <a:pt x="369" y="114"/>
                </a:lnTo>
                <a:lnTo>
                  <a:pt x="343" y="114"/>
                </a:lnTo>
                <a:lnTo>
                  <a:pt x="305" y="127"/>
                </a:lnTo>
                <a:lnTo>
                  <a:pt x="280" y="139"/>
                </a:lnTo>
                <a:lnTo>
                  <a:pt x="241" y="139"/>
                </a:lnTo>
                <a:lnTo>
                  <a:pt x="203" y="152"/>
                </a:lnTo>
                <a:lnTo>
                  <a:pt x="152" y="152"/>
                </a:lnTo>
                <a:lnTo>
                  <a:pt x="101" y="165"/>
                </a:lnTo>
                <a:lnTo>
                  <a:pt x="51" y="165"/>
                </a:lnTo>
                <a:lnTo>
                  <a:pt x="0" y="177"/>
                </a:lnTo>
                <a:lnTo>
                  <a:pt x="0" y="89"/>
                </a:lnTo>
                <a:lnTo>
                  <a:pt x="63" y="89"/>
                </a:lnTo>
                <a:lnTo>
                  <a:pt x="114" y="76"/>
                </a:lnTo>
                <a:lnTo>
                  <a:pt x="178" y="63"/>
                </a:lnTo>
                <a:lnTo>
                  <a:pt x="229" y="38"/>
                </a:lnTo>
              </a:path>
            </a:pathLst>
          </a:custGeom>
          <a:solidFill>
            <a:srgbClr val="FF0000"/>
          </a:solidFill>
          <a:ln w="12700">
            <a:solidFill>
              <a:srgbClr val="000000"/>
            </a:solidFill>
            <a:round/>
          </a:ln>
        </p:spPr>
        <p:txBody>
          <a:bodyPr/>
          <a:lstStyle/>
          <a:p>
            <a:endParaRPr lang="zh-CN" altLang="en-US"/>
          </a:p>
        </p:txBody>
      </p:sp>
      <p:sp>
        <p:nvSpPr>
          <p:cNvPr id="60468" name="Freeform 52"/>
          <p:cNvSpPr>
            <a:spLocks noChangeArrowheads="1"/>
          </p:cNvSpPr>
          <p:nvPr/>
        </p:nvSpPr>
        <p:spPr bwMode="auto">
          <a:xfrm>
            <a:off x="6210301" y="3185585"/>
            <a:ext cx="379413" cy="137583"/>
          </a:xfrm>
          <a:custGeom>
            <a:avLst/>
            <a:gdLst>
              <a:gd name="T0" fmla="*/ 0 w 598"/>
              <a:gd name="T1" fmla="*/ 88 h 164"/>
              <a:gd name="T2" fmla="*/ 89 w 598"/>
              <a:gd name="T3" fmla="*/ 63 h 164"/>
              <a:gd name="T4" fmla="*/ 178 w 598"/>
              <a:gd name="T5" fmla="*/ 50 h 164"/>
              <a:gd name="T6" fmla="*/ 254 w 598"/>
              <a:gd name="T7" fmla="*/ 38 h 164"/>
              <a:gd name="T8" fmla="*/ 330 w 598"/>
              <a:gd name="T9" fmla="*/ 25 h 164"/>
              <a:gd name="T10" fmla="*/ 407 w 598"/>
              <a:gd name="T11" fmla="*/ 12 h 164"/>
              <a:gd name="T12" fmla="*/ 470 w 598"/>
              <a:gd name="T13" fmla="*/ 0 h 164"/>
              <a:gd name="T14" fmla="*/ 547 w 598"/>
              <a:gd name="T15" fmla="*/ 0 h 164"/>
              <a:gd name="T16" fmla="*/ 598 w 598"/>
              <a:gd name="T17" fmla="*/ 0 h 164"/>
              <a:gd name="T18" fmla="*/ 598 w 598"/>
              <a:gd name="T19" fmla="*/ 101 h 164"/>
              <a:gd name="T20" fmla="*/ 509 w 598"/>
              <a:gd name="T21" fmla="*/ 101 h 164"/>
              <a:gd name="T22" fmla="*/ 432 w 598"/>
              <a:gd name="T23" fmla="*/ 101 h 164"/>
              <a:gd name="T24" fmla="*/ 356 w 598"/>
              <a:gd name="T25" fmla="*/ 114 h 164"/>
              <a:gd name="T26" fmla="*/ 280 w 598"/>
              <a:gd name="T27" fmla="*/ 126 h 164"/>
              <a:gd name="T28" fmla="*/ 203 w 598"/>
              <a:gd name="T29" fmla="*/ 139 h 164"/>
              <a:gd name="T30" fmla="*/ 127 w 598"/>
              <a:gd name="T31" fmla="*/ 152 h 164"/>
              <a:gd name="T32" fmla="*/ 63 w 598"/>
              <a:gd name="T33" fmla="*/ 152 h 164"/>
              <a:gd name="T34" fmla="*/ 0 w 598"/>
              <a:gd name="T35" fmla="*/ 164 h 164"/>
              <a:gd name="T36" fmla="*/ 0 w 598"/>
              <a:gd name="T37" fmla="*/ 8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8" h="164">
                <a:moveTo>
                  <a:pt x="0" y="88"/>
                </a:moveTo>
                <a:lnTo>
                  <a:pt x="89" y="63"/>
                </a:lnTo>
                <a:lnTo>
                  <a:pt x="178" y="50"/>
                </a:lnTo>
                <a:lnTo>
                  <a:pt x="254" y="38"/>
                </a:lnTo>
                <a:lnTo>
                  <a:pt x="330" y="25"/>
                </a:lnTo>
                <a:lnTo>
                  <a:pt x="407" y="12"/>
                </a:lnTo>
                <a:lnTo>
                  <a:pt x="470" y="0"/>
                </a:lnTo>
                <a:lnTo>
                  <a:pt x="547" y="0"/>
                </a:lnTo>
                <a:lnTo>
                  <a:pt x="598" y="0"/>
                </a:lnTo>
                <a:lnTo>
                  <a:pt x="598" y="101"/>
                </a:lnTo>
                <a:lnTo>
                  <a:pt x="509" y="101"/>
                </a:lnTo>
                <a:lnTo>
                  <a:pt x="432" y="101"/>
                </a:lnTo>
                <a:lnTo>
                  <a:pt x="356" y="114"/>
                </a:lnTo>
                <a:lnTo>
                  <a:pt x="280" y="126"/>
                </a:lnTo>
                <a:lnTo>
                  <a:pt x="203" y="139"/>
                </a:lnTo>
                <a:lnTo>
                  <a:pt x="127" y="152"/>
                </a:lnTo>
                <a:lnTo>
                  <a:pt x="63" y="152"/>
                </a:lnTo>
                <a:lnTo>
                  <a:pt x="0" y="164"/>
                </a:lnTo>
                <a:lnTo>
                  <a:pt x="0" y="88"/>
                </a:lnTo>
              </a:path>
            </a:pathLst>
          </a:custGeom>
          <a:solidFill>
            <a:srgbClr val="FF0000"/>
          </a:solidFill>
          <a:ln w="12700">
            <a:solidFill>
              <a:srgbClr val="000000"/>
            </a:solidFill>
            <a:round/>
          </a:ln>
        </p:spPr>
        <p:txBody>
          <a:bodyPr/>
          <a:lstStyle/>
          <a:p>
            <a:endParaRPr lang="zh-CN" altLang="en-US"/>
          </a:p>
        </p:txBody>
      </p:sp>
      <p:sp>
        <p:nvSpPr>
          <p:cNvPr id="60470" name="Freeform 54"/>
          <p:cNvSpPr>
            <a:spLocks noChangeArrowheads="1"/>
          </p:cNvSpPr>
          <p:nvPr/>
        </p:nvSpPr>
        <p:spPr bwMode="auto">
          <a:xfrm>
            <a:off x="6338889" y="2165351"/>
            <a:ext cx="307975" cy="203200"/>
          </a:xfrm>
          <a:custGeom>
            <a:avLst/>
            <a:gdLst>
              <a:gd name="T0" fmla="*/ 26 w 484"/>
              <a:gd name="T1" fmla="*/ 25 h 241"/>
              <a:gd name="T2" fmla="*/ 38 w 484"/>
              <a:gd name="T3" fmla="*/ 25 h 241"/>
              <a:gd name="T4" fmla="*/ 51 w 484"/>
              <a:gd name="T5" fmla="*/ 25 h 241"/>
              <a:gd name="T6" fmla="*/ 64 w 484"/>
              <a:gd name="T7" fmla="*/ 13 h 241"/>
              <a:gd name="T8" fmla="*/ 89 w 484"/>
              <a:gd name="T9" fmla="*/ 13 h 241"/>
              <a:gd name="T10" fmla="*/ 102 w 484"/>
              <a:gd name="T11" fmla="*/ 13 h 241"/>
              <a:gd name="T12" fmla="*/ 140 w 484"/>
              <a:gd name="T13" fmla="*/ 13 h 241"/>
              <a:gd name="T14" fmla="*/ 166 w 484"/>
              <a:gd name="T15" fmla="*/ 0 h 241"/>
              <a:gd name="T16" fmla="*/ 191 w 484"/>
              <a:gd name="T17" fmla="*/ 0 h 241"/>
              <a:gd name="T18" fmla="*/ 255 w 484"/>
              <a:gd name="T19" fmla="*/ 13 h 241"/>
              <a:gd name="T20" fmla="*/ 318 w 484"/>
              <a:gd name="T21" fmla="*/ 13 h 241"/>
              <a:gd name="T22" fmla="*/ 356 w 484"/>
              <a:gd name="T23" fmla="*/ 25 h 241"/>
              <a:gd name="T24" fmla="*/ 395 w 484"/>
              <a:gd name="T25" fmla="*/ 25 h 241"/>
              <a:gd name="T26" fmla="*/ 420 w 484"/>
              <a:gd name="T27" fmla="*/ 51 h 241"/>
              <a:gd name="T28" fmla="*/ 446 w 484"/>
              <a:gd name="T29" fmla="*/ 76 h 241"/>
              <a:gd name="T30" fmla="*/ 471 w 484"/>
              <a:gd name="T31" fmla="*/ 101 h 241"/>
              <a:gd name="T32" fmla="*/ 484 w 484"/>
              <a:gd name="T33" fmla="*/ 139 h 241"/>
              <a:gd name="T34" fmla="*/ 484 w 484"/>
              <a:gd name="T35" fmla="*/ 165 h 241"/>
              <a:gd name="T36" fmla="*/ 484 w 484"/>
              <a:gd name="T37" fmla="*/ 177 h 241"/>
              <a:gd name="T38" fmla="*/ 484 w 484"/>
              <a:gd name="T39" fmla="*/ 190 h 241"/>
              <a:gd name="T40" fmla="*/ 484 w 484"/>
              <a:gd name="T41" fmla="*/ 203 h 241"/>
              <a:gd name="T42" fmla="*/ 484 w 484"/>
              <a:gd name="T43" fmla="*/ 215 h 241"/>
              <a:gd name="T44" fmla="*/ 484 w 484"/>
              <a:gd name="T45" fmla="*/ 228 h 241"/>
              <a:gd name="T46" fmla="*/ 471 w 484"/>
              <a:gd name="T47" fmla="*/ 241 h 241"/>
              <a:gd name="T48" fmla="*/ 458 w 484"/>
              <a:gd name="T49" fmla="*/ 241 h 241"/>
              <a:gd name="T50" fmla="*/ 433 w 484"/>
              <a:gd name="T51" fmla="*/ 241 h 241"/>
              <a:gd name="T52" fmla="*/ 407 w 484"/>
              <a:gd name="T53" fmla="*/ 241 h 241"/>
              <a:gd name="T54" fmla="*/ 395 w 484"/>
              <a:gd name="T55" fmla="*/ 241 h 241"/>
              <a:gd name="T56" fmla="*/ 382 w 484"/>
              <a:gd name="T57" fmla="*/ 241 h 241"/>
              <a:gd name="T58" fmla="*/ 369 w 484"/>
              <a:gd name="T59" fmla="*/ 228 h 241"/>
              <a:gd name="T60" fmla="*/ 344 w 484"/>
              <a:gd name="T61" fmla="*/ 228 h 241"/>
              <a:gd name="T62" fmla="*/ 331 w 484"/>
              <a:gd name="T63" fmla="*/ 215 h 241"/>
              <a:gd name="T64" fmla="*/ 306 w 484"/>
              <a:gd name="T65" fmla="*/ 203 h 241"/>
              <a:gd name="T66" fmla="*/ 280 w 484"/>
              <a:gd name="T67" fmla="*/ 203 h 241"/>
              <a:gd name="T68" fmla="*/ 255 w 484"/>
              <a:gd name="T69" fmla="*/ 190 h 241"/>
              <a:gd name="T70" fmla="*/ 229 w 484"/>
              <a:gd name="T71" fmla="*/ 177 h 241"/>
              <a:gd name="T72" fmla="*/ 191 w 484"/>
              <a:gd name="T73" fmla="*/ 152 h 241"/>
              <a:gd name="T74" fmla="*/ 166 w 484"/>
              <a:gd name="T75" fmla="*/ 139 h 241"/>
              <a:gd name="T76" fmla="*/ 127 w 484"/>
              <a:gd name="T77" fmla="*/ 127 h 241"/>
              <a:gd name="T78" fmla="*/ 89 w 484"/>
              <a:gd name="T79" fmla="*/ 101 h 241"/>
              <a:gd name="T80" fmla="*/ 51 w 484"/>
              <a:gd name="T81" fmla="*/ 89 h 241"/>
              <a:gd name="T82" fmla="*/ 0 w 484"/>
              <a:gd name="T83" fmla="*/ 63 h 241"/>
              <a:gd name="T84" fmla="*/ 0 w 484"/>
              <a:gd name="T85" fmla="*/ 51 h 241"/>
              <a:gd name="T86" fmla="*/ 13 w 484"/>
              <a:gd name="T87" fmla="*/ 51 h 241"/>
              <a:gd name="T88" fmla="*/ 26 w 484"/>
              <a:gd name="T89" fmla="*/ 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241">
                <a:moveTo>
                  <a:pt x="26" y="25"/>
                </a:moveTo>
                <a:lnTo>
                  <a:pt x="38" y="25"/>
                </a:lnTo>
                <a:lnTo>
                  <a:pt x="51" y="25"/>
                </a:lnTo>
                <a:lnTo>
                  <a:pt x="64" y="13"/>
                </a:lnTo>
                <a:lnTo>
                  <a:pt x="89" y="13"/>
                </a:lnTo>
                <a:lnTo>
                  <a:pt x="102" y="13"/>
                </a:lnTo>
                <a:lnTo>
                  <a:pt x="140" y="13"/>
                </a:lnTo>
                <a:lnTo>
                  <a:pt x="166" y="0"/>
                </a:lnTo>
                <a:lnTo>
                  <a:pt x="191" y="0"/>
                </a:lnTo>
                <a:lnTo>
                  <a:pt x="255" y="13"/>
                </a:lnTo>
                <a:lnTo>
                  <a:pt x="318" y="13"/>
                </a:lnTo>
                <a:lnTo>
                  <a:pt x="356" y="25"/>
                </a:lnTo>
                <a:lnTo>
                  <a:pt x="395" y="25"/>
                </a:lnTo>
                <a:lnTo>
                  <a:pt x="420" y="51"/>
                </a:lnTo>
                <a:lnTo>
                  <a:pt x="446" y="76"/>
                </a:lnTo>
                <a:lnTo>
                  <a:pt x="471" y="101"/>
                </a:lnTo>
                <a:lnTo>
                  <a:pt x="484" y="139"/>
                </a:lnTo>
                <a:lnTo>
                  <a:pt x="484" y="165"/>
                </a:lnTo>
                <a:lnTo>
                  <a:pt x="484" y="177"/>
                </a:lnTo>
                <a:lnTo>
                  <a:pt x="484" y="190"/>
                </a:lnTo>
                <a:lnTo>
                  <a:pt x="484" y="203"/>
                </a:lnTo>
                <a:lnTo>
                  <a:pt x="484" y="215"/>
                </a:lnTo>
                <a:lnTo>
                  <a:pt x="484" y="228"/>
                </a:lnTo>
                <a:lnTo>
                  <a:pt x="471" y="241"/>
                </a:lnTo>
                <a:lnTo>
                  <a:pt x="458" y="241"/>
                </a:lnTo>
                <a:lnTo>
                  <a:pt x="433" y="241"/>
                </a:lnTo>
                <a:lnTo>
                  <a:pt x="407" y="241"/>
                </a:lnTo>
                <a:lnTo>
                  <a:pt x="395" y="241"/>
                </a:lnTo>
                <a:lnTo>
                  <a:pt x="382" y="241"/>
                </a:lnTo>
                <a:lnTo>
                  <a:pt x="369" y="228"/>
                </a:lnTo>
                <a:lnTo>
                  <a:pt x="344" y="228"/>
                </a:lnTo>
                <a:lnTo>
                  <a:pt x="331" y="215"/>
                </a:lnTo>
                <a:lnTo>
                  <a:pt x="306" y="203"/>
                </a:lnTo>
                <a:lnTo>
                  <a:pt x="280" y="203"/>
                </a:lnTo>
                <a:lnTo>
                  <a:pt x="255" y="190"/>
                </a:lnTo>
                <a:lnTo>
                  <a:pt x="229" y="177"/>
                </a:lnTo>
                <a:lnTo>
                  <a:pt x="191" y="152"/>
                </a:lnTo>
                <a:lnTo>
                  <a:pt x="166" y="139"/>
                </a:lnTo>
                <a:lnTo>
                  <a:pt x="127" y="127"/>
                </a:lnTo>
                <a:lnTo>
                  <a:pt x="89" y="101"/>
                </a:lnTo>
                <a:lnTo>
                  <a:pt x="51" y="89"/>
                </a:lnTo>
                <a:lnTo>
                  <a:pt x="0" y="63"/>
                </a:lnTo>
                <a:lnTo>
                  <a:pt x="0" y="51"/>
                </a:lnTo>
                <a:lnTo>
                  <a:pt x="13" y="51"/>
                </a:lnTo>
                <a:lnTo>
                  <a:pt x="26" y="25"/>
                </a:lnTo>
              </a:path>
            </a:pathLst>
          </a:custGeom>
          <a:solidFill>
            <a:srgbClr val="FF0000"/>
          </a:solidFill>
          <a:ln w="12700">
            <a:solidFill>
              <a:srgbClr val="000000"/>
            </a:solidFill>
            <a:round/>
          </a:ln>
        </p:spPr>
        <p:txBody>
          <a:bodyPr/>
          <a:lstStyle/>
          <a:p>
            <a:endParaRPr lang="zh-CN" altLang="en-US"/>
          </a:p>
        </p:txBody>
      </p:sp>
      <p:sp>
        <p:nvSpPr>
          <p:cNvPr id="60471" name="Freeform 55"/>
          <p:cNvSpPr>
            <a:spLocks noChangeArrowheads="1"/>
          </p:cNvSpPr>
          <p:nvPr/>
        </p:nvSpPr>
        <p:spPr bwMode="auto">
          <a:xfrm>
            <a:off x="6904038" y="2518834"/>
            <a:ext cx="582612" cy="1341967"/>
          </a:xfrm>
          <a:custGeom>
            <a:avLst/>
            <a:gdLst>
              <a:gd name="T0" fmla="*/ 483 w 916"/>
              <a:gd name="T1" fmla="*/ 532 h 1584"/>
              <a:gd name="T2" fmla="*/ 420 w 916"/>
              <a:gd name="T3" fmla="*/ 634 h 1584"/>
              <a:gd name="T4" fmla="*/ 407 w 916"/>
              <a:gd name="T5" fmla="*/ 672 h 1584"/>
              <a:gd name="T6" fmla="*/ 445 w 916"/>
              <a:gd name="T7" fmla="*/ 697 h 1584"/>
              <a:gd name="T8" fmla="*/ 509 w 916"/>
              <a:gd name="T9" fmla="*/ 722 h 1584"/>
              <a:gd name="T10" fmla="*/ 623 w 916"/>
              <a:gd name="T11" fmla="*/ 786 h 1584"/>
              <a:gd name="T12" fmla="*/ 712 w 916"/>
              <a:gd name="T13" fmla="*/ 862 h 1584"/>
              <a:gd name="T14" fmla="*/ 801 w 916"/>
              <a:gd name="T15" fmla="*/ 963 h 1584"/>
              <a:gd name="T16" fmla="*/ 865 w 916"/>
              <a:gd name="T17" fmla="*/ 1065 h 1584"/>
              <a:gd name="T18" fmla="*/ 903 w 916"/>
              <a:gd name="T19" fmla="*/ 1166 h 1584"/>
              <a:gd name="T20" fmla="*/ 903 w 916"/>
              <a:gd name="T21" fmla="*/ 1280 h 1584"/>
              <a:gd name="T22" fmla="*/ 890 w 916"/>
              <a:gd name="T23" fmla="*/ 1407 h 1584"/>
              <a:gd name="T24" fmla="*/ 814 w 916"/>
              <a:gd name="T25" fmla="*/ 1521 h 1584"/>
              <a:gd name="T26" fmla="*/ 750 w 916"/>
              <a:gd name="T27" fmla="*/ 1571 h 1584"/>
              <a:gd name="T28" fmla="*/ 700 w 916"/>
              <a:gd name="T29" fmla="*/ 1559 h 1584"/>
              <a:gd name="T30" fmla="*/ 674 w 916"/>
              <a:gd name="T31" fmla="*/ 1521 h 1584"/>
              <a:gd name="T32" fmla="*/ 649 w 916"/>
              <a:gd name="T33" fmla="*/ 1470 h 1584"/>
              <a:gd name="T34" fmla="*/ 598 w 916"/>
              <a:gd name="T35" fmla="*/ 1407 h 1584"/>
              <a:gd name="T36" fmla="*/ 509 w 916"/>
              <a:gd name="T37" fmla="*/ 1356 h 1584"/>
              <a:gd name="T38" fmla="*/ 394 w 916"/>
              <a:gd name="T39" fmla="*/ 1305 h 1584"/>
              <a:gd name="T40" fmla="*/ 305 w 916"/>
              <a:gd name="T41" fmla="*/ 1267 h 1584"/>
              <a:gd name="T42" fmla="*/ 280 w 916"/>
              <a:gd name="T43" fmla="*/ 1229 h 1584"/>
              <a:gd name="T44" fmla="*/ 318 w 916"/>
              <a:gd name="T45" fmla="*/ 1229 h 1584"/>
              <a:gd name="T46" fmla="*/ 407 w 916"/>
              <a:gd name="T47" fmla="*/ 1229 h 1584"/>
              <a:gd name="T48" fmla="*/ 572 w 916"/>
              <a:gd name="T49" fmla="*/ 1255 h 1584"/>
              <a:gd name="T50" fmla="*/ 674 w 916"/>
              <a:gd name="T51" fmla="*/ 1255 h 1584"/>
              <a:gd name="T52" fmla="*/ 712 w 916"/>
              <a:gd name="T53" fmla="*/ 1229 h 1584"/>
              <a:gd name="T54" fmla="*/ 712 w 916"/>
              <a:gd name="T55" fmla="*/ 1153 h 1584"/>
              <a:gd name="T56" fmla="*/ 649 w 916"/>
              <a:gd name="T57" fmla="*/ 1027 h 1584"/>
              <a:gd name="T58" fmla="*/ 547 w 916"/>
              <a:gd name="T59" fmla="*/ 874 h 1584"/>
              <a:gd name="T60" fmla="*/ 420 w 916"/>
              <a:gd name="T61" fmla="*/ 773 h 1584"/>
              <a:gd name="T62" fmla="*/ 356 w 916"/>
              <a:gd name="T63" fmla="*/ 735 h 1584"/>
              <a:gd name="T64" fmla="*/ 318 w 916"/>
              <a:gd name="T65" fmla="*/ 697 h 1584"/>
              <a:gd name="T66" fmla="*/ 343 w 916"/>
              <a:gd name="T67" fmla="*/ 646 h 1584"/>
              <a:gd name="T68" fmla="*/ 381 w 916"/>
              <a:gd name="T69" fmla="*/ 532 h 1584"/>
              <a:gd name="T70" fmla="*/ 458 w 916"/>
              <a:gd name="T71" fmla="*/ 380 h 1584"/>
              <a:gd name="T72" fmla="*/ 509 w 916"/>
              <a:gd name="T73" fmla="*/ 254 h 1584"/>
              <a:gd name="T74" fmla="*/ 534 w 916"/>
              <a:gd name="T75" fmla="*/ 190 h 1584"/>
              <a:gd name="T76" fmla="*/ 496 w 916"/>
              <a:gd name="T77" fmla="*/ 178 h 1584"/>
              <a:gd name="T78" fmla="*/ 420 w 916"/>
              <a:gd name="T79" fmla="*/ 190 h 1584"/>
              <a:gd name="T80" fmla="*/ 280 w 916"/>
              <a:gd name="T81" fmla="*/ 216 h 1584"/>
              <a:gd name="T82" fmla="*/ 102 w 916"/>
              <a:gd name="T83" fmla="*/ 228 h 1584"/>
              <a:gd name="T84" fmla="*/ 0 w 916"/>
              <a:gd name="T85" fmla="*/ 152 h 1584"/>
              <a:gd name="T86" fmla="*/ 152 w 916"/>
              <a:gd name="T87" fmla="*/ 140 h 1584"/>
              <a:gd name="T88" fmla="*/ 292 w 916"/>
              <a:gd name="T89" fmla="*/ 127 h 1584"/>
              <a:gd name="T90" fmla="*/ 420 w 916"/>
              <a:gd name="T91" fmla="*/ 89 h 1584"/>
              <a:gd name="T92" fmla="*/ 496 w 916"/>
              <a:gd name="T93" fmla="*/ 64 h 1584"/>
              <a:gd name="T94" fmla="*/ 547 w 916"/>
              <a:gd name="T95" fmla="*/ 38 h 1584"/>
              <a:gd name="T96" fmla="*/ 610 w 916"/>
              <a:gd name="T97" fmla="*/ 0 h 1584"/>
              <a:gd name="T98" fmla="*/ 649 w 916"/>
              <a:gd name="T99" fmla="*/ 0 h 1584"/>
              <a:gd name="T100" fmla="*/ 700 w 916"/>
              <a:gd name="T101" fmla="*/ 25 h 1584"/>
              <a:gd name="T102" fmla="*/ 776 w 916"/>
              <a:gd name="T103" fmla="*/ 51 h 1584"/>
              <a:gd name="T104" fmla="*/ 839 w 916"/>
              <a:gd name="T105" fmla="*/ 102 h 1584"/>
              <a:gd name="T106" fmla="*/ 878 w 916"/>
              <a:gd name="T107" fmla="*/ 140 h 1584"/>
              <a:gd name="T108" fmla="*/ 878 w 916"/>
              <a:gd name="T109" fmla="*/ 165 h 1584"/>
              <a:gd name="T110" fmla="*/ 814 w 916"/>
              <a:gd name="T111" fmla="*/ 190 h 1584"/>
              <a:gd name="T112" fmla="*/ 750 w 916"/>
              <a:gd name="T113" fmla="*/ 241 h 1584"/>
              <a:gd name="T114" fmla="*/ 649 w 916"/>
              <a:gd name="T115" fmla="*/ 342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6" h="1584">
                <a:moveTo>
                  <a:pt x="560" y="444"/>
                </a:moveTo>
                <a:lnTo>
                  <a:pt x="521" y="494"/>
                </a:lnTo>
                <a:lnTo>
                  <a:pt x="483" y="532"/>
                </a:lnTo>
                <a:lnTo>
                  <a:pt x="458" y="570"/>
                </a:lnTo>
                <a:lnTo>
                  <a:pt x="445" y="608"/>
                </a:lnTo>
                <a:lnTo>
                  <a:pt x="420" y="634"/>
                </a:lnTo>
                <a:lnTo>
                  <a:pt x="420" y="646"/>
                </a:lnTo>
                <a:lnTo>
                  <a:pt x="407" y="659"/>
                </a:lnTo>
                <a:lnTo>
                  <a:pt x="407" y="672"/>
                </a:lnTo>
                <a:lnTo>
                  <a:pt x="420" y="672"/>
                </a:lnTo>
                <a:lnTo>
                  <a:pt x="432" y="684"/>
                </a:lnTo>
                <a:lnTo>
                  <a:pt x="445" y="697"/>
                </a:lnTo>
                <a:lnTo>
                  <a:pt x="458" y="697"/>
                </a:lnTo>
                <a:lnTo>
                  <a:pt x="483" y="710"/>
                </a:lnTo>
                <a:lnTo>
                  <a:pt x="509" y="722"/>
                </a:lnTo>
                <a:lnTo>
                  <a:pt x="534" y="735"/>
                </a:lnTo>
                <a:lnTo>
                  <a:pt x="560" y="748"/>
                </a:lnTo>
                <a:lnTo>
                  <a:pt x="623" y="786"/>
                </a:lnTo>
                <a:lnTo>
                  <a:pt x="649" y="811"/>
                </a:lnTo>
                <a:lnTo>
                  <a:pt x="674" y="836"/>
                </a:lnTo>
                <a:lnTo>
                  <a:pt x="712" y="862"/>
                </a:lnTo>
                <a:lnTo>
                  <a:pt x="738" y="900"/>
                </a:lnTo>
                <a:lnTo>
                  <a:pt x="763" y="925"/>
                </a:lnTo>
                <a:lnTo>
                  <a:pt x="801" y="963"/>
                </a:lnTo>
                <a:lnTo>
                  <a:pt x="827" y="1001"/>
                </a:lnTo>
                <a:lnTo>
                  <a:pt x="839" y="1039"/>
                </a:lnTo>
                <a:lnTo>
                  <a:pt x="865" y="1065"/>
                </a:lnTo>
                <a:lnTo>
                  <a:pt x="878" y="1103"/>
                </a:lnTo>
                <a:lnTo>
                  <a:pt x="890" y="1128"/>
                </a:lnTo>
                <a:lnTo>
                  <a:pt x="903" y="1166"/>
                </a:lnTo>
                <a:lnTo>
                  <a:pt x="903" y="1191"/>
                </a:lnTo>
                <a:lnTo>
                  <a:pt x="916" y="1217"/>
                </a:lnTo>
                <a:lnTo>
                  <a:pt x="903" y="1280"/>
                </a:lnTo>
                <a:lnTo>
                  <a:pt x="903" y="1331"/>
                </a:lnTo>
                <a:lnTo>
                  <a:pt x="890" y="1369"/>
                </a:lnTo>
                <a:lnTo>
                  <a:pt x="890" y="1407"/>
                </a:lnTo>
                <a:lnTo>
                  <a:pt x="865" y="1445"/>
                </a:lnTo>
                <a:lnTo>
                  <a:pt x="852" y="1470"/>
                </a:lnTo>
                <a:lnTo>
                  <a:pt x="814" y="1521"/>
                </a:lnTo>
                <a:lnTo>
                  <a:pt x="801" y="1546"/>
                </a:lnTo>
                <a:lnTo>
                  <a:pt x="776" y="1559"/>
                </a:lnTo>
                <a:lnTo>
                  <a:pt x="750" y="1571"/>
                </a:lnTo>
                <a:lnTo>
                  <a:pt x="725" y="1584"/>
                </a:lnTo>
                <a:lnTo>
                  <a:pt x="712" y="1571"/>
                </a:lnTo>
                <a:lnTo>
                  <a:pt x="700" y="1559"/>
                </a:lnTo>
                <a:lnTo>
                  <a:pt x="687" y="1559"/>
                </a:lnTo>
                <a:lnTo>
                  <a:pt x="674" y="1546"/>
                </a:lnTo>
                <a:lnTo>
                  <a:pt x="674" y="1521"/>
                </a:lnTo>
                <a:lnTo>
                  <a:pt x="661" y="1508"/>
                </a:lnTo>
                <a:lnTo>
                  <a:pt x="661" y="1483"/>
                </a:lnTo>
                <a:lnTo>
                  <a:pt x="649" y="1470"/>
                </a:lnTo>
                <a:lnTo>
                  <a:pt x="649" y="1445"/>
                </a:lnTo>
                <a:lnTo>
                  <a:pt x="623" y="1432"/>
                </a:lnTo>
                <a:lnTo>
                  <a:pt x="598" y="1407"/>
                </a:lnTo>
                <a:lnTo>
                  <a:pt x="572" y="1394"/>
                </a:lnTo>
                <a:lnTo>
                  <a:pt x="547" y="1369"/>
                </a:lnTo>
                <a:lnTo>
                  <a:pt x="509" y="1356"/>
                </a:lnTo>
                <a:lnTo>
                  <a:pt x="471" y="1331"/>
                </a:lnTo>
                <a:lnTo>
                  <a:pt x="432" y="1318"/>
                </a:lnTo>
                <a:lnTo>
                  <a:pt x="394" y="1305"/>
                </a:lnTo>
                <a:lnTo>
                  <a:pt x="356" y="1293"/>
                </a:lnTo>
                <a:lnTo>
                  <a:pt x="331" y="1280"/>
                </a:lnTo>
                <a:lnTo>
                  <a:pt x="305" y="1267"/>
                </a:lnTo>
                <a:lnTo>
                  <a:pt x="292" y="1255"/>
                </a:lnTo>
                <a:lnTo>
                  <a:pt x="280" y="1242"/>
                </a:lnTo>
                <a:lnTo>
                  <a:pt x="280" y="1229"/>
                </a:lnTo>
                <a:lnTo>
                  <a:pt x="292" y="1229"/>
                </a:lnTo>
                <a:lnTo>
                  <a:pt x="305" y="1229"/>
                </a:lnTo>
                <a:lnTo>
                  <a:pt x="318" y="1229"/>
                </a:lnTo>
                <a:lnTo>
                  <a:pt x="343" y="1229"/>
                </a:lnTo>
                <a:lnTo>
                  <a:pt x="369" y="1229"/>
                </a:lnTo>
                <a:lnTo>
                  <a:pt x="407" y="1229"/>
                </a:lnTo>
                <a:lnTo>
                  <a:pt x="471" y="1242"/>
                </a:lnTo>
                <a:lnTo>
                  <a:pt x="521" y="1242"/>
                </a:lnTo>
                <a:lnTo>
                  <a:pt x="572" y="1255"/>
                </a:lnTo>
                <a:lnTo>
                  <a:pt x="610" y="1255"/>
                </a:lnTo>
                <a:lnTo>
                  <a:pt x="649" y="1255"/>
                </a:lnTo>
                <a:lnTo>
                  <a:pt x="674" y="1255"/>
                </a:lnTo>
                <a:lnTo>
                  <a:pt x="700" y="1255"/>
                </a:lnTo>
                <a:lnTo>
                  <a:pt x="712" y="1242"/>
                </a:lnTo>
                <a:lnTo>
                  <a:pt x="712" y="1229"/>
                </a:lnTo>
                <a:lnTo>
                  <a:pt x="712" y="1217"/>
                </a:lnTo>
                <a:lnTo>
                  <a:pt x="712" y="1179"/>
                </a:lnTo>
                <a:lnTo>
                  <a:pt x="712" y="1153"/>
                </a:lnTo>
                <a:lnTo>
                  <a:pt x="700" y="1115"/>
                </a:lnTo>
                <a:lnTo>
                  <a:pt x="674" y="1077"/>
                </a:lnTo>
                <a:lnTo>
                  <a:pt x="649" y="1027"/>
                </a:lnTo>
                <a:lnTo>
                  <a:pt x="623" y="976"/>
                </a:lnTo>
                <a:lnTo>
                  <a:pt x="598" y="925"/>
                </a:lnTo>
                <a:lnTo>
                  <a:pt x="547" y="874"/>
                </a:lnTo>
                <a:lnTo>
                  <a:pt x="496" y="836"/>
                </a:lnTo>
                <a:lnTo>
                  <a:pt x="445" y="798"/>
                </a:lnTo>
                <a:lnTo>
                  <a:pt x="420" y="773"/>
                </a:lnTo>
                <a:lnTo>
                  <a:pt x="394" y="760"/>
                </a:lnTo>
                <a:lnTo>
                  <a:pt x="369" y="748"/>
                </a:lnTo>
                <a:lnTo>
                  <a:pt x="356" y="735"/>
                </a:lnTo>
                <a:lnTo>
                  <a:pt x="343" y="722"/>
                </a:lnTo>
                <a:lnTo>
                  <a:pt x="331" y="710"/>
                </a:lnTo>
                <a:lnTo>
                  <a:pt x="318" y="697"/>
                </a:lnTo>
                <a:lnTo>
                  <a:pt x="318" y="684"/>
                </a:lnTo>
                <a:lnTo>
                  <a:pt x="331" y="672"/>
                </a:lnTo>
                <a:lnTo>
                  <a:pt x="343" y="646"/>
                </a:lnTo>
                <a:lnTo>
                  <a:pt x="356" y="608"/>
                </a:lnTo>
                <a:lnTo>
                  <a:pt x="369" y="570"/>
                </a:lnTo>
                <a:lnTo>
                  <a:pt x="381" y="532"/>
                </a:lnTo>
                <a:lnTo>
                  <a:pt x="407" y="482"/>
                </a:lnTo>
                <a:lnTo>
                  <a:pt x="432" y="431"/>
                </a:lnTo>
                <a:lnTo>
                  <a:pt x="458" y="380"/>
                </a:lnTo>
                <a:lnTo>
                  <a:pt x="483" y="330"/>
                </a:lnTo>
                <a:lnTo>
                  <a:pt x="496" y="292"/>
                </a:lnTo>
                <a:lnTo>
                  <a:pt x="509" y="254"/>
                </a:lnTo>
                <a:lnTo>
                  <a:pt x="521" y="228"/>
                </a:lnTo>
                <a:lnTo>
                  <a:pt x="521" y="203"/>
                </a:lnTo>
                <a:lnTo>
                  <a:pt x="534" y="190"/>
                </a:lnTo>
                <a:lnTo>
                  <a:pt x="521" y="178"/>
                </a:lnTo>
                <a:lnTo>
                  <a:pt x="509" y="178"/>
                </a:lnTo>
                <a:lnTo>
                  <a:pt x="496" y="178"/>
                </a:lnTo>
                <a:lnTo>
                  <a:pt x="471" y="178"/>
                </a:lnTo>
                <a:lnTo>
                  <a:pt x="458" y="178"/>
                </a:lnTo>
                <a:lnTo>
                  <a:pt x="420" y="190"/>
                </a:lnTo>
                <a:lnTo>
                  <a:pt x="394" y="190"/>
                </a:lnTo>
                <a:lnTo>
                  <a:pt x="356" y="203"/>
                </a:lnTo>
                <a:lnTo>
                  <a:pt x="280" y="216"/>
                </a:lnTo>
                <a:lnTo>
                  <a:pt x="191" y="228"/>
                </a:lnTo>
                <a:lnTo>
                  <a:pt x="152" y="228"/>
                </a:lnTo>
                <a:lnTo>
                  <a:pt x="102" y="228"/>
                </a:lnTo>
                <a:lnTo>
                  <a:pt x="51" y="241"/>
                </a:lnTo>
                <a:lnTo>
                  <a:pt x="0" y="241"/>
                </a:lnTo>
                <a:lnTo>
                  <a:pt x="0" y="152"/>
                </a:lnTo>
                <a:lnTo>
                  <a:pt x="51" y="152"/>
                </a:lnTo>
                <a:lnTo>
                  <a:pt x="102" y="140"/>
                </a:lnTo>
                <a:lnTo>
                  <a:pt x="152" y="140"/>
                </a:lnTo>
                <a:lnTo>
                  <a:pt x="203" y="140"/>
                </a:lnTo>
                <a:lnTo>
                  <a:pt x="254" y="127"/>
                </a:lnTo>
                <a:lnTo>
                  <a:pt x="292" y="127"/>
                </a:lnTo>
                <a:lnTo>
                  <a:pt x="343" y="114"/>
                </a:lnTo>
                <a:lnTo>
                  <a:pt x="381" y="102"/>
                </a:lnTo>
                <a:lnTo>
                  <a:pt x="420" y="89"/>
                </a:lnTo>
                <a:lnTo>
                  <a:pt x="445" y="76"/>
                </a:lnTo>
                <a:lnTo>
                  <a:pt x="471" y="64"/>
                </a:lnTo>
                <a:lnTo>
                  <a:pt x="496" y="64"/>
                </a:lnTo>
                <a:lnTo>
                  <a:pt x="521" y="51"/>
                </a:lnTo>
                <a:lnTo>
                  <a:pt x="534" y="38"/>
                </a:lnTo>
                <a:lnTo>
                  <a:pt x="547" y="38"/>
                </a:lnTo>
                <a:lnTo>
                  <a:pt x="560" y="25"/>
                </a:lnTo>
                <a:lnTo>
                  <a:pt x="598" y="13"/>
                </a:lnTo>
                <a:lnTo>
                  <a:pt x="610" y="0"/>
                </a:lnTo>
                <a:lnTo>
                  <a:pt x="623" y="0"/>
                </a:lnTo>
                <a:lnTo>
                  <a:pt x="636" y="0"/>
                </a:lnTo>
                <a:lnTo>
                  <a:pt x="649" y="0"/>
                </a:lnTo>
                <a:lnTo>
                  <a:pt x="661" y="13"/>
                </a:lnTo>
                <a:lnTo>
                  <a:pt x="674" y="13"/>
                </a:lnTo>
                <a:lnTo>
                  <a:pt x="700" y="25"/>
                </a:lnTo>
                <a:lnTo>
                  <a:pt x="725" y="38"/>
                </a:lnTo>
                <a:lnTo>
                  <a:pt x="750" y="51"/>
                </a:lnTo>
                <a:lnTo>
                  <a:pt x="776" y="51"/>
                </a:lnTo>
                <a:lnTo>
                  <a:pt x="801" y="76"/>
                </a:lnTo>
                <a:lnTo>
                  <a:pt x="827" y="89"/>
                </a:lnTo>
                <a:lnTo>
                  <a:pt x="839" y="102"/>
                </a:lnTo>
                <a:lnTo>
                  <a:pt x="865" y="114"/>
                </a:lnTo>
                <a:lnTo>
                  <a:pt x="878" y="127"/>
                </a:lnTo>
                <a:lnTo>
                  <a:pt x="878" y="140"/>
                </a:lnTo>
                <a:lnTo>
                  <a:pt x="890" y="140"/>
                </a:lnTo>
                <a:lnTo>
                  <a:pt x="890" y="152"/>
                </a:lnTo>
                <a:lnTo>
                  <a:pt x="878" y="165"/>
                </a:lnTo>
                <a:lnTo>
                  <a:pt x="865" y="178"/>
                </a:lnTo>
                <a:lnTo>
                  <a:pt x="852" y="178"/>
                </a:lnTo>
                <a:lnTo>
                  <a:pt x="814" y="190"/>
                </a:lnTo>
                <a:lnTo>
                  <a:pt x="801" y="203"/>
                </a:lnTo>
                <a:lnTo>
                  <a:pt x="776" y="216"/>
                </a:lnTo>
                <a:lnTo>
                  <a:pt x="750" y="241"/>
                </a:lnTo>
                <a:lnTo>
                  <a:pt x="712" y="266"/>
                </a:lnTo>
                <a:lnTo>
                  <a:pt x="687" y="304"/>
                </a:lnTo>
                <a:lnTo>
                  <a:pt x="649" y="342"/>
                </a:lnTo>
                <a:lnTo>
                  <a:pt x="598" y="380"/>
                </a:lnTo>
                <a:lnTo>
                  <a:pt x="560" y="444"/>
                </a:lnTo>
              </a:path>
            </a:pathLst>
          </a:custGeom>
          <a:solidFill>
            <a:srgbClr val="FF0000"/>
          </a:solidFill>
          <a:ln w="12700">
            <a:solidFill>
              <a:srgbClr val="000000"/>
            </a:solidFill>
            <a:round/>
          </a:ln>
        </p:spPr>
        <p:txBody>
          <a:bodyPr/>
          <a:lstStyle/>
          <a:p>
            <a:endParaRPr lang="zh-CN" altLang="en-US"/>
          </a:p>
        </p:txBody>
      </p:sp>
      <p:sp>
        <p:nvSpPr>
          <p:cNvPr id="60472" name="Freeform 56"/>
          <p:cNvSpPr>
            <a:spLocks noChangeArrowheads="1"/>
          </p:cNvSpPr>
          <p:nvPr/>
        </p:nvSpPr>
        <p:spPr bwMode="auto">
          <a:xfrm>
            <a:off x="6848476" y="2637367"/>
            <a:ext cx="136525" cy="1866900"/>
          </a:xfrm>
          <a:custGeom>
            <a:avLst/>
            <a:gdLst>
              <a:gd name="T0" fmla="*/ 12 w 216"/>
              <a:gd name="T1" fmla="*/ 152 h 2204"/>
              <a:gd name="T2" fmla="*/ 0 w 216"/>
              <a:gd name="T3" fmla="*/ 101 h 2204"/>
              <a:gd name="T4" fmla="*/ 0 w 216"/>
              <a:gd name="T5" fmla="*/ 50 h 2204"/>
              <a:gd name="T6" fmla="*/ 12 w 216"/>
              <a:gd name="T7" fmla="*/ 12 h 2204"/>
              <a:gd name="T8" fmla="*/ 38 w 216"/>
              <a:gd name="T9" fmla="*/ 0 h 2204"/>
              <a:gd name="T10" fmla="*/ 89 w 216"/>
              <a:gd name="T11" fmla="*/ 0 h 2204"/>
              <a:gd name="T12" fmla="*/ 165 w 216"/>
              <a:gd name="T13" fmla="*/ 12 h 2204"/>
              <a:gd name="T14" fmla="*/ 203 w 216"/>
              <a:gd name="T15" fmla="*/ 38 h 2204"/>
              <a:gd name="T16" fmla="*/ 203 w 216"/>
              <a:gd name="T17" fmla="*/ 88 h 2204"/>
              <a:gd name="T18" fmla="*/ 203 w 216"/>
              <a:gd name="T19" fmla="*/ 139 h 2204"/>
              <a:gd name="T20" fmla="*/ 203 w 216"/>
              <a:gd name="T21" fmla="*/ 215 h 2204"/>
              <a:gd name="T22" fmla="*/ 216 w 216"/>
              <a:gd name="T23" fmla="*/ 291 h 2204"/>
              <a:gd name="T24" fmla="*/ 216 w 216"/>
              <a:gd name="T25" fmla="*/ 380 h 2204"/>
              <a:gd name="T26" fmla="*/ 216 w 216"/>
              <a:gd name="T27" fmla="*/ 481 h 2204"/>
              <a:gd name="T28" fmla="*/ 216 w 216"/>
              <a:gd name="T29" fmla="*/ 595 h 2204"/>
              <a:gd name="T30" fmla="*/ 216 w 216"/>
              <a:gd name="T31" fmla="*/ 772 h 2204"/>
              <a:gd name="T32" fmla="*/ 216 w 216"/>
              <a:gd name="T33" fmla="*/ 1013 h 2204"/>
              <a:gd name="T34" fmla="*/ 216 w 216"/>
              <a:gd name="T35" fmla="*/ 1229 h 2204"/>
              <a:gd name="T36" fmla="*/ 216 w 216"/>
              <a:gd name="T37" fmla="*/ 1444 h 2204"/>
              <a:gd name="T38" fmla="*/ 203 w 216"/>
              <a:gd name="T39" fmla="*/ 1634 h 2204"/>
              <a:gd name="T40" fmla="*/ 191 w 216"/>
              <a:gd name="T41" fmla="*/ 1799 h 2204"/>
              <a:gd name="T42" fmla="*/ 191 w 216"/>
              <a:gd name="T43" fmla="*/ 1926 h 2204"/>
              <a:gd name="T44" fmla="*/ 178 w 216"/>
              <a:gd name="T45" fmla="*/ 2027 h 2204"/>
              <a:gd name="T46" fmla="*/ 165 w 216"/>
              <a:gd name="T47" fmla="*/ 2103 h 2204"/>
              <a:gd name="T48" fmla="*/ 152 w 216"/>
              <a:gd name="T49" fmla="*/ 2141 h 2204"/>
              <a:gd name="T50" fmla="*/ 140 w 216"/>
              <a:gd name="T51" fmla="*/ 2179 h 2204"/>
              <a:gd name="T52" fmla="*/ 114 w 216"/>
              <a:gd name="T53" fmla="*/ 2204 h 2204"/>
              <a:gd name="T54" fmla="*/ 102 w 216"/>
              <a:gd name="T55" fmla="*/ 2192 h 2204"/>
              <a:gd name="T56" fmla="*/ 89 w 216"/>
              <a:gd name="T57" fmla="*/ 2154 h 2204"/>
              <a:gd name="T58" fmla="*/ 76 w 216"/>
              <a:gd name="T59" fmla="*/ 2103 h 2204"/>
              <a:gd name="T60" fmla="*/ 76 w 216"/>
              <a:gd name="T61" fmla="*/ 2027 h 2204"/>
              <a:gd name="T62" fmla="*/ 63 w 216"/>
              <a:gd name="T63" fmla="*/ 1976 h 2204"/>
              <a:gd name="T64" fmla="*/ 63 w 216"/>
              <a:gd name="T65" fmla="*/ 1900 h 2204"/>
              <a:gd name="T66" fmla="*/ 63 w 216"/>
              <a:gd name="T67" fmla="*/ 1812 h 2204"/>
              <a:gd name="T68" fmla="*/ 63 w 216"/>
              <a:gd name="T69" fmla="*/ 1697 h 2204"/>
              <a:gd name="T70" fmla="*/ 51 w 216"/>
              <a:gd name="T71" fmla="*/ 1571 h 2204"/>
              <a:gd name="T72" fmla="*/ 51 w 216"/>
              <a:gd name="T73" fmla="*/ 1419 h 2204"/>
              <a:gd name="T74" fmla="*/ 63 w 216"/>
              <a:gd name="T75" fmla="*/ 1241 h 2204"/>
              <a:gd name="T76" fmla="*/ 63 w 216"/>
              <a:gd name="T77" fmla="*/ 1064 h 2204"/>
              <a:gd name="T78" fmla="*/ 63 w 216"/>
              <a:gd name="T79" fmla="*/ 874 h 2204"/>
              <a:gd name="T80" fmla="*/ 63 w 216"/>
              <a:gd name="T81" fmla="*/ 709 h 2204"/>
              <a:gd name="T82" fmla="*/ 63 w 216"/>
              <a:gd name="T83" fmla="*/ 570 h 2204"/>
              <a:gd name="T84" fmla="*/ 63 w 216"/>
              <a:gd name="T85" fmla="*/ 443 h 2204"/>
              <a:gd name="T86" fmla="*/ 51 w 216"/>
              <a:gd name="T87" fmla="*/ 342 h 2204"/>
              <a:gd name="T88" fmla="*/ 51 w 216"/>
              <a:gd name="T89" fmla="*/ 266 h 2204"/>
              <a:gd name="T90" fmla="*/ 38 w 216"/>
              <a:gd name="T91" fmla="*/ 215 h 2204"/>
              <a:gd name="T92" fmla="*/ 25 w 216"/>
              <a:gd name="T93" fmla="*/ 177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204">
                <a:moveTo>
                  <a:pt x="25" y="177"/>
                </a:moveTo>
                <a:lnTo>
                  <a:pt x="12" y="152"/>
                </a:lnTo>
                <a:lnTo>
                  <a:pt x="12" y="126"/>
                </a:lnTo>
                <a:lnTo>
                  <a:pt x="0" y="101"/>
                </a:lnTo>
                <a:lnTo>
                  <a:pt x="0" y="76"/>
                </a:lnTo>
                <a:lnTo>
                  <a:pt x="0" y="50"/>
                </a:lnTo>
                <a:lnTo>
                  <a:pt x="0" y="12"/>
                </a:lnTo>
                <a:lnTo>
                  <a:pt x="12" y="12"/>
                </a:lnTo>
                <a:lnTo>
                  <a:pt x="25" y="0"/>
                </a:lnTo>
                <a:lnTo>
                  <a:pt x="38" y="0"/>
                </a:lnTo>
                <a:lnTo>
                  <a:pt x="63" y="0"/>
                </a:lnTo>
                <a:lnTo>
                  <a:pt x="89" y="0"/>
                </a:lnTo>
                <a:lnTo>
                  <a:pt x="127" y="0"/>
                </a:lnTo>
                <a:lnTo>
                  <a:pt x="165" y="12"/>
                </a:lnTo>
                <a:lnTo>
                  <a:pt x="203" y="12"/>
                </a:lnTo>
                <a:lnTo>
                  <a:pt x="203" y="38"/>
                </a:lnTo>
                <a:lnTo>
                  <a:pt x="203" y="63"/>
                </a:lnTo>
                <a:lnTo>
                  <a:pt x="203" y="88"/>
                </a:lnTo>
                <a:lnTo>
                  <a:pt x="203" y="114"/>
                </a:lnTo>
                <a:lnTo>
                  <a:pt x="203" y="139"/>
                </a:lnTo>
                <a:lnTo>
                  <a:pt x="203" y="177"/>
                </a:lnTo>
                <a:lnTo>
                  <a:pt x="203" y="215"/>
                </a:lnTo>
                <a:lnTo>
                  <a:pt x="203" y="253"/>
                </a:lnTo>
                <a:lnTo>
                  <a:pt x="216" y="291"/>
                </a:lnTo>
                <a:lnTo>
                  <a:pt x="216" y="342"/>
                </a:lnTo>
                <a:lnTo>
                  <a:pt x="216" y="380"/>
                </a:lnTo>
                <a:lnTo>
                  <a:pt x="216" y="430"/>
                </a:lnTo>
                <a:lnTo>
                  <a:pt x="216" y="481"/>
                </a:lnTo>
                <a:lnTo>
                  <a:pt x="216" y="544"/>
                </a:lnTo>
                <a:lnTo>
                  <a:pt x="216" y="595"/>
                </a:lnTo>
                <a:lnTo>
                  <a:pt x="216" y="658"/>
                </a:lnTo>
                <a:lnTo>
                  <a:pt x="216" y="772"/>
                </a:lnTo>
                <a:lnTo>
                  <a:pt x="216" y="899"/>
                </a:lnTo>
                <a:lnTo>
                  <a:pt x="216" y="1013"/>
                </a:lnTo>
                <a:lnTo>
                  <a:pt x="216" y="1127"/>
                </a:lnTo>
                <a:lnTo>
                  <a:pt x="216" y="1229"/>
                </a:lnTo>
                <a:lnTo>
                  <a:pt x="216" y="1343"/>
                </a:lnTo>
                <a:lnTo>
                  <a:pt x="216" y="1444"/>
                </a:lnTo>
                <a:lnTo>
                  <a:pt x="203" y="1545"/>
                </a:lnTo>
                <a:lnTo>
                  <a:pt x="203" y="1634"/>
                </a:lnTo>
                <a:lnTo>
                  <a:pt x="203" y="1723"/>
                </a:lnTo>
                <a:lnTo>
                  <a:pt x="191" y="1799"/>
                </a:lnTo>
                <a:lnTo>
                  <a:pt x="191" y="1862"/>
                </a:lnTo>
                <a:lnTo>
                  <a:pt x="191" y="1926"/>
                </a:lnTo>
                <a:lnTo>
                  <a:pt x="178" y="1976"/>
                </a:lnTo>
                <a:lnTo>
                  <a:pt x="178" y="2027"/>
                </a:lnTo>
                <a:lnTo>
                  <a:pt x="178" y="2065"/>
                </a:lnTo>
                <a:lnTo>
                  <a:pt x="165" y="2103"/>
                </a:lnTo>
                <a:lnTo>
                  <a:pt x="152" y="2128"/>
                </a:lnTo>
                <a:lnTo>
                  <a:pt x="152" y="2141"/>
                </a:lnTo>
                <a:lnTo>
                  <a:pt x="140" y="2166"/>
                </a:lnTo>
                <a:lnTo>
                  <a:pt x="140" y="2179"/>
                </a:lnTo>
                <a:lnTo>
                  <a:pt x="127" y="2192"/>
                </a:lnTo>
                <a:lnTo>
                  <a:pt x="114" y="2204"/>
                </a:lnTo>
                <a:lnTo>
                  <a:pt x="114" y="2192"/>
                </a:lnTo>
                <a:lnTo>
                  <a:pt x="102" y="2192"/>
                </a:lnTo>
                <a:lnTo>
                  <a:pt x="102" y="2179"/>
                </a:lnTo>
                <a:lnTo>
                  <a:pt x="89" y="2154"/>
                </a:lnTo>
                <a:lnTo>
                  <a:pt x="89" y="2128"/>
                </a:lnTo>
                <a:lnTo>
                  <a:pt x="76" y="2103"/>
                </a:lnTo>
                <a:lnTo>
                  <a:pt x="76" y="2065"/>
                </a:lnTo>
                <a:lnTo>
                  <a:pt x="76" y="2027"/>
                </a:lnTo>
                <a:lnTo>
                  <a:pt x="76" y="2002"/>
                </a:lnTo>
                <a:lnTo>
                  <a:pt x="63" y="1976"/>
                </a:lnTo>
                <a:lnTo>
                  <a:pt x="63" y="1938"/>
                </a:lnTo>
                <a:lnTo>
                  <a:pt x="63" y="1900"/>
                </a:lnTo>
                <a:lnTo>
                  <a:pt x="63" y="1862"/>
                </a:lnTo>
                <a:lnTo>
                  <a:pt x="63" y="1812"/>
                </a:lnTo>
                <a:lnTo>
                  <a:pt x="63" y="1761"/>
                </a:lnTo>
                <a:lnTo>
                  <a:pt x="63" y="1697"/>
                </a:lnTo>
                <a:lnTo>
                  <a:pt x="63" y="1634"/>
                </a:lnTo>
                <a:lnTo>
                  <a:pt x="51" y="1571"/>
                </a:lnTo>
                <a:lnTo>
                  <a:pt x="51" y="1495"/>
                </a:lnTo>
                <a:lnTo>
                  <a:pt x="51" y="1419"/>
                </a:lnTo>
                <a:lnTo>
                  <a:pt x="51" y="1330"/>
                </a:lnTo>
                <a:lnTo>
                  <a:pt x="63" y="1241"/>
                </a:lnTo>
                <a:lnTo>
                  <a:pt x="63" y="1153"/>
                </a:lnTo>
                <a:lnTo>
                  <a:pt x="63" y="1064"/>
                </a:lnTo>
                <a:lnTo>
                  <a:pt x="63" y="963"/>
                </a:lnTo>
                <a:lnTo>
                  <a:pt x="63" y="874"/>
                </a:lnTo>
                <a:lnTo>
                  <a:pt x="63" y="785"/>
                </a:lnTo>
                <a:lnTo>
                  <a:pt x="63" y="709"/>
                </a:lnTo>
                <a:lnTo>
                  <a:pt x="63" y="633"/>
                </a:lnTo>
                <a:lnTo>
                  <a:pt x="63" y="570"/>
                </a:lnTo>
                <a:lnTo>
                  <a:pt x="63" y="506"/>
                </a:lnTo>
                <a:lnTo>
                  <a:pt x="63" y="443"/>
                </a:lnTo>
                <a:lnTo>
                  <a:pt x="63" y="392"/>
                </a:lnTo>
                <a:lnTo>
                  <a:pt x="51" y="342"/>
                </a:lnTo>
                <a:lnTo>
                  <a:pt x="51" y="304"/>
                </a:lnTo>
                <a:lnTo>
                  <a:pt x="51" y="266"/>
                </a:lnTo>
                <a:lnTo>
                  <a:pt x="38" y="240"/>
                </a:lnTo>
                <a:lnTo>
                  <a:pt x="38" y="215"/>
                </a:lnTo>
                <a:lnTo>
                  <a:pt x="38" y="190"/>
                </a:lnTo>
                <a:lnTo>
                  <a:pt x="25" y="177"/>
                </a:lnTo>
              </a:path>
            </a:pathLst>
          </a:custGeom>
          <a:solidFill>
            <a:srgbClr val="FF0000"/>
          </a:solidFill>
          <a:ln w="12700">
            <a:solidFill>
              <a:srgbClr val="000000"/>
            </a:solidFill>
            <a:round/>
          </a:ln>
        </p:spPr>
        <p:txBody>
          <a:bodyPr/>
          <a:lstStyle/>
          <a:p>
            <a:endParaRPr lang="zh-CN" altLang="en-US"/>
          </a:p>
        </p:txBody>
      </p:sp>
      <p:sp>
        <p:nvSpPr>
          <p:cNvPr id="60473" name="Freeform 57"/>
          <p:cNvSpPr>
            <a:spLocks noChangeArrowheads="1"/>
          </p:cNvSpPr>
          <p:nvPr/>
        </p:nvSpPr>
        <p:spPr bwMode="auto">
          <a:xfrm>
            <a:off x="6064251" y="2658534"/>
            <a:ext cx="582613" cy="1363133"/>
          </a:xfrm>
          <a:custGeom>
            <a:avLst/>
            <a:gdLst>
              <a:gd name="T0" fmla="*/ 839 w 916"/>
              <a:gd name="T1" fmla="*/ 1064 h 1609"/>
              <a:gd name="T2" fmla="*/ 699 w 916"/>
              <a:gd name="T3" fmla="*/ 1153 h 1609"/>
              <a:gd name="T4" fmla="*/ 585 w 916"/>
              <a:gd name="T5" fmla="*/ 1242 h 1609"/>
              <a:gd name="T6" fmla="*/ 483 w 916"/>
              <a:gd name="T7" fmla="*/ 1305 h 1609"/>
              <a:gd name="T8" fmla="*/ 394 w 916"/>
              <a:gd name="T9" fmla="*/ 1368 h 1609"/>
              <a:gd name="T10" fmla="*/ 330 w 916"/>
              <a:gd name="T11" fmla="*/ 1419 h 1609"/>
              <a:gd name="T12" fmla="*/ 280 w 916"/>
              <a:gd name="T13" fmla="*/ 1457 h 1609"/>
              <a:gd name="T14" fmla="*/ 241 w 916"/>
              <a:gd name="T15" fmla="*/ 1495 h 1609"/>
              <a:gd name="T16" fmla="*/ 216 w 916"/>
              <a:gd name="T17" fmla="*/ 1533 h 1609"/>
              <a:gd name="T18" fmla="*/ 191 w 916"/>
              <a:gd name="T19" fmla="*/ 1571 h 1609"/>
              <a:gd name="T20" fmla="*/ 165 w 916"/>
              <a:gd name="T21" fmla="*/ 1596 h 1609"/>
              <a:gd name="T22" fmla="*/ 140 w 916"/>
              <a:gd name="T23" fmla="*/ 1609 h 1609"/>
              <a:gd name="T24" fmla="*/ 101 w 916"/>
              <a:gd name="T25" fmla="*/ 1609 h 1609"/>
              <a:gd name="T26" fmla="*/ 63 w 916"/>
              <a:gd name="T27" fmla="*/ 1571 h 1609"/>
              <a:gd name="T28" fmla="*/ 12 w 916"/>
              <a:gd name="T29" fmla="*/ 1520 h 1609"/>
              <a:gd name="T30" fmla="*/ 0 w 916"/>
              <a:gd name="T31" fmla="*/ 1470 h 1609"/>
              <a:gd name="T32" fmla="*/ 0 w 916"/>
              <a:gd name="T33" fmla="*/ 1432 h 1609"/>
              <a:gd name="T34" fmla="*/ 25 w 916"/>
              <a:gd name="T35" fmla="*/ 1381 h 1609"/>
              <a:gd name="T36" fmla="*/ 63 w 916"/>
              <a:gd name="T37" fmla="*/ 1343 h 1609"/>
              <a:gd name="T38" fmla="*/ 89 w 916"/>
              <a:gd name="T39" fmla="*/ 1305 h 1609"/>
              <a:gd name="T40" fmla="*/ 101 w 916"/>
              <a:gd name="T41" fmla="*/ 1254 h 1609"/>
              <a:gd name="T42" fmla="*/ 127 w 916"/>
              <a:gd name="T43" fmla="*/ 1178 h 1609"/>
              <a:gd name="T44" fmla="*/ 140 w 916"/>
              <a:gd name="T45" fmla="*/ 1090 h 1609"/>
              <a:gd name="T46" fmla="*/ 140 w 916"/>
              <a:gd name="T47" fmla="*/ 976 h 1609"/>
              <a:gd name="T48" fmla="*/ 152 w 916"/>
              <a:gd name="T49" fmla="*/ 836 h 1609"/>
              <a:gd name="T50" fmla="*/ 152 w 916"/>
              <a:gd name="T51" fmla="*/ 659 h 1609"/>
              <a:gd name="T52" fmla="*/ 152 w 916"/>
              <a:gd name="T53" fmla="*/ 519 h 1609"/>
              <a:gd name="T54" fmla="*/ 152 w 916"/>
              <a:gd name="T55" fmla="*/ 431 h 1609"/>
              <a:gd name="T56" fmla="*/ 152 w 916"/>
              <a:gd name="T57" fmla="*/ 342 h 1609"/>
              <a:gd name="T58" fmla="*/ 140 w 916"/>
              <a:gd name="T59" fmla="*/ 279 h 1609"/>
              <a:gd name="T60" fmla="*/ 140 w 916"/>
              <a:gd name="T61" fmla="*/ 215 h 1609"/>
              <a:gd name="T62" fmla="*/ 140 w 916"/>
              <a:gd name="T63" fmla="*/ 177 h 1609"/>
              <a:gd name="T64" fmla="*/ 127 w 916"/>
              <a:gd name="T65" fmla="*/ 139 h 1609"/>
              <a:gd name="T66" fmla="*/ 127 w 916"/>
              <a:gd name="T67" fmla="*/ 114 h 1609"/>
              <a:gd name="T68" fmla="*/ 101 w 916"/>
              <a:gd name="T69" fmla="*/ 89 h 1609"/>
              <a:gd name="T70" fmla="*/ 89 w 916"/>
              <a:gd name="T71" fmla="*/ 63 h 1609"/>
              <a:gd name="T72" fmla="*/ 89 w 916"/>
              <a:gd name="T73" fmla="*/ 38 h 1609"/>
              <a:gd name="T74" fmla="*/ 114 w 916"/>
              <a:gd name="T75" fmla="*/ 0 h 1609"/>
              <a:gd name="T76" fmla="*/ 152 w 916"/>
              <a:gd name="T77" fmla="*/ 0 h 1609"/>
              <a:gd name="T78" fmla="*/ 216 w 916"/>
              <a:gd name="T79" fmla="*/ 0 h 1609"/>
              <a:gd name="T80" fmla="*/ 292 w 916"/>
              <a:gd name="T81" fmla="*/ 13 h 1609"/>
              <a:gd name="T82" fmla="*/ 280 w 916"/>
              <a:gd name="T83" fmla="*/ 291 h 1609"/>
              <a:gd name="T84" fmla="*/ 280 w 916"/>
              <a:gd name="T85" fmla="*/ 532 h 1609"/>
              <a:gd name="T86" fmla="*/ 267 w 916"/>
              <a:gd name="T87" fmla="*/ 747 h 1609"/>
              <a:gd name="T88" fmla="*/ 267 w 916"/>
              <a:gd name="T89" fmla="*/ 912 h 1609"/>
              <a:gd name="T90" fmla="*/ 267 w 916"/>
              <a:gd name="T91" fmla="*/ 1052 h 1609"/>
              <a:gd name="T92" fmla="*/ 280 w 916"/>
              <a:gd name="T93" fmla="*/ 1140 h 1609"/>
              <a:gd name="T94" fmla="*/ 280 w 916"/>
              <a:gd name="T95" fmla="*/ 1204 h 1609"/>
              <a:gd name="T96" fmla="*/ 292 w 916"/>
              <a:gd name="T97" fmla="*/ 1229 h 1609"/>
              <a:gd name="T98" fmla="*/ 318 w 916"/>
              <a:gd name="T99" fmla="*/ 1216 h 1609"/>
              <a:gd name="T100" fmla="*/ 356 w 916"/>
              <a:gd name="T101" fmla="*/ 1204 h 1609"/>
              <a:gd name="T102" fmla="*/ 407 w 916"/>
              <a:gd name="T103" fmla="*/ 1178 h 1609"/>
              <a:gd name="T104" fmla="*/ 483 w 916"/>
              <a:gd name="T105" fmla="*/ 1153 h 1609"/>
              <a:gd name="T106" fmla="*/ 572 w 916"/>
              <a:gd name="T107" fmla="*/ 1102 h 1609"/>
              <a:gd name="T108" fmla="*/ 687 w 916"/>
              <a:gd name="T109" fmla="*/ 1052 h 1609"/>
              <a:gd name="T110" fmla="*/ 814 w 916"/>
              <a:gd name="T111" fmla="*/ 988 h 1609"/>
              <a:gd name="T112" fmla="*/ 916 w 916"/>
              <a:gd name="T113" fmla="*/ 102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6" h="1609">
                <a:moveTo>
                  <a:pt x="916" y="1026"/>
                </a:moveTo>
                <a:lnTo>
                  <a:pt x="839" y="1064"/>
                </a:lnTo>
                <a:lnTo>
                  <a:pt x="763" y="1115"/>
                </a:lnTo>
                <a:lnTo>
                  <a:pt x="699" y="1153"/>
                </a:lnTo>
                <a:lnTo>
                  <a:pt x="636" y="1204"/>
                </a:lnTo>
                <a:lnTo>
                  <a:pt x="585" y="1242"/>
                </a:lnTo>
                <a:lnTo>
                  <a:pt x="534" y="1267"/>
                </a:lnTo>
                <a:lnTo>
                  <a:pt x="483" y="1305"/>
                </a:lnTo>
                <a:lnTo>
                  <a:pt x="432" y="1330"/>
                </a:lnTo>
                <a:lnTo>
                  <a:pt x="394" y="1368"/>
                </a:lnTo>
                <a:lnTo>
                  <a:pt x="356" y="1394"/>
                </a:lnTo>
                <a:lnTo>
                  <a:pt x="330" y="1419"/>
                </a:lnTo>
                <a:lnTo>
                  <a:pt x="305" y="1432"/>
                </a:lnTo>
                <a:lnTo>
                  <a:pt x="280" y="1457"/>
                </a:lnTo>
                <a:lnTo>
                  <a:pt x="254" y="1470"/>
                </a:lnTo>
                <a:lnTo>
                  <a:pt x="241" y="1495"/>
                </a:lnTo>
                <a:lnTo>
                  <a:pt x="229" y="1508"/>
                </a:lnTo>
                <a:lnTo>
                  <a:pt x="216" y="1533"/>
                </a:lnTo>
                <a:lnTo>
                  <a:pt x="203" y="1558"/>
                </a:lnTo>
                <a:lnTo>
                  <a:pt x="191" y="1571"/>
                </a:lnTo>
                <a:lnTo>
                  <a:pt x="178" y="1584"/>
                </a:lnTo>
                <a:lnTo>
                  <a:pt x="165" y="1596"/>
                </a:lnTo>
                <a:lnTo>
                  <a:pt x="152" y="1609"/>
                </a:lnTo>
                <a:lnTo>
                  <a:pt x="140" y="1609"/>
                </a:lnTo>
                <a:lnTo>
                  <a:pt x="127" y="1609"/>
                </a:lnTo>
                <a:lnTo>
                  <a:pt x="101" y="1609"/>
                </a:lnTo>
                <a:lnTo>
                  <a:pt x="89" y="1596"/>
                </a:lnTo>
                <a:lnTo>
                  <a:pt x="63" y="1571"/>
                </a:lnTo>
                <a:lnTo>
                  <a:pt x="38" y="1546"/>
                </a:lnTo>
                <a:lnTo>
                  <a:pt x="12" y="1520"/>
                </a:lnTo>
                <a:lnTo>
                  <a:pt x="0" y="1495"/>
                </a:lnTo>
                <a:lnTo>
                  <a:pt x="0" y="1470"/>
                </a:lnTo>
                <a:lnTo>
                  <a:pt x="0" y="1444"/>
                </a:lnTo>
                <a:lnTo>
                  <a:pt x="0" y="1432"/>
                </a:lnTo>
                <a:lnTo>
                  <a:pt x="12" y="1406"/>
                </a:lnTo>
                <a:lnTo>
                  <a:pt x="25" y="1381"/>
                </a:lnTo>
                <a:lnTo>
                  <a:pt x="51" y="1356"/>
                </a:lnTo>
                <a:lnTo>
                  <a:pt x="63" y="1343"/>
                </a:lnTo>
                <a:lnTo>
                  <a:pt x="76" y="1330"/>
                </a:lnTo>
                <a:lnTo>
                  <a:pt x="89" y="1305"/>
                </a:lnTo>
                <a:lnTo>
                  <a:pt x="89" y="1280"/>
                </a:lnTo>
                <a:lnTo>
                  <a:pt x="101" y="1254"/>
                </a:lnTo>
                <a:lnTo>
                  <a:pt x="114" y="1216"/>
                </a:lnTo>
                <a:lnTo>
                  <a:pt x="127" y="1178"/>
                </a:lnTo>
                <a:lnTo>
                  <a:pt x="127" y="1128"/>
                </a:lnTo>
                <a:lnTo>
                  <a:pt x="140" y="1090"/>
                </a:lnTo>
                <a:lnTo>
                  <a:pt x="140" y="1039"/>
                </a:lnTo>
                <a:lnTo>
                  <a:pt x="140" y="976"/>
                </a:lnTo>
                <a:lnTo>
                  <a:pt x="140" y="912"/>
                </a:lnTo>
                <a:lnTo>
                  <a:pt x="152" y="836"/>
                </a:lnTo>
                <a:lnTo>
                  <a:pt x="152" y="747"/>
                </a:lnTo>
                <a:lnTo>
                  <a:pt x="152" y="659"/>
                </a:lnTo>
                <a:lnTo>
                  <a:pt x="152" y="557"/>
                </a:lnTo>
                <a:lnTo>
                  <a:pt x="152" y="519"/>
                </a:lnTo>
                <a:lnTo>
                  <a:pt x="152" y="469"/>
                </a:lnTo>
                <a:lnTo>
                  <a:pt x="152" y="431"/>
                </a:lnTo>
                <a:lnTo>
                  <a:pt x="152" y="380"/>
                </a:lnTo>
                <a:lnTo>
                  <a:pt x="152" y="342"/>
                </a:lnTo>
                <a:lnTo>
                  <a:pt x="152" y="304"/>
                </a:lnTo>
                <a:lnTo>
                  <a:pt x="140" y="279"/>
                </a:lnTo>
                <a:lnTo>
                  <a:pt x="140" y="241"/>
                </a:lnTo>
                <a:lnTo>
                  <a:pt x="140" y="215"/>
                </a:lnTo>
                <a:lnTo>
                  <a:pt x="140" y="190"/>
                </a:lnTo>
                <a:lnTo>
                  <a:pt x="140" y="177"/>
                </a:lnTo>
                <a:lnTo>
                  <a:pt x="140" y="152"/>
                </a:lnTo>
                <a:lnTo>
                  <a:pt x="127" y="139"/>
                </a:lnTo>
                <a:lnTo>
                  <a:pt x="127" y="127"/>
                </a:lnTo>
                <a:lnTo>
                  <a:pt x="127" y="114"/>
                </a:lnTo>
                <a:lnTo>
                  <a:pt x="114" y="101"/>
                </a:lnTo>
                <a:lnTo>
                  <a:pt x="101" y="89"/>
                </a:lnTo>
                <a:lnTo>
                  <a:pt x="101" y="76"/>
                </a:lnTo>
                <a:lnTo>
                  <a:pt x="89" y="63"/>
                </a:lnTo>
                <a:lnTo>
                  <a:pt x="89" y="51"/>
                </a:lnTo>
                <a:lnTo>
                  <a:pt x="89" y="38"/>
                </a:lnTo>
                <a:lnTo>
                  <a:pt x="101" y="13"/>
                </a:lnTo>
                <a:lnTo>
                  <a:pt x="114" y="0"/>
                </a:lnTo>
                <a:lnTo>
                  <a:pt x="127" y="0"/>
                </a:lnTo>
                <a:lnTo>
                  <a:pt x="152" y="0"/>
                </a:lnTo>
                <a:lnTo>
                  <a:pt x="178" y="0"/>
                </a:lnTo>
                <a:lnTo>
                  <a:pt x="216" y="0"/>
                </a:lnTo>
                <a:lnTo>
                  <a:pt x="254" y="13"/>
                </a:lnTo>
                <a:lnTo>
                  <a:pt x="292" y="13"/>
                </a:lnTo>
                <a:lnTo>
                  <a:pt x="280" y="165"/>
                </a:lnTo>
                <a:lnTo>
                  <a:pt x="280" y="291"/>
                </a:lnTo>
                <a:lnTo>
                  <a:pt x="280" y="418"/>
                </a:lnTo>
                <a:lnTo>
                  <a:pt x="280" y="532"/>
                </a:lnTo>
                <a:lnTo>
                  <a:pt x="280" y="646"/>
                </a:lnTo>
                <a:lnTo>
                  <a:pt x="267" y="747"/>
                </a:lnTo>
                <a:lnTo>
                  <a:pt x="267" y="836"/>
                </a:lnTo>
                <a:lnTo>
                  <a:pt x="267" y="912"/>
                </a:lnTo>
                <a:lnTo>
                  <a:pt x="267" y="988"/>
                </a:lnTo>
                <a:lnTo>
                  <a:pt x="267" y="1052"/>
                </a:lnTo>
                <a:lnTo>
                  <a:pt x="280" y="1102"/>
                </a:lnTo>
                <a:lnTo>
                  <a:pt x="280" y="1140"/>
                </a:lnTo>
                <a:lnTo>
                  <a:pt x="280" y="1178"/>
                </a:lnTo>
                <a:lnTo>
                  <a:pt x="280" y="1204"/>
                </a:lnTo>
                <a:lnTo>
                  <a:pt x="280" y="1216"/>
                </a:lnTo>
                <a:lnTo>
                  <a:pt x="292" y="1229"/>
                </a:lnTo>
                <a:lnTo>
                  <a:pt x="305" y="1229"/>
                </a:lnTo>
                <a:lnTo>
                  <a:pt x="318" y="1216"/>
                </a:lnTo>
                <a:lnTo>
                  <a:pt x="330" y="1216"/>
                </a:lnTo>
                <a:lnTo>
                  <a:pt x="356" y="1204"/>
                </a:lnTo>
                <a:lnTo>
                  <a:pt x="381" y="1191"/>
                </a:lnTo>
                <a:lnTo>
                  <a:pt x="407" y="1178"/>
                </a:lnTo>
                <a:lnTo>
                  <a:pt x="445" y="1166"/>
                </a:lnTo>
                <a:lnTo>
                  <a:pt x="483" y="1153"/>
                </a:lnTo>
                <a:lnTo>
                  <a:pt x="534" y="1128"/>
                </a:lnTo>
                <a:lnTo>
                  <a:pt x="572" y="1102"/>
                </a:lnTo>
                <a:lnTo>
                  <a:pt x="623" y="1077"/>
                </a:lnTo>
                <a:lnTo>
                  <a:pt x="687" y="1052"/>
                </a:lnTo>
                <a:lnTo>
                  <a:pt x="750" y="1026"/>
                </a:lnTo>
                <a:lnTo>
                  <a:pt x="814" y="988"/>
                </a:lnTo>
                <a:lnTo>
                  <a:pt x="878" y="950"/>
                </a:lnTo>
                <a:lnTo>
                  <a:pt x="916" y="1026"/>
                </a:lnTo>
              </a:path>
            </a:pathLst>
          </a:custGeom>
          <a:solidFill>
            <a:srgbClr val="FF0000"/>
          </a:solidFill>
          <a:ln w="12700">
            <a:solidFill>
              <a:srgbClr val="000000"/>
            </a:solidFill>
            <a:round/>
          </a:ln>
        </p:spPr>
        <p:txBody>
          <a:bodyPr/>
          <a:lstStyle/>
          <a:p>
            <a:endParaRPr lang="zh-CN" altLang="en-US"/>
          </a:p>
        </p:txBody>
      </p:sp>
      <p:sp>
        <p:nvSpPr>
          <p:cNvPr id="60469" name="Freeform 53"/>
          <p:cNvSpPr>
            <a:spLocks noChangeArrowheads="1"/>
          </p:cNvSpPr>
          <p:nvPr/>
        </p:nvSpPr>
        <p:spPr bwMode="auto">
          <a:xfrm>
            <a:off x="6516688" y="3378201"/>
            <a:ext cx="201612" cy="385233"/>
          </a:xfrm>
          <a:custGeom>
            <a:avLst/>
            <a:gdLst>
              <a:gd name="T0" fmla="*/ 0 w 318"/>
              <a:gd name="T1" fmla="*/ 25 h 456"/>
              <a:gd name="T2" fmla="*/ 0 w 318"/>
              <a:gd name="T3" fmla="*/ 25 h 456"/>
              <a:gd name="T4" fmla="*/ 0 w 318"/>
              <a:gd name="T5" fmla="*/ 13 h 456"/>
              <a:gd name="T6" fmla="*/ 13 w 318"/>
              <a:gd name="T7" fmla="*/ 13 h 456"/>
              <a:gd name="T8" fmla="*/ 38 w 318"/>
              <a:gd name="T9" fmla="*/ 0 h 456"/>
              <a:gd name="T10" fmla="*/ 64 w 318"/>
              <a:gd name="T11" fmla="*/ 13 h 456"/>
              <a:gd name="T12" fmla="*/ 102 w 318"/>
              <a:gd name="T13" fmla="*/ 25 h 456"/>
              <a:gd name="T14" fmla="*/ 140 w 318"/>
              <a:gd name="T15" fmla="*/ 38 h 456"/>
              <a:gd name="T16" fmla="*/ 191 w 318"/>
              <a:gd name="T17" fmla="*/ 76 h 456"/>
              <a:gd name="T18" fmla="*/ 229 w 318"/>
              <a:gd name="T19" fmla="*/ 114 h 456"/>
              <a:gd name="T20" fmla="*/ 267 w 318"/>
              <a:gd name="T21" fmla="*/ 152 h 456"/>
              <a:gd name="T22" fmla="*/ 293 w 318"/>
              <a:gd name="T23" fmla="*/ 190 h 456"/>
              <a:gd name="T24" fmla="*/ 305 w 318"/>
              <a:gd name="T25" fmla="*/ 228 h 456"/>
              <a:gd name="T26" fmla="*/ 318 w 318"/>
              <a:gd name="T27" fmla="*/ 279 h 456"/>
              <a:gd name="T28" fmla="*/ 318 w 318"/>
              <a:gd name="T29" fmla="*/ 317 h 456"/>
              <a:gd name="T30" fmla="*/ 318 w 318"/>
              <a:gd name="T31" fmla="*/ 355 h 456"/>
              <a:gd name="T32" fmla="*/ 305 w 318"/>
              <a:gd name="T33" fmla="*/ 380 h 456"/>
              <a:gd name="T34" fmla="*/ 280 w 318"/>
              <a:gd name="T35" fmla="*/ 418 h 456"/>
              <a:gd name="T36" fmla="*/ 267 w 318"/>
              <a:gd name="T37" fmla="*/ 431 h 456"/>
              <a:gd name="T38" fmla="*/ 255 w 318"/>
              <a:gd name="T39" fmla="*/ 443 h 456"/>
              <a:gd name="T40" fmla="*/ 242 w 318"/>
              <a:gd name="T41" fmla="*/ 456 h 456"/>
              <a:gd name="T42" fmla="*/ 242 w 318"/>
              <a:gd name="T43" fmla="*/ 443 h 456"/>
              <a:gd name="T44" fmla="*/ 229 w 318"/>
              <a:gd name="T45" fmla="*/ 443 h 456"/>
              <a:gd name="T46" fmla="*/ 216 w 318"/>
              <a:gd name="T47" fmla="*/ 431 h 456"/>
              <a:gd name="T48" fmla="*/ 204 w 318"/>
              <a:gd name="T49" fmla="*/ 405 h 456"/>
              <a:gd name="T50" fmla="*/ 178 w 318"/>
              <a:gd name="T51" fmla="*/ 380 h 456"/>
              <a:gd name="T52" fmla="*/ 166 w 318"/>
              <a:gd name="T53" fmla="*/ 342 h 456"/>
              <a:gd name="T54" fmla="*/ 140 w 318"/>
              <a:gd name="T55" fmla="*/ 304 h 456"/>
              <a:gd name="T56" fmla="*/ 102 w 318"/>
              <a:gd name="T57" fmla="*/ 253 h 456"/>
              <a:gd name="T58" fmla="*/ 76 w 318"/>
              <a:gd name="T59" fmla="*/ 203 h 456"/>
              <a:gd name="T60" fmla="*/ 51 w 318"/>
              <a:gd name="T61" fmla="*/ 165 h 456"/>
              <a:gd name="T62" fmla="*/ 38 w 318"/>
              <a:gd name="T63" fmla="*/ 127 h 456"/>
              <a:gd name="T64" fmla="*/ 26 w 318"/>
              <a:gd name="T65" fmla="*/ 89 h 456"/>
              <a:gd name="T66" fmla="*/ 13 w 318"/>
              <a:gd name="T67" fmla="*/ 63 h 456"/>
              <a:gd name="T68" fmla="*/ 0 w 318"/>
              <a:gd name="T69" fmla="*/ 51 h 456"/>
              <a:gd name="T70" fmla="*/ 0 w 318"/>
              <a:gd name="T71" fmla="*/ 38 h 456"/>
              <a:gd name="T72" fmla="*/ 0 w 318"/>
              <a:gd name="T73" fmla="*/ 2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456">
                <a:moveTo>
                  <a:pt x="0" y="25"/>
                </a:moveTo>
                <a:lnTo>
                  <a:pt x="0" y="25"/>
                </a:lnTo>
                <a:lnTo>
                  <a:pt x="0" y="13"/>
                </a:lnTo>
                <a:lnTo>
                  <a:pt x="13" y="13"/>
                </a:lnTo>
                <a:lnTo>
                  <a:pt x="38" y="0"/>
                </a:lnTo>
                <a:lnTo>
                  <a:pt x="64" y="13"/>
                </a:lnTo>
                <a:lnTo>
                  <a:pt x="102" y="25"/>
                </a:lnTo>
                <a:lnTo>
                  <a:pt x="140" y="38"/>
                </a:lnTo>
                <a:lnTo>
                  <a:pt x="191" y="76"/>
                </a:lnTo>
                <a:lnTo>
                  <a:pt x="229" y="114"/>
                </a:lnTo>
                <a:lnTo>
                  <a:pt x="267" y="152"/>
                </a:lnTo>
                <a:lnTo>
                  <a:pt x="293" y="190"/>
                </a:lnTo>
                <a:lnTo>
                  <a:pt x="305" y="228"/>
                </a:lnTo>
                <a:lnTo>
                  <a:pt x="318" y="279"/>
                </a:lnTo>
                <a:lnTo>
                  <a:pt x="318" y="317"/>
                </a:lnTo>
                <a:lnTo>
                  <a:pt x="318" y="355"/>
                </a:lnTo>
                <a:lnTo>
                  <a:pt x="305" y="380"/>
                </a:lnTo>
                <a:lnTo>
                  <a:pt x="280" y="418"/>
                </a:lnTo>
                <a:lnTo>
                  <a:pt x="267" y="431"/>
                </a:lnTo>
                <a:lnTo>
                  <a:pt x="255" y="443"/>
                </a:lnTo>
                <a:lnTo>
                  <a:pt x="242" y="456"/>
                </a:lnTo>
                <a:lnTo>
                  <a:pt x="242" y="443"/>
                </a:lnTo>
                <a:lnTo>
                  <a:pt x="229" y="443"/>
                </a:lnTo>
                <a:lnTo>
                  <a:pt x="216" y="431"/>
                </a:lnTo>
                <a:lnTo>
                  <a:pt x="204" y="405"/>
                </a:lnTo>
                <a:lnTo>
                  <a:pt x="178" y="380"/>
                </a:lnTo>
                <a:lnTo>
                  <a:pt x="166" y="342"/>
                </a:lnTo>
                <a:lnTo>
                  <a:pt x="140" y="304"/>
                </a:lnTo>
                <a:lnTo>
                  <a:pt x="102" y="253"/>
                </a:lnTo>
                <a:lnTo>
                  <a:pt x="76" y="203"/>
                </a:lnTo>
                <a:lnTo>
                  <a:pt x="51" y="165"/>
                </a:lnTo>
                <a:lnTo>
                  <a:pt x="38" y="127"/>
                </a:lnTo>
                <a:lnTo>
                  <a:pt x="26" y="89"/>
                </a:lnTo>
                <a:lnTo>
                  <a:pt x="13" y="63"/>
                </a:lnTo>
                <a:lnTo>
                  <a:pt x="0" y="51"/>
                </a:lnTo>
                <a:lnTo>
                  <a:pt x="0" y="38"/>
                </a:lnTo>
                <a:lnTo>
                  <a:pt x="0" y="25"/>
                </a:lnTo>
              </a:path>
            </a:pathLst>
          </a:custGeom>
          <a:solidFill>
            <a:srgbClr val="FF0000"/>
          </a:solidFill>
          <a:ln w="12700">
            <a:solidFill>
              <a:srgbClr val="000000"/>
            </a:solidFill>
            <a:round/>
          </a:ln>
        </p:spPr>
        <p:txBody>
          <a:bodyPr/>
          <a:lstStyle/>
          <a:p>
            <a:endParaRPr lang="zh-CN" altLang="en-US"/>
          </a:p>
        </p:txBody>
      </p:sp>
      <p:sp>
        <p:nvSpPr>
          <p:cNvPr id="31764"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dirty="0">
                <a:latin typeface="楷体" panose="02010609060101010101" pitchFamily="49" charset="-122"/>
                <a:ea typeface="楷体" panose="02010609060101010101" pitchFamily="49" charset="-122"/>
              </a:rPr>
              <a:t>牛</a:t>
            </a:r>
            <a:r>
              <a:rPr lang="zh-CN" altLang="en-US" sz="6000" dirty="0">
                <a:solidFill>
                  <a:srgbClr val="FF0000"/>
                </a:solidFill>
                <a:latin typeface="楷体" panose="02010609060101010101" pitchFamily="49" charset="-122"/>
                <a:ea typeface="楷体" panose="02010609060101010101" pitchFamily="49" charset="-122"/>
              </a:rPr>
              <a:t>郎</a:t>
            </a:r>
            <a:endParaRPr lang="zh-CN" altLang="en-US" sz="6000" dirty="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084763" y="4917017"/>
            <a:ext cx="331311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左边窄框内有一短横、竖提上有一点，注意下边与良字不同。</a:t>
            </a:r>
            <a:endParaRPr lang="zh-CN" altLang="en-US" sz="2000" b="1" dirty="0">
              <a:solidFill>
                <a:schemeClr val="tx1"/>
              </a:solidFill>
              <a:latin typeface="+mj-ea"/>
              <a:ea typeface="+mj-ea"/>
            </a:endParaRPr>
          </a:p>
        </p:txBody>
      </p:sp>
      <p:sp>
        <p:nvSpPr>
          <p:cNvPr id="31766"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郎</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660651"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láng</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06439" y="40534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27" name="TextBox 26"/>
          <p:cNvSpPr txBox="1">
            <a:spLocks noChangeArrowheads="1"/>
          </p:cNvSpPr>
          <p:nvPr/>
        </p:nvSpPr>
        <p:spPr bwMode="auto">
          <a:xfrm>
            <a:off x="706438" y="50186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货郎 　郎才女貌</a:t>
            </a:r>
            <a:endParaRPr lang="zh-CN" altLang="en-US" sz="2200" b="1" dirty="0" smtClean="0">
              <a:solidFill>
                <a:srgbClr val="000000"/>
              </a:solidFill>
              <a:latin typeface="+mj-ea"/>
              <a:ea typeface="+mj-ea"/>
            </a:endParaRPr>
          </a:p>
        </p:txBody>
      </p:sp>
      <p:sp>
        <p:nvSpPr>
          <p:cNvPr id="30" name="TextBox 29"/>
          <p:cNvSpPr txBox="1">
            <a:spLocks noChangeArrowheads="1"/>
          </p:cNvSpPr>
          <p:nvPr/>
        </p:nvSpPr>
        <p:spPr bwMode="auto">
          <a:xfrm>
            <a:off x="706438" y="5501218"/>
            <a:ext cx="402590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812800" indent="-812800"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牛郎织女的故事是一个美丽的传说。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06439" y="453813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L  </a:t>
            </a:r>
            <a:r>
              <a:rPr lang="zh-CN" altLang="en-US" sz="2200" b="1" dirty="0" smtClean="0">
                <a:solidFill>
                  <a:srgbClr val="0000FF"/>
                </a:solidFill>
                <a:latin typeface="+mj-ea"/>
                <a:ea typeface="+mj-ea"/>
              </a:rPr>
              <a:t>部首：</a:t>
            </a:r>
            <a:r>
              <a:rPr lang="zh-CN" altLang="en-US" sz="2200" b="1" dirty="0" smtClean="0">
                <a:latin typeface="+mj-ea"/>
                <a:ea typeface="+mj-ea"/>
              </a:rPr>
              <a:t>阝</a:t>
            </a:r>
            <a:endParaRPr lang="zh-CN" altLang="en-US" sz="2200" b="1" dirty="0" smtClean="0">
              <a:latin typeface="+mj-ea"/>
              <a:ea typeface="+mj-ea"/>
            </a:endParaRPr>
          </a:p>
        </p:txBody>
      </p:sp>
      <p:grpSp>
        <p:nvGrpSpPr>
          <p:cNvPr id="31772"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0470"/>
                                        </p:tgtEl>
                                        <p:attrNameLst>
                                          <p:attrName>style.visibility</p:attrName>
                                        </p:attrNameLst>
                                      </p:cBhvr>
                                      <p:to>
                                        <p:strVal val="visible"/>
                                      </p:to>
                                    </p:set>
                                    <p:animEffect transition="in" filter="wipe(left)">
                                      <p:cBhvr>
                                        <p:cTn id="19" dur="500"/>
                                        <p:tgtEl>
                                          <p:spTgt spid="604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0466"/>
                                        </p:tgtEl>
                                        <p:attrNameLst>
                                          <p:attrName>style.visibility</p:attrName>
                                        </p:attrNameLst>
                                      </p:cBhvr>
                                      <p:to>
                                        <p:strVal val="visible"/>
                                      </p:to>
                                    </p:set>
                                    <p:animEffect transition="in" filter="wipe(left)">
                                      <p:cBhvr>
                                        <p:cTn id="24" dur="500"/>
                                        <p:tgtEl>
                                          <p:spTgt spid="6046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0467"/>
                                        </p:tgtEl>
                                        <p:attrNameLst>
                                          <p:attrName>style.visibility</p:attrName>
                                        </p:attrNameLst>
                                      </p:cBhvr>
                                      <p:to>
                                        <p:strVal val="visible"/>
                                      </p:to>
                                    </p:set>
                                    <p:animEffect transition="in" filter="wipe(left)">
                                      <p:cBhvr>
                                        <p:cTn id="29" dur="500"/>
                                        <p:tgtEl>
                                          <p:spTgt spid="604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0468"/>
                                        </p:tgtEl>
                                        <p:attrNameLst>
                                          <p:attrName>style.visibility</p:attrName>
                                        </p:attrNameLst>
                                      </p:cBhvr>
                                      <p:to>
                                        <p:strVal val="visible"/>
                                      </p:to>
                                    </p:set>
                                    <p:animEffect transition="in" filter="wipe(left)">
                                      <p:cBhvr>
                                        <p:cTn id="34" dur="500"/>
                                        <p:tgtEl>
                                          <p:spTgt spid="604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0473"/>
                                        </p:tgtEl>
                                        <p:attrNameLst>
                                          <p:attrName>style.visibility</p:attrName>
                                        </p:attrNameLst>
                                      </p:cBhvr>
                                      <p:to>
                                        <p:strVal val="visible"/>
                                      </p:to>
                                    </p:set>
                                    <p:animEffect transition="in" filter="wipe(up)">
                                      <p:cBhvr>
                                        <p:cTn id="39" dur="500"/>
                                        <p:tgtEl>
                                          <p:spTgt spid="604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0469"/>
                                        </p:tgtEl>
                                        <p:attrNameLst>
                                          <p:attrName>style.visibility</p:attrName>
                                        </p:attrNameLst>
                                      </p:cBhvr>
                                      <p:to>
                                        <p:strVal val="visible"/>
                                      </p:to>
                                    </p:set>
                                    <p:animEffect transition="in" filter="wipe(up)">
                                      <p:cBhvr>
                                        <p:cTn id="44" dur="500"/>
                                        <p:tgtEl>
                                          <p:spTgt spid="6046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0471"/>
                                        </p:tgtEl>
                                        <p:attrNameLst>
                                          <p:attrName>style.visibility</p:attrName>
                                        </p:attrNameLst>
                                      </p:cBhvr>
                                      <p:to>
                                        <p:strVal val="visible"/>
                                      </p:to>
                                    </p:set>
                                    <p:animEffect transition="in" filter="wipe(up)">
                                      <p:cBhvr>
                                        <p:cTn id="49" dur="500"/>
                                        <p:tgtEl>
                                          <p:spTgt spid="604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0472"/>
                                        </p:tgtEl>
                                        <p:attrNameLst>
                                          <p:attrName>style.visibility</p:attrName>
                                        </p:attrNameLst>
                                      </p:cBhvr>
                                      <p:to>
                                        <p:strVal val="visible"/>
                                      </p:to>
                                    </p:set>
                                    <p:animEffect transition="in" filter="wipe(up)">
                                      <p:cBhvr>
                                        <p:cTn id="54" dur="500"/>
                                        <p:tgtEl>
                                          <p:spTgt spid="6047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arn(inVertical)">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7" name="Freeform 79"/>
          <p:cNvSpPr>
            <a:spLocks noChangeArrowheads="1"/>
          </p:cNvSpPr>
          <p:nvPr/>
        </p:nvSpPr>
        <p:spPr bwMode="auto">
          <a:xfrm>
            <a:off x="5972176" y="2345268"/>
            <a:ext cx="993775" cy="944033"/>
          </a:xfrm>
          <a:custGeom>
            <a:avLst/>
            <a:gdLst>
              <a:gd name="T0" fmla="*/ 1527 w 1565"/>
              <a:gd name="T1" fmla="*/ 89 h 1115"/>
              <a:gd name="T2" fmla="*/ 1565 w 1565"/>
              <a:gd name="T3" fmla="*/ 139 h 1115"/>
              <a:gd name="T4" fmla="*/ 1565 w 1565"/>
              <a:gd name="T5" fmla="*/ 190 h 1115"/>
              <a:gd name="T6" fmla="*/ 1539 w 1565"/>
              <a:gd name="T7" fmla="*/ 228 h 1115"/>
              <a:gd name="T8" fmla="*/ 1476 w 1565"/>
              <a:gd name="T9" fmla="*/ 279 h 1115"/>
              <a:gd name="T10" fmla="*/ 1412 w 1565"/>
              <a:gd name="T11" fmla="*/ 342 h 1115"/>
              <a:gd name="T12" fmla="*/ 1349 w 1565"/>
              <a:gd name="T13" fmla="*/ 393 h 1115"/>
              <a:gd name="T14" fmla="*/ 1272 w 1565"/>
              <a:gd name="T15" fmla="*/ 469 h 1115"/>
              <a:gd name="T16" fmla="*/ 1132 w 1565"/>
              <a:gd name="T17" fmla="*/ 570 h 1115"/>
              <a:gd name="T18" fmla="*/ 1056 w 1565"/>
              <a:gd name="T19" fmla="*/ 646 h 1115"/>
              <a:gd name="T20" fmla="*/ 941 w 1565"/>
              <a:gd name="T21" fmla="*/ 722 h 1115"/>
              <a:gd name="T22" fmla="*/ 814 w 1565"/>
              <a:gd name="T23" fmla="*/ 798 h 1115"/>
              <a:gd name="T24" fmla="*/ 674 w 1565"/>
              <a:gd name="T25" fmla="*/ 874 h 1115"/>
              <a:gd name="T26" fmla="*/ 534 w 1565"/>
              <a:gd name="T27" fmla="*/ 950 h 1115"/>
              <a:gd name="T28" fmla="*/ 407 w 1565"/>
              <a:gd name="T29" fmla="*/ 1014 h 1115"/>
              <a:gd name="T30" fmla="*/ 293 w 1565"/>
              <a:gd name="T31" fmla="*/ 1064 h 1115"/>
              <a:gd name="T32" fmla="*/ 191 w 1565"/>
              <a:gd name="T33" fmla="*/ 1090 h 1115"/>
              <a:gd name="T34" fmla="*/ 102 w 1565"/>
              <a:gd name="T35" fmla="*/ 1115 h 1115"/>
              <a:gd name="T36" fmla="*/ 51 w 1565"/>
              <a:gd name="T37" fmla="*/ 1115 h 1115"/>
              <a:gd name="T38" fmla="*/ 13 w 1565"/>
              <a:gd name="T39" fmla="*/ 1115 h 1115"/>
              <a:gd name="T40" fmla="*/ 13 w 1565"/>
              <a:gd name="T41" fmla="*/ 1102 h 1115"/>
              <a:gd name="T42" fmla="*/ 38 w 1565"/>
              <a:gd name="T43" fmla="*/ 1090 h 1115"/>
              <a:gd name="T44" fmla="*/ 102 w 1565"/>
              <a:gd name="T45" fmla="*/ 1052 h 1115"/>
              <a:gd name="T46" fmla="*/ 191 w 1565"/>
              <a:gd name="T47" fmla="*/ 1001 h 1115"/>
              <a:gd name="T48" fmla="*/ 382 w 1565"/>
              <a:gd name="T49" fmla="*/ 912 h 1115"/>
              <a:gd name="T50" fmla="*/ 509 w 1565"/>
              <a:gd name="T51" fmla="*/ 849 h 1115"/>
              <a:gd name="T52" fmla="*/ 636 w 1565"/>
              <a:gd name="T53" fmla="*/ 760 h 1115"/>
              <a:gd name="T54" fmla="*/ 776 w 1565"/>
              <a:gd name="T55" fmla="*/ 672 h 1115"/>
              <a:gd name="T56" fmla="*/ 903 w 1565"/>
              <a:gd name="T57" fmla="*/ 570 h 1115"/>
              <a:gd name="T58" fmla="*/ 1018 w 1565"/>
              <a:gd name="T59" fmla="*/ 494 h 1115"/>
              <a:gd name="T60" fmla="*/ 1120 w 1565"/>
              <a:gd name="T61" fmla="*/ 406 h 1115"/>
              <a:gd name="T62" fmla="*/ 1196 w 1565"/>
              <a:gd name="T63" fmla="*/ 330 h 1115"/>
              <a:gd name="T64" fmla="*/ 1247 w 1565"/>
              <a:gd name="T65" fmla="*/ 266 h 1115"/>
              <a:gd name="T66" fmla="*/ 1298 w 1565"/>
              <a:gd name="T67" fmla="*/ 215 h 1115"/>
              <a:gd name="T68" fmla="*/ 1323 w 1565"/>
              <a:gd name="T69" fmla="*/ 165 h 1115"/>
              <a:gd name="T70" fmla="*/ 1349 w 1565"/>
              <a:gd name="T71" fmla="*/ 139 h 1115"/>
              <a:gd name="T72" fmla="*/ 1374 w 1565"/>
              <a:gd name="T73" fmla="*/ 101 h 1115"/>
              <a:gd name="T74" fmla="*/ 1387 w 1565"/>
              <a:gd name="T75" fmla="*/ 51 h 1115"/>
              <a:gd name="T76" fmla="*/ 1387 w 1565"/>
              <a:gd name="T77" fmla="*/ 13 h 1115"/>
              <a:gd name="T78" fmla="*/ 1412 w 1565"/>
              <a:gd name="T79" fmla="*/ 0 h 1115"/>
              <a:gd name="T80" fmla="*/ 1438 w 1565"/>
              <a:gd name="T81" fmla="*/ 13 h 1115"/>
              <a:gd name="T82" fmla="*/ 1501 w 1565"/>
              <a:gd name="T83" fmla="*/ 63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5" h="1115">
                <a:moveTo>
                  <a:pt x="1501" y="63"/>
                </a:moveTo>
                <a:lnTo>
                  <a:pt x="1527" y="89"/>
                </a:lnTo>
                <a:lnTo>
                  <a:pt x="1552" y="114"/>
                </a:lnTo>
                <a:lnTo>
                  <a:pt x="1565" y="139"/>
                </a:lnTo>
                <a:lnTo>
                  <a:pt x="1565" y="165"/>
                </a:lnTo>
                <a:lnTo>
                  <a:pt x="1565" y="190"/>
                </a:lnTo>
                <a:lnTo>
                  <a:pt x="1552" y="203"/>
                </a:lnTo>
                <a:lnTo>
                  <a:pt x="1539" y="228"/>
                </a:lnTo>
                <a:lnTo>
                  <a:pt x="1514" y="253"/>
                </a:lnTo>
                <a:lnTo>
                  <a:pt x="1476" y="279"/>
                </a:lnTo>
                <a:lnTo>
                  <a:pt x="1438" y="304"/>
                </a:lnTo>
                <a:lnTo>
                  <a:pt x="1412" y="342"/>
                </a:lnTo>
                <a:lnTo>
                  <a:pt x="1374" y="380"/>
                </a:lnTo>
                <a:lnTo>
                  <a:pt x="1349" y="393"/>
                </a:lnTo>
                <a:lnTo>
                  <a:pt x="1323" y="418"/>
                </a:lnTo>
                <a:lnTo>
                  <a:pt x="1272" y="469"/>
                </a:lnTo>
                <a:lnTo>
                  <a:pt x="1209" y="520"/>
                </a:lnTo>
                <a:lnTo>
                  <a:pt x="1132" y="570"/>
                </a:lnTo>
                <a:lnTo>
                  <a:pt x="1094" y="608"/>
                </a:lnTo>
                <a:lnTo>
                  <a:pt x="1056" y="646"/>
                </a:lnTo>
                <a:lnTo>
                  <a:pt x="1005" y="684"/>
                </a:lnTo>
                <a:lnTo>
                  <a:pt x="941" y="722"/>
                </a:lnTo>
                <a:lnTo>
                  <a:pt x="878" y="760"/>
                </a:lnTo>
                <a:lnTo>
                  <a:pt x="814" y="798"/>
                </a:lnTo>
                <a:lnTo>
                  <a:pt x="751" y="836"/>
                </a:lnTo>
                <a:lnTo>
                  <a:pt x="674" y="874"/>
                </a:lnTo>
                <a:lnTo>
                  <a:pt x="598" y="912"/>
                </a:lnTo>
                <a:lnTo>
                  <a:pt x="534" y="950"/>
                </a:lnTo>
                <a:lnTo>
                  <a:pt x="458" y="988"/>
                </a:lnTo>
                <a:lnTo>
                  <a:pt x="407" y="1014"/>
                </a:lnTo>
                <a:lnTo>
                  <a:pt x="344" y="1039"/>
                </a:lnTo>
                <a:lnTo>
                  <a:pt x="293" y="1064"/>
                </a:lnTo>
                <a:lnTo>
                  <a:pt x="242" y="1077"/>
                </a:lnTo>
                <a:lnTo>
                  <a:pt x="191" y="1090"/>
                </a:lnTo>
                <a:lnTo>
                  <a:pt x="140" y="1102"/>
                </a:lnTo>
                <a:lnTo>
                  <a:pt x="102" y="1115"/>
                </a:lnTo>
                <a:lnTo>
                  <a:pt x="76" y="1115"/>
                </a:lnTo>
                <a:lnTo>
                  <a:pt x="51" y="1115"/>
                </a:lnTo>
                <a:lnTo>
                  <a:pt x="25" y="1115"/>
                </a:lnTo>
                <a:lnTo>
                  <a:pt x="13" y="1115"/>
                </a:lnTo>
                <a:lnTo>
                  <a:pt x="0" y="1115"/>
                </a:lnTo>
                <a:lnTo>
                  <a:pt x="13" y="1102"/>
                </a:lnTo>
                <a:lnTo>
                  <a:pt x="25" y="1102"/>
                </a:lnTo>
                <a:lnTo>
                  <a:pt x="38" y="1090"/>
                </a:lnTo>
                <a:lnTo>
                  <a:pt x="64" y="1077"/>
                </a:lnTo>
                <a:lnTo>
                  <a:pt x="102" y="1052"/>
                </a:lnTo>
                <a:lnTo>
                  <a:pt x="140" y="1026"/>
                </a:lnTo>
                <a:lnTo>
                  <a:pt x="191" y="1001"/>
                </a:lnTo>
                <a:lnTo>
                  <a:pt x="254" y="976"/>
                </a:lnTo>
                <a:lnTo>
                  <a:pt x="382" y="912"/>
                </a:lnTo>
                <a:lnTo>
                  <a:pt x="433" y="874"/>
                </a:lnTo>
                <a:lnTo>
                  <a:pt x="509" y="849"/>
                </a:lnTo>
                <a:lnTo>
                  <a:pt x="573" y="798"/>
                </a:lnTo>
                <a:lnTo>
                  <a:pt x="636" y="760"/>
                </a:lnTo>
                <a:lnTo>
                  <a:pt x="700" y="710"/>
                </a:lnTo>
                <a:lnTo>
                  <a:pt x="776" y="672"/>
                </a:lnTo>
                <a:lnTo>
                  <a:pt x="840" y="621"/>
                </a:lnTo>
                <a:lnTo>
                  <a:pt x="903" y="570"/>
                </a:lnTo>
                <a:lnTo>
                  <a:pt x="967" y="532"/>
                </a:lnTo>
                <a:lnTo>
                  <a:pt x="1018" y="494"/>
                </a:lnTo>
                <a:lnTo>
                  <a:pt x="1069" y="444"/>
                </a:lnTo>
                <a:lnTo>
                  <a:pt x="1120" y="406"/>
                </a:lnTo>
                <a:lnTo>
                  <a:pt x="1158" y="368"/>
                </a:lnTo>
                <a:lnTo>
                  <a:pt x="1196" y="330"/>
                </a:lnTo>
                <a:lnTo>
                  <a:pt x="1221" y="292"/>
                </a:lnTo>
                <a:lnTo>
                  <a:pt x="1247" y="266"/>
                </a:lnTo>
                <a:lnTo>
                  <a:pt x="1272" y="228"/>
                </a:lnTo>
                <a:lnTo>
                  <a:pt x="1298" y="215"/>
                </a:lnTo>
                <a:lnTo>
                  <a:pt x="1310" y="190"/>
                </a:lnTo>
                <a:lnTo>
                  <a:pt x="1323" y="165"/>
                </a:lnTo>
                <a:lnTo>
                  <a:pt x="1349" y="152"/>
                </a:lnTo>
                <a:lnTo>
                  <a:pt x="1349" y="139"/>
                </a:lnTo>
                <a:lnTo>
                  <a:pt x="1361" y="127"/>
                </a:lnTo>
                <a:lnTo>
                  <a:pt x="1374" y="101"/>
                </a:lnTo>
                <a:lnTo>
                  <a:pt x="1387" y="76"/>
                </a:lnTo>
                <a:lnTo>
                  <a:pt x="1387" y="51"/>
                </a:lnTo>
                <a:lnTo>
                  <a:pt x="1387" y="25"/>
                </a:lnTo>
                <a:lnTo>
                  <a:pt x="1387" y="13"/>
                </a:lnTo>
                <a:lnTo>
                  <a:pt x="1399" y="0"/>
                </a:lnTo>
                <a:lnTo>
                  <a:pt x="1412" y="0"/>
                </a:lnTo>
                <a:lnTo>
                  <a:pt x="1425" y="0"/>
                </a:lnTo>
                <a:lnTo>
                  <a:pt x="1438" y="13"/>
                </a:lnTo>
                <a:lnTo>
                  <a:pt x="1463" y="38"/>
                </a:lnTo>
                <a:lnTo>
                  <a:pt x="1501" y="63"/>
                </a:lnTo>
              </a:path>
            </a:pathLst>
          </a:custGeom>
          <a:solidFill>
            <a:srgbClr val="FF0000"/>
          </a:solidFill>
          <a:ln w="12700">
            <a:solidFill>
              <a:srgbClr val="000000"/>
            </a:solidFill>
            <a:round/>
          </a:ln>
        </p:spPr>
        <p:txBody>
          <a:bodyPr/>
          <a:lstStyle/>
          <a:p>
            <a:endParaRPr lang="zh-CN" altLang="en-US"/>
          </a:p>
        </p:txBody>
      </p:sp>
      <p:sp>
        <p:nvSpPr>
          <p:cNvPr id="12368" name="Freeform 80"/>
          <p:cNvSpPr>
            <a:spLocks noChangeArrowheads="1"/>
          </p:cNvSpPr>
          <p:nvPr/>
        </p:nvSpPr>
        <p:spPr bwMode="auto">
          <a:xfrm>
            <a:off x="6505576" y="2537885"/>
            <a:ext cx="1171575" cy="611716"/>
          </a:xfrm>
          <a:custGeom>
            <a:avLst/>
            <a:gdLst>
              <a:gd name="T0" fmla="*/ 1374 w 1844"/>
              <a:gd name="T1" fmla="*/ 722 h 722"/>
              <a:gd name="T2" fmla="*/ 1336 w 1844"/>
              <a:gd name="T3" fmla="*/ 722 h 722"/>
              <a:gd name="T4" fmla="*/ 1285 w 1844"/>
              <a:gd name="T5" fmla="*/ 710 h 722"/>
              <a:gd name="T6" fmla="*/ 1234 w 1844"/>
              <a:gd name="T7" fmla="*/ 684 h 722"/>
              <a:gd name="T8" fmla="*/ 1170 w 1844"/>
              <a:gd name="T9" fmla="*/ 659 h 722"/>
              <a:gd name="T10" fmla="*/ 1107 w 1844"/>
              <a:gd name="T11" fmla="*/ 621 h 722"/>
              <a:gd name="T12" fmla="*/ 1030 w 1844"/>
              <a:gd name="T13" fmla="*/ 583 h 722"/>
              <a:gd name="T14" fmla="*/ 941 w 1844"/>
              <a:gd name="T15" fmla="*/ 532 h 722"/>
              <a:gd name="T16" fmla="*/ 852 w 1844"/>
              <a:gd name="T17" fmla="*/ 469 h 722"/>
              <a:gd name="T18" fmla="*/ 750 w 1844"/>
              <a:gd name="T19" fmla="*/ 418 h 722"/>
              <a:gd name="T20" fmla="*/ 649 w 1844"/>
              <a:gd name="T21" fmla="*/ 355 h 722"/>
              <a:gd name="T22" fmla="*/ 547 w 1844"/>
              <a:gd name="T23" fmla="*/ 304 h 722"/>
              <a:gd name="T24" fmla="*/ 445 w 1844"/>
              <a:gd name="T25" fmla="*/ 241 h 722"/>
              <a:gd name="T26" fmla="*/ 229 w 1844"/>
              <a:gd name="T27" fmla="*/ 140 h 722"/>
              <a:gd name="T28" fmla="*/ 0 w 1844"/>
              <a:gd name="T29" fmla="*/ 38 h 722"/>
              <a:gd name="T30" fmla="*/ 0 w 1844"/>
              <a:gd name="T31" fmla="*/ 0 h 722"/>
              <a:gd name="T32" fmla="*/ 63 w 1844"/>
              <a:gd name="T33" fmla="*/ 13 h 722"/>
              <a:gd name="T34" fmla="*/ 127 w 1844"/>
              <a:gd name="T35" fmla="*/ 25 h 722"/>
              <a:gd name="T36" fmla="*/ 203 w 1844"/>
              <a:gd name="T37" fmla="*/ 51 h 722"/>
              <a:gd name="T38" fmla="*/ 292 w 1844"/>
              <a:gd name="T39" fmla="*/ 76 h 722"/>
              <a:gd name="T40" fmla="*/ 394 w 1844"/>
              <a:gd name="T41" fmla="*/ 102 h 722"/>
              <a:gd name="T42" fmla="*/ 496 w 1844"/>
              <a:gd name="T43" fmla="*/ 152 h 722"/>
              <a:gd name="T44" fmla="*/ 547 w 1844"/>
              <a:gd name="T45" fmla="*/ 165 h 722"/>
              <a:gd name="T46" fmla="*/ 610 w 1844"/>
              <a:gd name="T47" fmla="*/ 190 h 722"/>
              <a:gd name="T48" fmla="*/ 661 w 1844"/>
              <a:gd name="T49" fmla="*/ 216 h 722"/>
              <a:gd name="T50" fmla="*/ 725 w 1844"/>
              <a:gd name="T51" fmla="*/ 254 h 722"/>
              <a:gd name="T52" fmla="*/ 852 w 1844"/>
              <a:gd name="T53" fmla="*/ 304 h 722"/>
              <a:gd name="T54" fmla="*/ 967 w 1844"/>
              <a:gd name="T55" fmla="*/ 355 h 722"/>
              <a:gd name="T56" fmla="*/ 1081 w 1844"/>
              <a:gd name="T57" fmla="*/ 406 h 722"/>
              <a:gd name="T58" fmla="*/ 1183 w 1844"/>
              <a:gd name="T59" fmla="*/ 444 h 722"/>
              <a:gd name="T60" fmla="*/ 1285 w 1844"/>
              <a:gd name="T61" fmla="*/ 469 h 722"/>
              <a:gd name="T62" fmla="*/ 1374 w 1844"/>
              <a:gd name="T63" fmla="*/ 507 h 722"/>
              <a:gd name="T64" fmla="*/ 1463 w 1844"/>
              <a:gd name="T65" fmla="*/ 520 h 722"/>
              <a:gd name="T66" fmla="*/ 1539 w 1844"/>
              <a:gd name="T67" fmla="*/ 532 h 722"/>
              <a:gd name="T68" fmla="*/ 1577 w 1844"/>
              <a:gd name="T69" fmla="*/ 545 h 722"/>
              <a:gd name="T70" fmla="*/ 1615 w 1844"/>
              <a:gd name="T71" fmla="*/ 545 h 722"/>
              <a:gd name="T72" fmla="*/ 1641 w 1844"/>
              <a:gd name="T73" fmla="*/ 558 h 722"/>
              <a:gd name="T74" fmla="*/ 1679 w 1844"/>
              <a:gd name="T75" fmla="*/ 558 h 722"/>
              <a:gd name="T76" fmla="*/ 1704 w 1844"/>
              <a:gd name="T77" fmla="*/ 570 h 722"/>
              <a:gd name="T78" fmla="*/ 1730 w 1844"/>
              <a:gd name="T79" fmla="*/ 570 h 722"/>
              <a:gd name="T80" fmla="*/ 1755 w 1844"/>
              <a:gd name="T81" fmla="*/ 570 h 722"/>
              <a:gd name="T82" fmla="*/ 1768 w 1844"/>
              <a:gd name="T83" fmla="*/ 583 h 722"/>
              <a:gd name="T84" fmla="*/ 1794 w 1844"/>
              <a:gd name="T85" fmla="*/ 583 h 722"/>
              <a:gd name="T86" fmla="*/ 1806 w 1844"/>
              <a:gd name="T87" fmla="*/ 583 h 722"/>
              <a:gd name="T88" fmla="*/ 1819 w 1844"/>
              <a:gd name="T89" fmla="*/ 596 h 722"/>
              <a:gd name="T90" fmla="*/ 1832 w 1844"/>
              <a:gd name="T91" fmla="*/ 596 h 722"/>
              <a:gd name="T92" fmla="*/ 1844 w 1844"/>
              <a:gd name="T93" fmla="*/ 596 h 722"/>
              <a:gd name="T94" fmla="*/ 1844 w 1844"/>
              <a:gd name="T95" fmla="*/ 608 h 722"/>
              <a:gd name="T96" fmla="*/ 1832 w 1844"/>
              <a:gd name="T97" fmla="*/ 621 h 722"/>
              <a:gd name="T98" fmla="*/ 1819 w 1844"/>
              <a:gd name="T99" fmla="*/ 621 h 722"/>
              <a:gd name="T100" fmla="*/ 1806 w 1844"/>
              <a:gd name="T101" fmla="*/ 634 h 722"/>
              <a:gd name="T102" fmla="*/ 1781 w 1844"/>
              <a:gd name="T103" fmla="*/ 634 h 722"/>
              <a:gd name="T104" fmla="*/ 1755 w 1844"/>
              <a:gd name="T105" fmla="*/ 646 h 722"/>
              <a:gd name="T106" fmla="*/ 1730 w 1844"/>
              <a:gd name="T107" fmla="*/ 659 h 722"/>
              <a:gd name="T108" fmla="*/ 1692 w 1844"/>
              <a:gd name="T109" fmla="*/ 672 h 722"/>
              <a:gd name="T110" fmla="*/ 1603 w 1844"/>
              <a:gd name="T111" fmla="*/ 697 h 722"/>
              <a:gd name="T112" fmla="*/ 1526 w 1844"/>
              <a:gd name="T113" fmla="*/ 710 h 722"/>
              <a:gd name="T114" fmla="*/ 1450 w 1844"/>
              <a:gd name="T115" fmla="*/ 722 h 722"/>
              <a:gd name="T116" fmla="*/ 1374 w 1844"/>
              <a:gd name="T117"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4" h="722">
                <a:moveTo>
                  <a:pt x="1374" y="722"/>
                </a:moveTo>
                <a:lnTo>
                  <a:pt x="1336" y="722"/>
                </a:lnTo>
                <a:lnTo>
                  <a:pt x="1285" y="710"/>
                </a:lnTo>
                <a:lnTo>
                  <a:pt x="1234" y="684"/>
                </a:lnTo>
                <a:lnTo>
                  <a:pt x="1170" y="659"/>
                </a:lnTo>
                <a:lnTo>
                  <a:pt x="1107" y="621"/>
                </a:lnTo>
                <a:lnTo>
                  <a:pt x="1030" y="583"/>
                </a:lnTo>
                <a:lnTo>
                  <a:pt x="941" y="532"/>
                </a:lnTo>
                <a:lnTo>
                  <a:pt x="852" y="469"/>
                </a:lnTo>
                <a:lnTo>
                  <a:pt x="750" y="418"/>
                </a:lnTo>
                <a:lnTo>
                  <a:pt x="649" y="355"/>
                </a:lnTo>
                <a:lnTo>
                  <a:pt x="547" y="304"/>
                </a:lnTo>
                <a:lnTo>
                  <a:pt x="445" y="241"/>
                </a:lnTo>
                <a:lnTo>
                  <a:pt x="229" y="140"/>
                </a:lnTo>
                <a:lnTo>
                  <a:pt x="0" y="38"/>
                </a:lnTo>
                <a:lnTo>
                  <a:pt x="0" y="0"/>
                </a:lnTo>
                <a:lnTo>
                  <a:pt x="63" y="13"/>
                </a:lnTo>
                <a:lnTo>
                  <a:pt x="127" y="25"/>
                </a:lnTo>
                <a:lnTo>
                  <a:pt x="203" y="51"/>
                </a:lnTo>
                <a:lnTo>
                  <a:pt x="292" y="76"/>
                </a:lnTo>
                <a:lnTo>
                  <a:pt x="394" y="102"/>
                </a:lnTo>
                <a:lnTo>
                  <a:pt x="496" y="152"/>
                </a:lnTo>
                <a:lnTo>
                  <a:pt x="547" y="165"/>
                </a:lnTo>
                <a:lnTo>
                  <a:pt x="610" y="190"/>
                </a:lnTo>
                <a:lnTo>
                  <a:pt x="661" y="216"/>
                </a:lnTo>
                <a:lnTo>
                  <a:pt x="725" y="254"/>
                </a:lnTo>
                <a:lnTo>
                  <a:pt x="852" y="304"/>
                </a:lnTo>
                <a:lnTo>
                  <a:pt x="967" y="355"/>
                </a:lnTo>
                <a:lnTo>
                  <a:pt x="1081" y="406"/>
                </a:lnTo>
                <a:lnTo>
                  <a:pt x="1183" y="444"/>
                </a:lnTo>
                <a:lnTo>
                  <a:pt x="1285" y="469"/>
                </a:lnTo>
                <a:lnTo>
                  <a:pt x="1374" y="507"/>
                </a:lnTo>
                <a:lnTo>
                  <a:pt x="1463" y="520"/>
                </a:lnTo>
                <a:lnTo>
                  <a:pt x="1539" y="532"/>
                </a:lnTo>
                <a:lnTo>
                  <a:pt x="1577" y="545"/>
                </a:lnTo>
                <a:lnTo>
                  <a:pt x="1615" y="545"/>
                </a:lnTo>
                <a:lnTo>
                  <a:pt x="1641" y="558"/>
                </a:lnTo>
                <a:lnTo>
                  <a:pt x="1679" y="558"/>
                </a:lnTo>
                <a:lnTo>
                  <a:pt x="1704" y="570"/>
                </a:lnTo>
                <a:lnTo>
                  <a:pt x="1730" y="570"/>
                </a:lnTo>
                <a:lnTo>
                  <a:pt x="1755" y="570"/>
                </a:lnTo>
                <a:lnTo>
                  <a:pt x="1768" y="583"/>
                </a:lnTo>
                <a:lnTo>
                  <a:pt x="1794" y="583"/>
                </a:lnTo>
                <a:lnTo>
                  <a:pt x="1806" y="583"/>
                </a:lnTo>
                <a:lnTo>
                  <a:pt x="1819" y="596"/>
                </a:lnTo>
                <a:lnTo>
                  <a:pt x="1832" y="596"/>
                </a:lnTo>
                <a:lnTo>
                  <a:pt x="1844" y="596"/>
                </a:lnTo>
                <a:lnTo>
                  <a:pt x="1844" y="608"/>
                </a:lnTo>
                <a:lnTo>
                  <a:pt x="1832" y="621"/>
                </a:lnTo>
                <a:lnTo>
                  <a:pt x="1819" y="621"/>
                </a:lnTo>
                <a:lnTo>
                  <a:pt x="1806" y="634"/>
                </a:lnTo>
                <a:lnTo>
                  <a:pt x="1781" y="634"/>
                </a:lnTo>
                <a:lnTo>
                  <a:pt x="1755" y="646"/>
                </a:lnTo>
                <a:lnTo>
                  <a:pt x="1730" y="659"/>
                </a:lnTo>
                <a:lnTo>
                  <a:pt x="1692" y="672"/>
                </a:lnTo>
                <a:lnTo>
                  <a:pt x="1603" y="697"/>
                </a:lnTo>
                <a:lnTo>
                  <a:pt x="1526" y="710"/>
                </a:lnTo>
                <a:lnTo>
                  <a:pt x="1450" y="722"/>
                </a:lnTo>
                <a:lnTo>
                  <a:pt x="1374" y="722"/>
                </a:lnTo>
              </a:path>
            </a:pathLst>
          </a:custGeom>
          <a:solidFill>
            <a:srgbClr val="FF0000"/>
          </a:solidFill>
          <a:ln w="12700">
            <a:solidFill>
              <a:srgbClr val="000000"/>
            </a:solidFill>
            <a:round/>
          </a:ln>
        </p:spPr>
        <p:txBody>
          <a:bodyPr/>
          <a:lstStyle/>
          <a:p>
            <a:endParaRPr lang="zh-CN" altLang="en-US"/>
          </a:p>
        </p:txBody>
      </p:sp>
      <p:sp>
        <p:nvSpPr>
          <p:cNvPr id="12369" name="Freeform 81"/>
          <p:cNvSpPr>
            <a:spLocks noChangeArrowheads="1"/>
          </p:cNvSpPr>
          <p:nvPr/>
        </p:nvSpPr>
        <p:spPr bwMode="auto">
          <a:xfrm>
            <a:off x="6183313" y="2269067"/>
            <a:ext cx="411162" cy="419100"/>
          </a:xfrm>
          <a:custGeom>
            <a:avLst/>
            <a:gdLst>
              <a:gd name="T0" fmla="*/ 165 w 649"/>
              <a:gd name="T1" fmla="*/ 444 h 495"/>
              <a:gd name="T2" fmla="*/ 89 w 649"/>
              <a:gd name="T3" fmla="*/ 482 h 495"/>
              <a:gd name="T4" fmla="*/ 38 w 649"/>
              <a:gd name="T5" fmla="*/ 495 h 495"/>
              <a:gd name="T6" fmla="*/ 13 w 649"/>
              <a:gd name="T7" fmla="*/ 495 h 495"/>
              <a:gd name="T8" fmla="*/ 0 w 649"/>
              <a:gd name="T9" fmla="*/ 482 h 495"/>
              <a:gd name="T10" fmla="*/ 25 w 649"/>
              <a:gd name="T11" fmla="*/ 457 h 495"/>
              <a:gd name="T12" fmla="*/ 76 w 649"/>
              <a:gd name="T13" fmla="*/ 419 h 495"/>
              <a:gd name="T14" fmla="*/ 140 w 649"/>
              <a:gd name="T15" fmla="*/ 368 h 495"/>
              <a:gd name="T16" fmla="*/ 203 w 649"/>
              <a:gd name="T17" fmla="*/ 330 h 495"/>
              <a:gd name="T18" fmla="*/ 267 w 649"/>
              <a:gd name="T19" fmla="*/ 279 h 495"/>
              <a:gd name="T20" fmla="*/ 318 w 649"/>
              <a:gd name="T21" fmla="*/ 228 h 495"/>
              <a:gd name="T22" fmla="*/ 356 w 649"/>
              <a:gd name="T23" fmla="*/ 178 h 495"/>
              <a:gd name="T24" fmla="*/ 381 w 649"/>
              <a:gd name="T25" fmla="*/ 140 h 495"/>
              <a:gd name="T26" fmla="*/ 407 w 649"/>
              <a:gd name="T27" fmla="*/ 114 h 495"/>
              <a:gd name="T28" fmla="*/ 407 w 649"/>
              <a:gd name="T29" fmla="*/ 89 h 495"/>
              <a:gd name="T30" fmla="*/ 407 w 649"/>
              <a:gd name="T31" fmla="*/ 64 h 495"/>
              <a:gd name="T32" fmla="*/ 407 w 649"/>
              <a:gd name="T33" fmla="*/ 26 h 495"/>
              <a:gd name="T34" fmla="*/ 420 w 649"/>
              <a:gd name="T35" fmla="*/ 0 h 495"/>
              <a:gd name="T36" fmla="*/ 458 w 649"/>
              <a:gd name="T37" fmla="*/ 0 h 495"/>
              <a:gd name="T38" fmla="*/ 509 w 649"/>
              <a:gd name="T39" fmla="*/ 0 h 495"/>
              <a:gd name="T40" fmla="*/ 572 w 649"/>
              <a:gd name="T41" fmla="*/ 26 h 495"/>
              <a:gd name="T42" fmla="*/ 623 w 649"/>
              <a:gd name="T43" fmla="*/ 76 h 495"/>
              <a:gd name="T44" fmla="*/ 649 w 649"/>
              <a:gd name="T45" fmla="*/ 102 h 495"/>
              <a:gd name="T46" fmla="*/ 649 w 649"/>
              <a:gd name="T47" fmla="*/ 140 h 495"/>
              <a:gd name="T48" fmla="*/ 649 w 649"/>
              <a:gd name="T49" fmla="*/ 165 h 495"/>
              <a:gd name="T50" fmla="*/ 623 w 649"/>
              <a:gd name="T51" fmla="*/ 178 h 495"/>
              <a:gd name="T52" fmla="*/ 585 w 649"/>
              <a:gd name="T53" fmla="*/ 203 h 495"/>
              <a:gd name="T54" fmla="*/ 547 w 649"/>
              <a:gd name="T55" fmla="*/ 228 h 495"/>
              <a:gd name="T56" fmla="*/ 496 w 649"/>
              <a:gd name="T57" fmla="*/ 266 h 495"/>
              <a:gd name="T58" fmla="*/ 432 w 649"/>
              <a:gd name="T59" fmla="*/ 304 h 495"/>
              <a:gd name="T60" fmla="*/ 356 w 649"/>
              <a:gd name="T61" fmla="*/ 342 h 495"/>
              <a:gd name="T62" fmla="*/ 267 w 649"/>
              <a:gd name="T63" fmla="*/ 39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9" h="495">
                <a:moveTo>
                  <a:pt x="216" y="419"/>
                </a:moveTo>
                <a:lnTo>
                  <a:pt x="165" y="444"/>
                </a:lnTo>
                <a:lnTo>
                  <a:pt x="127" y="457"/>
                </a:lnTo>
                <a:lnTo>
                  <a:pt x="89" y="482"/>
                </a:lnTo>
                <a:lnTo>
                  <a:pt x="63" y="482"/>
                </a:lnTo>
                <a:lnTo>
                  <a:pt x="38" y="495"/>
                </a:lnTo>
                <a:lnTo>
                  <a:pt x="25" y="495"/>
                </a:lnTo>
                <a:lnTo>
                  <a:pt x="13" y="495"/>
                </a:lnTo>
                <a:lnTo>
                  <a:pt x="0" y="495"/>
                </a:lnTo>
                <a:lnTo>
                  <a:pt x="0" y="482"/>
                </a:lnTo>
                <a:lnTo>
                  <a:pt x="13" y="469"/>
                </a:lnTo>
                <a:lnTo>
                  <a:pt x="25" y="457"/>
                </a:lnTo>
                <a:lnTo>
                  <a:pt x="51" y="444"/>
                </a:lnTo>
                <a:lnTo>
                  <a:pt x="76" y="419"/>
                </a:lnTo>
                <a:lnTo>
                  <a:pt x="102" y="393"/>
                </a:lnTo>
                <a:lnTo>
                  <a:pt x="140" y="368"/>
                </a:lnTo>
                <a:lnTo>
                  <a:pt x="178" y="342"/>
                </a:lnTo>
                <a:lnTo>
                  <a:pt x="203" y="330"/>
                </a:lnTo>
                <a:lnTo>
                  <a:pt x="242" y="304"/>
                </a:lnTo>
                <a:lnTo>
                  <a:pt x="267" y="279"/>
                </a:lnTo>
                <a:lnTo>
                  <a:pt x="292" y="254"/>
                </a:lnTo>
                <a:lnTo>
                  <a:pt x="318" y="228"/>
                </a:lnTo>
                <a:lnTo>
                  <a:pt x="331" y="203"/>
                </a:lnTo>
                <a:lnTo>
                  <a:pt x="356" y="178"/>
                </a:lnTo>
                <a:lnTo>
                  <a:pt x="369" y="165"/>
                </a:lnTo>
                <a:lnTo>
                  <a:pt x="381" y="140"/>
                </a:lnTo>
                <a:lnTo>
                  <a:pt x="394" y="127"/>
                </a:lnTo>
                <a:lnTo>
                  <a:pt x="407" y="114"/>
                </a:lnTo>
                <a:lnTo>
                  <a:pt x="407" y="102"/>
                </a:lnTo>
                <a:lnTo>
                  <a:pt x="407" y="89"/>
                </a:lnTo>
                <a:lnTo>
                  <a:pt x="407" y="76"/>
                </a:lnTo>
                <a:lnTo>
                  <a:pt x="407" y="64"/>
                </a:lnTo>
                <a:lnTo>
                  <a:pt x="407" y="38"/>
                </a:lnTo>
                <a:lnTo>
                  <a:pt x="407" y="26"/>
                </a:lnTo>
                <a:lnTo>
                  <a:pt x="407" y="13"/>
                </a:lnTo>
                <a:lnTo>
                  <a:pt x="420" y="0"/>
                </a:lnTo>
                <a:lnTo>
                  <a:pt x="445" y="0"/>
                </a:lnTo>
                <a:lnTo>
                  <a:pt x="458" y="0"/>
                </a:lnTo>
                <a:lnTo>
                  <a:pt x="483" y="0"/>
                </a:lnTo>
                <a:lnTo>
                  <a:pt x="509" y="0"/>
                </a:lnTo>
                <a:lnTo>
                  <a:pt x="534" y="13"/>
                </a:lnTo>
                <a:lnTo>
                  <a:pt x="572" y="26"/>
                </a:lnTo>
                <a:lnTo>
                  <a:pt x="598" y="51"/>
                </a:lnTo>
                <a:lnTo>
                  <a:pt x="623" y="76"/>
                </a:lnTo>
                <a:lnTo>
                  <a:pt x="636" y="89"/>
                </a:lnTo>
                <a:lnTo>
                  <a:pt x="649" y="102"/>
                </a:lnTo>
                <a:lnTo>
                  <a:pt x="649" y="114"/>
                </a:lnTo>
                <a:lnTo>
                  <a:pt x="649" y="140"/>
                </a:lnTo>
                <a:lnTo>
                  <a:pt x="649" y="152"/>
                </a:lnTo>
                <a:lnTo>
                  <a:pt x="649" y="165"/>
                </a:lnTo>
                <a:lnTo>
                  <a:pt x="636" y="165"/>
                </a:lnTo>
                <a:lnTo>
                  <a:pt x="623" y="178"/>
                </a:lnTo>
                <a:lnTo>
                  <a:pt x="610" y="190"/>
                </a:lnTo>
                <a:lnTo>
                  <a:pt x="585" y="203"/>
                </a:lnTo>
                <a:lnTo>
                  <a:pt x="572" y="216"/>
                </a:lnTo>
                <a:lnTo>
                  <a:pt x="547" y="228"/>
                </a:lnTo>
                <a:lnTo>
                  <a:pt x="521" y="254"/>
                </a:lnTo>
                <a:lnTo>
                  <a:pt x="496" y="266"/>
                </a:lnTo>
                <a:lnTo>
                  <a:pt x="471" y="292"/>
                </a:lnTo>
                <a:lnTo>
                  <a:pt x="432" y="304"/>
                </a:lnTo>
                <a:lnTo>
                  <a:pt x="394" y="330"/>
                </a:lnTo>
                <a:lnTo>
                  <a:pt x="356" y="342"/>
                </a:lnTo>
                <a:lnTo>
                  <a:pt x="318" y="368"/>
                </a:lnTo>
                <a:lnTo>
                  <a:pt x="267" y="393"/>
                </a:lnTo>
                <a:lnTo>
                  <a:pt x="216" y="419"/>
                </a:lnTo>
              </a:path>
            </a:pathLst>
          </a:custGeom>
          <a:solidFill>
            <a:srgbClr val="FF0000"/>
          </a:solidFill>
          <a:ln w="12700">
            <a:solidFill>
              <a:srgbClr val="000000"/>
            </a:solidFill>
            <a:round/>
          </a:ln>
        </p:spPr>
        <p:txBody>
          <a:bodyPr/>
          <a:lstStyle/>
          <a:p>
            <a:endParaRPr lang="zh-CN" altLang="en-US"/>
          </a:p>
        </p:txBody>
      </p:sp>
      <p:sp>
        <p:nvSpPr>
          <p:cNvPr id="12370" name="Freeform 82"/>
          <p:cNvSpPr>
            <a:spLocks noChangeArrowheads="1"/>
          </p:cNvSpPr>
          <p:nvPr/>
        </p:nvSpPr>
        <p:spPr bwMode="auto">
          <a:xfrm>
            <a:off x="6361114" y="2891367"/>
            <a:ext cx="460375" cy="474133"/>
          </a:xfrm>
          <a:custGeom>
            <a:avLst/>
            <a:gdLst>
              <a:gd name="T0" fmla="*/ 547 w 725"/>
              <a:gd name="T1" fmla="*/ 279 h 558"/>
              <a:gd name="T2" fmla="*/ 509 w 725"/>
              <a:gd name="T3" fmla="*/ 304 h 558"/>
              <a:gd name="T4" fmla="*/ 470 w 725"/>
              <a:gd name="T5" fmla="*/ 330 h 558"/>
              <a:gd name="T6" fmla="*/ 381 w 725"/>
              <a:gd name="T7" fmla="*/ 393 h 558"/>
              <a:gd name="T8" fmla="*/ 292 w 725"/>
              <a:gd name="T9" fmla="*/ 444 h 558"/>
              <a:gd name="T10" fmla="*/ 203 w 725"/>
              <a:gd name="T11" fmla="*/ 494 h 558"/>
              <a:gd name="T12" fmla="*/ 152 w 725"/>
              <a:gd name="T13" fmla="*/ 507 h 558"/>
              <a:gd name="T14" fmla="*/ 114 w 725"/>
              <a:gd name="T15" fmla="*/ 520 h 558"/>
              <a:gd name="T16" fmla="*/ 76 w 725"/>
              <a:gd name="T17" fmla="*/ 532 h 558"/>
              <a:gd name="T18" fmla="*/ 51 w 725"/>
              <a:gd name="T19" fmla="*/ 545 h 558"/>
              <a:gd name="T20" fmla="*/ 25 w 725"/>
              <a:gd name="T21" fmla="*/ 558 h 558"/>
              <a:gd name="T22" fmla="*/ 12 w 725"/>
              <a:gd name="T23" fmla="*/ 558 h 558"/>
              <a:gd name="T24" fmla="*/ 0 w 725"/>
              <a:gd name="T25" fmla="*/ 558 h 558"/>
              <a:gd name="T26" fmla="*/ 0 w 725"/>
              <a:gd name="T27" fmla="*/ 545 h 558"/>
              <a:gd name="T28" fmla="*/ 25 w 725"/>
              <a:gd name="T29" fmla="*/ 532 h 558"/>
              <a:gd name="T30" fmla="*/ 38 w 725"/>
              <a:gd name="T31" fmla="*/ 520 h 558"/>
              <a:gd name="T32" fmla="*/ 63 w 725"/>
              <a:gd name="T33" fmla="*/ 494 h 558"/>
              <a:gd name="T34" fmla="*/ 89 w 725"/>
              <a:gd name="T35" fmla="*/ 469 h 558"/>
              <a:gd name="T36" fmla="*/ 127 w 725"/>
              <a:gd name="T37" fmla="*/ 456 h 558"/>
              <a:gd name="T38" fmla="*/ 165 w 725"/>
              <a:gd name="T39" fmla="*/ 418 h 558"/>
              <a:gd name="T40" fmla="*/ 241 w 725"/>
              <a:gd name="T41" fmla="*/ 368 h 558"/>
              <a:gd name="T42" fmla="*/ 305 w 725"/>
              <a:gd name="T43" fmla="*/ 304 h 558"/>
              <a:gd name="T44" fmla="*/ 369 w 725"/>
              <a:gd name="T45" fmla="*/ 254 h 558"/>
              <a:gd name="T46" fmla="*/ 432 w 725"/>
              <a:gd name="T47" fmla="*/ 203 h 558"/>
              <a:gd name="T48" fmla="*/ 458 w 725"/>
              <a:gd name="T49" fmla="*/ 178 h 558"/>
              <a:gd name="T50" fmla="*/ 483 w 725"/>
              <a:gd name="T51" fmla="*/ 152 h 558"/>
              <a:gd name="T52" fmla="*/ 496 w 725"/>
              <a:gd name="T53" fmla="*/ 127 h 558"/>
              <a:gd name="T54" fmla="*/ 509 w 725"/>
              <a:gd name="T55" fmla="*/ 114 h 558"/>
              <a:gd name="T56" fmla="*/ 521 w 725"/>
              <a:gd name="T57" fmla="*/ 102 h 558"/>
              <a:gd name="T58" fmla="*/ 534 w 725"/>
              <a:gd name="T59" fmla="*/ 76 h 558"/>
              <a:gd name="T60" fmla="*/ 534 w 725"/>
              <a:gd name="T61" fmla="*/ 64 h 558"/>
              <a:gd name="T62" fmla="*/ 534 w 725"/>
              <a:gd name="T63" fmla="*/ 51 h 558"/>
              <a:gd name="T64" fmla="*/ 534 w 725"/>
              <a:gd name="T65" fmla="*/ 26 h 558"/>
              <a:gd name="T66" fmla="*/ 547 w 725"/>
              <a:gd name="T67" fmla="*/ 13 h 558"/>
              <a:gd name="T68" fmla="*/ 559 w 725"/>
              <a:gd name="T69" fmla="*/ 0 h 558"/>
              <a:gd name="T70" fmla="*/ 585 w 725"/>
              <a:gd name="T71" fmla="*/ 0 h 558"/>
              <a:gd name="T72" fmla="*/ 598 w 725"/>
              <a:gd name="T73" fmla="*/ 0 h 558"/>
              <a:gd name="T74" fmla="*/ 623 w 725"/>
              <a:gd name="T75" fmla="*/ 13 h 558"/>
              <a:gd name="T76" fmla="*/ 649 w 725"/>
              <a:gd name="T77" fmla="*/ 26 h 558"/>
              <a:gd name="T78" fmla="*/ 674 w 725"/>
              <a:gd name="T79" fmla="*/ 38 h 558"/>
              <a:gd name="T80" fmla="*/ 699 w 725"/>
              <a:gd name="T81" fmla="*/ 64 h 558"/>
              <a:gd name="T82" fmla="*/ 712 w 725"/>
              <a:gd name="T83" fmla="*/ 89 h 558"/>
              <a:gd name="T84" fmla="*/ 712 w 725"/>
              <a:gd name="T85" fmla="*/ 102 h 558"/>
              <a:gd name="T86" fmla="*/ 725 w 725"/>
              <a:gd name="T87" fmla="*/ 114 h 558"/>
              <a:gd name="T88" fmla="*/ 712 w 725"/>
              <a:gd name="T89" fmla="*/ 127 h 558"/>
              <a:gd name="T90" fmla="*/ 699 w 725"/>
              <a:gd name="T91" fmla="*/ 140 h 558"/>
              <a:gd name="T92" fmla="*/ 687 w 725"/>
              <a:gd name="T93" fmla="*/ 165 h 558"/>
              <a:gd name="T94" fmla="*/ 661 w 725"/>
              <a:gd name="T95" fmla="*/ 178 h 558"/>
              <a:gd name="T96" fmla="*/ 649 w 725"/>
              <a:gd name="T97" fmla="*/ 203 h 558"/>
              <a:gd name="T98" fmla="*/ 610 w 725"/>
              <a:gd name="T99" fmla="*/ 216 h 558"/>
              <a:gd name="T100" fmla="*/ 585 w 725"/>
              <a:gd name="T101" fmla="*/ 254 h 558"/>
              <a:gd name="T102" fmla="*/ 547 w 725"/>
              <a:gd name="T103" fmla="*/ 27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5" h="558">
                <a:moveTo>
                  <a:pt x="547" y="279"/>
                </a:moveTo>
                <a:lnTo>
                  <a:pt x="509" y="304"/>
                </a:lnTo>
                <a:lnTo>
                  <a:pt x="470" y="330"/>
                </a:lnTo>
                <a:lnTo>
                  <a:pt x="381" y="393"/>
                </a:lnTo>
                <a:lnTo>
                  <a:pt x="292" y="444"/>
                </a:lnTo>
                <a:lnTo>
                  <a:pt x="203" y="494"/>
                </a:lnTo>
                <a:lnTo>
                  <a:pt x="152" y="507"/>
                </a:lnTo>
                <a:lnTo>
                  <a:pt x="114" y="520"/>
                </a:lnTo>
                <a:lnTo>
                  <a:pt x="76" y="532"/>
                </a:lnTo>
                <a:lnTo>
                  <a:pt x="51" y="545"/>
                </a:lnTo>
                <a:lnTo>
                  <a:pt x="25" y="558"/>
                </a:lnTo>
                <a:lnTo>
                  <a:pt x="12" y="558"/>
                </a:lnTo>
                <a:lnTo>
                  <a:pt x="0" y="558"/>
                </a:lnTo>
                <a:lnTo>
                  <a:pt x="0" y="545"/>
                </a:lnTo>
                <a:lnTo>
                  <a:pt x="25" y="532"/>
                </a:lnTo>
                <a:lnTo>
                  <a:pt x="38" y="520"/>
                </a:lnTo>
                <a:lnTo>
                  <a:pt x="63" y="494"/>
                </a:lnTo>
                <a:lnTo>
                  <a:pt x="89" y="469"/>
                </a:lnTo>
                <a:lnTo>
                  <a:pt x="127" y="456"/>
                </a:lnTo>
                <a:lnTo>
                  <a:pt x="165" y="418"/>
                </a:lnTo>
                <a:lnTo>
                  <a:pt x="241" y="368"/>
                </a:lnTo>
                <a:lnTo>
                  <a:pt x="305" y="304"/>
                </a:lnTo>
                <a:lnTo>
                  <a:pt x="369" y="254"/>
                </a:lnTo>
                <a:lnTo>
                  <a:pt x="432" y="203"/>
                </a:lnTo>
                <a:lnTo>
                  <a:pt x="458" y="178"/>
                </a:lnTo>
                <a:lnTo>
                  <a:pt x="483" y="152"/>
                </a:lnTo>
                <a:lnTo>
                  <a:pt x="496" y="127"/>
                </a:lnTo>
                <a:lnTo>
                  <a:pt x="509" y="114"/>
                </a:lnTo>
                <a:lnTo>
                  <a:pt x="521" y="102"/>
                </a:lnTo>
                <a:lnTo>
                  <a:pt x="534" y="76"/>
                </a:lnTo>
                <a:lnTo>
                  <a:pt x="534" y="64"/>
                </a:lnTo>
                <a:lnTo>
                  <a:pt x="534" y="51"/>
                </a:lnTo>
                <a:lnTo>
                  <a:pt x="534" y="26"/>
                </a:lnTo>
                <a:lnTo>
                  <a:pt x="547" y="13"/>
                </a:lnTo>
                <a:lnTo>
                  <a:pt x="559" y="0"/>
                </a:lnTo>
                <a:lnTo>
                  <a:pt x="585" y="0"/>
                </a:lnTo>
                <a:lnTo>
                  <a:pt x="598" y="0"/>
                </a:lnTo>
                <a:lnTo>
                  <a:pt x="623" y="13"/>
                </a:lnTo>
                <a:lnTo>
                  <a:pt x="649" y="26"/>
                </a:lnTo>
                <a:lnTo>
                  <a:pt x="674" y="38"/>
                </a:lnTo>
                <a:lnTo>
                  <a:pt x="699" y="64"/>
                </a:lnTo>
                <a:lnTo>
                  <a:pt x="712" y="89"/>
                </a:lnTo>
                <a:lnTo>
                  <a:pt x="712" y="102"/>
                </a:lnTo>
                <a:lnTo>
                  <a:pt x="725" y="114"/>
                </a:lnTo>
                <a:lnTo>
                  <a:pt x="712" y="127"/>
                </a:lnTo>
                <a:lnTo>
                  <a:pt x="699" y="140"/>
                </a:lnTo>
                <a:lnTo>
                  <a:pt x="687" y="165"/>
                </a:lnTo>
                <a:lnTo>
                  <a:pt x="661" y="178"/>
                </a:lnTo>
                <a:lnTo>
                  <a:pt x="649" y="203"/>
                </a:lnTo>
                <a:lnTo>
                  <a:pt x="610" y="216"/>
                </a:lnTo>
                <a:lnTo>
                  <a:pt x="585" y="254"/>
                </a:lnTo>
                <a:lnTo>
                  <a:pt x="547" y="279"/>
                </a:lnTo>
              </a:path>
            </a:pathLst>
          </a:custGeom>
          <a:solidFill>
            <a:srgbClr val="FF0000"/>
          </a:solidFill>
          <a:ln w="12700">
            <a:solidFill>
              <a:srgbClr val="000000"/>
            </a:solidFill>
            <a:round/>
          </a:ln>
        </p:spPr>
        <p:txBody>
          <a:bodyPr/>
          <a:lstStyle/>
          <a:p>
            <a:endParaRPr lang="zh-CN" altLang="en-US"/>
          </a:p>
        </p:txBody>
      </p:sp>
      <p:sp>
        <p:nvSpPr>
          <p:cNvPr id="12372" name="Freeform 84"/>
          <p:cNvSpPr>
            <a:spLocks noChangeArrowheads="1"/>
          </p:cNvSpPr>
          <p:nvPr/>
        </p:nvSpPr>
        <p:spPr bwMode="auto">
          <a:xfrm>
            <a:off x="6361113" y="3020484"/>
            <a:ext cx="654050" cy="632883"/>
          </a:xfrm>
          <a:custGeom>
            <a:avLst/>
            <a:gdLst>
              <a:gd name="T0" fmla="*/ 203 w 1030"/>
              <a:gd name="T1" fmla="*/ 685 h 748"/>
              <a:gd name="T2" fmla="*/ 101 w 1030"/>
              <a:gd name="T3" fmla="*/ 723 h 748"/>
              <a:gd name="T4" fmla="*/ 38 w 1030"/>
              <a:gd name="T5" fmla="*/ 748 h 748"/>
              <a:gd name="T6" fmla="*/ 0 w 1030"/>
              <a:gd name="T7" fmla="*/ 748 h 748"/>
              <a:gd name="T8" fmla="*/ 12 w 1030"/>
              <a:gd name="T9" fmla="*/ 723 h 748"/>
              <a:gd name="T10" fmla="*/ 38 w 1030"/>
              <a:gd name="T11" fmla="*/ 710 h 748"/>
              <a:gd name="T12" fmla="*/ 76 w 1030"/>
              <a:gd name="T13" fmla="*/ 685 h 748"/>
              <a:gd name="T14" fmla="*/ 114 w 1030"/>
              <a:gd name="T15" fmla="*/ 659 h 748"/>
              <a:gd name="T16" fmla="*/ 165 w 1030"/>
              <a:gd name="T17" fmla="*/ 621 h 748"/>
              <a:gd name="T18" fmla="*/ 229 w 1030"/>
              <a:gd name="T19" fmla="*/ 583 h 748"/>
              <a:gd name="T20" fmla="*/ 330 w 1030"/>
              <a:gd name="T21" fmla="*/ 520 h 748"/>
              <a:gd name="T22" fmla="*/ 445 w 1030"/>
              <a:gd name="T23" fmla="*/ 444 h 748"/>
              <a:gd name="T24" fmla="*/ 547 w 1030"/>
              <a:gd name="T25" fmla="*/ 368 h 748"/>
              <a:gd name="T26" fmla="*/ 636 w 1030"/>
              <a:gd name="T27" fmla="*/ 292 h 748"/>
              <a:gd name="T28" fmla="*/ 687 w 1030"/>
              <a:gd name="T29" fmla="*/ 228 h 748"/>
              <a:gd name="T30" fmla="*/ 725 w 1030"/>
              <a:gd name="T31" fmla="*/ 178 h 748"/>
              <a:gd name="T32" fmla="*/ 750 w 1030"/>
              <a:gd name="T33" fmla="*/ 127 h 748"/>
              <a:gd name="T34" fmla="*/ 750 w 1030"/>
              <a:gd name="T35" fmla="*/ 102 h 748"/>
              <a:gd name="T36" fmla="*/ 725 w 1030"/>
              <a:gd name="T37" fmla="*/ 102 h 748"/>
              <a:gd name="T38" fmla="*/ 687 w 1030"/>
              <a:gd name="T39" fmla="*/ 89 h 748"/>
              <a:gd name="T40" fmla="*/ 623 w 1030"/>
              <a:gd name="T41" fmla="*/ 89 h 748"/>
              <a:gd name="T42" fmla="*/ 534 w 1030"/>
              <a:gd name="T43" fmla="*/ 89 h 748"/>
              <a:gd name="T44" fmla="*/ 585 w 1030"/>
              <a:gd name="T45" fmla="*/ 26 h 748"/>
              <a:gd name="T46" fmla="*/ 687 w 1030"/>
              <a:gd name="T47" fmla="*/ 26 h 748"/>
              <a:gd name="T48" fmla="*/ 763 w 1030"/>
              <a:gd name="T49" fmla="*/ 13 h 748"/>
              <a:gd name="T50" fmla="*/ 814 w 1030"/>
              <a:gd name="T51" fmla="*/ 0 h 748"/>
              <a:gd name="T52" fmla="*/ 865 w 1030"/>
              <a:gd name="T53" fmla="*/ 0 h 748"/>
              <a:gd name="T54" fmla="*/ 916 w 1030"/>
              <a:gd name="T55" fmla="*/ 0 h 748"/>
              <a:gd name="T56" fmla="*/ 954 w 1030"/>
              <a:gd name="T57" fmla="*/ 13 h 748"/>
              <a:gd name="T58" fmla="*/ 992 w 1030"/>
              <a:gd name="T59" fmla="*/ 51 h 748"/>
              <a:gd name="T60" fmla="*/ 1017 w 1030"/>
              <a:gd name="T61" fmla="*/ 89 h 748"/>
              <a:gd name="T62" fmla="*/ 1017 w 1030"/>
              <a:gd name="T63" fmla="*/ 127 h 748"/>
              <a:gd name="T64" fmla="*/ 992 w 1030"/>
              <a:gd name="T65" fmla="*/ 165 h 748"/>
              <a:gd name="T66" fmla="*/ 954 w 1030"/>
              <a:gd name="T67" fmla="*/ 178 h 748"/>
              <a:gd name="T68" fmla="*/ 916 w 1030"/>
              <a:gd name="T69" fmla="*/ 216 h 748"/>
              <a:gd name="T70" fmla="*/ 852 w 1030"/>
              <a:gd name="T71" fmla="*/ 266 h 748"/>
              <a:gd name="T72" fmla="*/ 776 w 1030"/>
              <a:gd name="T73" fmla="*/ 330 h 748"/>
              <a:gd name="T74" fmla="*/ 687 w 1030"/>
              <a:gd name="T75" fmla="*/ 419 h 748"/>
              <a:gd name="T76" fmla="*/ 572 w 1030"/>
              <a:gd name="T77" fmla="*/ 495 h 748"/>
              <a:gd name="T78" fmla="*/ 458 w 1030"/>
              <a:gd name="T79" fmla="*/ 571 h 748"/>
              <a:gd name="T80" fmla="*/ 330 w 1030"/>
              <a:gd name="T81" fmla="*/ 63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0" h="748">
                <a:moveTo>
                  <a:pt x="267" y="659"/>
                </a:moveTo>
                <a:lnTo>
                  <a:pt x="203" y="685"/>
                </a:lnTo>
                <a:lnTo>
                  <a:pt x="152" y="710"/>
                </a:lnTo>
                <a:lnTo>
                  <a:pt x="101" y="723"/>
                </a:lnTo>
                <a:lnTo>
                  <a:pt x="63" y="735"/>
                </a:lnTo>
                <a:lnTo>
                  <a:pt x="38" y="748"/>
                </a:lnTo>
                <a:lnTo>
                  <a:pt x="12" y="748"/>
                </a:lnTo>
                <a:lnTo>
                  <a:pt x="0" y="748"/>
                </a:lnTo>
                <a:lnTo>
                  <a:pt x="0" y="735"/>
                </a:lnTo>
                <a:lnTo>
                  <a:pt x="12" y="723"/>
                </a:lnTo>
                <a:lnTo>
                  <a:pt x="25" y="723"/>
                </a:lnTo>
                <a:lnTo>
                  <a:pt x="38" y="710"/>
                </a:lnTo>
                <a:lnTo>
                  <a:pt x="51" y="697"/>
                </a:lnTo>
                <a:lnTo>
                  <a:pt x="76" y="685"/>
                </a:lnTo>
                <a:lnTo>
                  <a:pt x="89" y="672"/>
                </a:lnTo>
                <a:lnTo>
                  <a:pt x="114" y="659"/>
                </a:lnTo>
                <a:lnTo>
                  <a:pt x="140" y="647"/>
                </a:lnTo>
                <a:lnTo>
                  <a:pt x="165" y="621"/>
                </a:lnTo>
                <a:lnTo>
                  <a:pt x="203" y="609"/>
                </a:lnTo>
                <a:lnTo>
                  <a:pt x="229" y="583"/>
                </a:lnTo>
                <a:lnTo>
                  <a:pt x="267" y="558"/>
                </a:lnTo>
                <a:lnTo>
                  <a:pt x="330" y="520"/>
                </a:lnTo>
                <a:lnTo>
                  <a:pt x="394" y="482"/>
                </a:lnTo>
                <a:lnTo>
                  <a:pt x="445" y="444"/>
                </a:lnTo>
                <a:lnTo>
                  <a:pt x="496" y="406"/>
                </a:lnTo>
                <a:lnTo>
                  <a:pt x="547" y="368"/>
                </a:lnTo>
                <a:lnTo>
                  <a:pt x="598" y="330"/>
                </a:lnTo>
                <a:lnTo>
                  <a:pt x="636" y="292"/>
                </a:lnTo>
                <a:lnTo>
                  <a:pt x="661" y="254"/>
                </a:lnTo>
                <a:lnTo>
                  <a:pt x="687" y="228"/>
                </a:lnTo>
                <a:lnTo>
                  <a:pt x="712" y="203"/>
                </a:lnTo>
                <a:lnTo>
                  <a:pt x="725" y="178"/>
                </a:lnTo>
                <a:lnTo>
                  <a:pt x="738" y="152"/>
                </a:lnTo>
                <a:lnTo>
                  <a:pt x="750" y="127"/>
                </a:lnTo>
                <a:lnTo>
                  <a:pt x="750" y="114"/>
                </a:lnTo>
                <a:lnTo>
                  <a:pt x="750" y="102"/>
                </a:lnTo>
                <a:lnTo>
                  <a:pt x="738" y="102"/>
                </a:lnTo>
                <a:lnTo>
                  <a:pt x="725" y="102"/>
                </a:lnTo>
                <a:lnTo>
                  <a:pt x="712" y="89"/>
                </a:lnTo>
                <a:lnTo>
                  <a:pt x="687" y="89"/>
                </a:lnTo>
                <a:lnTo>
                  <a:pt x="649" y="89"/>
                </a:lnTo>
                <a:lnTo>
                  <a:pt x="623" y="89"/>
                </a:lnTo>
                <a:lnTo>
                  <a:pt x="585" y="89"/>
                </a:lnTo>
                <a:lnTo>
                  <a:pt x="534" y="89"/>
                </a:lnTo>
                <a:lnTo>
                  <a:pt x="534" y="38"/>
                </a:lnTo>
                <a:lnTo>
                  <a:pt x="585" y="26"/>
                </a:lnTo>
                <a:lnTo>
                  <a:pt x="636" y="26"/>
                </a:lnTo>
                <a:lnTo>
                  <a:pt x="687" y="26"/>
                </a:lnTo>
                <a:lnTo>
                  <a:pt x="725" y="13"/>
                </a:lnTo>
                <a:lnTo>
                  <a:pt x="763" y="13"/>
                </a:lnTo>
                <a:lnTo>
                  <a:pt x="788" y="13"/>
                </a:lnTo>
                <a:lnTo>
                  <a:pt x="814" y="0"/>
                </a:lnTo>
                <a:lnTo>
                  <a:pt x="827" y="0"/>
                </a:lnTo>
                <a:lnTo>
                  <a:pt x="865" y="0"/>
                </a:lnTo>
                <a:lnTo>
                  <a:pt x="903" y="0"/>
                </a:lnTo>
                <a:lnTo>
                  <a:pt x="916" y="0"/>
                </a:lnTo>
                <a:lnTo>
                  <a:pt x="928" y="0"/>
                </a:lnTo>
                <a:lnTo>
                  <a:pt x="954" y="13"/>
                </a:lnTo>
                <a:lnTo>
                  <a:pt x="967" y="26"/>
                </a:lnTo>
                <a:lnTo>
                  <a:pt x="992" y="51"/>
                </a:lnTo>
                <a:lnTo>
                  <a:pt x="1005" y="64"/>
                </a:lnTo>
                <a:lnTo>
                  <a:pt x="1017" y="89"/>
                </a:lnTo>
                <a:lnTo>
                  <a:pt x="1030" y="102"/>
                </a:lnTo>
                <a:lnTo>
                  <a:pt x="1017" y="127"/>
                </a:lnTo>
                <a:lnTo>
                  <a:pt x="1005" y="140"/>
                </a:lnTo>
                <a:lnTo>
                  <a:pt x="992" y="165"/>
                </a:lnTo>
                <a:lnTo>
                  <a:pt x="967" y="165"/>
                </a:lnTo>
                <a:lnTo>
                  <a:pt x="954" y="178"/>
                </a:lnTo>
                <a:lnTo>
                  <a:pt x="928" y="190"/>
                </a:lnTo>
                <a:lnTo>
                  <a:pt x="916" y="216"/>
                </a:lnTo>
                <a:lnTo>
                  <a:pt x="878" y="241"/>
                </a:lnTo>
                <a:lnTo>
                  <a:pt x="852" y="266"/>
                </a:lnTo>
                <a:lnTo>
                  <a:pt x="814" y="292"/>
                </a:lnTo>
                <a:lnTo>
                  <a:pt x="776" y="330"/>
                </a:lnTo>
                <a:lnTo>
                  <a:pt x="725" y="368"/>
                </a:lnTo>
                <a:lnTo>
                  <a:pt x="687" y="419"/>
                </a:lnTo>
                <a:lnTo>
                  <a:pt x="636" y="457"/>
                </a:lnTo>
                <a:lnTo>
                  <a:pt x="572" y="495"/>
                </a:lnTo>
                <a:lnTo>
                  <a:pt x="521" y="533"/>
                </a:lnTo>
                <a:lnTo>
                  <a:pt x="458" y="571"/>
                </a:lnTo>
                <a:lnTo>
                  <a:pt x="394" y="596"/>
                </a:lnTo>
                <a:lnTo>
                  <a:pt x="330" y="634"/>
                </a:lnTo>
                <a:lnTo>
                  <a:pt x="267" y="659"/>
                </a:lnTo>
              </a:path>
            </a:pathLst>
          </a:custGeom>
          <a:solidFill>
            <a:srgbClr val="FF0000"/>
          </a:solidFill>
          <a:ln w="12700">
            <a:solidFill>
              <a:srgbClr val="000000"/>
            </a:solidFill>
            <a:round/>
          </a:ln>
        </p:spPr>
        <p:txBody>
          <a:bodyPr/>
          <a:lstStyle/>
          <a:p>
            <a:endParaRPr lang="zh-CN" altLang="en-US"/>
          </a:p>
        </p:txBody>
      </p:sp>
      <p:sp>
        <p:nvSpPr>
          <p:cNvPr id="12373" name="Freeform 85"/>
          <p:cNvSpPr>
            <a:spLocks noChangeArrowheads="1"/>
          </p:cNvSpPr>
          <p:nvPr/>
        </p:nvSpPr>
        <p:spPr bwMode="auto">
          <a:xfrm>
            <a:off x="6384925" y="3418418"/>
            <a:ext cx="515938" cy="493183"/>
          </a:xfrm>
          <a:custGeom>
            <a:avLst/>
            <a:gdLst>
              <a:gd name="T0" fmla="*/ 534 w 814"/>
              <a:gd name="T1" fmla="*/ 216 h 583"/>
              <a:gd name="T2" fmla="*/ 560 w 814"/>
              <a:gd name="T3" fmla="*/ 190 h 583"/>
              <a:gd name="T4" fmla="*/ 572 w 814"/>
              <a:gd name="T5" fmla="*/ 165 h 583"/>
              <a:gd name="T6" fmla="*/ 598 w 814"/>
              <a:gd name="T7" fmla="*/ 140 h 583"/>
              <a:gd name="T8" fmla="*/ 611 w 814"/>
              <a:gd name="T9" fmla="*/ 114 h 583"/>
              <a:gd name="T10" fmla="*/ 623 w 814"/>
              <a:gd name="T11" fmla="*/ 102 h 583"/>
              <a:gd name="T12" fmla="*/ 623 w 814"/>
              <a:gd name="T13" fmla="*/ 89 h 583"/>
              <a:gd name="T14" fmla="*/ 636 w 814"/>
              <a:gd name="T15" fmla="*/ 76 h 583"/>
              <a:gd name="T16" fmla="*/ 636 w 814"/>
              <a:gd name="T17" fmla="*/ 64 h 583"/>
              <a:gd name="T18" fmla="*/ 636 w 814"/>
              <a:gd name="T19" fmla="*/ 38 h 583"/>
              <a:gd name="T20" fmla="*/ 649 w 814"/>
              <a:gd name="T21" fmla="*/ 26 h 583"/>
              <a:gd name="T22" fmla="*/ 649 w 814"/>
              <a:gd name="T23" fmla="*/ 13 h 583"/>
              <a:gd name="T24" fmla="*/ 674 w 814"/>
              <a:gd name="T25" fmla="*/ 0 h 583"/>
              <a:gd name="T26" fmla="*/ 687 w 814"/>
              <a:gd name="T27" fmla="*/ 0 h 583"/>
              <a:gd name="T28" fmla="*/ 700 w 814"/>
              <a:gd name="T29" fmla="*/ 0 h 583"/>
              <a:gd name="T30" fmla="*/ 712 w 814"/>
              <a:gd name="T31" fmla="*/ 13 h 583"/>
              <a:gd name="T32" fmla="*/ 738 w 814"/>
              <a:gd name="T33" fmla="*/ 26 h 583"/>
              <a:gd name="T34" fmla="*/ 763 w 814"/>
              <a:gd name="T35" fmla="*/ 51 h 583"/>
              <a:gd name="T36" fmla="*/ 789 w 814"/>
              <a:gd name="T37" fmla="*/ 76 h 583"/>
              <a:gd name="T38" fmla="*/ 801 w 814"/>
              <a:gd name="T39" fmla="*/ 89 h 583"/>
              <a:gd name="T40" fmla="*/ 814 w 814"/>
              <a:gd name="T41" fmla="*/ 114 h 583"/>
              <a:gd name="T42" fmla="*/ 814 w 814"/>
              <a:gd name="T43" fmla="*/ 127 h 583"/>
              <a:gd name="T44" fmla="*/ 814 w 814"/>
              <a:gd name="T45" fmla="*/ 140 h 583"/>
              <a:gd name="T46" fmla="*/ 801 w 814"/>
              <a:gd name="T47" fmla="*/ 152 h 583"/>
              <a:gd name="T48" fmla="*/ 789 w 814"/>
              <a:gd name="T49" fmla="*/ 165 h 583"/>
              <a:gd name="T50" fmla="*/ 763 w 814"/>
              <a:gd name="T51" fmla="*/ 190 h 583"/>
              <a:gd name="T52" fmla="*/ 738 w 814"/>
              <a:gd name="T53" fmla="*/ 216 h 583"/>
              <a:gd name="T54" fmla="*/ 712 w 814"/>
              <a:gd name="T55" fmla="*/ 241 h 583"/>
              <a:gd name="T56" fmla="*/ 661 w 814"/>
              <a:gd name="T57" fmla="*/ 279 h 583"/>
              <a:gd name="T58" fmla="*/ 623 w 814"/>
              <a:gd name="T59" fmla="*/ 317 h 583"/>
              <a:gd name="T60" fmla="*/ 572 w 814"/>
              <a:gd name="T61" fmla="*/ 355 h 583"/>
              <a:gd name="T62" fmla="*/ 521 w 814"/>
              <a:gd name="T63" fmla="*/ 393 h 583"/>
              <a:gd name="T64" fmla="*/ 471 w 814"/>
              <a:gd name="T65" fmla="*/ 418 h 583"/>
              <a:gd name="T66" fmla="*/ 420 w 814"/>
              <a:gd name="T67" fmla="*/ 444 h 583"/>
              <a:gd name="T68" fmla="*/ 369 w 814"/>
              <a:gd name="T69" fmla="*/ 482 h 583"/>
              <a:gd name="T70" fmla="*/ 318 w 814"/>
              <a:gd name="T71" fmla="*/ 494 h 583"/>
              <a:gd name="T72" fmla="*/ 267 w 814"/>
              <a:gd name="T73" fmla="*/ 520 h 583"/>
              <a:gd name="T74" fmla="*/ 216 w 814"/>
              <a:gd name="T75" fmla="*/ 545 h 583"/>
              <a:gd name="T76" fmla="*/ 165 w 814"/>
              <a:gd name="T77" fmla="*/ 558 h 583"/>
              <a:gd name="T78" fmla="*/ 127 w 814"/>
              <a:gd name="T79" fmla="*/ 570 h 583"/>
              <a:gd name="T80" fmla="*/ 89 w 814"/>
              <a:gd name="T81" fmla="*/ 570 h 583"/>
              <a:gd name="T82" fmla="*/ 63 w 814"/>
              <a:gd name="T83" fmla="*/ 583 h 583"/>
              <a:gd name="T84" fmla="*/ 38 w 814"/>
              <a:gd name="T85" fmla="*/ 583 h 583"/>
              <a:gd name="T86" fmla="*/ 25 w 814"/>
              <a:gd name="T87" fmla="*/ 583 h 583"/>
              <a:gd name="T88" fmla="*/ 13 w 814"/>
              <a:gd name="T89" fmla="*/ 583 h 583"/>
              <a:gd name="T90" fmla="*/ 0 w 814"/>
              <a:gd name="T91" fmla="*/ 583 h 583"/>
              <a:gd name="T92" fmla="*/ 13 w 814"/>
              <a:gd name="T93" fmla="*/ 570 h 583"/>
              <a:gd name="T94" fmla="*/ 25 w 814"/>
              <a:gd name="T95" fmla="*/ 558 h 583"/>
              <a:gd name="T96" fmla="*/ 51 w 814"/>
              <a:gd name="T97" fmla="*/ 545 h 583"/>
              <a:gd name="T98" fmla="*/ 76 w 814"/>
              <a:gd name="T99" fmla="*/ 520 h 583"/>
              <a:gd name="T100" fmla="*/ 114 w 814"/>
              <a:gd name="T101" fmla="*/ 507 h 583"/>
              <a:gd name="T102" fmla="*/ 165 w 814"/>
              <a:gd name="T103" fmla="*/ 482 h 583"/>
              <a:gd name="T104" fmla="*/ 216 w 814"/>
              <a:gd name="T105" fmla="*/ 444 h 583"/>
              <a:gd name="T106" fmla="*/ 267 w 814"/>
              <a:gd name="T107" fmla="*/ 418 h 583"/>
              <a:gd name="T108" fmla="*/ 318 w 814"/>
              <a:gd name="T109" fmla="*/ 393 h 583"/>
              <a:gd name="T110" fmla="*/ 369 w 814"/>
              <a:gd name="T111" fmla="*/ 368 h 583"/>
              <a:gd name="T112" fmla="*/ 407 w 814"/>
              <a:gd name="T113" fmla="*/ 330 h 583"/>
              <a:gd name="T114" fmla="*/ 445 w 814"/>
              <a:gd name="T115" fmla="*/ 304 h 583"/>
              <a:gd name="T116" fmla="*/ 471 w 814"/>
              <a:gd name="T117" fmla="*/ 279 h 583"/>
              <a:gd name="T118" fmla="*/ 509 w 814"/>
              <a:gd name="T119" fmla="*/ 241 h 583"/>
              <a:gd name="T120" fmla="*/ 534 w 814"/>
              <a:gd name="T121" fmla="*/ 2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4" h="583">
                <a:moveTo>
                  <a:pt x="534" y="216"/>
                </a:moveTo>
                <a:lnTo>
                  <a:pt x="560" y="190"/>
                </a:lnTo>
                <a:lnTo>
                  <a:pt x="572" y="165"/>
                </a:lnTo>
                <a:lnTo>
                  <a:pt x="598" y="140"/>
                </a:lnTo>
                <a:lnTo>
                  <a:pt x="611" y="114"/>
                </a:lnTo>
                <a:lnTo>
                  <a:pt x="623" y="102"/>
                </a:lnTo>
                <a:lnTo>
                  <a:pt x="623" y="89"/>
                </a:lnTo>
                <a:lnTo>
                  <a:pt x="636" y="76"/>
                </a:lnTo>
                <a:lnTo>
                  <a:pt x="636" y="64"/>
                </a:lnTo>
                <a:lnTo>
                  <a:pt x="636" y="38"/>
                </a:lnTo>
                <a:lnTo>
                  <a:pt x="649" y="26"/>
                </a:lnTo>
                <a:lnTo>
                  <a:pt x="649" y="13"/>
                </a:lnTo>
                <a:lnTo>
                  <a:pt x="674" y="0"/>
                </a:lnTo>
                <a:lnTo>
                  <a:pt x="687" y="0"/>
                </a:lnTo>
                <a:lnTo>
                  <a:pt x="700" y="0"/>
                </a:lnTo>
                <a:lnTo>
                  <a:pt x="712" y="13"/>
                </a:lnTo>
                <a:lnTo>
                  <a:pt x="738" y="26"/>
                </a:lnTo>
                <a:lnTo>
                  <a:pt x="763" y="51"/>
                </a:lnTo>
                <a:lnTo>
                  <a:pt x="789" y="76"/>
                </a:lnTo>
                <a:lnTo>
                  <a:pt x="801" y="89"/>
                </a:lnTo>
                <a:lnTo>
                  <a:pt x="814" y="114"/>
                </a:lnTo>
                <a:lnTo>
                  <a:pt x="814" y="127"/>
                </a:lnTo>
                <a:lnTo>
                  <a:pt x="814" y="140"/>
                </a:lnTo>
                <a:lnTo>
                  <a:pt x="801" y="152"/>
                </a:lnTo>
                <a:lnTo>
                  <a:pt x="789" y="165"/>
                </a:lnTo>
                <a:lnTo>
                  <a:pt x="763" y="190"/>
                </a:lnTo>
                <a:lnTo>
                  <a:pt x="738" y="216"/>
                </a:lnTo>
                <a:lnTo>
                  <a:pt x="712" y="241"/>
                </a:lnTo>
                <a:lnTo>
                  <a:pt x="661" y="279"/>
                </a:lnTo>
                <a:lnTo>
                  <a:pt x="623" y="317"/>
                </a:lnTo>
                <a:lnTo>
                  <a:pt x="572" y="355"/>
                </a:lnTo>
                <a:lnTo>
                  <a:pt x="521" y="393"/>
                </a:lnTo>
                <a:lnTo>
                  <a:pt x="471" y="418"/>
                </a:lnTo>
                <a:lnTo>
                  <a:pt x="420" y="444"/>
                </a:lnTo>
                <a:lnTo>
                  <a:pt x="369" y="482"/>
                </a:lnTo>
                <a:lnTo>
                  <a:pt x="318" y="494"/>
                </a:lnTo>
                <a:lnTo>
                  <a:pt x="267" y="520"/>
                </a:lnTo>
                <a:lnTo>
                  <a:pt x="216" y="545"/>
                </a:lnTo>
                <a:lnTo>
                  <a:pt x="165" y="558"/>
                </a:lnTo>
                <a:lnTo>
                  <a:pt x="127" y="570"/>
                </a:lnTo>
                <a:lnTo>
                  <a:pt x="89" y="570"/>
                </a:lnTo>
                <a:lnTo>
                  <a:pt x="63" y="583"/>
                </a:lnTo>
                <a:lnTo>
                  <a:pt x="38" y="583"/>
                </a:lnTo>
                <a:lnTo>
                  <a:pt x="25" y="583"/>
                </a:lnTo>
                <a:lnTo>
                  <a:pt x="13" y="583"/>
                </a:lnTo>
                <a:lnTo>
                  <a:pt x="0" y="583"/>
                </a:lnTo>
                <a:lnTo>
                  <a:pt x="13" y="570"/>
                </a:lnTo>
                <a:lnTo>
                  <a:pt x="25" y="558"/>
                </a:lnTo>
                <a:lnTo>
                  <a:pt x="51" y="545"/>
                </a:lnTo>
                <a:lnTo>
                  <a:pt x="76" y="520"/>
                </a:lnTo>
                <a:lnTo>
                  <a:pt x="114" y="507"/>
                </a:lnTo>
                <a:lnTo>
                  <a:pt x="165" y="482"/>
                </a:lnTo>
                <a:lnTo>
                  <a:pt x="216" y="444"/>
                </a:lnTo>
                <a:lnTo>
                  <a:pt x="267" y="418"/>
                </a:lnTo>
                <a:lnTo>
                  <a:pt x="318" y="393"/>
                </a:lnTo>
                <a:lnTo>
                  <a:pt x="369" y="368"/>
                </a:lnTo>
                <a:lnTo>
                  <a:pt x="407" y="330"/>
                </a:lnTo>
                <a:lnTo>
                  <a:pt x="445" y="304"/>
                </a:lnTo>
                <a:lnTo>
                  <a:pt x="471" y="279"/>
                </a:lnTo>
                <a:lnTo>
                  <a:pt x="509" y="241"/>
                </a:lnTo>
                <a:lnTo>
                  <a:pt x="534" y="216"/>
                </a:lnTo>
              </a:path>
            </a:pathLst>
          </a:custGeom>
          <a:solidFill>
            <a:srgbClr val="FF0000"/>
          </a:solidFill>
          <a:ln w="12700">
            <a:solidFill>
              <a:srgbClr val="000000"/>
            </a:solidFill>
            <a:round/>
          </a:ln>
        </p:spPr>
        <p:txBody>
          <a:bodyPr/>
          <a:lstStyle/>
          <a:p>
            <a:endParaRPr lang="zh-CN" altLang="en-US"/>
          </a:p>
        </p:txBody>
      </p:sp>
      <p:sp>
        <p:nvSpPr>
          <p:cNvPr id="12375" name="Freeform 87"/>
          <p:cNvSpPr>
            <a:spLocks noChangeArrowheads="1"/>
          </p:cNvSpPr>
          <p:nvPr/>
        </p:nvSpPr>
        <p:spPr bwMode="auto">
          <a:xfrm>
            <a:off x="6215064" y="3526367"/>
            <a:ext cx="968375" cy="931333"/>
          </a:xfrm>
          <a:custGeom>
            <a:avLst/>
            <a:gdLst>
              <a:gd name="T0" fmla="*/ 318 w 1526"/>
              <a:gd name="T1" fmla="*/ 1026 h 1102"/>
              <a:gd name="T2" fmla="*/ 216 w 1526"/>
              <a:gd name="T3" fmla="*/ 1064 h 1102"/>
              <a:gd name="T4" fmla="*/ 140 w 1526"/>
              <a:gd name="T5" fmla="*/ 1090 h 1102"/>
              <a:gd name="T6" fmla="*/ 89 w 1526"/>
              <a:gd name="T7" fmla="*/ 1102 h 1102"/>
              <a:gd name="T8" fmla="*/ 51 w 1526"/>
              <a:gd name="T9" fmla="*/ 1102 h 1102"/>
              <a:gd name="T10" fmla="*/ 12 w 1526"/>
              <a:gd name="T11" fmla="*/ 1102 h 1102"/>
              <a:gd name="T12" fmla="*/ 0 w 1526"/>
              <a:gd name="T13" fmla="*/ 1090 h 1102"/>
              <a:gd name="T14" fmla="*/ 12 w 1526"/>
              <a:gd name="T15" fmla="*/ 1077 h 1102"/>
              <a:gd name="T16" fmla="*/ 38 w 1526"/>
              <a:gd name="T17" fmla="*/ 1064 h 1102"/>
              <a:gd name="T18" fmla="*/ 114 w 1526"/>
              <a:gd name="T19" fmla="*/ 1026 h 1102"/>
              <a:gd name="T20" fmla="*/ 229 w 1526"/>
              <a:gd name="T21" fmla="*/ 976 h 1102"/>
              <a:gd name="T22" fmla="*/ 356 w 1526"/>
              <a:gd name="T23" fmla="*/ 900 h 1102"/>
              <a:gd name="T24" fmla="*/ 496 w 1526"/>
              <a:gd name="T25" fmla="*/ 836 h 1102"/>
              <a:gd name="T26" fmla="*/ 610 w 1526"/>
              <a:gd name="T27" fmla="*/ 773 h 1102"/>
              <a:gd name="T28" fmla="*/ 712 w 1526"/>
              <a:gd name="T29" fmla="*/ 697 h 1102"/>
              <a:gd name="T30" fmla="*/ 852 w 1526"/>
              <a:gd name="T31" fmla="*/ 583 h 1102"/>
              <a:gd name="T32" fmla="*/ 1017 w 1526"/>
              <a:gd name="T33" fmla="*/ 431 h 1102"/>
              <a:gd name="T34" fmla="*/ 1132 w 1526"/>
              <a:gd name="T35" fmla="*/ 291 h 1102"/>
              <a:gd name="T36" fmla="*/ 1183 w 1526"/>
              <a:gd name="T37" fmla="*/ 215 h 1102"/>
              <a:gd name="T38" fmla="*/ 1221 w 1526"/>
              <a:gd name="T39" fmla="*/ 165 h 1102"/>
              <a:gd name="T40" fmla="*/ 1234 w 1526"/>
              <a:gd name="T41" fmla="*/ 139 h 1102"/>
              <a:gd name="T42" fmla="*/ 1221 w 1526"/>
              <a:gd name="T43" fmla="*/ 127 h 1102"/>
              <a:gd name="T44" fmla="*/ 1170 w 1526"/>
              <a:gd name="T45" fmla="*/ 127 h 1102"/>
              <a:gd name="T46" fmla="*/ 1107 w 1526"/>
              <a:gd name="T47" fmla="*/ 127 h 1102"/>
              <a:gd name="T48" fmla="*/ 1005 w 1526"/>
              <a:gd name="T49" fmla="*/ 127 h 1102"/>
              <a:gd name="T50" fmla="*/ 954 w 1526"/>
              <a:gd name="T51" fmla="*/ 51 h 1102"/>
              <a:gd name="T52" fmla="*/ 1056 w 1526"/>
              <a:gd name="T53" fmla="*/ 51 h 1102"/>
              <a:gd name="T54" fmla="*/ 1157 w 1526"/>
              <a:gd name="T55" fmla="*/ 38 h 1102"/>
              <a:gd name="T56" fmla="*/ 1221 w 1526"/>
              <a:gd name="T57" fmla="*/ 25 h 1102"/>
              <a:gd name="T58" fmla="*/ 1272 w 1526"/>
              <a:gd name="T59" fmla="*/ 13 h 1102"/>
              <a:gd name="T60" fmla="*/ 1310 w 1526"/>
              <a:gd name="T61" fmla="*/ 0 h 1102"/>
              <a:gd name="T62" fmla="*/ 1361 w 1526"/>
              <a:gd name="T63" fmla="*/ 0 h 1102"/>
              <a:gd name="T64" fmla="*/ 1425 w 1526"/>
              <a:gd name="T65" fmla="*/ 25 h 1102"/>
              <a:gd name="T66" fmla="*/ 1488 w 1526"/>
              <a:gd name="T67" fmla="*/ 89 h 1102"/>
              <a:gd name="T68" fmla="*/ 1526 w 1526"/>
              <a:gd name="T69" fmla="*/ 127 h 1102"/>
              <a:gd name="T70" fmla="*/ 1526 w 1526"/>
              <a:gd name="T71" fmla="*/ 152 h 1102"/>
              <a:gd name="T72" fmla="*/ 1488 w 1526"/>
              <a:gd name="T73" fmla="*/ 165 h 1102"/>
              <a:gd name="T74" fmla="*/ 1450 w 1526"/>
              <a:gd name="T75" fmla="*/ 177 h 1102"/>
              <a:gd name="T76" fmla="*/ 1425 w 1526"/>
              <a:gd name="T77" fmla="*/ 203 h 1102"/>
              <a:gd name="T78" fmla="*/ 1386 w 1526"/>
              <a:gd name="T79" fmla="*/ 241 h 1102"/>
              <a:gd name="T80" fmla="*/ 1348 w 1526"/>
              <a:gd name="T81" fmla="*/ 279 h 1102"/>
              <a:gd name="T82" fmla="*/ 1285 w 1526"/>
              <a:gd name="T83" fmla="*/ 355 h 1102"/>
              <a:gd name="T84" fmla="*/ 1183 w 1526"/>
              <a:gd name="T85" fmla="*/ 469 h 1102"/>
              <a:gd name="T86" fmla="*/ 1094 w 1526"/>
              <a:gd name="T87" fmla="*/ 557 h 1102"/>
              <a:gd name="T88" fmla="*/ 992 w 1526"/>
              <a:gd name="T89" fmla="*/ 659 h 1102"/>
              <a:gd name="T90" fmla="*/ 827 w 1526"/>
              <a:gd name="T91" fmla="*/ 786 h 1102"/>
              <a:gd name="T92" fmla="*/ 725 w 1526"/>
              <a:gd name="T93" fmla="*/ 836 h 1102"/>
              <a:gd name="T94" fmla="*/ 509 w 1526"/>
              <a:gd name="T95" fmla="*/ 95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6" h="1102">
                <a:moveTo>
                  <a:pt x="381" y="1001"/>
                </a:moveTo>
                <a:lnTo>
                  <a:pt x="318" y="1026"/>
                </a:lnTo>
                <a:lnTo>
                  <a:pt x="267" y="1052"/>
                </a:lnTo>
                <a:lnTo>
                  <a:pt x="216" y="1064"/>
                </a:lnTo>
                <a:lnTo>
                  <a:pt x="178" y="1077"/>
                </a:lnTo>
                <a:lnTo>
                  <a:pt x="140" y="1090"/>
                </a:lnTo>
                <a:lnTo>
                  <a:pt x="114" y="1102"/>
                </a:lnTo>
                <a:lnTo>
                  <a:pt x="89" y="1102"/>
                </a:lnTo>
                <a:lnTo>
                  <a:pt x="63" y="1102"/>
                </a:lnTo>
                <a:lnTo>
                  <a:pt x="51" y="1102"/>
                </a:lnTo>
                <a:lnTo>
                  <a:pt x="25" y="1102"/>
                </a:lnTo>
                <a:lnTo>
                  <a:pt x="12" y="1102"/>
                </a:lnTo>
                <a:lnTo>
                  <a:pt x="0" y="1102"/>
                </a:lnTo>
                <a:lnTo>
                  <a:pt x="0" y="1090"/>
                </a:lnTo>
                <a:lnTo>
                  <a:pt x="12" y="1090"/>
                </a:lnTo>
                <a:lnTo>
                  <a:pt x="12" y="1077"/>
                </a:lnTo>
                <a:lnTo>
                  <a:pt x="25" y="1077"/>
                </a:lnTo>
                <a:lnTo>
                  <a:pt x="38" y="1064"/>
                </a:lnTo>
                <a:lnTo>
                  <a:pt x="76" y="1052"/>
                </a:lnTo>
                <a:lnTo>
                  <a:pt x="114" y="1026"/>
                </a:lnTo>
                <a:lnTo>
                  <a:pt x="165" y="1001"/>
                </a:lnTo>
                <a:lnTo>
                  <a:pt x="229" y="976"/>
                </a:lnTo>
                <a:lnTo>
                  <a:pt x="292" y="938"/>
                </a:lnTo>
                <a:lnTo>
                  <a:pt x="356" y="900"/>
                </a:lnTo>
                <a:lnTo>
                  <a:pt x="432" y="874"/>
                </a:lnTo>
                <a:lnTo>
                  <a:pt x="496" y="836"/>
                </a:lnTo>
                <a:lnTo>
                  <a:pt x="547" y="798"/>
                </a:lnTo>
                <a:lnTo>
                  <a:pt x="610" y="773"/>
                </a:lnTo>
                <a:lnTo>
                  <a:pt x="661" y="735"/>
                </a:lnTo>
                <a:lnTo>
                  <a:pt x="712" y="697"/>
                </a:lnTo>
                <a:lnTo>
                  <a:pt x="750" y="659"/>
                </a:lnTo>
                <a:lnTo>
                  <a:pt x="852" y="583"/>
                </a:lnTo>
                <a:lnTo>
                  <a:pt x="928" y="507"/>
                </a:lnTo>
                <a:lnTo>
                  <a:pt x="1017" y="431"/>
                </a:lnTo>
                <a:lnTo>
                  <a:pt x="1094" y="329"/>
                </a:lnTo>
                <a:lnTo>
                  <a:pt x="1132" y="291"/>
                </a:lnTo>
                <a:lnTo>
                  <a:pt x="1157" y="253"/>
                </a:lnTo>
                <a:lnTo>
                  <a:pt x="1183" y="215"/>
                </a:lnTo>
                <a:lnTo>
                  <a:pt x="1208" y="190"/>
                </a:lnTo>
                <a:lnTo>
                  <a:pt x="1221" y="165"/>
                </a:lnTo>
                <a:lnTo>
                  <a:pt x="1234" y="152"/>
                </a:lnTo>
                <a:lnTo>
                  <a:pt x="1234" y="139"/>
                </a:lnTo>
                <a:lnTo>
                  <a:pt x="1234" y="127"/>
                </a:lnTo>
                <a:lnTo>
                  <a:pt x="1221" y="127"/>
                </a:lnTo>
                <a:lnTo>
                  <a:pt x="1196" y="127"/>
                </a:lnTo>
                <a:lnTo>
                  <a:pt x="1170" y="127"/>
                </a:lnTo>
                <a:lnTo>
                  <a:pt x="1145" y="127"/>
                </a:lnTo>
                <a:lnTo>
                  <a:pt x="1107" y="127"/>
                </a:lnTo>
                <a:lnTo>
                  <a:pt x="1056" y="127"/>
                </a:lnTo>
                <a:lnTo>
                  <a:pt x="1005" y="127"/>
                </a:lnTo>
                <a:lnTo>
                  <a:pt x="954" y="127"/>
                </a:lnTo>
                <a:lnTo>
                  <a:pt x="954" y="51"/>
                </a:lnTo>
                <a:lnTo>
                  <a:pt x="1005" y="51"/>
                </a:lnTo>
                <a:lnTo>
                  <a:pt x="1056" y="51"/>
                </a:lnTo>
                <a:lnTo>
                  <a:pt x="1107" y="51"/>
                </a:lnTo>
                <a:lnTo>
                  <a:pt x="1157" y="38"/>
                </a:lnTo>
                <a:lnTo>
                  <a:pt x="1196" y="38"/>
                </a:lnTo>
                <a:lnTo>
                  <a:pt x="1221" y="25"/>
                </a:lnTo>
                <a:lnTo>
                  <a:pt x="1246" y="13"/>
                </a:lnTo>
                <a:lnTo>
                  <a:pt x="1272" y="13"/>
                </a:lnTo>
                <a:lnTo>
                  <a:pt x="1297" y="0"/>
                </a:lnTo>
                <a:lnTo>
                  <a:pt x="1310" y="0"/>
                </a:lnTo>
                <a:lnTo>
                  <a:pt x="1348" y="0"/>
                </a:lnTo>
                <a:lnTo>
                  <a:pt x="1361" y="0"/>
                </a:lnTo>
                <a:lnTo>
                  <a:pt x="1386" y="13"/>
                </a:lnTo>
                <a:lnTo>
                  <a:pt x="1425" y="25"/>
                </a:lnTo>
                <a:lnTo>
                  <a:pt x="1463" y="51"/>
                </a:lnTo>
                <a:lnTo>
                  <a:pt x="1488" y="89"/>
                </a:lnTo>
                <a:lnTo>
                  <a:pt x="1501" y="114"/>
                </a:lnTo>
                <a:lnTo>
                  <a:pt x="1526" y="127"/>
                </a:lnTo>
                <a:lnTo>
                  <a:pt x="1526" y="139"/>
                </a:lnTo>
                <a:lnTo>
                  <a:pt x="1526" y="152"/>
                </a:lnTo>
                <a:lnTo>
                  <a:pt x="1514" y="165"/>
                </a:lnTo>
                <a:lnTo>
                  <a:pt x="1488" y="165"/>
                </a:lnTo>
                <a:lnTo>
                  <a:pt x="1463" y="177"/>
                </a:lnTo>
                <a:lnTo>
                  <a:pt x="1450" y="177"/>
                </a:lnTo>
                <a:lnTo>
                  <a:pt x="1437" y="190"/>
                </a:lnTo>
                <a:lnTo>
                  <a:pt x="1425" y="203"/>
                </a:lnTo>
                <a:lnTo>
                  <a:pt x="1412" y="215"/>
                </a:lnTo>
                <a:lnTo>
                  <a:pt x="1386" y="241"/>
                </a:lnTo>
                <a:lnTo>
                  <a:pt x="1374" y="253"/>
                </a:lnTo>
                <a:lnTo>
                  <a:pt x="1348" y="279"/>
                </a:lnTo>
                <a:lnTo>
                  <a:pt x="1336" y="304"/>
                </a:lnTo>
                <a:lnTo>
                  <a:pt x="1285" y="355"/>
                </a:lnTo>
                <a:lnTo>
                  <a:pt x="1234" y="405"/>
                </a:lnTo>
                <a:lnTo>
                  <a:pt x="1183" y="469"/>
                </a:lnTo>
                <a:lnTo>
                  <a:pt x="1132" y="519"/>
                </a:lnTo>
                <a:lnTo>
                  <a:pt x="1094" y="557"/>
                </a:lnTo>
                <a:lnTo>
                  <a:pt x="1068" y="595"/>
                </a:lnTo>
                <a:lnTo>
                  <a:pt x="992" y="659"/>
                </a:lnTo>
                <a:lnTo>
                  <a:pt x="916" y="722"/>
                </a:lnTo>
                <a:lnTo>
                  <a:pt x="827" y="786"/>
                </a:lnTo>
                <a:lnTo>
                  <a:pt x="776" y="811"/>
                </a:lnTo>
                <a:lnTo>
                  <a:pt x="725" y="836"/>
                </a:lnTo>
                <a:lnTo>
                  <a:pt x="623" y="900"/>
                </a:lnTo>
                <a:lnTo>
                  <a:pt x="509" y="950"/>
                </a:lnTo>
                <a:lnTo>
                  <a:pt x="381" y="1001"/>
                </a:lnTo>
              </a:path>
            </a:pathLst>
          </a:custGeom>
          <a:solidFill>
            <a:srgbClr val="FF0000"/>
          </a:solidFill>
          <a:ln w="12700">
            <a:solidFill>
              <a:srgbClr val="000000"/>
            </a:solidFill>
            <a:round/>
          </a:ln>
        </p:spPr>
        <p:txBody>
          <a:bodyPr/>
          <a:lstStyle/>
          <a:p>
            <a:endParaRPr lang="zh-CN" altLang="en-US"/>
          </a:p>
        </p:txBody>
      </p:sp>
      <p:sp>
        <p:nvSpPr>
          <p:cNvPr id="12376" name="Freeform 88"/>
          <p:cNvSpPr>
            <a:spLocks noChangeArrowheads="1"/>
          </p:cNvSpPr>
          <p:nvPr/>
        </p:nvSpPr>
        <p:spPr bwMode="auto">
          <a:xfrm>
            <a:off x="6910389" y="2216151"/>
            <a:ext cx="346075" cy="268816"/>
          </a:xfrm>
          <a:custGeom>
            <a:avLst/>
            <a:gdLst>
              <a:gd name="T0" fmla="*/ 343 w 547"/>
              <a:gd name="T1" fmla="*/ 241 h 317"/>
              <a:gd name="T2" fmla="*/ 267 w 547"/>
              <a:gd name="T3" fmla="*/ 203 h 317"/>
              <a:gd name="T4" fmla="*/ 203 w 547"/>
              <a:gd name="T5" fmla="*/ 165 h 317"/>
              <a:gd name="T6" fmla="*/ 152 w 547"/>
              <a:gd name="T7" fmla="*/ 139 h 317"/>
              <a:gd name="T8" fmla="*/ 102 w 547"/>
              <a:gd name="T9" fmla="*/ 101 h 317"/>
              <a:gd name="T10" fmla="*/ 76 w 547"/>
              <a:gd name="T11" fmla="*/ 89 h 317"/>
              <a:gd name="T12" fmla="*/ 63 w 547"/>
              <a:gd name="T13" fmla="*/ 76 h 317"/>
              <a:gd name="T14" fmla="*/ 38 w 547"/>
              <a:gd name="T15" fmla="*/ 63 h 317"/>
              <a:gd name="T16" fmla="*/ 25 w 547"/>
              <a:gd name="T17" fmla="*/ 51 h 317"/>
              <a:gd name="T18" fmla="*/ 13 w 547"/>
              <a:gd name="T19" fmla="*/ 38 h 317"/>
              <a:gd name="T20" fmla="*/ 0 w 547"/>
              <a:gd name="T21" fmla="*/ 25 h 317"/>
              <a:gd name="T22" fmla="*/ 13 w 547"/>
              <a:gd name="T23" fmla="*/ 13 h 317"/>
              <a:gd name="T24" fmla="*/ 25 w 547"/>
              <a:gd name="T25" fmla="*/ 13 h 317"/>
              <a:gd name="T26" fmla="*/ 38 w 547"/>
              <a:gd name="T27" fmla="*/ 13 h 317"/>
              <a:gd name="T28" fmla="*/ 63 w 547"/>
              <a:gd name="T29" fmla="*/ 0 h 317"/>
              <a:gd name="T30" fmla="*/ 89 w 547"/>
              <a:gd name="T31" fmla="*/ 0 h 317"/>
              <a:gd name="T32" fmla="*/ 127 w 547"/>
              <a:gd name="T33" fmla="*/ 0 h 317"/>
              <a:gd name="T34" fmla="*/ 165 w 547"/>
              <a:gd name="T35" fmla="*/ 0 h 317"/>
              <a:gd name="T36" fmla="*/ 191 w 547"/>
              <a:gd name="T37" fmla="*/ 0 h 317"/>
              <a:gd name="T38" fmla="*/ 229 w 547"/>
              <a:gd name="T39" fmla="*/ 13 h 317"/>
              <a:gd name="T40" fmla="*/ 267 w 547"/>
              <a:gd name="T41" fmla="*/ 13 h 317"/>
              <a:gd name="T42" fmla="*/ 305 w 547"/>
              <a:gd name="T43" fmla="*/ 25 h 317"/>
              <a:gd name="T44" fmla="*/ 331 w 547"/>
              <a:gd name="T45" fmla="*/ 38 h 317"/>
              <a:gd name="T46" fmla="*/ 369 w 547"/>
              <a:gd name="T47" fmla="*/ 51 h 317"/>
              <a:gd name="T48" fmla="*/ 394 w 547"/>
              <a:gd name="T49" fmla="*/ 76 h 317"/>
              <a:gd name="T50" fmla="*/ 432 w 547"/>
              <a:gd name="T51" fmla="*/ 89 h 317"/>
              <a:gd name="T52" fmla="*/ 458 w 547"/>
              <a:gd name="T53" fmla="*/ 114 h 317"/>
              <a:gd name="T54" fmla="*/ 483 w 547"/>
              <a:gd name="T55" fmla="*/ 127 h 317"/>
              <a:gd name="T56" fmla="*/ 496 w 547"/>
              <a:gd name="T57" fmla="*/ 152 h 317"/>
              <a:gd name="T58" fmla="*/ 521 w 547"/>
              <a:gd name="T59" fmla="*/ 177 h 317"/>
              <a:gd name="T60" fmla="*/ 534 w 547"/>
              <a:gd name="T61" fmla="*/ 190 h 317"/>
              <a:gd name="T62" fmla="*/ 534 w 547"/>
              <a:gd name="T63" fmla="*/ 203 h 317"/>
              <a:gd name="T64" fmla="*/ 547 w 547"/>
              <a:gd name="T65" fmla="*/ 228 h 317"/>
              <a:gd name="T66" fmla="*/ 547 w 547"/>
              <a:gd name="T67" fmla="*/ 241 h 317"/>
              <a:gd name="T68" fmla="*/ 547 w 547"/>
              <a:gd name="T69" fmla="*/ 266 h 317"/>
              <a:gd name="T70" fmla="*/ 534 w 547"/>
              <a:gd name="T71" fmla="*/ 291 h 317"/>
              <a:gd name="T72" fmla="*/ 534 w 547"/>
              <a:gd name="T73" fmla="*/ 304 h 317"/>
              <a:gd name="T74" fmla="*/ 521 w 547"/>
              <a:gd name="T75" fmla="*/ 317 h 317"/>
              <a:gd name="T76" fmla="*/ 509 w 547"/>
              <a:gd name="T77" fmla="*/ 317 h 317"/>
              <a:gd name="T78" fmla="*/ 496 w 547"/>
              <a:gd name="T79" fmla="*/ 317 h 317"/>
              <a:gd name="T80" fmla="*/ 483 w 547"/>
              <a:gd name="T81" fmla="*/ 317 h 317"/>
              <a:gd name="T82" fmla="*/ 458 w 547"/>
              <a:gd name="T83" fmla="*/ 304 h 317"/>
              <a:gd name="T84" fmla="*/ 432 w 547"/>
              <a:gd name="T85" fmla="*/ 291 h 317"/>
              <a:gd name="T86" fmla="*/ 407 w 547"/>
              <a:gd name="T87" fmla="*/ 279 h 317"/>
              <a:gd name="T88" fmla="*/ 381 w 547"/>
              <a:gd name="T89" fmla="*/ 266 h 317"/>
              <a:gd name="T90" fmla="*/ 343 w 547"/>
              <a:gd name="T91" fmla="*/ 24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7" h="317">
                <a:moveTo>
                  <a:pt x="343" y="241"/>
                </a:moveTo>
                <a:lnTo>
                  <a:pt x="267" y="203"/>
                </a:lnTo>
                <a:lnTo>
                  <a:pt x="203" y="165"/>
                </a:lnTo>
                <a:lnTo>
                  <a:pt x="152" y="139"/>
                </a:lnTo>
                <a:lnTo>
                  <a:pt x="102" y="101"/>
                </a:lnTo>
                <a:lnTo>
                  <a:pt x="76" y="89"/>
                </a:lnTo>
                <a:lnTo>
                  <a:pt x="63" y="76"/>
                </a:lnTo>
                <a:lnTo>
                  <a:pt x="38" y="63"/>
                </a:lnTo>
                <a:lnTo>
                  <a:pt x="25" y="51"/>
                </a:lnTo>
                <a:lnTo>
                  <a:pt x="13" y="38"/>
                </a:lnTo>
                <a:lnTo>
                  <a:pt x="0" y="25"/>
                </a:lnTo>
                <a:lnTo>
                  <a:pt x="13" y="13"/>
                </a:lnTo>
                <a:lnTo>
                  <a:pt x="25" y="13"/>
                </a:lnTo>
                <a:lnTo>
                  <a:pt x="38" y="13"/>
                </a:lnTo>
                <a:lnTo>
                  <a:pt x="63" y="0"/>
                </a:lnTo>
                <a:lnTo>
                  <a:pt x="89" y="0"/>
                </a:lnTo>
                <a:lnTo>
                  <a:pt x="127" y="0"/>
                </a:lnTo>
                <a:lnTo>
                  <a:pt x="165" y="0"/>
                </a:lnTo>
                <a:lnTo>
                  <a:pt x="191" y="0"/>
                </a:lnTo>
                <a:lnTo>
                  <a:pt x="229" y="13"/>
                </a:lnTo>
                <a:lnTo>
                  <a:pt x="267" y="13"/>
                </a:lnTo>
                <a:lnTo>
                  <a:pt x="305" y="25"/>
                </a:lnTo>
                <a:lnTo>
                  <a:pt x="331" y="38"/>
                </a:lnTo>
                <a:lnTo>
                  <a:pt x="369" y="51"/>
                </a:lnTo>
                <a:lnTo>
                  <a:pt x="394" y="76"/>
                </a:lnTo>
                <a:lnTo>
                  <a:pt x="432" y="89"/>
                </a:lnTo>
                <a:lnTo>
                  <a:pt x="458" y="114"/>
                </a:lnTo>
                <a:lnTo>
                  <a:pt x="483" y="127"/>
                </a:lnTo>
                <a:lnTo>
                  <a:pt x="496" y="152"/>
                </a:lnTo>
                <a:lnTo>
                  <a:pt x="521" y="177"/>
                </a:lnTo>
                <a:lnTo>
                  <a:pt x="534" y="190"/>
                </a:lnTo>
                <a:lnTo>
                  <a:pt x="534" y="203"/>
                </a:lnTo>
                <a:lnTo>
                  <a:pt x="547" y="228"/>
                </a:lnTo>
                <a:lnTo>
                  <a:pt x="547" y="241"/>
                </a:lnTo>
                <a:lnTo>
                  <a:pt x="547" y="266"/>
                </a:lnTo>
                <a:lnTo>
                  <a:pt x="534" y="291"/>
                </a:lnTo>
                <a:lnTo>
                  <a:pt x="534" y="304"/>
                </a:lnTo>
                <a:lnTo>
                  <a:pt x="521" y="317"/>
                </a:lnTo>
                <a:lnTo>
                  <a:pt x="509" y="317"/>
                </a:lnTo>
                <a:lnTo>
                  <a:pt x="496" y="317"/>
                </a:lnTo>
                <a:lnTo>
                  <a:pt x="483" y="317"/>
                </a:lnTo>
                <a:lnTo>
                  <a:pt x="458" y="304"/>
                </a:lnTo>
                <a:lnTo>
                  <a:pt x="432" y="291"/>
                </a:lnTo>
                <a:lnTo>
                  <a:pt x="407" y="279"/>
                </a:lnTo>
                <a:lnTo>
                  <a:pt x="381" y="266"/>
                </a:lnTo>
                <a:lnTo>
                  <a:pt x="343" y="241"/>
                </a:lnTo>
              </a:path>
            </a:pathLst>
          </a:custGeom>
          <a:solidFill>
            <a:srgbClr val="FF0000"/>
          </a:solidFill>
          <a:ln w="12700">
            <a:solidFill>
              <a:srgbClr val="000000"/>
            </a:solidFill>
            <a:round/>
          </a:ln>
        </p:spPr>
        <p:txBody>
          <a:bodyPr/>
          <a:lstStyle/>
          <a:p>
            <a:endParaRPr lang="zh-CN" altLang="en-US"/>
          </a:p>
        </p:txBody>
      </p:sp>
      <p:sp>
        <p:nvSpPr>
          <p:cNvPr id="12374" name="Freeform 86"/>
          <p:cNvSpPr>
            <a:spLocks noChangeArrowheads="1"/>
          </p:cNvSpPr>
          <p:nvPr/>
        </p:nvSpPr>
        <p:spPr bwMode="auto">
          <a:xfrm>
            <a:off x="6610351" y="3803651"/>
            <a:ext cx="130175" cy="300567"/>
          </a:xfrm>
          <a:custGeom>
            <a:avLst/>
            <a:gdLst>
              <a:gd name="T0" fmla="*/ 165 w 204"/>
              <a:gd name="T1" fmla="*/ 140 h 355"/>
              <a:gd name="T2" fmla="*/ 178 w 204"/>
              <a:gd name="T3" fmla="*/ 152 h 355"/>
              <a:gd name="T4" fmla="*/ 191 w 204"/>
              <a:gd name="T5" fmla="*/ 178 h 355"/>
              <a:gd name="T6" fmla="*/ 191 w 204"/>
              <a:gd name="T7" fmla="*/ 203 h 355"/>
              <a:gd name="T8" fmla="*/ 204 w 204"/>
              <a:gd name="T9" fmla="*/ 228 h 355"/>
              <a:gd name="T10" fmla="*/ 204 w 204"/>
              <a:gd name="T11" fmla="*/ 254 h 355"/>
              <a:gd name="T12" fmla="*/ 204 w 204"/>
              <a:gd name="T13" fmla="*/ 279 h 355"/>
              <a:gd name="T14" fmla="*/ 191 w 204"/>
              <a:gd name="T15" fmla="*/ 317 h 355"/>
              <a:gd name="T16" fmla="*/ 191 w 204"/>
              <a:gd name="T17" fmla="*/ 355 h 355"/>
              <a:gd name="T18" fmla="*/ 165 w 204"/>
              <a:gd name="T19" fmla="*/ 330 h 355"/>
              <a:gd name="T20" fmla="*/ 140 w 204"/>
              <a:gd name="T21" fmla="*/ 317 h 355"/>
              <a:gd name="T22" fmla="*/ 115 w 204"/>
              <a:gd name="T23" fmla="*/ 304 h 355"/>
              <a:gd name="T24" fmla="*/ 89 w 204"/>
              <a:gd name="T25" fmla="*/ 279 h 355"/>
              <a:gd name="T26" fmla="*/ 76 w 204"/>
              <a:gd name="T27" fmla="*/ 266 h 355"/>
              <a:gd name="T28" fmla="*/ 64 w 204"/>
              <a:gd name="T29" fmla="*/ 241 h 355"/>
              <a:gd name="T30" fmla="*/ 51 w 204"/>
              <a:gd name="T31" fmla="*/ 228 h 355"/>
              <a:gd name="T32" fmla="*/ 38 w 204"/>
              <a:gd name="T33" fmla="*/ 203 h 355"/>
              <a:gd name="T34" fmla="*/ 26 w 204"/>
              <a:gd name="T35" fmla="*/ 165 h 355"/>
              <a:gd name="T36" fmla="*/ 13 w 204"/>
              <a:gd name="T37" fmla="*/ 127 h 355"/>
              <a:gd name="T38" fmla="*/ 0 w 204"/>
              <a:gd name="T39" fmla="*/ 64 h 355"/>
              <a:gd name="T40" fmla="*/ 0 w 204"/>
              <a:gd name="T41" fmla="*/ 0 h 355"/>
              <a:gd name="T42" fmla="*/ 51 w 204"/>
              <a:gd name="T43" fmla="*/ 38 h 355"/>
              <a:gd name="T44" fmla="*/ 102 w 204"/>
              <a:gd name="T45" fmla="*/ 76 h 355"/>
              <a:gd name="T46" fmla="*/ 140 w 204"/>
              <a:gd name="T47" fmla="*/ 102 h 355"/>
              <a:gd name="T48" fmla="*/ 165 w 204"/>
              <a:gd name="T4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355">
                <a:moveTo>
                  <a:pt x="165" y="140"/>
                </a:moveTo>
                <a:lnTo>
                  <a:pt x="178" y="152"/>
                </a:lnTo>
                <a:lnTo>
                  <a:pt x="191" y="178"/>
                </a:lnTo>
                <a:lnTo>
                  <a:pt x="191" y="203"/>
                </a:lnTo>
                <a:lnTo>
                  <a:pt x="204" y="228"/>
                </a:lnTo>
                <a:lnTo>
                  <a:pt x="204" y="254"/>
                </a:lnTo>
                <a:lnTo>
                  <a:pt x="204" y="279"/>
                </a:lnTo>
                <a:lnTo>
                  <a:pt x="191" y="317"/>
                </a:lnTo>
                <a:lnTo>
                  <a:pt x="191" y="355"/>
                </a:lnTo>
                <a:lnTo>
                  <a:pt x="165" y="330"/>
                </a:lnTo>
                <a:lnTo>
                  <a:pt x="140" y="317"/>
                </a:lnTo>
                <a:lnTo>
                  <a:pt x="115" y="304"/>
                </a:lnTo>
                <a:lnTo>
                  <a:pt x="89" y="279"/>
                </a:lnTo>
                <a:lnTo>
                  <a:pt x="76" y="266"/>
                </a:lnTo>
                <a:lnTo>
                  <a:pt x="64" y="241"/>
                </a:lnTo>
                <a:lnTo>
                  <a:pt x="51" y="228"/>
                </a:lnTo>
                <a:lnTo>
                  <a:pt x="38" y="203"/>
                </a:lnTo>
                <a:lnTo>
                  <a:pt x="26" y="165"/>
                </a:lnTo>
                <a:lnTo>
                  <a:pt x="13" y="127"/>
                </a:lnTo>
                <a:lnTo>
                  <a:pt x="0" y="64"/>
                </a:lnTo>
                <a:lnTo>
                  <a:pt x="0" y="0"/>
                </a:lnTo>
                <a:lnTo>
                  <a:pt x="51" y="38"/>
                </a:lnTo>
                <a:lnTo>
                  <a:pt x="102" y="76"/>
                </a:lnTo>
                <a:lnTo>
                  <a:pt x="140" y="102"/>
                </a:lnTo>
                <a:lnTo>
                  <a:pt x="165" y="140"/>
                </a:lnTo>
              </a:path>
            </a:pathLst>
          </a:custGeom>
          <a:solidFill>
            <a:srgbClr val="FF0000"/>
          </a:solidFill>
          <a:ln w="12700">
            <a:solidFill>
              <a:srgbClr val="000000"/>
            </a:solidFill>
            <a:round/>
          </a:ln>
        </p:spPr>
        <p:txBody>
          <a:bodyPr/>
          <a:lstStyle/>
          <a:p>
            <a:endParaRPr lang="zh-CN" altLang="en-US"/>
          </a:p>
        </p:txBody>
      </p:sp>
      <p:sp>
        <p:nvSpPr>
          <p:cNvPr id="12371" name="Freeform 83"/>
          <p:cNvSpPr>
            <a:spLocks noChangeArrowheads="1"/>
          </p:cNvSpPr>
          <p:nvPr/>
        </p:nvSpPr>
        <p:spPr bwMode="auto">
          <a:xfrm>
            <a:off x="6545263" y="3225801"/>
            <a:ext cx="106362" cy="224367"/>
          </a:xfrm>
          <a:custGeom>
            <a:avLst/>
            <a:gdLst>
              <a:gd name="T0" fmla="*/ 26 w 166"/>
              <a:gd name="T1" fmla="*/ 178 h 266"/>
              <a:gd name="T2" fmla="*/ 13 w 166"/>
              <a:gd name="T3" fmla="*/ 139 h 266"/>
              <a:gd name="T4" fmla="*/ 13 w 166"/>
              <a:gd name="T5" fmla="*/ 101 h 266"/>
              <a:gd name="T6" fmla="*/ 0 w 166"/>
              <a:gd name="T7" fmla="*/ 51 h 266"/>
              <a:gd name="T8" fmla="*/ 13 w 166"/>
              <a:gd name="T9" fmla="*/ 0 h 266"/>
              <a:gd name="T10" fmla="*/ 38 w 166"/>
              <a:gd name="T11" fmla="*/ 13 h 266"/>
              <a:gd name="T12" fmla="*/ 64 w 166"/>
              <a:gd name="T13" fmla="*/ 38 h 266"/>
              <a:gd name="T14" fmla="*/ 89 w 166"/>
              <a:gd name="T15" fmla="*/ 51 h 266"/>
              <a:gd name="T16" fmla="*/ 102 w 166"/>
              <a:gd name="T17" fmla="*/ 63 h 266"/>
              <a:gd name="T18" fmla="*/ 115 w 166"/>
              <a:gd name="T19" fmla="*/ 76 h 266"/>
              <a:gd name="T20" fmla="*/ 140 w 166"/>
              <a:gd name="T21" fmla="*/ 89 h 266"/>
              <a:gd name="T22" fmla="*/ 140 w 166"/>
              <a:gd name="T23" fmla="*/ 101 h 266"/>
              <a:gd name="T24" fmla="*/ 153 w 166"/>
              <a:gd name="T25" fmla="*/ 114 h 266"/>
              <a:gd name="T26" fmla="*/ 166 w 166"/>
              <a:gd name="T27" fmla="*/ 152 h 266"/>
              <a:gd name="T28" fmla="*/ 166 w 166"/>
              <a:gd name="T29" fmla="*/ 178 h 266"/>
              <a:gd name="T30" fmla="*/ 153 w 166"/>
              <a:gd name="T31" fmla="*/ 216 h 266"/>
              <a:gd name="T32" fmla="*/ 140 w 166"/>
              <a:gd name="T33" fmla="*/ 266 h 266"/>
              <a:gd name="T34" fmla="*/ 102 w 166"/>
              <a:gd name="T35" fmla="*/ 241 h 266"/>
              <a:gd name="T36" fmla="*/ 77 w 166"/>
              <a:gd name="T37" fmla="*/ 228 h 266"/>
              <a:gd name="T38" fmla="*/ 51 w 166"/>
              <a:gd name="T39" fmla="*/ 203 h 266"/>
              <a:gd name="T40" fmla="*/ 26 w 166"/>
              <a:gd name="T41" fmla="*/ 17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266">
                <a:moveTo>
                  <a:pt x="26" y="178"/>
                </a:moveTo>
                <a:lnTo>
                  <a:pt x="13" y="139"/>
                </a:lnTo>
                <a:lnTo>
                  <a:pt x="13" y="101"/>
                </a:lnTo>
                <a:lnTo>
                  <a:pt x="0" y="51"/>
                </a:lnTo>
                <a:lnTo>
                  <a:pt x="13" y="0"/>
                </a:lnTo>
                <a:lnTo>
                  <a:pt x="38" y="13"/>
                </a:lnTo>
                <a:lnTo>
                  <a:pt x="64" y="38"/>
                </a:lnTo>
                <a:lnTo>
                  <a:pt x="89" y="51"/>
                </a:lnTo>
                <a:lnTo>
                  <a:pt x="102" y="63"/>
                </a:lnTo>
                <a:lnTo>
                  <a:pt x="115" y="76"/>
                </a:lnTo>
                <a:lnTo>
                  <a:pt x="140" y="89"/>
                </a:lnTo>
                <a:lnTo>
                  <a:pt x="140" y="101"/>
                </a:lnTo>
                <a:lnTo>
                  <a:pt x="153" y="114"/>
                </a:lnTo>
                <a:lnTo>
                  <a:pt x="166" y="152"/>
                </a:lnTo>
                <a:lnTo>
                  <a:pt x="166" y="178"/>
                </a:lnTo>
                <a:lnTo>
                  <a:pt x="153" y="216"/>
                </a:lnTo>
                <a:lnTo>
                  <a:pt x="140" y="266"/>
                </a:lnTo>
                <a:lnTo>
                  <a:pt x="102" y="241"/>
                </a:lnTo>
                <a:lnTo>
                  <a:pt x="77" y="228"/>
                </a:lnTo>
                <a:lnTo>
                  <a:pt x="51" y="203"/>
                </a:lnTo>
                <a:lnTo>
                  <a:pt x="26" y="178"/>
                </a:lnTo>
              </a:path>
            </a:pathLst>
          </a:custGeom>
          <a:solidFill>
            <a:srgbClr val="FF0000"/>
          </a:solidFill>
          <a:ln w="12700">
            <a:solidFill>
              <a:srgbClr val="000000"/>
            </a:solidFill>
            <a:round/>
          </a:ln>
        </p:spPr>
        <p:txBody>
          <a:bodyPr/>
          <a:lstStyle/>
          <a:p>
            <a:endParaRPr lang="zh-CN" altLang="en-US"/>
          </a:p>
        </p:txBody>
      </p:sp>
      <p:sp>
        <p:nvSpPr>
          <p:cNvPr id="33814"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dirty="0">
                <a:solidFill>
                  <a:srgbClr val="FF0000"/>
                </a:solidFill>
                <a:latin typeface="楷体" panose="02010609060101010101" pitchFamily="49" charset="-122"/>
                <a:ea typeface="楷体" panose="02010609060101010101" pitchFamily="49" charset="-122"/>
              </a:rPr>
              <a:t>爹</a:t>
            </a:r>
            <a:r>
              <a:rPr lang="zh-CN" altLang="en-US" sz="6000" dirty="0">
                <a:latin typeface="楷体" panose="02010609060101010101" pitchFamily="49" charset="-122"/>
                <a:ea typeface="楷体" panose="02010609060101010101" pitchFamily="49" charset="-122"/>
              </a:rPr>
              <a:t>妈</a:t>
            </a:r>
            <a:endParaRPr lang="zh-CN" altLang="en-US" sz="6000" dirty="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186364" y="4917017"/>
            <a:ext cx="3284537"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父字要扁宽、下边的撇和捺舒展，多字要紧凑、下边的夕字稍大一些。</a:t>
            </a:r>
            <a:endParaRPr lang="zh-CN" altLang="en-US" sz="2000" b="1" dirty="0">
              <a:solidFill>
                <a:schemeClr val="tx1"/>
              </a:solidFill>
              <a:latin typeface="+mj-ea"/>
              <a:ea typeface="+mj-ea"/>
            </a:endParaRPr>
          </a:p>
        </p:txBody>
      </p:sp>
      <p:sp>
        <p:nvSpPr>
          <p:cNvPr id="33816"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爹</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72732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diē</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06439" y="4028017"/>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上下</a:t>
            </a:r>
            <a:endParaRPr lang="zh-CN" altLang="en-US" sz="2200" b="1" dirty="0" smtClean="0">
              <a:latin typeface="+mj-ea"/>
            </a:endParaRPr>
          </a:p>
        </p:txBody>
      </p:sp>
      <p:sp>
        <p:nvSpPr>
          <p:cNvPr id="27" name="TextBox 26"/>
          <p:cNvSpPr txBox="1">
            <a:spLocks noChangeArrowheads="1"/>
          </p:cNvSpPr>
          <p:nvPr/>
        </p:nvSpPr>
        <p:spPr bwMode="auto">
          <a:xfrm>
            <a:off x="706438" y="50186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爹娘   亲家爹</a:t>
            </a:r>
            <a:endParaRPr lang="zh-CN" altLang="en-US" sz="2200" b="1" dirty="0" smtClean="0">
              <a:solidFill>
                <a:srgbClr val="000000"/>
              </a:solidFill>
              <a:latin typeface="+mj-ea"/>
              <a:ea typeface="+mj-ea"/>
            </a:endParaRPr>
          </a:p>
        </p:txBody>
      </p:sp>
      <p:sp>
        <p:nvSpPr>
          <p:cNvPr id="30" name="TextBox 29"/>
          <p:cNvSpPr txBox="1">
            <a:spLocks noChangeArrowheads="1"/>
          </p:cNvSpPr>
          <p:nvPr/>
        </p:nvSpPr>
        <p:spPr bwMode="auto">
          <a:xfrm>
            <a:off x="706438" y="5513918"/>
            <a:ext cx="4056062"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我一定要好好学习给爹</a:t>
            </a:r>
            <a:endParaRPr lang="en-US" altLang="zh-CN" sz="2200" b="1" dirty="0" smtClean="0">
              <a:latin typeface="+mj-ea"/>
              <a:ea typeface="+mj-ea"/>
            </a:endParaRPr>
          </a:p>
          <a:p>
            <a:pPr eaLnBrk="1" hangingPunct="1">
              <a:defRPr/>
            </a:pPr>
            <a:r>
              <a:rPr lang="en-US" altLang="zh-CN" sz="2200" b="1" dirty="0" smtClean="0">
                <a:latin typeface="+mj-ea"/>
                <a:ea typeface="+mj-ea"/>
              </a:rPr>
              <a:t>      </a:t>
            </a:r>
            <a:r>
              <a:rPr lang="zh-CN" altLang="en-US" sz="2200" b="1" dirty="0" smtClean="0">
                <a:latin typeface="+mj-ea"/>
                <a:ea typeface="+mj-ea"/>
              </a:rPr>
              <a:t>妈争气。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06439" y="4523317"/>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D  </a:t>
            </a:r>
            <a:r>
              <a:rPr lang="zh-CN" altLang="en-US" sz="2200" b="1" dirty="0" smtClean="0">
                <a:solidFill>
                  <a:srgbClr val="0000FF"/>
                </a:solidFill>
                <a:latin typeface="+mj-ea"/>
                <a:ea typeface="+mj-ea"/>
              </a:rPr>
              <a:t>部首：</a:t>
            </a:r>
            <a:r>
              <a:rPr lang="zh-CN" altLang="en-US" sz="2200" b="1" dirty="0" smtClean="0">
                <a:latin typeface="+mj-ea"/>
                <a:ea typeface="+mj-ea"/>
              </a:rPr>
              <a:t>父</a:t>
            </a:r>
            <a:endParaRPr lang="zh-CN" altLang="en-US" sz="2200" b="1" dirty="0" smtClean="0">
              <a:latin typeface="+mj-ea"/>
              <a:ea typeface="+mj-ea"/>
            </a:endParaRPr>
          </a:p>
        </p:txBody>
      </p:sp>
      <p:grpSp>
        <p:nvGrpSpPr>
          <p:cNvPr id="33822"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35"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369"/>
                                        </p:tgtEl>
                                        <p:attrNameLst>
                                          <p:attrName>style.visibility</p:attrName>
                                        </p:attrNameLst>
                                      </p:cBhvr>
                                      <p:to>
                                        <p:strVal val="visible"/>
                                      </p:to>
                                    </p:set>
                                    <p:animEffect transition="in" filter="wipe(up)">
                                      <p:cBhvr>
                                        <p:cTn id="19" dur="500"/>
                                        <p:tgtEl>
                                          <p:spTgt spid="123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376"/>
                                        </p:tgtEl>
                                        <p:attrNameLst>
                                          <p:attrName>style.visibility</p:attrName>
                                        </p:attrNameLst>
                                      </p:cBhvr>
                                      <p:to>
                                        <p:strVal val="visible"/>
                                      </p:to>
                                    </p:set>
                                    <p:animEffect transition="in" filter="wipe(left)">
                                      <p:cBhvr>
                                        <p:cTn id="24" dur="500"/>
                                        <p:tgtEl>
                                          <p:spTgt spid="123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367"/>
                                        </p:tgtEl>
                                        <p:attrNameLst>
                                          <p:attrName>style.visibility</p:attrName>
                                        </p:attrNameLst>
                                      </p:cBhvr>
                                      <p:to>
                                        <p:strVal val="visible"/>
                                      </p:to>
                                    </p:set>
                                    <p:animEffect transition="in" filter="wipe(up)">
                                      <p:cBhvr>
                                        <p:cTn id="29" dur="500"/>
                                        <p:tgtEl>
                                          <p:spTgt spid="123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368"/>
                                        </p:tgtEl>
                                        <p:attrNameLst>
                                          <p:attrName>style.visibility</p:attrName>
                                        </p:attrNameLst>
                                      </p:cBhvr>
                                      <p:to>
                                        <p:strVal val="visible"/>
                                      </p:to>
                                    </p:set>
                                    <p:animEffect transition="in" filter="wipe(left)">
                                      <p:cBhvr>
                                        <p:cTn id="34" dur="500"/>
                                        <p:tgtEl>
                                          <p:spTgt spid="123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370"/>
                                        </p:tgtEl>
                                        <p:attrNameLst>
                                          <p:attrName>style.visibility</p:attrName>
                                        </p:attrNameLst>
                                      </p:cBhvr>
                                      <p:to>
                                        <p:strVal val="visible"/>
                                      </p:to>
                                    </p:set>
                                    <p:animEffect transition="in" filter="wipe(up)">
                                      <p:cBhvr>
                                        <p:cTn id="39" dur="500"/>
                                        <p:tgtEl>
                                          <p:spTgt spid="123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2372"/>
                                        </p:tgtEl>
                                        <p:attrNameLst>
                                          <p:attrName>style.visibility</p:attrName>
                                        </p:attrNameLst>
                                      </p:cBhvr>
                                      <p:to>
                                        <p:strVal val="visible"/>
                                      </p:to>
                                    </p:set>
                                    <p:animEffect transition="in" filter="wipe(up)">
                                      <p:cBhvr>
                                        <p:cTn id="44" dur="500"/>
                                        <p:tgtEl>
                                          <p:spTgt spid="123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2371"/>
                                        </p:tgtEl>
                                        <p:attrNameLst>
                                          <p:attrName>style.visibility</p:attrName>
                                        </p:attrNameLst>
                                      </p:cBhvr>
                                      <p:to>
                                        <p:strVal val="visible"/>
                                      </p:to>
                                    </p:set>
                                    <p:animEffect transition="in" filter="wipe(up)">
                                      <p:cBhvr>
                                        <p:cTn id="49" dur="500"/>
                                        <p:tgtEl>
                                          <p:spTgt spid="123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2373"/>
                                        </p:tgtEl>
                                        <p:attrNameLst>
                                          <p:attrName>style.visibility</p:attrName>
                                        </p:attrNameLst>
                                      </p:cBhvr>
                                      <p:to>
                                        <p:strVal val="visible"/>
                                      </p:to>
                                    </p:set>
                                    <p:animEffect transition="in" filter="wipe(up)">
                                      <p:cBhvr>
                                        <p:cTn id="54" dur="500"/>
                                        <p:tgtEl>
                                          <p:spTgt spid="123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2375"/>
                                        </p:tgtEl>
                                        <p:attrNameLst>
                                          <p:attrName>style.visibility</p:attrName>
                                        </p:attrNameLst>
                                      </p:cBhvr>
                                      <p:to>
                                        <p:strVal val="visible"/>
                                      </p:to>
                                    </p:set>
                                    <p:animEffect transition="in" filter="wipe(up)">
                                      <p:cBhvr>
                                        <p:cTn id="59" dur="500"/>
                                        <p:tgtEl>
                                          <p:spTgt spid="12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374"/>
                                        </p:tgtEl>
                                        <p:attrNameLst>
                                          <p:attrName>style.visibility</p:attrName>
                                        </p:attrNameLst>
                                      </p:cBhvr>
                                      <p:to>
                                        <p:strVal val="visible"/>
                                      </p:to>
                                    </p:set>
                                    <p:animEffect transition="in" filter="wipe(up)">
                                      <p:cBhvr>
                                        <p:cTn id="64" dur="500"/>
                                        <p:tgtEl>
                                          <p:spTgt spid="1237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06" name="Freeform 38"/>
          <p:cNvSpPr>
            <a:spLocks noChangeArrowheads="1"/>
          </p:cNvSpPr>
          <p:nvPr/>
        </p:nvSpPr>
        <p:spPr bwMode="auto">
          <a:xfrm>
            <a:off x="6142038" y="2355851"/>
            <a:ext cx="387350" cy="1737783"/>
          </a:xfrm>
          <a:custGeom>
            <a:avLst/>
            <a:gdLst>
              <a:gd name="T0" fmla="*/ 140 w 610"/>
              <a:gd name="T1" fmla="*/ 64 h 2053"/>
              <a:gd name="T2" fmla="*/ 127 w 610"/>
              <a:gd name="T3" fmla="*/ 38 h 2053"/>
              <a:gd name="T4" fmla="*/ 127 w 610"/>
              <a:gd name="T5" fmla="*/ 13 h 2053"/>
              <a:gd name="T6" fmla="*/ 140 w 610"/>
              <a:gd name="T7" fmla="*/ 0 h 2053"/>
              <a:gd name="T8" fmla="*/ 190 w 610"/>
              <a:gd name="T9" fmla="*/ 0 h 2053"/>
              <a:gd name="T10" fmla="*/ 254 w 610"/>
              <a:gd name="T11" fmla="*/ 13 h 2053"/>
              <a:gd name="T12" fmla="*/ 318 w 610"/>
              <a:gd name="T13" fmla="*/ 51 h 2053"/>
              <a:gd name="T14" fmla="*/ 356 w 610"/>
              <a:gd name="T15" fmla="*/ 89 h 2053"/>
              <a:gd name="T16" fmla="*/ 381 w 610"/>
              <a:gd name="T17" fmla="*/ 140 h 2053"/>
              <a:gd name="T18" fmla="*/ 381 w 610"/>
              <a:gd name="T19" fmla="*/ 165 h 2053"/>
              <a:gd name="T20" fmla="*/ 369 w 610"/>
              <a:gd name="T21" fmla="*/ 216 h 2053"/>
              <a:gd name="T22" fmla="*/ 343 w 610"/>
              <a:gd name="T23" fmla="*/ 292 h 2053"/>
              <a:gd name="T24" fmla="*/ 330 w 610"/>
              <a:gd name="T25" fmla="*/ 406 h 2053"/>
              <a:gd name="T26" fmla="*/ 318 w 610"/>
              <a:gd name="T27" fmla="*/ 469 h 2053"/>
              <a:gd name="T28" fmla="*/ 305 w 610"/>
              <a:gd name="T29" fmla="*/ 545 h 2053"/>
              <a:gd name="T30" fmla="*/ 267 w 610"/>
              <a:gd name="T31" fmla="*/ 710 h 2053"/>
              <a:gd name="T32" fmla="*/ 229 w 610"/>
              <a:gd name="T33" fmla="*/ 862 h 2053"/>
              <a:gd name="T34" fmla="*/ 203 w 610"/>
              <a:gd name="T35" fmla="*/ 1001 h 2053"/>
              <a:gd name="T36" fmla="*/ 165 w 610"/>
              <a:gd name="T37" fmla="*/ 1128 h 2053"/>
              <a:gd name="T38" fmla="*/ 127 w 610"/>
              <a:gd name="T39" fmla="*/ 1242 h 2053"/>
              <a:gd name="T40" fmla="*/ 114 w 610"/>
              <a:gd name="T41" fmla="*/ 1331 h 2053"/>
              <a:gd name="T42" fmla="*/ 101 w 610"/>
              <a:gd name="T43" fmla="*/ 1382 h 2053"/>
              <a:gd name="T44" fmla="*/ 101 w 610"/>
              <a:gd name="T45" fmla="*/ 1407 h 2053"/>
              <a:gd name="T46" fmla="*/ 127 w 610"/>
              <a:gd name="T47" fmla="*/ 1420 h 2053"/>
              <a:gd name="T48" fmla="*/ 178 w 610"/>
              <a:gd name="T49" fmla="*/ 1458 h 2053"/>
              <a:gd name="T50" fmla="*/ 254 w 610"/>
              <a:gd name="T51" fmla="*/ 1521 h 2053"/>
              <a:gd name="T52" fmla="*/ 356 w 610"/>
              <a:gd name="T53" fmla="*/ 1597 h 2053"/>
              <a:gd name="T54" fmla="*/ 458 w 610"/>
              <a:gd name="T55" fmla="*/ 1686 h 2053"/>
              <a:gd name="T56" fmla="*/ 521 w 610"/>
              <a:gd name="T57" fmla="*/ 1762 h 2053"/>
              <a:gd name="T58" fmla="*/ 572 w 610"/>
              <a:gd name="T59" fmla="*/ 1825 h 2053"/>
              <a:gd name="T60" fmla="*/ 610 w 610"/>
              <a:gd name="T61" fmla="*/ 1876 h 2053"/>
              <a:gd name="T62" fmla="*/ 610 w 610"/>
              <a:gd name="T63" fmla="*/ 1952 h 2053"/>
              <a:gd name="T64" fmla="*/ 610 w 610"/>
              <a:gd name="T65" fmla="*/ 2002 h 2053"/>
              <a:gd name="T66" fmla="*/ 572 w 610"/>
              <a:gd name="T67" fmla="*/ 2040 h 2053"/>
              <a:gd name="T68" fmla="*/ 547 w 610"/>
              <a:gd name="T69" fmla="*/ 2053 h 2053"/>
              <a:gd name="T70" fmla="*/ 521 w 610"/>
              <a:gd name="T71" fmla="*/ 2040 h 2053"/>
              <a:gd name="T72" fmla="*/ 483 w 610"/>
              <a:gd name="T73" fmla="*/ 1990 h 2053"/>
              <a:gd name="T74" fmla="*/ 419 w 610"/>
              <a:gd name="T75" fmla="*/ 1926 h 2053"/>
              <a:gd name="T76" fmla="*/ 343 w 610"/>
              <a:gd name="T77" fmla="*/ 1825 h 2053"/>
              <a:gd name="T78" fmla="*/ 267 w 610"/>
              <a:gd name="T79" fmla="*/ 1724 h 2053"/>
              <a:gd name="T80" fmla="*/ 190 w 610"/>
              <a:gd name="T81" fmla="*/ 1635 h 2053"/>
              <a:gd name="T82" fmla="*/ 127 w 610"/>
              <a:gd name="T83" fmla="*/ 1572 h 2053"/>
              <a:gd name="T84" fmla="*/ 89 w 610"/>
              <a:gd name="T85" fmla="*/ 1508 h 2053"/>
              <a:gd name="T86" fmla="*/ 51 w 610"/>
              <a:gd name="T87" fmla="*/ 1470 h 2053"/>
              <a:gd name="T88" fmla="*/ 12 w 610"/>
              <a:gd name="T89" fmla="*/ 1445 h 2053"/>
              <a:gd name="T90" fmla="*/ 0 w 610"/>
              <a:gd name="T91" fmla="*/ 1420 h 2053"/>
              <a:gd name="T92" fmla="*/ 0 w 610"/>
              <a:gd name="T93" fmla="*/ 1382 h 2053"/>
              <a:gd name="T94" fmla="*/ 12 w 610"/>
              <a:gd name="T95" fmla="*/ 1331 h 2053"/>
              <a:gd name="T96" fmla="*/ 38 w 610"/>
              <a:gd name="T97" fmla="*/ 1242 h 2053"/>
              <a:gd name="T98" fmla="*/ 63 w 610"/>
              <a:gd name="T99" fmla="*/ 1128 h 2053"/>
              <a:gd name="T100" fmla="*/ 140 w 610"/>
              <a:gd name="T101" fmla="*/ 761 h 2053"/>
              <a:gd name="T102" fmla="*/ 152 w 610"/>
              <a:gd name="T103" fmla="*/ 571 h 2053"/>
              <a:gd name="T104" fmla="*/ 165 w 610"/>
              <a:gd name="T105" fmla="*/ 457 h 2053"/>
              <a:gd name="T106" fmla="*/ 178 w 610"/>
              <a:gd name="T107" fmla="*/ 368 h 2053"/>
              <a:gd name="T108" fmla="*/ 178 w 610"/>
              <a:gd name="T109" fmla="*/ 279 h 2053"/>
              <a:gd name="T110" fmla="*/ 190 w 610"/>
              <a:gd name="T111" fmla="*/ 203 h 2053"/>
              <a:gd name="T112" fmla="*/ 190 w 610"/>
              <a:gd name="T113" fmla="*/ 152 h 2053"/>
              <a:gd name="T114" fmla="*/ 178 w 610"/>
              <a:gd name="T115" fmla="*/ 114 h 2053"/>
              <a:gd name="T116" fmla="*/ 165 w 610"/>
              <a:gd name="T117" fmla="*/ 7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0" h="2053">
                <a:moveTo>
                  <a:pt x="152" y="76"/>
                </a:moveTo>
                <a:lnTo>
                  <a:pt x="140" y="64"/>
                </a:lnTo>
                <a:lnTo>
                  <a:pt x="127" y="51"/>
                </a:lnTo>
                <a:lnTo>
                  <a:pt x="127" y="38"/>
                </a:lnTo>
                <a:lnTo>
                  <a:pt x="127" y="26"/>
                </a:lnTo>
                <a:lnTo>
                  <a:pt x="127" y="13"/>
                </a:lnTo>
                <a:lnTo>
                  <a:pt x="140" y="13"/>
                </a:lnTo>
                <a:lnTo>
                  <a:pt x="140" y="0"/>
                </a:lnTo>
                <a:lnTo>
                  <a:pt x="165" y="0"/>
                </a:lnTo>
                <a:lnTo>
                  <a:pt x="190" y="0"/>
                </a:lnTo>
                <a:lnTo>
                  <a:pt x="216" y="0"/>
                </a:lnTo>
                <a:lnTo>
                  <a:pt x="254" y="13"/>
                </a:lnTo>
                <a:lnTo>
                  <a:pt x="280" y="26"/>
                </a:lnTo>
                <a:lnTo>
                  <a:pt x="318" y="51"/>
                </a:lnTo>
                <a:lnTo>
                  <a:pt x="330" y="64"/>
                </a:lnTo>
                <a:lnTo>
                  <a:pt x="356" y="89"/>
                </a:lnTo>
                <a:lnTo>
                  <a:pt x="369" y="114"/>
                </a:lnTo>
                <a:lnTo>
                  <a:pt x="381" y="140"/>
                </a:lnTo>
                <a:lnTo>
                  <a:pt x="381" y="152"/>
                </a:lnTo>
                <a:lnTo>
                  <a:pt x="381" y="165"/>
                </a:lnTo>
                <a:lnTo>
                  <a:pt x="369" y="190"/>
                </a:lnTo>
                <a:lnTo>
                  <a:pt x="369" y="216"/>
                </a:lnTo>
                <a:lnTo>
                  <a:pt x="356" y="241"/>
                </a:lnTo>
                <a:lnTo>
                  <a:pt x="343" y="292"/>
                </a:lnTo>
                <a:lnTo>
                  <a:pt x="330" y="343"/>
                </a:lnTo>
                <a:lnTo>
                  <a:pt x="330" y="406"/>
                </a:lnTo>
                <a:lnTo>
                  <a:pt x="318" y="431"/>
                </a:lnTo>
                <a:lnTo>
                  <a:pt x="318" y="469"/>
                </a:lnTo>
                <a:lnTo>
                  <a:pt x="305" y="507"/>
                </a:lnTo>
                <a:lnTo>
                  <a:pt x="305" y="545"/>
                </a:lnTo>
                <a:lnTo>
                  <a:pt x="280" y="634"/>
                </a:lnTo>
                <a:lnTo>
                  <a:pt x="267" y="710"/>
                </a:lnTo>
                <a:lnTo>
                  <a:pt x="254" y="786"/>
                </a:lnTo>
                <a:lnTo>
                  <a:pt x="229" y="862"/>
                </a:lnTo>
                <a:lnTo>
                  <a:pt x="216" y="938"/>
                </a:lnTo>
                <a:lnTo>
                  <a:pt x="203" y="1001"/>
                </a:lnTo>
                <a:lnTo>
                  <a:pt x="178" y="1065"/>
                </a:lnTo>
                <a:lnTo>
                  <a:pt x="165" y="1128"/>
                </a:lnTo>
                <a:lnTo>
                  <a:pt x="140" y="1192"/>
                </a:lnTo>
                <a:lnTo>
                  <a:pt x="127" y="1242"/>
                </a:lnTo>
                <a:lnTo>
                  <a:pt x="114" y="1293"/>
                </a:lnTo>
                <a:lnTo>
                  <a:pt x="114" y="1331"/>
                </a:lnTo>
                <a:lnTo>
                  <a:pt x="101" y="1356"/>
                </a:lnTo>
                <a:lnTo>
                  <a:pt x="101" y="1382"/>
                </a:lnTo>
                <a:lnTo>
                  <a:pt x="101" y="1394"/>
                </a:lnTo>
                <a:lnTo>
                  <a:pt x="101" y="1407"/>
                </a:lnTo>
                <a:lnTo>
                  <a:pt x="114" y="1407"/>
                </a:lnTo>
                <a:lnTo>
                  <a:pt x="127" y="1420"/>
                </a:lnTo>
                <a:lnTo>
                  <a:pt x="152" y="1432"/>
                </a:lnTo>
                <a:lnTo>
                  <a:pt x="178" y="1458"/>
                </a:lnTo>
                <a:lnTo>
                  <a:pt x="216" y="1483"/>
                </a:lnTo>
                <a:lnTo>
                  <a:pt x="254" y="1521"/>
                </a:lnTo>
                <a:lnTo>
                  <a:pt x="305" y="1559"/>
                </a:lnTo>
                <a:lnTo>
                  <a:pt x="356" y="1597"/>
                </a:lnTo>
                <a:lnTo>
                  <a:pt x="407" y="1648"/>
                </a:lnTo>
                <a:lnTo>
                  <a:pt x="458" y="1686"/>
                </a:lnTo>
                <a:lnTo>
                  <a:pt x="496" y="1724"/>
                </a:lnTo>
                <a:lnTo>
                  <a:pt x="521" y="1762"/>
                </a:lnTo>
                <a:lnTo>
                  <a:pt x="559" y="1800"/>
                </a:lnTo>
                <a:lnTo>
                  <a:pt x="572" y="1825"/>
                </a:lnTo>
                <a:lnTo>
                  <a:pt x="598" y="1850"/>
                </a:lnTo>
                <a:lnTo>
                  <a:pt x="610" y="1876"/>
                </a:lnTo>
                <a:lnTo>
                  <a:pt x="610" y="1914"/>
                </a:lnTo>
                <a:lnTo>
                  <a:pt x="610" y="1952"/>
                </a:lnTo>
                <a:lnTo>
                  <a:pt x="610" y="1977"/>
                </a:lnTo>
                <a:lnTo>
                  <a:pt x="610" y="2002"/>
                </a:lnTo>
                <a:lnTo>
                  <a:pt x="585" y="2028"/>
                </a:lnTo>
                <a:lnTo>
                  <a:pt x="572" y="2040"/>
                </a:lnTo>
                <a:lnTo>
                  <a:pt x="559" y="2053"/>
                </a:lnTo>
                <a:lnTo>
                  <a:pt x="547" y="2053"/>
                </a:lnTo>
                <a:lnTo>
                  <a:pt x="534" y="2040"/>
                </a:lnTo>
                <a:lnTo>
                  <a:pt x="521" y="2040"/>
                </a:lnTo>
                <a:lnTo>
                  <a:pt x="509" y="2015"/>
                </a:lnTo>
                <a:lnTo>
                  <a:pt x="483" y="1990"/>
                </a:lnTo>
                <a:lnTo>
                  <a:pt x="458" y="1964"/>
                </a:lnTo>
                <a:lnTo>
                  <a:pt x="419" y="1926"/>
                </a:lnTo>
                <a:lnTo>
                  <a:pt x="381" y="1876"/>
                </a:lnTo>
                <a:lnTo>
                  <a:pt x="343" y="1825"/>
                </a:lnTo>
                <a:lnTo>
                  <a:pt x="305" y="1774"/>
                </a:lnTo>
                <a:lnTo>
                  <a:pt x="267" y="1724"/>
                </a:lnTo>
                <a:lnTo>
                  <a:pt x="229" y="1673"/>
                </a:lnTo>
                <a:lnTo>
                  <a:pt x="190" y="1635"/>
                </a:lnTo>
                <a:lnTo>
                  <a:pt x="165" y="1597"/>
                </a:lnTo>
                <a:lnTo>
                  <a:pt x="127" y="1572"/>
                </a:lnTo>
                <a:lnTo>
                  <a:pt x="101" y="1534"/>
                </a:lnTo>
                <a:lnTo>
                  <a:pt x="89" y="1508"/>
                </a:lnTo>
                <a:lnTo>
                  <a:pt x="63" y="1496"/>
                </a:lnTo>
                <a:lnTo>
                  <a:pt x="51" y="1470"/>
                </a:lnTo>
                <a:lnTo>
                  <a:pt x="25" y="1458"/>
                </a:lnTo>
                <a:lnTo>
                  <a:pt x="12" y="1445"/>
                </a:lnTo>
                <a:lnTo>
                  <a:pt x="12" y="1432"/>
                </a:lnTo>
                <a:lnTo>
                  <a:pt x="0" y="1420"/>
                </a:lnTo>
                <a:lnTo>
                  <a:pt x="0" y="1407"/>
                </a:lnTo>
                <a:lnTo>
                  <a:pt x="0" y="1382"/>
                </a:lnTo>
                <a:lnTo>
                  <a:pt x="0" y="1369"/>
                </a:lnTo>
                <a:lnTo>
                  <a:pt x="12" y="1331"/>
                </a:lnTo>
                <a:lnTo>
                  <a:pt x="25" y="1293"/>
                </a:lnTo>
                <a:lnTo>
                  <a:pt x="38" y="1242"/>
                </a:lnTo>
                <a:lnTo>
                  <a:pt x="51" y="1192"/>
                </a:lnTo>
                <a:lnTo>
                  <a:pt x="63" y="1128"/>
                </a:lnTo>
                <a:lnTo>
                  <a:pt x="114" y="887"/>
                </a:lnTo>
                <a:lnTo>
                  <a:pt x="140" y="761"/>
                </a:lnTo>
                <a:lnTo>
                  <a:pt x="152" y="634"/>
                </a:lnTo>
                <a:lnTo>
                  <a:pt x="152" y="571"/>
                </a:lnTo>
                <a:lnTo>
                  <a:pt x="165" y="507"/>
                </a:lnTo>
                <a:lnTo>
                  <a:pt x="165" y="457"/>
                </a:lnTo>
                <a:lnTo>
                  <a:pt x="165" y="406"/>
                </a:lnTo>
                <a:lnTo>
                  <a:pt x="178" y="368"/>
                </a:lnTo>
                <a:lnTo>
                  <a:pt x="178" y="317"/>
                </a:lnTo>
                <a:lnTo>
                  <a:pt x="178" y="279"/>
                </a:lnTo>
                <a:lnTo>
                  <a:pt x="190" y="241"/>
                </a:lnTo>
                <a:lnTo>
                  <a:pt x="190" y="203"/>
                </a:lnTo>
                <a:lnTo>
                  <a:pt x="190" y="178"/>
                </a:lnTo>
                <a:lnTo>
                  <a:pt x="190" y="152"/>
                </a:lnTo>
                <a:lnTo>
                  <a:pt x="190" y="127"/>
                </a:lnTo>
                <a:lnTo>
                  <a:pt x="178" y="114"/>
                </a:lnTo>
                <a:lnTo>
                  <a:pt x="178" y="89"/>
                </a:lnTo>
                <a:lnTo>
                  <a:pt x="165" y="76"/>
                </a:lnTo>
                <a:lnTo>
                  <a:pt x="152" y="76"/>
                </a:lnTo>
              </a:path>
            </a:pathLst>
          </a:custGeom>
          <a:solidFill>
            <a:srgbClr val="FF0000"/>
          </a:solidFill>
          <a:ln w="12700">
            <a:solidFill>
              <a:srgbClr val="000000"/>
            </a:solidFill>
            <a:round/>
          </a:ln>
        </p:spPr>
        <p:txBody>
          <a:bodyPr/>
          <a:lstStyle/>
          <a:p>
            <a:endParaRPr lang="zh-CN" altLang="en-US"/>
          </a:p>
        </p:txBody>
      </p:sp>
      <p:sp>
        <p:nvSpPr>
          <p:cNvPr id="58407" name="Freeform 39"/>
          <p:cNvSpPr>
            <a:spLocks noChangeArrowheads="1"/>
          </p:cNvSpPr>
          <p:nvPr/>
        </p:nvSpPr>
        <p:spPr bwMode="auto">
          <a:xfrm>
            <a:off x="6610351" y="2548467"/>
            <a:ext cx="250825" cy="332317"/>
          </a:xfrm>
          <a:custGeom>
            <a:avLst/>
            <a:gdLst>
              <a:gd name="T0" fmla="*/ 63 w 394"/>
              <a:gd name="T1" fmla="*/ 393 h 393"/>
              <a:gd name="T2" fmla="*/ 0 w 394"/>
              <a:gd name="T3" fmla="*/ 317 h 393"/>
              <a:gd name="T4" fmla="*/ 63 w 394"/>
              <a:gd name="T5" fmla="*/ 279 h 393"/>
              <a:gd name="T6" fmla="*/ 114 w 394"/>
              <a:gd name="T7" fmla="*/ 241 h 393"/>
              <a:gd name="T8" fmla="*/ 152 w 394"/>
              <a:gd name="T9" fmla="*/ 203 h 393"/>
              <a:gd name="T10" fmla="*/ 190 w 394"/>
              <a:gd name="T11" fmla="*/ 165 h 393"/>
              <a:gd name="T12" fmla="*/ 216 w 394"/>
              <a:gd name="T13" fmla="*/ 140 h 393"/>
              <a:gd name="T14" fmla="*/ 229 w 394"/>
              <a:gd name="T15" fmla="*/ 102 h 393"/>
              <a:gd name="T16" fmla="*/ 229 w 394"/>
              <a:gd name="T17" fmla="*/ 89 h 393"/>
              <a:gd name="T18" fmla="*/ 229 w 394"/>
              <a:gd name="T19" fmla="*/ 64 h 393"/>
              <a:gd name="T20" fmla="*/ 216 w 394"/>
              <a:gd name="T21" fmla="*/ 51 h 393"/>
              <a:gd name="T22" fmla="*/ 216 w 394"/>
              <a:gd name="T23" fmla="*/ 39 h 393"/>
              <a:gd name="T24" fmla="*/ 216 w 394"/>
              <a:gd name="T25" fmla="*/ 26 h 393"/>
              <a:gd name="T26" fmla="*/ 216 w 394"/>
              <a:gd name="T27" fmla="*/ 13 h 393"/>
              <a:gd name="T28" fmla="*/ 229 w 394"/>
              <a:gd name="T29" fmla="*/ 0 h 393"/>
              <a:gd name="T30" fmla="*/ 254 w 394"/>
              <a:gd name="T31" fmla="*/ 13 h 393"/>
              <a:gd name="T32" fmla="*/ 279 w 394"/>
              <a:gd name="T33" fmla="*/ 13 h 393"/>
              <a:gd name="T34" fmla="*/ 305 w 394"/>
              <a:gd name="T35" fmla="*/ 26 h 393"/>
              <a:gd name="T36" fmla="*/ 330 w 394"/>
              <a:gd name="T37" fmla="*/ 39 h 393"/>
              <a:gd name="T38" fmla="*/ 356 w 394"/>
              <a:gd name="T39" fmla="*/ 51 h 393"/>
              <a:gd name="T40" fmla="*/ 369 w 394"/>
              <a:gd name="T41" fmla="*/ 51 h 393"/>
              <a:gd name="T42" fmla="*/ 381 w 394"/>
              <a:gd name="T43" fmla="*/ 64 h 393"/>
              <a:gd name="T44" fmla="*/ 394 w 394"/>
              <a:gd name="T45" fmla="*/ 77 h 393"/>
              <a:gd name="T46" fmla="*/ 394 w 394"/>
              <a:gd name="T47" fmla="*/ 89 h 393"/>
              <a:gd name="T48" fmla="*/ 394 w 394"/>
              <a:gd name="T49" fmla="*/ 127 h 393"/>
              <a:gd name="T50" fmla="*/ 394 w 394"/>
              <a:gd name="T51" fmla="*/ 140 h 393"/>
              <a:gd name="T52" fmla="*/ 381 w 394"/>
              <a:gd name="T53" fmla="*/ 153 h 393"/>
              <a:gd name="T54" fmla="*/ 369 w 394"/>
              <a:gd name="T55" fmla="*/ 165 h 393"/>
              <a:gd name="T56" fmla="*/ 356 w 394"/>
              <a:gd name="T57" fmla="*/ 178 h 393"/>
              <a:gd name="T58" fmla="*/ 330 w 394"/>
              <a:gd name="T59" fmla="*/ 203 h 393"/>
              <a:gd name="T60" fmla="*/ 318 w 394"/>
              <a:gd name="T61" fmla="*/ 216 h 393"/>
              <a:gd name="T62" fmla="*/ 292 w 394"/>
              <a:gd name="T63" fmla="*/ 229 h 393"/>
              <a:gd name="T64" fmla="*/ 267 w 394"/>
              <a:gd name="T65" fmla="*/ 254 h 393"/>
              <a:gd name="T66" fmla="*/ 241 w 394"/>
              <a:gd name="T67" fmla="*/ 267 h 393"/>
              <a:gd name="T68" fmla="*/ 203 w 394"/>
              <a:gd name="T69" fmla="*/ 292 h 393"/>
              <a:gd name="T70" fmla="*/ 178 w 394"/>
              <a:gd name="T71" fmla="*/ 317 h 393"/>
              <a:gd name="T72" fmla="*/ 140 w 394"/>
              <a:gd name="T73" fmla="*/ 343 h 393"/>
              <a:gd name="T74" fmla="*/ 101 w 394"/>
              <a:gd name="T75" fmla="*/ 368 h 393"/>
              <a:gd name="T76" fmla="*/ 63 w 394"/>
              <a:gd name="T7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4" h="393">
                <a:moveTo>
                  <a:pt x="63" y="393"/>
                </a:moveTo>
                <a:lnTo>
                  <a:pt x="0" y="317"/>
                </a:lnTo>
                <a:lnTo>
                  <a:pt x="63" y="279"/>
                </a:lnTo>
                <a:lnTo>
                  <a:pt x="114" y="241"/>
                </a:lnTo>
                <a:lnTo>
                  <a:pt x="152" y="203"/>
                </a:lnTo>
                <a:lnTo>
                  <a:pt x="190" y="165"/>
                </a:lnTo>
                <a:lnTo>
                  <a:pt x="216" y="140"/>
                </a:lnTo>
                <a:lnTo>
                  <a:pt x="229" y="102"/>
                </a:lnTo>
                <a:lnTo>
                  <a:pt x="229" y="89"/>
                </a:lnTo>
                <a:lnTo>
                  <a:pt x="229" y="64"/>
                </a:lnTo>
                <a:lnTo>
                  <a:pt x="216" y="51"/>
                </a:lnTo>
                <a:lnTo>
                  <a:pt x="216" y="39"/>
                </a:lnTo>
                <a:lnTo>
                  <a:pt x="216" y="26"/>
                </a:lnTo>
                <a:lnTo>
                  <a:pt x="216" y="13"/>
                </a:lnTo>
                <a:lnTo>
                  <a:pt x="229" y="0"/>
                </a:lnTo>
                <a:lnTo>
                  <a:pt x="254" y="13"/>
                </a:lnTo>
                <a:lnTo>
                  <a:pt x="279" y="13"/>
                </a:lnTo>
                <a:lnTo>
                  <a:pt x="305" y="26"/>
                </a:lnTo>
                <a:lnTo>
                  <a:pt x="330" y="39"/>
                </a:lnTo>
                <a:lnTo>
                  <a:pt x="356" y="51"/>
                </a:lnTo>
                <a:lnTo>
                  <a:pt x="369" y="51"/>
                </a:lnTo>
                <a:lnTo>
                  <a:pt x="381" y="64"/>
                </a:lnTo>
                <a:lnTo>
                  <a:pt x="394" y="77"/>
                </a:lnTo>
                <a:lnTo>
                  <a:pt x="394" y="89"/>
                </a:lnTo>
                <a:lnTo>
                  <a:pt x="394" y="127"/>
                </a:lnTo>
                <a:lnTo>
                  <a:pt x="394" y="140"/>
                </a:lnTo>
                <a:lnTo>
                  <a:pt x="381" y="153"/>
                </a:lnTo>
                <a:lnTo>
                  <a:pt x="369" y="165"/>
                </a:lnTo>
                <a:lnTo>
                  <a:pt x="356" y="178"/>
                </a:lnTo>
                <a:lnTo>
                  <a:pt x="330" y="203"/>
                </a:lnTo>
                <a:lnTo>
                  <a:pt x="318" y="216"/>
                </a:lnTo>
                <a:lnTo>
                  <a:pt x="292" y="229"/>
                </a:lnTo>
                <a:lnTo>
                  <a:pt x="267" y="254"/>
                </a:lnTo>
                <a:lnTo>
                  <a:pt x="241" y="267"/>
                </a:lnTo>
                <a:lnTo>
                  <a:pt x="203" y="292"/>
                </a:lnTo>
                <a:lnTo>
                  <a:pt x="178" y="317"/>
                </a:lnTo>
                <a:lnTo>
                  <a:pt x="140" y="343"/>
                </a:lnTo>
                <a:lnTo>
                  <a:pt x="101" y="368"/>
                </a:lnTo>
                <a:lnTo>
                  <a:pt x="63" y="393"/>
                </a:lnTo>
              </a:path>
            </a:pathLst>
          </a:custGeom>
          <a:solidFill>
            <a:srgbClr val="FF0000"/>
          </a:solidFill>
          <a:ln w="12700">
            <a:solidFill>
              <a:srgbClr val="000000"/>
            </a:solidFill>
            <a:round/>
          </a:ln>
        </p:spPr>
        <p:txBody>
          <a:bodyPr/>
          <a:lstStyle/>
          <a:p>
            <a:endParaRPr lang="zh-CN" altLang="en-US"/>
          </a:p>
        </p:txBody>
      </p:sp>
      <p:sp>
        <p:nvSpPr>
          <p:cNvPr id="58408" name="Freeform 40"/>
          <p:cNvSpPr>
            <a:spLocks noChangeArrowheads="1"/>
          </p:cNvSpPr>
          <p:nvPr/>
        </p:nvSpPr>
        <p:spPr bwMode="auto">
          <a:xfrm>
            <a:off x="6537326" y="2806700"/>
            <a:ext cx="219075" cy="558800"/>
          </a:xfrm>
          <a:custGeom>
            <a:avLst/>
            <a:gdLst>
              <a:gd name="T0" fmla="*/ 178 w 344"/>
              <a:gd name="T1" fmla="*/ 0 h 659"/>
              <a:gd name="T2" fmla="*/ 204 w 344"/>
              <a:gd name="T3" fmla="*/ 63 h 659"/>
              <a:gd name="T4" fmla="*/ 216 w 344"/>
              <a:gd name="T5" fmla="*/ 114 h 659"/>
              <a:gd name="T6" fmla="*/ 242 w 344"/>
              <a:gd name="T7" fmla="*/ 164 h 659"/>
              <a:gd name="T8" fmla="*/ 255 w 344"/>
              <a:gd name="T9" fmla="*/ 202 h 659"/>
              <a:gd name="T10" fmla="*/ 267 w 344"/>
              <a:gd name="T11" fmla="*/ 240 h 659"/>
              <a:gd name="T12" fmla="*/ 267 w 344"/>
              <a:gd name="T13" fmla="*/ 266 h 659"/>
              <a:gd name="T14" fmla="*/ 280 w 344"/>
              <a:gd name="T15" fmla="*/ 278 h 659"/>
              <a:gd name="T16" fmla="*/ 280 w 344"/>
              <a:gd name="T17" fmla="*/ 291 h 659"/>
              <a:gd name="T18" fmla="*/ 280 w 344"/>
              <a:gd name="T19" fmla="*/ 316 h 659"/>
              <a:gd name="T20" fmla="*/ 280 w 344"/>
              <a:gd name="T21" fmla="*/ 329 h 659"/>
              <a:gd name="T22" fmla="*/ 280 w 344"/>
              <a:gd name="T23" fmla="*/ 354 h 659"/>
              <a:gd name="T24" fmla="*/ 293 w 344"/>
              <a:gd name="T25" fmla="*/ 380 h 659"/>
              <a:gd name="T26" fmla="*/ 305 w 344"/>
              <a:gd name="T27" fmla="*/ 418 h 659"/>
              <a:gd name="T28" fmla="*/ 305 w 344"/>
              <a:gd name="T29" fmla="*/ 443 h 659"/>
              <a:gd name="T30" fmla="*/ 318 w 344"/>
              <a:gd name="T31" fmla="*/ 494 h 659"/>
              <a:gd name="T32" fmla="*/ 331 w 344"/>
              <a:gd name="T33" fmla="*/ 532 h 659"/>
              <a:gd name="T34" fmla="*/ 344 w 344"/>
              <a:gd name="T35" fmla="*/ 557 h 659"/>
              <a:gd name="T36" fmla="*/ 344 w 344"/>
              <a:gd name="T37" fmla="*/ 595 h 659"/>
              <a:gd name="T38" fmla="*/ 344 w 344"/>
              <a:gd name="T39" fmla="*/ 608 h 659"/>
              <a:gd name="T40" fmla="*/ 344 w 344"/>
              <a:gd name="T41" fmla="*/ 633 h 659"/>
              <a:gd name="T42" fmla="*/ 344 w 344"/>
              <a:gd name="T43" fmla="*/ 646 h 659"/>
              <a:gd name="T44" fmla="*/ 344 w 344"/>
              <a:gd name="T45" fmla="*/ 659 h 659"/>
              <a:gd name="T46" fmla="*/ 331 w 344"/>
              <a:gd name="T47" fmla="*/ 659 h 659"/>
              <a:gd name="T48" fmla="*/ 318 w 344"/>
              <a:gd name="T49" fmla="*/ 646 h 659"/>
              <a:gd name="T50" fmla="*/ 305 w 344"/>
              <a:gd name="T51" fmla="*/ 633 h 659"/>
              <a:gd name="T52" fmla="*/ 293 w 344"/>
              <a:gd name="T53" fmla="*/ 620 h 659"/>
              <a:gd name="T54" fmla="*/ 280 w 344"/>
              <a:gd name="T55" fmla="*/ 595 h 659"/>
              <a:gd name="T56" fmla="*/ 267 w 344"/>
              <a:gd name="T57" fmla="*/ 557 h 659"/>
              <a:gd name="T58" fmla="*/ 242 w 344"/>
              <a:gd name="T59" fmla="*/ 506 h 659"/>
              <a:gd name="T60" fmla="*/ 216 w 344"/>
              <a:gd name="T61" fmla="*/ 456 h 659"/>
              <a:gd name="T62" fmla="*/ 191 w 344"/>
              <a:gd name="T63" fmla="*/ 392 h 659"/>
              <a:gd name="T64" fmla="*/ 178 w 344"/>
              <a:gd name="T65" fmla="*/ 329 h 659"/>
              <a:gd name="T66" fmla="*/ 153 w 344"/>
              <a:gd name="T67" fmla="*/ 266 h 659"/>
              <a:gd name="T68" fmla="*/ 127 w 344"/>
              <a:gd name="T69" fmla="*/ 215 h 659"/>
              <a:gd name="T70" fmla="*/ 115 w 344"/>
              <a:gd name="T71" fmla="*/ 177 h 659"/>
              <a:gd name="T72" fmla="*/ 89 w 344"/>
              <a:gd name="T73" fmla="*/ 139 h 659"/>
              <a:gd name="T74" fmla="*/ 76 w 344"/>
              <a:gd name="T75" fmla="*/ 114 h 659"/>
              <a:gd name="T76" fmla="*/ 64 w 344"/>
              <a:gd name="T77" fmla="*/ 101 h 659"/>
              <a:gd name="T78" fmla="*/ 51 w 344"/>
              <a:gd name="T79" fmla="*/ 88 h 659"/>
              <a:gd name="T80" fmla="*/ 25 w 344"/>
              <a:gd name="T81" fmla="*/ 63 h 659"/>
              <a:gd name="T82" fmla="*/ 13 w 344"/>
              <a:gd name="T83" fmla="*/ 50 h 659"/>
              <a:gd name="T84" fmla="*/ 13 w 344"/>
              <a:gd name="T85" fmla="*/ 38 h 659"/>
              <a:gd name="T86" fmla="*/ 0 w 344"/>
              <a:gd name="T87" fmla="*/ 12 h 659"/>
              <a:gd name="T88" fmla="*/ 13 w 344"/>
              <a:gd name="T89" fmla="*/ 12 h 659"/>
              <a:gd name="T90" fmla="*/ 25 w 344"/>
              <a:gd name="T91" fmla="*/ 12 h 659"/>
              <a:gd name="T92" fmla="*/ 51 w 344"/>
              <a:gd name="T93" fmla="*/ 0 h 659"/>
              <a:gd name="T94" fmla="*/ 76 w 344"/>
              <a:gd name="T95" fmla="*/ 0 h 659"/>
              <a:gd name="T96" fmla="*/ 102 w 344"/>
              <a:gd name="T97" fmla="*/ 0 h 659"/>
              <a:gd name="T98" fmla="*/ 140 w 344"/>
              <a:gd name="T99" fmla="*/ 0 h 659"/>
              <a:gd name="T100" fmla="*/ 178 w 344"/>
              <a:gd name="T10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659">
                <a:moveTo>
                  <a:pt x="178" y="0"/>
                </a:moveTo>
                <a:lnTo>
                  <a:pt x="204" y="63"/>
                </a:lnTo>
                <a:lnTo>
                  <a:pt x="216" y="114"/>
                </a:lnTo>
                <a:lnTo>
                  <a:pt x="242" y="164"/>
                </a:lnTo>
                <a:lnTo>
                  <a:pt x="255" y="202"/>
                </a:lnTo>
                <a:lnTo>
                  <a:pt x="267" y="240"/>
                </a:lnTo>
                <a:lnTo>
                  <a:pt x="267" y="266"/>
                </a:lnTo>
                <a:lnTo>
                  <a:pt x="280" y="278"/>
                </a:lnTo>
                <a:lnTo>
                  <a:pt x="280" y="291"/>
                </a:lnTo>
                <a:lnTo>
                  <a:pt x="280" y="316"/>
                </a:lnTo>
                <a:lnTo>
                  <a:pt x="280" y="329"/>
                </a:lnTo>
                <a:lnTo>
                  <a:pt x="280" y="354"/>
                </a:lnTo>
                <a:lnTo>
                  <a:pt x="293" y="380"/>
                </a:lnTo>
                <a:lnTo>
                  <a:pt x="305" y="418"/>
                </a:lnTo>
                <a:lnTo>
                  <a:pt x="305" y="443"/>
                </a:lnTo>
                <a:lnTo>
                  <a:pt x="318" y="494"/>
                </a:lnTo>
                <a:lnTo>
                  <a:pt x="331" y="532"/>
                </a:lnTo>
                <a:lnTo>
                  <a:pt x="344" y="557"/>
                </a:lnTo>
                <a:lnTo>
                  <a:pt x="344" y="595"/>
                </a:lnTo>
                <a:lnTo>
                  <a:pt x="344" y="608"/>
                </a:lnTo>
                <a:lnTo>
                  <a:pt x="344" y="633"/>
                </a:lnTo>
                <a:lnTo>
                  <a:pt x="344" y="646"/>
                </a:lnTo>
                <a:lnTo>
                  <a:pt x="344" y="659"/>
                </a:lnTo>
                <a:lnTo>
                  <a:pt x="331" y="659"/>
                </a:lnTo>
                <a:lnTo>
                  <a:pt x="318" y="646"/>
                </a:lnTo>
                <a:lnTo>
                  <a:pt x="305" y="633"/>
                </a:lnTo>
                <a:lnTo>
                  <a:pt x="293" y="620"/>
                </a:lnTo>
                <a:lnTo>
                  <a:pt x="280" y="595"/>
                </a:lnTo>
                <a:lnTo>
                  <a:pt x="267" y="557"/>
                </a:lnTo>
                <a:lnTo>
                  <a:pt x="242" y="506"/>
                </a:lnTo>
                <a:lnTo>
                  <a:pt x="216" y="456"/>
                </a:lnTo>
                <a:lnTo>
                  <a:pt x="191" y="392"/>
                </a:lnTo>
                <a:lnTo>
                  <a:pt x="178" y="329"/>
                </a:lnTo>
                <a:lnTo>
                  <a:pt x="153" y="266"/>
                </a:lnTo>
                <a:lnTo>
                  <a:pt x="127" y="215"/>
                </a:lnTo>
                <a:lnTo>
                  <a:pt x="115" y="177"/>
                </a:lnTo>
                <a:lnTo>
                  <a:pt x="89" y="139"/>
                </a:lnTo>
                <a:lnTo>
                  <a:pt x="76" y="114"/>
                </a:lnTo>
                <a:lnTo>
                  <a:pt x="64" y="101"/>
                </a:lnTo>
                <a:lnTo>
                  <a:pt x="51" y="88"/>
                </a:lnTo>
                <a:lnTo>
                  <a:pt x="25" y="63"/>
                </a:lnTo>
                <a:lnTo>
                  <a:pt x="13" y="50"/>
                </a:lnTo>
                <a:lnTo>
                  <a:pt x="13" y="38"/>
                </a:lnTo>
                <a:lnTo>
                  <a:pt x="0" y="12"/>
                </a:lnTo>
                <a:lnTo>
                  <a:pt x="13" y="12"/>
                </a:lnTo>
                <a:lnTo>
                  <a:pt x="25" y="12"/>
                </a:lnTo>
                <a:lnTo>
                  <a:pt x="51" y="0"/>
                </a:lnTo>
                <a:lnTo>
                  <a:pt x="76" y="0"/>
                </a:lnTo>
                <a:lnTo>
                  <a:pt x="102" y="0"/>
                </a:lnTo>
                <a:lnTo>
                  <a:pt x="140" y="0"/>
                </a:lnTo>
                <a:lnTo>
                  <a:pt x="178" y="0"/>
                </a:lnTo>
              </a:path>
            </a:pathLst>
          </a:custGeom>
          <a:solidFill>
            <a:srgbClr val="FF0000"/>
          </a:solidFill>
          <a:ln w="12700">
            <a:solidFill>
              <a:srgbClr val="000000"/>
            </a:solidFill>
            <a:round/>
          </a:ln>
        </p:spPr>
        <p:txBody>
          <a:bodyPr/>
          <a:lstStyle/>
          <a:p>
            <a:endParaRPr lang="zh-CN" altLang="en-US"/>
          </a:p>
        </p:txBody>
      </p:sp>
      <p:sp>
        <p:nvSpPr>
          <p:cNvPr id="58410" name="Freeform 42"/>
          <p:cNvSpPr>
            <a:spLocks noChangeArrowheads="1"/>
          </p:cNvSpPr>
          <p:nvPr/>
        </p:nvSpPr>
        <p:spPr bwMode="auto">
          <a:xfrm>
            <a:off x="6667501" y="2956984"/>
            <a:ext cx="193675" cy="107949"/>
          </a:xfrm>
          <a:custGeom>
            <a:avLst/>
            <a:gdLst>
              <a:gd name="T0" fmla="*/ 241 w 305"/>
              <a:gd name="T1" fmla="*/ 101 h 127"/>
              <a:gd name="T2" fmla="*/ 229 w 305"/>
              <a:gd name="T3" fmla="*/ 101 h 127"/>
              <a:gd name="T4" fmla="*/ 203 w 305"/>
              <a:gd name="T5" fmla="*/ 101 h 127"/>
              <a:gd name="T6" fmla="*/ 178 w 305"/>
              <a:gd name="T7" fmla="*/ 114 h 127"/>
              <a:gd name="T8" fmla="*/ 152 w 305"/>
              <a:gd name="T9" fmla="*/ 114 h 127"/>
              <a:gd name="T10" fmla="*/ 127 w 305"/>
              <a:gd name="T11" fmla="*/ 114 h 127"/>
              <a:gd name="T12" fmla="*/ 89 w 305"/>
              <a:gd name="T13" fmla="*/ 114 h 127"/>
              <a:gd name="T14" fmla="*/ 51 w 305"/>
              <a:gd name="T15" fmla="*/ 114 h 127"/>
              <a:gd name="T16" fmla="*/ 0 w 305"/>
              <a:gd name="T17" fmla="*/ 127 h 127"/>
              <a:gd name="T18" fmla="*/ 0 w 305"/>
              <a:gd name="T19" fmla="*/ 25 h 127"/>
              <a:gd name="T20" fmla="*/ 38 w 305"/>
              <a:gd name="T21" fmla="*/ 25 h 127"/>
              <a:gd name="T22" fmla="*/ 76 w 305"/>
              <a:gd name="T23" fmla="*/ 25 h 127"/>
              <a:gd name="T24" fmla="*/ 114 w 305"/>
              <a:gd name="T25" fmla="*/ 13 h 127"/>
              <a:gd name="T26" fmla="*/ 140 w 305"/>
              <a:gd name="T27" fmla="*/ 13 h 127"/>
              <a:gd name="T28" fmla="*/ 165 w 305"/>
              <a:gd name="T29" fmla="*/ 0 h 127"/>
              <a:gd name="T30" fmla="*/ 190 w 305"/>
              <a:gd name="T31" fmla="*/ 0 h 127"/>
              <a:gd name="T32" fmla="*/ 216 w 305"/>
              <a:gd name="T33" fmla="*/ 0 h 127"/>
              <a:gd name="T34" fmla="*/ 254 w 305"/>
              <a:gd name="T35" fmla="*/ 13 h 127"/>
              <a:gd name="T36" fmla="*/ 280 w 305"/>
              <a:gd name="T37" fmla="*/ 13 h 127"/>
              <a:gd name="T38" fmla="*/ 292 w 305"/>
              <a:gd name="T39" fmla="*/ 25 h 127"/>
              <a:gd name="T40" fmla="*/ 305 w 305"/>
              <a:gd name="T41" fmla="*/ 38 h 127"/>
              <a:gd name="T42" fmla="*/ 305 w 305"/>
              <a:gd name="T43" fmla="*/ 51 h 127"/>
              <a:gd name="T44" fmla="*/ 292 w 305"/>
              <a:gd name="T45" fmla="*/ 63 h 127"/>
              <a:gd name="T46" fmla="*/ 267 w 305"/>
              <a:gd name="T47" fmla="*/ 76 h 127"/>
              <a:gd name="T48" fmla="*/ 241 w 305"/>
              <a:gd name="T4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5" h="127">
                <a:moveTo>
                  <a:pt x="241" y="101"/>
                </a:moveTo>
                <a:lnTo>
                  <a:pt x="229" y="101"/>
                </a:lnTo>
                <a:lnTo>
                  <a:pt x="203" y="101"/>
                </a:lnTo>
                <a:lnTo>
                  <a:pt x="178" y="114"/>
                </a:lnTo>
                <a:lnTo>
                  <a:pt x="152" y="114"/>
                </a:lnTo>
                <a:lnTo>
                  <a:pt x="127" y="114"/>
                </a:lnTo>
                <a:lnTo>
                  <a:pt x="89" y="114"/>
                </a:lnTo>
                <a:lnTo>
                  <a:pt x="51" y="114"/>
                </a:lnTo>
                <a:lnTo>
                  <a:pt x="0" y="127"/>
                </a:lnTo>
                <a:lnTo>
                  <a:pt x="0" y="25"/>
                </a:lnTo>
                <a:lnTo>
                  <a:pt x="38" y="25"/>
                </a:lnTo>
                <a:lnTo>
                  <a:pt x="76" y="25"/>
                </a:lnTo>
                <a:lnTo>
                  <a:pt x="114" y="13"/>
                </a:lnTo>
                <a:lnTo>
                  <a:pt x="140" y="13"/>
                </a:lnTo>
                <a:lnTo>
                  <a:pt x="165" y="0"/>
                </a:lnTo>
                <a:lnTo>
                  <a:pt x="190" y="0"/>
                </a:lnTo>
                <a:lnTo>
                  <a:pt x="216" y="0"/>
                </a:lnTo>
                <a:lnTo>
                  <a:pt x="254" y="13"/>
                </a:lnTo>
                <a:lnTo>
                  <a:pt x="280" y="13"/>
                </a:lnTo>
                <a:lnTo>
                  <a:pt x="292" y="25"/>
                </a:lnTo>
                <a:lnTo>
                  <a:pt x="305" y="38"/>
                </a:lnTo>
                <a:lnTo>
                  <a:pt x="305" y="51"/>
                </a:lnTo>
                <a:lnTo>
                  <a:pt x="292" y="63"/>
                </a:lnTo>
                <a:lnTo>
                  <a:pt x="267" y="76"/>
                </a:lnTo>
                <a:lnTo>
                  <a:pt x="241" y="101"/>
                </a:lnTo>
              </a:path>
            </a:pathLst>
          </a:custGeom>
          <a:solidFill>
            <a:srgbClr val="FF0000"/>
          </a:solidFill>
          <a:ln w="12700">
            <a:solidFill>
              <a:srgbClr val="000000"/>
            </a:solidFill>
            <a:round/>
          </a:ln>
        </p:spPr>
        <p:txBody>
          <a:bodyPr/>
          <a:lstStyle/>
          <a:p>
            <a:endParaRPr lang="zh-CN" altLang="en-US"/>
          </a:p>
        </p:txBody>
      </p:sp>
      <p:sp>
        <p:nvSpPr>
          <p:cNvPr id="58411" name="Freeform 43"/>
          <p:cNvSpPr>
            <a:spLocks noChangeArrowheads="1"/>
          </p:cNvSpPr>
          <p:nvPr/>
        </p:nvSpPr>
        <p:spPr bwMode="auto">
          <a:xfrm>
            <a:off x="7104063" y="2548467"/>
            <a:ext cx="354012" cy="719667"/>
          </a:xfrm>
          <a:custGeom>
            <a:avLst/>
            <a:gdLst>
              <a:gd name="T0" fmla="*/ 305 w 559"/>
              <a:gd name="T1" fmla="*/ 13 h 849"/>
              <a:gd name="T2" fmla="*/ 330 w 559"/>
              <a:gd name="T3" fmla="*/ 0 h 849"/>
              <a:gd name="T4" fmla="*/ 381 w 559"/>
              <a:gd name="T5" fmla="*/ 26 h 849"/>
              <a:gd name="T6" fmla="*/ 445 w 559"/>
              <a:gd name="T7" fmla="*/ 64 h 849"/>
              <a:gd name="T8" fmla="*/ 496 w 559"/>
              <a:gd name="T9" fmla="*/ 102 h 849"/>
              <a:gd name="T10" fmla="*/ 534 w 559"/>
              <a:gd name="T11" fmla="*/ 140 h 849"/>
              <a:gd name="T12" fmla="*/ 547 w 559"/>
              <a:gd name="T13" fmla="*/ 165 h 849"/>
              <a:gd name="T14" fmla="*/ 559 w 559"/>
              <a:gd name="T15" fmla="*/ 178 h 849"/>
              <a:gd name="T16" fmla="*/ 559 w 559"/>
              <a:gd name="T17" fmla="*/ 203 h 849"/>
              <a:gd name="T18" fmla="*/ 534 w 559"/>
              <a:gd name="T19" fmla="*/ 216 h 849"/>
              <a:gd name="T20" fmla="*/ 509 w 559"/>
              <a:gd name="T21" fmla="*/ 216 h 849"/>
              <a:gd name="T22" fmla="*/ 496 w 559"/>
              <a:gd name="T23" fmla="*/ 229 h 849"/>
              <a:gd name="T24" fmla="*/ 483 w 559"/>
              <a:gd name="T25" fmla="*/ 241 h 849"/>
              <a:gd name="T26" fmla="*/ 458 w 559"/>
              <a:gd name="T27" fmla="*/ 279 h 849"/>
              <a:gd name="T28" fmla="*/ 432 w 559"/>
              <a:gd name="T29" fmla="*/ 317 h 849"/>
              <a:gd name="T30" fmla="*/ 419 w 559"/>
              <a:gd name="T31" fmla="*/ 368 h 849"/>
              <a:gd name="T32" fmla="*/ 394 w 559"/>
              <a:gd name="T33" fmla="*/ 431 h 849"/>
              <a:gd name="T34" fmla="*/ 369 w 559"/>
              <a:gd name="T35" fmla="*/ 495 h 849"/>
              <a:gd name="T36" fmla="*/ 343 w 559"/>
              <a:gd name="T37" fmla="*/ 571 h 849"/>
              <a:gd name="T38" fmla="*/ 318 w 559"/>
              <a:gd name="T39" fmla="*/ 647 h 849"/>
              <a:gd name="T40" fmla="*/ 305 w 559"/>
              <a:gd name="T41" fmla="*/ 710 h 849"/>
              <a:gd name="T42" fmla="*/ 280 w 559"/>
              <a:gd name="T43" fmla="*/ 761 h 849"/>
              <a:gd name="T44" fmla="*/ 267 w 559"/>
              <a:gd name="T45" fmla="*/ 799 h 849"/>
              <a:gd name="T46" fmla="*/ 241 w 559"/>
              <a:gd name="T47" fmla="*/ 824 h 849"/>
              <a:gd name="T48" fmla="*/ 229 w 559"/>
              <a:gd name="T49" fmla="*/ 837 h 849"/>
              <a:gd name="T50" fmla="*/ 216 w 559"/>
              <a:gd name="T51" fmla="*/ 849 h 849"/>
              <a:gd name="T52" fmla="*/ 203 w 559"/>
              <a:gd name="T53" fmla="*/ 837 h 849"/>
              <a:gd name="T54" fmla="*/ 190 w 559"/>
              <a:gd name="T55" fmla="*/ 824 h 849"/>
              <a:gd name="T56" fmla="*/ 190 w 559"/>
              <a:gd name="T57" fmla="*/ 799 h 849"/>
              <a:gd name="T58" fmla="*/ 190 w 559"/>
              <a:gd name="T59" fmla="*/ 761 h 849"/>
              <a:gd name="T60" fmla="*/ 203 w 559"/>
              <a:gd name="T61" fmla="*/ 710 h 849"/>
              <a:gd name="T62" fmla="*/ 203 w 559"/>
              <a:gd name="T63" fmla="*/ 647 h 849"/>
              <a:gd name="T64" fmla="*/ 216 w 559"/>
              <a:gd name="T65" fmla="*/ 583 h 849"/>
              <a:gd name="T66" fmla="*/ 229 w 559"/>
              <a:gd name="T67" fmla="*/ 507 h 849"/>
              <a:gd name="T68" fmla="*/ 254 w 559"/>
              <a:gd name="T69" fmla="*/ 355 h 849"/>
              <a:gd name="T70" fmla="*/ 267 w 559"/>
              <a:gd name="T71" fmla="*/ 279 h 849"/>
              <a:gd name="T72" fmla="*/ 280 w 559"/>
              <a:gd name="T73" fmla="*/ 229 h 849"/>
              <a:gd name="T74" fmla="*/ 280 w 559"/>
              <a:gd name="T75" fmla="*/ 203 h 849"/>
              <a:gd name="T76" fmla="*/ 280 w 559"/>
              <a:gd name="T77" fmla="*/ 178 h 849"/>
              <a:gd name="T78" fmla="*/ 280 w 559"/>
              <a:gd name="T79" fmla="*/ 153 h 849"/>
              <a:gd name="T80" fmla="*/ 254 w 559"/>
              <a:gd name="T81" fmla="*/ 140 h 849"/>
              <a:gd name="T82" fmla="*/ 229 w 559"/>
              <a:gd name="T83" fmla="*/ 140 h 849"/>
              <a:gd name="T84" fmla="*/ 178 w 559"/>
              <a:gd name="T85" fmla="*/ 153 h 849"/>
              <a:gd name="T86" fmla="*/ 127 w 559"/>
              <a:gd name="T87" fmla="*/ 165 h 849"/>
              <a:gd name="T88" fmla="*/ 76 w 559"/>
              <a:gd name="T89" fmla="*/ 153 h 849"/>
              <a:gd name="T90" fmla="*/ 38 w 559"/>
              <a:gd name="T91" fmla="*/ 140 h 849"/>
              <a:gd name="T92" fmla="*/ 12 w 559"/>
              <a:gd name="T93" fmla="*/ 127 h 849"/>
              <a:gd name="T94" fmla="*/ 0 w 559"/>
              <a:gd name="T95" fmla="*/ 102 h 849"/>
              <a:gd name="T96" fmla="*/ 12 w 559"/>
              <a:gd name="T97" fmla="*/ 89 h 849"/>
              <a:gd name="T98" fmla="*/ 38 w 559"/>
              <a:gd name="T99" fmla="*/ 89 h 849"/>
              <a:gd name="T100" fmla="*/ 76 w 559"/>
              <a:gd name="T101" fmla="*/ 77 h 849"/>
              <a:gd name="T102" fmla="*/ 127 w 559"/>
              <a:gd name="T103" fmla="*/ 64 h 849"/>
              <a:gd name="T104" fmla="*/ 178 w 559"/>
              <a:gd name="T105" fmla="*/ 64 h 849"/>
              <a:gd name="T106" fmla="*/ 229 w 559"/>
              <a:gd name="T107" fmla="*/ 51 h 849"/>
              <a:gd name="T108" fmla="*/ 267 w 559"/>
              <a:gd name="T109" fmla="*/ 39 h 849"/>
              <a:gd name="T110" fmla="*/ 292 w 559"/>
              <a:gd name="T111" fmla="*/ 2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9" h="849">
                <a:moveTo>
                  <a:pt x="292" y="26"/>
                </a:moveTo>
                <a:lnTo>
                  <a:pt x="305" y="13"/>
                </a:lnTo>
                <a:lnTo>
                  <a:pt x="318" y="13"/>
                </a:lnTo>
                <a:lnTo>
                  <a:pt x="330" y="0"/>
                </a:lnTo>
                <a:lnTo>
                  <a:pt x="356" y="13"/>
                </a:lnTo>
                <a:lnTo>
                  <a:pt x="381" y="26"/>
                </a:lnTo>
                <a:lnTo>
                  <a:pt x="407" y="39"/>
                </a:lnTo>
                <a:lnTo>
                  <a:pt x="445" y="64"/>
                </a:lnTo>
                <a:lnTo>
                  <a:pt x="483" y="89"/>
                </a:lnTo>
                <a:lnTo>
                  <a:pt x="496" y="102"/>
                </a:lnTo>
                <a:lnTo>
                  <a:pt x="521" y="115"/>
                </a:lnTo>
                <a:lnTo>
                  <a:pt x="534" y="140"/>
                </a:lnTo>
                <a:lnTo>
                  <a:pt x="547" y="153"/>
                </a:lnTo>
                <a:lnTo>
                  <a:pt x="547" y="165"/>
                </a:lnTo>
                <a:lnTo>
                  <a:pt x="559" y="165"/>
                </a:lnTo>
                <a:lnTo>
                  <a:pt x="559" y="178"/>
                </a:lnTo>
                <a:lnTo>
                  <a:pt x="559" y="191"/>
                </a:lnTo>
                <a:lnTo>
                  <a:pt x="559" y="203"/>
                </a:lnTo>
                <a:lnTo>
                  <a:pt x="547" y="216"/>
                </a:lnTo>
                <a:lnTo>
                  <a:pt x="534" y="216"/>
                </a:lnTo>
                <a:lnTo>
                  <a:pt x="521" y="216"/>
                </a:lnTo>
                <a:lnTo>
                  <a:pt x="509" y="216"/>
                </a:lnTo>
                <a:lnTo>
                  <a:pt x="496" y="216"/>
                </a:lnTo>
                <a:lnTo>
                  <a:pt x="496" y="229"/>
                </a:lnTo>
                <a:lnTo>
                  <a:pt x="483" y="229"/>
                </a:lnTo>
                <a:lnTo>
                  <a:pt x="483" y="241"/>
                </a:lnTo>
                <a:lnTo>
                  <a:pt x="470" y="254"/>
                </a:lnTo>
                <a:lnTo>
                  <a:pt x="458" y="279"/>
                </a:lnTo>
                <a:lnTo>
                  <a:pt x="445" y="292"/>
                </a:lnTo>
                <a:lnTo>
                  <a:pt x="432" y="317"/>
                </a:lnTo>
                <a:lnTo>
                  <a:pt x="432" y="343"/>
                </a:lnTo>
                <a:lnTo>
                  <a:pt x="419" y="368"/>
                </a:lnTo>
                <a:lnTo>
                  <a:pt x="407" y="393"/>
                </a:lnTo>
                <a:lnTo>
                  <a:pt x="394" y="431"/>
                </a:lnTo>
                <a:lnTo>
                  <a:pt x="381" y="457"/>
                </a:lnTo>
                <a:lnTo>
                  <a:pt x="369" y="495"/>
                </a:lnTo>
                <a:lnTo>
                  <a:pt x="356" y="533"/>
                </a:lnTo>
                <a:lnTo>
                  <a:pt x="343" y="571"/>
                </a:lnTo>
                <a:lnTo>
                  <a:pt x="330" y="609"/>
                </a:lnTo>
                <a:lnTo>
                  <a:pt x="318" y="647"/>
                </a:lnTo>
                <a:lnTo>
                  <a:pt x="305" y="672"/>
                </a:lnTo>
                <a:lnTo>
                  <a:pt x="305" y="710"/>
                </a:lnTo>
                <a:lnTo>
                  <a:pt x="292" y="735"/>
                </a:lnTo>
                <a:lnTo>
                  <a:pt x="280" y="761"/>
                </a:lnTo>
                <a:lnTo>
                  <a:pt x="267" y="773"/>
                </a:lnTo>
                <a:lnTo>
                  <a:pt x="267" y="799"/>
                </a:lnTo>
                <a:lnTo>
                  <a:pt x="254" y="811"/>
                </a:lnTo>
                <a:lnTo>
                  <a:pt x="241" y="824"/>
                </a:lnTo>
                <a:lnTo>
                  <a:pt x="241" y="837"/>
                </a:lnTo>
                <a:lnTo>
                  <a:pt x="229" y="837"/>
                </a:lnTo>
                <a:lnTo>
                  <a:pt x="229" y="849"/>
                </a:lnTo>
                <a:lnTo>
                  <a:pt x="216" y="849"/>
                </a:lnTo>
                <a:lnTo>
                  <a:pt x="203" y="849"/>
                </a:lnTo>
                <a:lnTo>
                  <a:pt x="203" y="837"/>
                </a:lnTo>
                <a:lnTo>
                  <a:pt x="190" y="837"/>
                </a:lnTo>
                <a:lnTo>
                  <a:pt x="190" y="824"/>
                </a:lnTo>
                <a:lnTo>
                  <a:pt x="190" y="811"/>
                </a:lnTo>
                <a:lnTo>
                  <a:pt x="190" y="799"/>
                </a:lnTo>
                <a:lnTo>
                  <a:pt x="190" y="773"/>
                </a:lnTo>
                <a:lnTo>
                  <a:pt x="190" y="761"/>
                </a:lnTo>
                <a:lnTo>
                  <a:pt x="190" y="735"/>
                </a:lnTo>
                <a:lnTo>
                  <a:pt x="203" y="710"/>
                </a:lnTo>
                <a:lnTo>
                  <a:pt x="203" y="685"/>
                </a:lnTo>
                <a:lnTo>
                  <a:pt x="203" y="647"/>
                </a:lnTo>
                <a:lnTo>
                  <a:pt x="216" y="621"/>
                </a:lnTo>
                <a:lnTo>
                  <a:pt x="216" y="583"/>
                </a:lnTo>
                <a:lnTo>
                  <a:pt x="229" y="545"/>
                </a:lnTo>
                <a:lnTo>
                  <a:pt x="229" y="507"/>
                </a:lnTo>
                <a:lnTo>
                  <a:pt x="241" y="431"/>
                </a:lnTo>
                <a:lnTo>
                  <a:pt x="254" y="355"/>
                </a:lnTo>
                <a:lnTo>
                  <a:pt x="267" y="305"/>
                </a:lnTo>
                <a:lnTo>
                  <a:pt x="267" y="279"/>
                </a:lnTo>
                <a:lnTo>
                  <a:pt x="267" y="254"/>
                </a:lnTo>
                <a:lnTo>
                  <a:pt x="280" y="229"/>
                </a:lnTo>
                <a:lnTo>
                  <a:pt x="280" y="216"/>
                </a:lnTo>
                <a:lnTo>
                  <a:pt x="280" y="203"/>
                </a:lnTo>
                <a:lnTo>
                  <a:pt x="280" y="191"/>
                </a:lnTo>
                <a:lnTo>
                  <a:pt x="280" y="178"/>
                </a:lnTo>
                <a:lnTo>
                  <a:pt x="280" y="165"/>
                </a:lnTo>
                <a:lnTo>
                  <a:pt x="280" y="153"/>
                </a:lnTo>
                <a:lnTo>
                  <a:pt x="267" y="153"/>
                </a:lnTo>
                <a:lnTo>
                  <a:pt x="254" y="140"/>
                </a:lnTo>
                <a:lnTo>
                  <a:pt x="241" y="140"/>
                </a:lnTo>
                <a:lnTo>
                  <a:pt x="229" y="140"/>
                </a:lnTo>
                <a:lnTo>
                  <a:pt x="203" y="140"/>
                </a:lnTo>
                <a:lnTo>
                  <a:pt x="178" y="153"/>
                </a:lnTo>
                <a:lnTo>
                  <a:pt x="152" y="153"/>
                </a:lnTo>
                <a:lnTo>
                  <a:pt x="127" y="165"/>
                </a:lnTo>
                <a:lnTo>
                  <a:pt x="101" y="165"/>
                </a:lnTo>
                <a:lnTo>
                  <a:pt x="76" y="153"/>
                </a:lnTo>
                <a:lnTo>
                  <a:pt x="51" y="140"/>
                </a:lnTo>
                <a:lnTo>
                  <a:pt x="38" y="140"/>
                </a:lnTo>
                <a:lnTo>
                  <a:pt x="25" y="140"/>
                </a:lnTo>
                <a:lnTo>
                  <a:pt x="12" y="127"/>
                </a:lnTo>
                <a:lnTo>
                  <a:pt x="0" y="115"/>
                </a:lnTo>
                <a:lnTo>
                  <a:pt x="0" y="102"/>
                </a:lnTo>
                <a:lnTo>
                  <a:pt x="12" y="102"/>
                </a:lnTo>
                <a:lnTo>
                  <a:pt x="12" y="89"/>
                </a:lnTo>
                <a:lnTo>
                  <a:pt x="25" y="89"/>
                </a:lnTo>
                <a:lnTo>
                  <a:pt x="38" y="89"/>
                </a:lnTo>
                <a:lnTo>
                  <a:pt x="51" y="77"/>
                </a:lnTo>
                <a:lnTo>
                  <a:pt x="76" y="77"/>
                </a:lnTo>
                <a:lnTo>
                  <a:pt x="89" y="77"/>
                </a:lnTo>
                <a:lnTo>
                  <a:pt x="127" y="64"/>
                </a:lnTo>
                <a:lnTo>
                  <a:pt x="152" y="64"/>
                </a:lnTo>
                <a:lnTo>
                  <a:pt x="178" y="64"/>
                </a:lnTo>
                <a:lnTo>
                  <a:pt x="203" y="51"/>
                </a:lnTo>
                <a:lnTo>
                  <a:pt x="229" y="51"/>
                </a:lnTo>
                <a:lnTo>
                  <a:pt x="241" y="51"/>
                </a:lnTo>
                <a:lnTo>
                  <a:pt x="267" y="39"/>
                </a:lnTo>
                <a:lnTo>
                  <a:pt x="280" y="39"/>
                </a:lnTo>
                <a:lnTo>
                  <a:pt x="292" y="26"/>
                </a:lnTo>
              </a:path>
            </a:pathLst>
          </a:custGeom>
          <a:solidFill>
            <a:srgbClr val="FF0000"/>
          </a:solidFill>
          <a:ln w="12700">
            <a:solidFill>
              <a:srgbClr val="000000"/>
            </a:solidFill>
            <a:round/>
          </a:ln>
        </p:spPr>
        <p:txBody>
          <a:bodyPr/>
          <a:lstStyle/>
          <a:p>
            <a:endParaRPr lang="zh-CN" altLang="en-US"/>
          </a:p>
        </p:txBody>
      </p:sp>
      <p:sp>
        <p:nvSpPr>
          <p:cNvPr id="58412" name="Freeform 44"/>
          <p:cNvSpPr>
            <a:spLocks noChangeArrowheads="1"/>
          </p:cNvSpPr>
          <p:nvPr/>
        </p:nvSpPr>
        <p:spPr bwMode="auto">
          <a:xfrm>
            <a:off x="7070725" y="2849033"/>
            <a:ext cx="234950" cy="86784"/>
          </a:xfrm>
          <a:custGeom>
            <a:avLst/>
            <a:gdLst>
              <a:gd name="T0" fmla="*/ 25 w 369"/>
              <a:gd name="T1" fmla="*/ 76 h 102"/>
              <a:gd name="T2" fmla="*/ 12 w 369"/>
              <a:gd name="T3" fmla="*/ 76 h 102"/>
              <a:gd name="T4" fmla="*/ 12 w 369"/>
              <a:gd name="T5" fmla="*/ 64 h 102"/>
              <a:gd name="T6" fmla="*/ 0 w 369"/>
              <a:gd name="T7" fmla="*/ 64 h 102"/>
              <a:gd name="T8" fmla="*/ 12 w 369"/>
              <a:gd name="T9" fmla="*/ 51 h 102"/>
              <a:gd name="T10" fmla="*/ 25 w 369"/>
              <a:gd name="T11" fmla="*/ 38 h 102"/>
              <a:gd name="T12" fmla="*/ 38 w 369"/>
              <a:gd name="T13" fmla="*/ 38 h 102"/>
              <a:gd name="T14" fmla="*/ 63 w 369"/>
              <a:gd name="T15" fmla="*/ 26 h 102"/>
              <a:gd name="T16" fmla="*/ 76 w 369"/>
              <a:gd name="T17" fmla="*/ 26 h 102"/>
              <a:gd name="T18" fmla="*/ 102 w 369"/>
              <a:gd name="T19" fmla="*/ 13 h 102"/>
              <a:gd name="T20" fmla="*/ 127 w 369"/>
              <a:gd name="T21" fmla="*/ 13 h 102"/>
              <a:gd name="T22" fmla="*/ 165 w 369"/>
              <a:gd name="T23" fmla="*/ 13 h 102"/>
              <a:gd name="T24" fmla="*/ 216 w 369"/>
              <a:gd name="T25" fmla="*/ 0 h 102"/>
              <a:gd name="T26" fmla="*/ 254 w 369"/>
              <a:gd name="T27" fmla="*/ 0 h 102"/>
              <a:gd name="T28" fmla="*/ 318 w 369"/>
              <a:gd name="T29" fmla="*/ 0 h 102"/>
              <a:gd name="T30" fmla="*/ 369 w 369"/>
              <a:gd name="T31" fmla="*/ 0 h 102"/>
              <a:gd name="T32" fmla="*/ 369 w 369"/>
              <a:gd name="T33" fmla="*/ 89 h 102"/>
              <a:gd name="T34" fmla="*/ 305 w 369"/>
              <a:gd name="T35" fmla="*/ 89 h 102"/>
              <a:gd name="T36" fmla="*/ 241 w 369"/>
              <a:gd name="T37" fmla="*/ 102 h 102"/>
              <a:gd name="T38" fmla="*/ 178 w 369"/>
              <a:gd name="T39" fmla="*/ 102 h 102"/>
              <a:gd name="T40" fmla="*/ 140 w 369"/>
              <a:gd name="T41" fmla="*/ 89 h 102"/>
              <a:gd name="T42" fmla="*/ 102 w 369"/>
              <a:gd name="T43" fmla="*/ 89 h 102"/>
              <a:gd name="T44" fmla="*/ 63 w 369"/>
              <a:gd name="T45" fmla="*/ 89 h 102"/>
              <a:gd name="T46" fmla="*/ 38 w 369"/>
              <a:gd name="T47" fmla="*/ 89 h 102"/>
              <a:gd name="T48" fmla="*/ 25 w 369"/>
              <a:gd name="T49"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9" h="102">
                <a:moveTo>
                  <a:pt x="25" y="76"/>
                </a:moveTo>
                <a:lnTo>
                  <a:pt x="12" y="76"/>
                </a:lnTo>
                <a:lnTo>
                  <a:pt x="12" y="64"/>
                </a:lnTo>
                <a:lnTo>
                  <a:pt x="0" y="64"/>
                </a:lnTo>
                <a:lnTo>
                  <a:pt x="12" y="51"/>
                </a:lnTo>
                <a:lnTo>
                  <a:pt x="25" y="38"/>
                </a:lnTo>
                <a:lnTo>
                  <a:pt x="38" y="38"/>
                </a:lnTo>
                <a:lnTo>
                  <a:pt x="63" y="26"/>
                </a:lnTo>
                <a:lnTo>
                  <a:pt x="76" y="26"/>
                </a:lnTo>
                <a:lnTo>
                  <a:pt x="102" y="13"/>
                </a:lnTo>
                <a:lnTo>
                  <a:pt x="127" y="13"/>
                </a:lnTo>
                <a:lnTo>
                  <a:pt x="165" y="13"/>
                </a:lnTo>
                <a:lnTo>
                  <a:pt x="216" y="0"/>
                </a:lnTo>
                <a:lnTo>
                  <a:pt x="254" y="0"/>
                </a:lnTo>
                <a:lnTo>
                  <a:pt x="318" y="0"/>
                </a:lnTo>
                <a:lnTo>
                  <a:pt x="369" y="0"/>
                </a:lnTo>
                <a:lnTo>
                  <a:pt x="369" y="89"/>
                </a:lnTo>
                <a:lnTo>
                  <a:pt x="305" y="89"/>
                </a:lnTo>
                <a:lnTo>
                  <a:pt x="241" y="102"/>
                </a:lnTo>
                <a:lnTo>
                  <a:pt x="178" y="102"/>
                </a:lnTo>
                <a:lnTo>
                  <a:pt x="140" y="89"/>
                </a:lnTo>
                <a:lnTo>
                  <a:pt x="102" y="89"/>
                </a:lnTo>
                <a:lnTo>
                  <a:pt x="63" y="89"/>
                </a:lnTo>
                <a:lnTo>
                  <a:pt x="38" y="89"/>
                </a:lnTo>
                <a:lnTo>
                  <a:pt x="25" y="76"/>
                </a:lnTo>
              </a:path>
            </a:pathLst>
          </a:custGeom>
          <a:solidFill>
            <a:srgbClr val="FF0000"/>
          </a:solidFill>
          <a:ln w="12700">
            <a:solidFill>
              <a:srgbClr val="000000"/>
            </a:solidFill>
            <a:round/>
          </a:ln>
        </p:spPr>
        <p:txBody>
          <a:bodyPr/>
          <a:lstStyle/>
          <a:p>
            <a:endParaRPr lang="zh-CN" altLang="en-US"/>
          </a:p>
        </p:txBody>
      </p:sp>
      <p:sp>
        <p:nvSpPr>
          <p:cNvPr id="58413" name="Freeform 45"/>
          <p:cNvSpPr>
            <a:spLocks noChangeArrowheads="1"/>
          </p:cNvSpPr>
          <p:nvPr/>
        </p:nvSpPr>
        <p:spPr bwMode="auto">
          <a:xfrm>
            <a:off x="6723064" y="3149601"/>
            <a:ext cx="517525" cy="150284"/>
          </a:xfrm>
          <a:custGeom>
            <a:avLst/>
            <a:gdLst>
              <a:gd name="T0" fmla="*/ 0 w 814"/>
              <a:gd name="T1" fmla="*/ 89 h 177"/>
              <a:gd name="T2" fmla="*/ 76 w 814"/>
              <a:gd name="T3" fmla="*/ 89 h 177"/>
              <a:gd name="T4" fmla="*/ 140 w 814"/>
              <a:gd name="T5" fmla="*/ 76 h 177"/>
              <a:gd name="T6" fmla="*/ 203 w 814"/>
              <a:gd name="T7" fmla="*/ 63 h 177"/>
              <a:gd name="T8" fmla="*/ 267 w 814"/>
              <a:gd name="T9" fmla="*/ 51 h 177"/>
              <a:gd name="T10" fmla="*/ 330 w 814"/>
              <a:gd name="T11" fmla="*/ 51 h 177"/>
              <a:gd name="T12" fmla="*/ 394 w 814"/>
              <a:gd name="T13" fmla="*/ 38 h 177"/>
              <a:gd name="T14" fmla="*/ 445 w 814"/>
              <a:gd name="T15" fmla="*/ 38 h 177"/>
              <a:gd name="T16" fmla="*/ 496 w 814"/>
              <a:gd name="T17" fmla="*/ 25 h 177"/>
              <a:gd name="T18" fmla="*/ 547 w 814"/>
              <a:gd name="T19" fmla="*/ 25 h 177"/>
              <a:gd name="T20" fmla="*/ 598 w 814"/>
              <a:gd name="T21" fmla="*/ 13 h 177"/>
              <a:gd name="T22" fmla="*/ 636 w 814"/>
              <a:gd name="T23" fmla="*/ 13 h 177"/>
              <a:gd name="T24" fmla="*/ 674 w 814"/>
              <a:gd name="T25" fmla="*/ 13 h 177"/>
              <a:gd name="T26" fmla="*/ 725 w 814"/>
              <a:gd name="T27" fmla="*/ 13 h 177"/>
              <a:gd name="T28" fmla="*/ 750 w 814"/>
              <a:gd name="T29" fmla="*/ 0 h 177"/>
              <a:gd name="T30" fmla="*/ 788 w 814"/>
              <a:gd name="T31" fmla="*/ 0 h 177"/>
              <a:gd name="T32" fmla="*/ 814 w 814"/>
              <a:gd name="T33" fmla="*/ 0 h 177"/>
              <a:gd name="T34" fmla="*/ 814 w 814"/>
              <a:gd name="T35" fmla="*/ 89 h 177"/>
              <a:gd name="T36" fmla="*/ 788 w 814"/>
              <a:gd name="T37" fmla="*/ 89 h 177"/>
              <a:gd name="T38" fmla="*/ 763 w 814"/>
              <a:gd name="T39" fmla="*/ 101 h 177"/>
              <a:gd name="T40" fmla="*/ 725 w 814"/>
              <a:gd name="T41" fmla="*/ 101 h 177"/>
              <a:gd name="T42" fmla="*/ 687 w 814"/>
              <a:gd name="T43" fmla="*/ 101 h 177"/>
              <a:gd name="T44" fmla="*/ 649 w 814"/>
              <a:gd name="T45" fmla="*/ 101 h 177"/>
              <a:gd name="T46" fmla="*/ 598 w 814"/>
              <a:gd name="T47" fmla="*/ 101 h 177"/>
              <a:gd name="T48" fmla="*/ 559 w 814"/>
              <a:gd name="T49" fmla="*/ 114 h 177"/>
              <a:gd name="T50" fmla="*/ 509 w 814"/>
              <a:gd name="T51" fmla="*/ 114 h 177"/>
              <a:gd name="T52" fmla="*/ 458 w 814"/>
              <a:gd name="T53" fmla="*/ 127 h 177"/>
              <a:gd name="T54" fmla="*/ 394 w 814"/>
              <a:gd name="T55" fmla="*/ 127 h 177"/>
              <a:gd name="T56" fmla="*/ 343 w 814"/>
              <a:gd name="T57" fmla="*/ 139 h 177"/>
              <a:gd name="T58" fmla="*/ 280 w 814"/>
              <a:gd name="T59" fmla="*/ 139 h 177"/>
              <a:gd name="T60" fmla="*/ 216 w 814"/>
              <a:gd name="T61" fmla="*/ 152 h 177"/>
              <a:gd name="T62" fmla="*/ 152 w 814"/>
              <a:gd name="T63" fmla="*/ 165 h 177"/>
              <a:gd name="T64" fmla="*/ 76 w 814"/>
              <a:gd name="T65" fmla="*/ 177 h 177"/>
              <a:gd name="T66" fmla="*/ 0 w 814"/>
              <a:gd name="T67" fmla="*/ 177 h 177"/>
              <a:gd name="T68" fmla="*/ 0 w 814"/>
              <a:gd name="T6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4" h="177">
                <a:moveTo>
                  <a:pt x="0" y="89"/>
                </a:moveTo>
                <a:lnTo>
                  <a:pt x="76" y="89"/>
                </a:lnTo>
                <a:lnTo>
                  <a:pt x="140" y="76"/>
                </a:lnTo>
                <a:lnTo>
                  <a:pt x="203" y="63"/>
                </a:lnTo>
                <a:lnTo>
                  <a:pt x="267" y="51"/>
                </a:lnTo>
                <a:lnTo>
                  <a:pt x="330" y="51"/>
                </a:lnTo>
                <a:lnTo>
                  <a:pt x="394" y="38"/>
                </a:lnTo>
                <a:lnTo>
                  <a:pt x="445" y="38"/>
                </a:lnTo>
                <a:lnTo>
                  <a:pt x="496" y="25"/>
                </a:lnTo>
                <a:lnTo>
                  <a:pt x="547" y="25"/>
                </a:lnTo>
                <a:lnTo>
                  <a:pt x="598" y="13"/>
                </a:lnTo>
                <a:lnTo>
                  <a:pt x="636" y="13"/>
                </a:lnTo>
                <a:lnTo>
                  <a:pt x="674" y="13"/>
                </a:lnTo>
                <a:lnTo>
                  <a:pt x="725" y="13"/>
                </a:lnTo>
                <a:lnTo>
                  <a:pt x="750" y="0"/>
                </a:lnTo>
                <a:lnTo>
                  <a:pt x="788" y="0"/>
                </a:lnTo>
                <a:lnTo>
                  <a:pt x="814" y="0"/>
                </a:lnTo>
                <a:lnTo>
                  <a:pt x="814" y="89"/>
                </a:lnTo>
                <a:lnTo>
                  <a:pt x="788" y="89"/>
                </a:lnTo>
                <a:lnTo>
                  <a:pt x="763" y="101"/>
                </a:lnTo>
                <a:lnTo>
                  <a:pt x="725" y="101"/>
                </a:lnTo>
                <a:lnTo>
                  <a:pt x="687" y="101"/>
                </a:lnTo>
                <a:lnTo>
                  <a:pt x="649" y="101"/>
                </a:lnTo>
                <a:lnTo>
                  <a:pt x="598" y="101"/>
                </a:lnTo>
                <a:lnTo>
                  <a:pt x="559" y="114"/>
                </a:lnTo>
                <a:lnTo>
                  <a:pt x="509" y="114"/>
                </a:lnTo>
                <a:lnTo>
                  <a:pt x="458" y="127"/>
                </a:lnTo>
                <a:lnTo>
                  <a:pt x="394" y="127"/>
                </a:lnTo>
                <a:lnTo>
                  <a:pt x="343" y="139"/>
                </a:lnTo>
                <a:lnTo>
                  <a:pt x="280" y="139"/>
                </a:lnTo>
                <a:lnTo>
                  <a:pt x="216" y="152"/>
                </a:lnTo>
                <a:lnTo>
                  <a:pt x="152" y="165"/>
                </a:lnTo>
                <a:lnTo>
                  <a:pt x="76" y="177"/>
                </a:lnTo>
                <a:lnTo>
                  <a:pt x="0" y="177"/>
                </a:lnTo>
                <a:lnTo>
                  <a:pt x="0" y="89"/>
                </a:lnTo>
              </a:path>
            </a:pathLst>
          </a:custGeom>
          <a:solidFill>
            <a:srgbClr val="FF0000"/>
          </a:solidFill>
          <a:ln w="12700">
            <a:solidFill>
              <a:srgbClr val="000000"/>
            </a:solidFill>
            <a:round/>
          </a:ln>
        </p:spPr>
        <p:txBody>
          <a:bodyPr/>
          <a:lstStyle/>
          <a:p>
            <a:endParaRPr lang="zh-CN" altLang="en-US"/>
          </a:p>
        </p:txBody>
      </p:sp>
      <p:sp>
        <p:nvSpPr>
          <p:cNvPr id="58416" name="Freeform 48"/>
          <p:cNvSpPr>
            <a:spLocks noChangeArrowheads="1"/>
          </p:cNvSpPr>
          <p:nvPr/>
        </p:nvSpPr>
        <p:spPr bwMode="auto">
          <a:xfrm>
            <a:off x="5956301" y="2999318"/>
            <a:ext cx="581025" cy="1212849"/>
          </a:xfrm>
          <a:custGeom>
            <a:avLst/>
            <a:gdLst>
              <a:gd name="T0" fmla="*/ 751 w 916"/>
              <a:gd name="T1" fmla="*/ 12 h 1432"/>
              <a:gd name="T2" fmla="*/ 763 w 916"/>
              <a:gd name="T3" fmla="*/ 0 h 1432"/>
              <a:gd name="T4" fmla="*/ 789 w 916"/>
              <a:gd name="T5" fmla="*/ 12 h 1432"/>
              <a:gd name="T6" fmla="*/ 827 w 916"/>
              <a:gd name="T7" fmla="*/ 25 h 1432"/>
              <a:gd name="T8" fmla="*/ 865 w 916"/>
              <a:gd name="T9" fmla="*/ 50 h 1432"/>
              <a:gd name="T10" fmla="*/ 891 w 916"/>
              <a:gd name="T11" fmla="*/ 76 h 1432"/>
              <a:gd name="T12" fmla="*/ 916 w 916"/>
              <a:gd name="T13" fmla="*/ 101 h 1432"/>
              <a:gd name="T14" fmla="*/ 916 w 916"/>
              <a:gd name="T15" fmla="*/ 126 h 1432"/>
              <a:gd name="T16" fmla="*/ 916 w 916"/>
              <a:gd name="T17" fmla="*/ 152 h 1432"/>
              <a:gd name="T18" fmla="*/ 916 w 916"/>
              <a:gd name="T19" fmla="*/ 177 h 1432"/>
              <a:gd name="T20" fmla="*/ 916 w 916"/>
              <a:gd name="T21" fmla="*/ 228 h 1432"/>
              <a:gd name="T22" fmla="*/ 903 w 916"/>
              <a:gd name="T23" fmla="*/ 278 h 1432"/>
              <a:gd name="T24" fmla="*/ 878 w 916"/>
              <a:gd name="T25" fmla="*/ 342 h 1432"/>
              <a:gd name="T26" fmla="*/ 852 w 916"/>
              <a:gd name="T27" fmla="*/ 431 h 1432"/>
              <a:gd name="T28" fmla="*/ 814 w 916"/>
              <a:gd name="T29" fmla="*/ 532 h 1432"/>
              <a:gd name="T30" fmla="*/ 776 w 916"/>
              <a:gd name="T31" fmla="*/ 659 h 1432"/>
              <a:gd name="T32" fmla="*/ 725 w 916"/>
              <a:gd name="T33" fmla="*/ 773 h 1432"/>
              <a:gd name="T34" fmla="*/ 636 w 916"/>
              <a:gd name="T35" fmla="*/ 925 h 1432"/>
              <a:gd name="T36" fmla="*/ 534 w 916"/>
              <a:gd name="T37" fmla="*/ 1064 h 1432"/>
              <a:gd name="T38" fmla="*/ 420 w 916"/>
              <a:gd name="T39" fmla="*/ 1191 h 1432"/>
              <a:gd name="T40" fmla="*/ 229 w 916"/>
              <a:gd name="T41" fmla="*/ 1317 h 1432"/>
              <a:gd name="T42" fmla="*/ 140 w 916"/>
              <a:gd name="T43" fmla="*/ 1381 h 1432"/>
              <a:gd name="T44" fmla="*/ 64 w 916"/>
              <a:gd name="T45" fmla="*/ 1419 h 1432"/>
              <a:gd name="T46" fmla="*/ 25 w 916"/>
              <a:gd name="T47" fmla="*/ 1432 h 1432"/>
              <a:gd name="T48" fmla="*/ 0 w 916"/>
              <a:gd name="T49" fmla="*/ 1432 h 1432"/>
              <a:gd name="T50" fmla="*/ 25 w 916"/>
              <a:gd name="T51" fmla="*/ 1406 h 1432"/>
              <a:gd name="T52" fmla="*/ 64 w 916"/>
              <a:gd name="T53" fmla="*/ 1356 h 1432"/>
              <a:gd name="T54" fmla="*/ 127 w 916"/>
              <a:gd name="T55" fmla="*/ 1305 h 1432"/>
              <a:gd name="T56" fmla="*/ 216 w 916"/>
              <a:gd name="T57" fmla="*/ 1229 h 1432"/>
              <a:gd name="T58" fmla="*/ 305 w 916"/>
              <a:gd name="T59" fmla="*/ 1153 h 1432"/>
              <a:gd name="T60" fmla="*/ 382 w 916"/>
              <a:gd name="T61" fmla="*/ 1064 h 1432"/>
              <a:gd name="T62" fmla="*/ 458 w 916"/>
              <a:gd name="T63" fmla="*/ 950 h 1432"/>
              <a:gd name="T64" fmla="*/ 534 w 916"/>
              <a:gd name="T65" fmla="*/ 849 h 1432"/>
              <a:gd name="T66" fmla="*/ 598 w 916"/>
              <a:gd name="T67" fmla="*/ 735 h 1432"/>
              <a:gd name="T68" fmla="*/ 649 w 916"/>
              <a:gd name="T69" fmla="*/ 621 h 1432"/>
              <a:gd name="T70" fmla="*/ 687 w 916"/>
              <a:gd name="T71" fmla="*/ 519 h 1432"/>
              <a:gd name="T72" fmla="*/ 712 w 916"/>
              <a:gd name="T73" fmla="*/ 405 h 1432"/>
              <a:gd name="T74" fmla="*/ 738 w 916"/>
              <a:gd name="T75" fmla="*/ 316 h 1432"/>
              <a:gd name="T76" fmla="*/ 751 w 916"/>
              <a:gd name="T77" fmla="*/ 253 h 1432"/>
              <a:gd name="T78" fmla="*/ 763 w 916"/>
              <a:gd name="T79" fmla="*/ 190 h 1432"/>
              <a:gd name="T80" fmla="*/ 763 w 916"/>
              <a:gd name="T81" fmla="*/ 139 h 1432"/>
              <a:gd name="T82" fmla="*/ 751 w 916"/>
              <a:gd name="T83" fmla="*/ 88 h 1432"/>
              <a:gd name="T84" fmla="*/ 738 w 916"/>
              <a:gd name="T85" fmla="*/ 63 h 1432"/>
              <a:gd name="T86" fmla="*/ 738 w 916"/>
              <a:gd name="T87" fmla="*/ 2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6" h="1432">
                <a:moveTo>
                  <a:pt x="738" y="12"/>
                </a:moveTo>
                <a:lnTo>
                  <a:pt x="751" y="12"/>
                </a:lnTo>
                <a:lnTo>
                  <a:pt x="751" y="0"/>
                </a:lnTo>
                <a:lnTo>
                  <a:pt x="763" y="0"/>
                </a:lnTo>
                <a:lnTo>
                  <a:pt x="776" y="0"/>
                </a:lnTo>
                <a:lnTo>
                  <a:pt x="789" y="12"/>
                </a:lnTo>
                <a:lnTo>
                  <a:pt x="802" y="12"/>
                </a:lnTo>
                <a:lnTo>
                  <a:pt x="827" y="25"/>
                </a:lnTo>
                <a:lnTo>
                  <a:pt x="840" y="38"/>
                </a:lnTo>
                <a:lnTo>
                  <a:pt x="865" y="50"/>
                </a:lnTo>
                <a:lnTo>
                  <a:pt x="878" y="63"/>
                </a:lnTo>
                <a:lnTo>
                  <a:pt x="891" y="76"/>
                </a:lnTo>
                <a:lnTo>
                  <a:pt x="903" y="88"/>
                </a:lnTo>
                <a:lnTo>
                  <a:pt x="916" y="101"/>
                </a:lnTo>
                <a:lnTo>
                  <a:pt x="916" y="114"/>
                </a:lnTo>
                <a:lnTo>
                  <a:pt x="916" y="126"/>
                </a:lnTo>
                <a:lnTo>
                  <a:pt x="916" y="139"/>
                </a:lnTo>
                <a:lnTo>
                  <a:pt x="916" y="152"/>
                </a:lnTo>
                <a:lnTo>
                  <a:pt x="916" y="164"/>
                </a:lnTo>
                <a:lnTo>
                  <a:pt x="916" y="177"/>
                </a:lnTo>
                <a:lnTo>
                  <a:pt x="916" y="202"/>
                </a:lnTo>
                <a:lnTo>
                  <a:pt x="916" y="228"/>
                </a:lnTo>
                <a:lnTo>
                  <a:pt x="903" y="253"/>
                </a:lnTo>
                <a:lnTo>
                  <a:pt x="903" y="278"/>
                </a:lnTo>
                <a:lnTo>
                  <a:pt x="891" y="304"/>
                </a:lnTo>
                <a:lnTo>
                  <a:pt x="878" y="342"/>
                </a:lnTo>
                <a:lnTo>
                  <a:pt x="865" y="380"/>
                </a:lnTo>
                <a:lnTo>
                  <a:pt x="852" y="431"/>
                </a:lnTo>
                <a:lnTo>
                  <a:pt x="840" y="481"/>
                </a:lnTo>
                <a:lnTo>
                  <a:pt x="814" y="532"/>
                </a:lnTo>
                <a:lnTo>
                  <a:pt x="802" y="595"/>
                </a:lnTo>
                <a:lnTo>
                  <a:pt x="776" y="659"/>
                </a:lnTo>
                <a:lnTo>
                  <a:pt x="751" y="709"/>
                </a:lnTo>
                <a:lnTo>
                  <a:pt x="725" y="773"/>
                </a:lnTo>
                <a:lnTo>
                  <a:pt x="700" y="823"/>
                </a:lnTo>
                <a:lnTo>
                  <a:pt x="636" y="925"/>
                </a:lnTo>
                <a:lnTo>
                  <a:pt x="573" y="1026"/>
                </a:lnTo>
                <a:lnTo>
                  <a:pt x="534" y="1064"/>
                </a:lnTo>
                <a:lnTo>
                  <a:pt x="496" y="1115"/>
                </a:lnTo>
                <a:lnTo>
                  <a:pt x="420" y="1191"/>
                </a:lnTo>
                <a:lnTo>
                  <a:pt x="331" y="1254"/>
                </a:lnTo>
                <a:lnTo>
                  <a:pt x="229" y="1317"/>
                </a:lnTo>
                <a:lnTo>
                  <a:pt x="178" y="1356"/>
                </a:lnTo>
                <a:lnTo>
                  <a:pt x="140" y="1381"/>
                </a:lnTo>
                <a:lnTo>
                  <a:pt x="102" y="1394"/>
                </a:lnTo>
                <a:lnTo>
                  <a:pt x="64" y="1419"/>
                </a:lnTo>
                <a:lnTo>
                  <a:pt x="38" y="1419"/>
                </a:lnTo>
                <a:lnTo>
                  <a:pt x="25" y="1432"/>
                </a:lnTo>
                <a:lnTo>
                  <a:pt x="13" y="1432"/>
                </a:lnTo>
                <a:lnTo>
                  <a:pt x="0" y="1432"/>
                </a:lnTo>
                <a:lnTo>
                  <a:pt x="13" y="1419"/>
                </a:lnTo>
                <a:lnTo>
                  <a:pt x="25" y="1406"/>
                </a:lnTo>
                <a:lnTo>
                  <a:pt x="38" y="1381"/>
                </a:lnTo>
                <a:lnTo>
                  <a:pt x="64" y="1356"/>
                </a:lnTo>
                <a:lnTo>
                  <a:pt x="89" y="1330"/>
                </a:lnTo>
                <a:lnTo>
                  <a:pt x="127" y="1305"/>
                </a:lnTo>
                <a:lnTo>
                  <a:pt x="178" y="1267"/>
                </a:lnTo>
                <a:lnTo>
                  <a:pt x="216" y="1229"/>
                </a:lnTo>
                <a:lnTo>
                  <a:pt x="267" y="1191"/>
                </a:lnTo>
                <a:lnTo>
                  <a:pt x="305" y="1153"/>
                </a:lnTo>
                <a:lnTo>
                  <a:pt x="344" y="1102"/>
                </a:lnTo>
                <a:lnTo>
                  <a:pt x="382" y="1064"/>
                </a:lnTo>
                <a:lnTo>
                  <a:pt x="420" y="1013"/>
                </a:lnTo>
                <a:lnTo>
                  <a:pt x="458" y="950"/>
                </a:lnTo>
                <a:lnTo>
                  <a:pt x="496" y="899"/>
                </a:lnTo>
                <a:lnTo>
                  <a:pt x="534" y="849"/>
                </a:lnTo>
                <a:lnTo>
                  <a:pt x="573" y="785"/>
                </a:lnTo>
                <a:lnTo>
                  <a:pt x="598" y="735"/>
                </a:lnTo>
                <a:lnTo>
                  <a:pt x="623" y="684"/>
                </a:lnTo>
                <a:lnTo>
                  <a:pt x="649" y="621"/>
                </a:lnTo>
                <a:lnTo>
                  <a:pt x="674" y="570"/>
                </a:lnTo>
                <a:lnTo>
                  <a:pt x="687" y="519"/>
                </a:lnTo>
                <a:lnTo>
                  <a:pt x="700" y="456"/>
                </a:lnTo>
                <a:lnTo>
                  <a:pt x="712" y="405"/>
                </a:lnTo>
                <a:lnTo>
                  <a:pt x="725" y="367"/>
                </a:lnTo>
                <a:lnTo>
                  <a:pt x="738" y="316"/>
                </a:lnTo>
                <a:lnTo>
                  <a:pt x="738" y="278"/>
                </a:lnTo>
                <a:lnTo>
                  <a:pt x="751" y="253"/>
                </a:lnTo>
                <a:lnTo>
                  <a:pt x="751" y="215"/>
                </a:lnTo>
                <a:lnTo>
                  <a:pt x="763" y="190"/>
                </a:lnTo>
                <a:lnTo>
                  <a:pt x="763" y="164"/>
                </a:lnTo>
                <a:lnTo>
                  <a:pt x="763" y="139"/>
                </a:lnTo>
                <a:lnTo>
                  <a:pt x="751" y="114"/>
                </a:lnTo>
                <a:lnTo>
                  <a:pt x="751" y="88"/>
                </a:lnTo>
                <a:lnTo>
                  <a:pt x="738" y="76"/>
                </a:lnTo>
                <a:lnTo>
                  <a:pt x="738" y="63"/>
                </a:lnTo>
                <a:lnTo>
                  <a:pt x="725" y="50"/>
                </a:lnTo>
                <a:lnTo>
                  <a:pt x="738" y="25"/>
                </a:lnTo>
                <a:lnTo>
                  <a:pt x="738" y="12"/>
                </a:lnTo>
              </a:path>
            </a:pathLst>
          </a:custGeom>
          <a:solidFill>
            <a:srgbClr val="FF0000"/>
          </a:solidFill>
          <a:ln w="12700">
            <a:solidFill>
              <a:srgbClr val="000000"/>
            </a:solidFill>
            <a:round/>
          </a:ln>
        </p:spPr>
        <p:txBody>
          <a:bodyPr/>
          <a:lstStyle/>
          <a:p>
            <a:endParaRPr lang="zh-CN" altLang="en-US"/>
          </a:p>
        </p:txBody>
      </p:sp>
      <p:sp>
        <p:nvSpPr>
          <p:cNvPr id="58415" name="Freeform 47"/>
          <p:cNvSpPr>
            <a:spLocks noChangeArrowheads="1"/>
          </p:cNvSpPr>
          <p:nvPr/>
        </p:nvSpPr>
        <p:spPr bwMode="auto">
          <a:xfrm>
            <a:off x="5843588" y="3149600"/>
            <a:ext cx="654050" cy="289984"/>
          </a:xfrm>
          <a:custGeom>
            <a:avLst/>
            <a:gdLst>
              <a:gd name="T0" fmla="*/ 114 w 1030"/>
              <a:gd name="T1" fmla="*/ 203 h 342"/>
              <a:gd name="T2" fmla="*/ 127 w 1030"/>
              <a:gd name="T3" fmla="*/ 203 h 342"/>
              <a:gd name="T4" fmla="*/ 140 w 1030"/>
              <a:gd name="T5" fmla="*/ 203 h 342"/>
              <a:gd name="T6" fmla="*/ 165 w 1030"/>
              <a:gd name="T7" fmla="*/ 190 h 342"/>
              <a:gd name="T8" fmla="*/ 191 w 1030"/>
              <a:gd name="T9" fmla="*/ 190 h 342"/>
              <a:gd name="T10" fmla="*/ 229 w 1030"/>
              <a:gd name="T11" fmla="*/ 177 h 342"/>
              <a:gd name="T12" fmla="*/ 267 w 1030"/>
              <a:gd name="T13" fmla="*/ 165 h 342"/>
              <a:gd name="T14" fmla="*/ 318 w 1030"/>
              <a:gd name="T15" fmla="*/ 165 h 342"/>
              <a:gd name="T16" fmla="*/ 369 w 1030"/>
              <a:gd name="T17" fmla="*/ 152 h 342"/>
              <a:gd name="T18" fmla="*/ 432 w 1030"/>
              <a:gd name="T19" fmla="*/ 139 h 342"/>
              <a:gd name="T20" fmla="*/ 496 w 1030"/>
              <a:gd name="T21" fmla="*/ 127 h 342"/>
              <a:gd name="T22" fmla="*/ 572 w 1030"/>
              <a:gd name="T23" fmla="*/ 101 h 342"/>
              <a:gd name="T24" fmla="*/ 649 w 1030"/>
              <a:gd name="T25" fmla="*/ 89 h 342"/>
              <a:gd name="T26" fmla="*/ 738 w 1030"/>
              <a:gd name="T27" fmla="*/ 63 h 342"/>
              <a:gd name="T28" fmla="*/ 827 w 1030"/>
              <a:gd name="T29" fmla="*/ 51 h 342"/>
              <a:gd name="T30" fmla="*/ 929 w 1030"/>
              <a:gd name="T31" fmla="*/ 25 h 342"/>
              <a:gd name="T32" fmla="*/ 1030 w 1030"/>
              <a:gd name="T33" fmla="*/ 0 h 342"/>
              <a:gd name="T34" fmla="*/ 1030 w 1030"/>
              <a:gd name="T35" fmla="*/ 89 h 342"/>
              <a:gd name="T36" fmla="*/ 929 w 1030"/>
              <a:gd name="T37" fmla="*/ 114 h 342"/>
              <a:gd name="T38" fmla="*/ 827 w 1030"/>
              <a:gd name="T39" fmla="*/ 139 h 342"/>
              <a:gd name="T40" fmla="*/ 725 w 1030"/>
              <a:gd name="T41" fmla="*/ 165 h 342"/>
              <a:gd name="T42" fmla="*/ 649 w 1030"/>
              <a:gd name="T43" fmla="*/ 190 h 342"/>
              <a:gd name="T44" fmla="*/ 560 w 1030"/>
              <a:gd name="T45" fmla="*/ 215 h 342"/>
              <a:gd name="T46" fmla="*/ 483 w 1030"/>
              <a:gd name="T47" fmla="*/ 241 h 342"/>
              <a:gd name="T48" fmla="*/ 420 w 1030"/>
              <a:gd name="T49" fmla="*/ 254 h 342"/>
              <a:gd name="T50" fmla="*/ 356 w 1030"/>
              <a:gd name="T51" fmla="*/ 279 h 342"/>
              <a:gd name="T52" fmla="*/ 305 w 1030"/>
              <a:gd name="T53" fmla="*/ 292 h 342"/>
              <a:gd name="T54" fmla="*/ 267 w 1030"/>
              <a:gd name="T55" fmla="*/ 304 h 342"/>
              <a:gd name="T56" fmla="*/ 216 w 1030"/>
              <a:gd name="T57" fmla="*/ 317 h 342"/>
              <a:gd name="T58" fmla="*/ 191 w 1030"/>
              <a:gd name="T59" fmla="*/ 330 h 342"/>
              <a:gd name="T60" fmla="*/ 165 w 1030"/>
              <a:gd name="T61" fmla="*/ 330 h 342"/>
              <a:gd name="T62" fmla="*/ 140 w 1030"/>
              <a:gd name="T63" fmla="*/ 342 h 342"/>
              <a:gd name="T64" fmla="*/ 127 w 1030"/>
              <a:gd name="T65" fmla="*/ 342 h 342"/>
              <a:gd name="T66" fmla="*/ 114 w 1030"/>
              <a:gd name="T67" fmla="*/ 342 h 342"/>
              <a:gd name="T68" fmla="*/ 89 w 1030"/>
              <a:gd name="T69" fmla="*/ 330 h 342"/>
              <a:gd name="T70" fmla="*/ 76 w 1030"/>
              <a:gd name="T71" fmla="*/ 317 h 342"/>
              <a:gd name="T72" fmla="*/ 64 w 1030"/>
              <a:gd name="T73" fmla="*/ 304 h 342"/>
              <a:gd name="T74" fmla="*/ 38 w 1030"/>
              <a:gd name="T75" fmla="*/ 292 h 342"/>
              <a:gd name="T76" fmla="*/ 25 w 1030"/>
              <a:gd name="T77" fmla="*/ 266 h 342"/>
              <a:gd name="T78" fmla="*/ 13 w 1030"/>
              <a:gd name="T79" fmla="*/ 241 h 342"/>
              <a:gd name="T80" fmla="*/ 0 w 1030"/>
              <a:gd name="T81" fmla="*/ 215 h 342"/>
              <a:gd name="T82" fmla="*/ 0 w 1030"/>
              <a:gd name="T83" fmla="*/ 190 h 342"/>
              <a:gd name="T84" fmla="*/ 0 w 1030"/>
              <a:gd name="T85" fmla="*/ 177 h 342"/>
              <a:gd name="T86" fmla="*/ 13 w 1030"/>
              <a:gd name="T87" fmla="*/ 177 h 342"/>
              <a:gd name="T88" fmla="*/ 38 w 1030"/>
              <a:gd name="T89" fmla="*/ 177 h 342"/>
              <a:gd name="T90" fmla="*/ 64 w 1030"/>
              <a:gd name="T91" fmla="*/ 190 h 342"/>
              <a:gd name="T92" fmla="*/ 76 w 1030"/>
              <a:gd name="T93" fmla="*/ 203 h 342"/>
              <a:gd name="T94" fmla="*/ 102 w 1030"/>
              <a:gd name="T95" fmla="*/ 203 h 342"/>
              <a:gd name="T96" fmla="*/ 114 w 1030"/>
              <a:gd name="T97" fmla="*/ 20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0" h="342">
                <a:moveTo>
                  <a:pt x="114" y="203"/>
                </a:moveTo>
                <a:lnTo>
                  <a:pt x="127" y="203"/>
                </a:lnTo>
                <a:lnTo>
                  <a:pt x="140" y="203"/>
                </a:lnTo>
                <a:lnTo>
                  <a:pt x="165" y="190"/>
                </a:lnTo>
                <a:lnTo>
                  <a:pt x="191" y="190"/>
                </a:lnTo>
                <a:lnTo>
                  <a:pt x="229" y="177"/>
                </a:lnTo>
                <a:lnTo>
                  <a:pt x="267" y="165"/>
                </a:lnTo>
                <a:lnTo>
                  <a:pt x="318" y="165"/>
                </a:lnTo>
                <a:lnTo>
                  <a:pt x="369" y="152"/>
                </a:lnTo>
                <a:lnTo>
                  <a:pt x="432" y="139"/>
                </a:lnTo>
                <a:lnTo>
                  <a:pt x="496" y="127"/>
                </a:lnTo>
                <a:lnTo>
                  <a:pt x="572" y="101"/>
                </a:lnTo>
                <a:lnTo>
                  <a:pt x="649" y="89"/>
                </a:lnTo>
                <a:lnTo>
                  <a:pt x="738" y="63"/>
                </a:lnTo>
                <a:lnTo>
                  <a:pt x="827" y="51"/>
                </a:lnTo>
                <a:lnTo>
                  <a:pt x="929" y="25"/>
                </a:lnTo>
                <a:lnTo>
                  <a:pt x="1030" y="0"/>
                </a:lnTo>
                <a:lnTo>
                  <a:pt x="1030" y="89"/>
                </a:lnTo>
                <a:lnTo>
                  <a:pt x="929" y="114"/>
                </a:lnTo>
                <a:lnTo>
                  <a:pt x="827" y="139"/>
                </a:lnTo>
                <a:lnTo>
                  <a:pt x="725" y="165"/>
                </a:lnTo>
                <a:lnTo>
                  <a:pt x="649" y="190"/>
                </a:lnTo>
                <a:lnTo>
                  <a:pt x="560" y="215"/>
                </a:lnTo>
                <a:lnTo>
                  <a:pt x="483" y="241"/>
                </a:lnTo>
                <a:lnTo>
                  <a:pt x="420" y="254"/>
                </a:lnTo>
                <a:lnTo>
                  <a:pt x="356" y="279"/>
                </a:lnTo>
                <a:lnTo>
                  <a:pt x="305" y="292"/>
                </a:lnTo>
                <a:lnTo>
                  <a:pt x="267" y="304"/>
                </a:lnTo>
                <a:lnTo>
                  <a:pt x="216" y="317"/>
                </a:lnTo>
                <a:lnTo>
                  <a:pt x="191" y="330"/>
                </a:lnTo>
                <a:lnTo>
                  <a:pt x="165" y="330"/>
                </a:lnTo>
                <a:lnTo>
                  <a:pt x="140" y="342"/>
                </a:lnTo>
                <a:lnTo>
                  <a:pt x="127" y="342"/>
                </a:lnTo>
                <a:lnTo>
                  <a:pt x="114" y="342"/>
                </a:lnTo>
                <a:lnTo>
                  <a:pt x="89" y="330"/>
                </a:lnTo>
                <a:lnTo>
                  <a:pt x="76" y="317"/>
                </a:lnTo>
                <a:lnTo>
                  <a:pt x="64" y="304"/>
                </a:lnTo>
                <a:lnTo>
                  <a:pt x="38" y="292"/>
                </a:lnTo>
                <a:lnTo>
                  <a:pt x="25" y="266"/>
                </a:lnTo>
                <a:lnTo>
                  <a:pt x="13" y="241"/>
                </a:lnTo>
                <a:lnTo>
                  <a:pt x="0" y="215"/>
                </a:lnTo>
                <a:lnTo>
                  <a:pt x="0" y="190"/>
                </a:lnTo>
                <a:lnTo>
                  <a:pt x="0" y="177"/>
                </a:lnTo>
                <a:lnTo>
                  <a:pt x="13" y="177"/>
                </a:lnTo>
                <a:lnTo>
                  <a:pt x="38" y="177"/>
                </a:lnTo>
                <a:lnTo>
                  <a:pt x="64" y="190"/>
                </a:lnTo>
                <a:lnTo>
                  <a:pt x="76" y="203"/>
                </a:lnTo>
                <a:lnTo>
                  <a:pt x="102" y="203"/>
                </a:lnTo>
                <a:lnTo>
                  <a:pt x="114" y="203"/>
                </a:lnTo>
              </a:path>
            </a:pathLst>
          </a:custGeom>
          <a:solidFill>
            <a:srgbClr val="FF0000"/>
          </a:solidFill>
          <a:ln w="12700">
            <a:solidFill>
              <a:srgbClr val="000000"/>
            </a:solidFill>
            <a:round/>
          </a:ln>
        </p:spPr>
        <p:txBody>
          <a:bodyPr/>
          <a:lstStyle/>
          <a:p>
            <a:endParaRPr lang="zh-CN" altLang="en-US"/>
          </a:p>
        </p:txBody>
      </p:sp>
      <p:sp>
        <p:nvSpPr>
          <p:cNvPr id="58409" name="Freeform 41"/>
          <p:cNvSpPr>
            <a:spLocks noChangeArrowheads="1"/>
          </p:cNvSpPr>
          <p:nvPr/>
        </p:nvSpPr>
        <p:spPr bwMode="auto">
          <a:xfrm>
            <a:off x="6869113" y="2184401"/>
            <a:ext cx="169862" cy="1318684"/>
          </a:xfrm>
          <a:custGeom>
            <a:avLst/>
            <a:gdLst>
              <a:gd name="T0" fmla="*/ 12 w 267"/>
              <a:gd name="T1" fmla="*/ 0 h 1558"/>
              <a:gd name="T2" fmla="*/ 38 w 267"/>
              <a:gd name="T3" fmla="*/ 0 h 1558"/>
              <a:gd name="T4" fmla="*/ 76 w 267"/>
              <a:gd name="T5" fmla="*/ 0 h 1558"/>
              <a:gd name="T6" fmla="*/ 127 w 267"/>
              <a:gd name="T7" fmla="*/ 0 h 1558"/>
              <a:gd name="T8" fmla="*/ 216 w 267"/>
              <a:gd name="T9" fmla="*/ 38 h 1558"/>
              <a:gd name="T10" fmla="*/ 267 w 267"/>
              <a:gd name="T11" fmla="*/ 76 h 1558"/>
              <a:gd name="T12" fmla="*/ 267 w 267"/>
              <a:gd name="T13" fmla="*/ 101 h 1558"/>
              <a:gd name="T14" fmla="*/ 267 w 267"/>
              <a:gd name="T15" fmla="*/ 139 h 1558"/>
              <a:gd name="T16" fmla="*/ 254 w 267"/>
              <a:gd name="T17" fmla="*/ 164 h 1558"/>
              <a:gd name="T18" fmla="*/ 254 w 267"/>
              <a:gd name="T19" fmla="*/ 190 h 1558"/>
              <a:gd name="T20" fmla="*/ 254 w 267"/>
              <a:gd name="T21" fmla="*/ 228 h 1558"/>
              <a:gd name="T22" fmla="*/ 254 w 267"/>
              <a:gd name="T23" fmla="*/ 266 h 1558"/>
              <a:gd name="T24" fmla="*/ 241 w 267"/>
              <a:gd name="T25" fmla="*/ 329 h 1558"/>
              <a:gd name="T26" fmla="*/ 241 w 267"/>
              <a:gd name="T27" fmla="*/ 392 h 1558"/>
              <a:gd name="T28" fmla="*/ 229 w 267"/>
              <a:gd name="T29" fmla="*/ 469 h 1558"/>
              <a:gd name="T30" fmla="*/ 229 w 267"/>
              <a:gd name="T31" fmla="*/ 557 h 1558"/>
              <a:gd name="T32" fmla="*/ 216 w 267"/>
              <a:gd name="T33" fmla="*/ 659 h 1558"/>
              <a:gd name="T34" fmla="*/ 216 w 267"/>
              <a:gd name="T35" fmla="*/ 773 h 1558"/>
              <a:gd name="T36" fmla="*/ 203 w 267"/>
              <a:gd name="T37" fmla="*/ 887 h 1558"/>
              <a:gd name="T38" fmla="*/ 203 w 267"/>
              <a:gd name="T39" fmla="*/ 1026 h 1558"/>
              <a:gd name="T40" fmla="*/ 191 w 267"/>
              <a:gd name="T41" fmla="*/ 1165 h 1558"/>
              <a:gd name="T42" fmla="*/ 191 w 267"/>
              <a:gd name="T43" fmla="*/ 1317 h 1558"/>
              <a:gd name="T44" fmla="*/ 178 w 267"/>
              <a:gd name="T45" fmla="*/ 1470 h 1558"/>
              <a:gd name="T46" fmla="*/ 76 w 267"/>
              <a:gd name="T47" fmla="*/ 1558 h 1558"/>
              <a:gd name="T48" fmla="*/ 76 w 267"/>
              <a:gd name="T49" fmla="*/ 1533 h 1558"/>
              <a:gd name="T50" fmla="*/ 89 w 267"/>
              <a:gd name="T51" fmla="*/ 1470 h 1558"/>
              <a:gd name="T52" fmla="*/ 89 w 267"/>
              <a:gd name="T53" fmla="*/ 1368 h 1558"/>
              <a:gd name="T54" fmla="*/ 89 w 267"/>
              <a:gd name="T55" fmla="*/ 1229 h 1558"/>
              <a:gd name="T56" fmla="*/ 101 w 267"/>
              <a:gd name="T57" fmla="*/ 1077 h 1558"/>
              <a:gd name="T58" fmla="*/ 101 w 267"/>
              <a:gd name="T59" fmla="*/ 899 h 1558"/>
              <a:gd name="T60" fmla="*/ 101 w 267"/>
              <a:gd name="T61" fmla="*/ 709 h 1558"/>
              <a:gd name="T62" fmla="*/ 101 w 267"/>
              <a:gd name="T63" fmla="*/ 507 h 1558"/>
              <a:gd name="T64" fmla="*/ 101 w 267"/>
              <a:gd name="T65" fmla="*/ 405 h 1558"/>
              <a:gd name="T66" fmla="*/ 101 w 267"/>
              <a:gd name="T67" fmla="*/ 316 h 1558"/>
              <a:gd name="T68" fmla="*/ 89 w 267"/>
              <a:gd name="T69" fmla="*/ 253 h 1558"/>
              <a:gd name="T70" fmla="*/ 89 w 267"/>
              <a:gd name="T71" fmla="*/ 190 h 1558"/>
              <a:gd name="T72" fmla="*/ 76 w 267"/>
              <a:gd name="T73" fmla="*/ 139 h 1558"/>
              <a:gd name="T74" fmla="*/ 63 w 267"/>
              <a:gd name="T75" fmla="*/ 101 h 1558"/>
              <a:gd name="T76" fmla="*/ 63 w 267"/>
              <a:gd name="T77" fmla="*/ 76 h 1558"/>
              <a:gd name="T78" fmla="*/ 25 w 267"/>
              <a:gd name="T79" fmla="*/ 38 h 1558"/>
              <a:gd name="T80" fmla="*/ 0 w 267"/>
              <a:gd name="T81" fmla="*/ 25 h 1558"/>
              <a:gd name="T82" fmla="*/ 0 w 267"/>
              <a:gd name="T83"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558">
                <a:moveTo>
                  <a:pt x="0" y="0"/>
                </a:moveTo>
                <a:lnTo>
                  <a:pt x="12" y="0"/>
                </a:lnTo>
                <a:lnTo>
                  <a:pt x="25" y="0"/>
                </a:lnTo>
                <a:lnTo>
                  <a:pt x="38" y="0"/>
                </a:lnTo>
                <a:lnTo>
                  <a:pt x="63" y="0"/>
                </a:lnTo>
                <a:lnTo>
                  <a:pt x="76" y="0"/>
                </a:lnTo>
                <a:lnTo>
                  <a:pt x="101" y="0"/>
                </a:lnTo>
                <a:lnTo>
                  <a:pt x="127" y="0"/>
                </a:lnTo>
                <a:lnTo>
                  <a:pt x="178" y="25"/>
                </a:lnTo>
                <a:lnTo>
                  <a:pt x="216" y="38"/>
                </a:lnTo>
                <a:lnTo>
                  <a:pt x="241" y="50"/>
                </a:lnTo>
                <a:lnTo>
                  <a:pt x="267" y="76"/>
                </a:lnTo>
                <a:lnTo>
                  <a:pt x="267" y="88"/>
                </a:lnTo>
                <a:lnTo>
                  <a:pt x="267" y="101"/>
                </a:lnTo>
                <a:lnTo>
                  <a:pt x="267" y="126"/>
                </a:lnTo>
                <a:lnTo>
                  <a:pt x="267" y="139"/>
                </a:lnTo>
                <a:lnTo>
                  <a:pt x="254" y="152"/>
                </a:lnTo>
                <a:lnTo>
                  <a:pt x="254" y="164"/>
                </a:lnTo>
                <a:lnTo>
                  <a:pt x="254" y="177"/>
                </a:lnTo>
                <a:lnTo>
                  <a:pt x="254" y="190"/>
                </a:lnTo>
                <a:lnTo>
                  <a:pt x="254" y="202"/>
                </a:lnTo>
                <a:lnTo>
                  <a:pt x="254" y="228"/>
                </a:lnTo>
                <a:lnTo>
                  <a:pt x="254" y="240"/>
                </a:lnTo>
                <a:lnTo>
                  <a:pt x="254" y="266"/>
                </a:lnTo>
                <a:lnTo>
                  <a:pt x="241" y="304"/>
                </a:lnTo>
                <a:lnTo>
                  <a:pt x="241" y="329"/>
                </a:lnTo>
                <a:lnTo>
                  <a:pt x="241" y="354"/>
                </a:lnTo>
                <a:lnTo>
                  <a:pt x="241" y="392"/>
                </a:lnTo>
                <a:lnTo>
                  <a:pt x="241" y="430"/>
                </a:lnTo>
                <a:lnTo>
                  <a:pt x="229" y="469"/>
                </a:lnTo>
                <a:lnTo>
                  <a:pt x="229" y="519"/>
                </a:lnTo>
                <a:lnTo>
                  <a:pt x="229" y="557"/>
                </a:lnTo>
                <a:lnTo>
                  <a:pt x="229" y="608"/>
                </a:lnTo>
                <a:lnTo>
                  <a:pt x="216" y="659"/>
                </a:lnTo>
                <a:lnTo>
                  <a:pt x="216" y="709"/>
                </a:lnTo>
                <a:lnTo>
                  <a:pt x="216" y="773"/>
                </a:lnTo>
                <a:lnTo>
                  <a:pt x="216" y="823"/>
                </a:lnTo>
                <a:lnTo>
                  <a:pt x="203" y="887"/>
                </a:lnTo>
                <a:lnTo>
                  <a:pt x="203" y="950"/>
                </a:lnTo>
                <a:lnTo>
                  <a:pt x="203" y="1026"/>
                </a:lnTo>
                <a:lnTo>
                  <a:pt x="191" y="1089"/>
                </a:lnTo>
                <a:lnTo>
                  <a:pt x="191" y="1165"/>
                </a:lnTo>
                <a:lnTo>
                  <a:pt x="191" y="1241"/>
                </a:lnTo>
                <a:lnTo>
                  <a:pt x="191" y="1317"/>
                </a:lnTo>
                <a:lnTo>
                  <a:pt x="178" y="1394"/>
                </a:lnTo>
                <a:lnTo>
                  <a:pt x="178" y="1470"/>
                </a:lnTo>
                <a:lnTo>
                  <a:pt x="178" y="1558"/>
                </a:lnTo>
                <a:lnTo>
                  <a:pt x="76" y="1558"/>
                </a:lnTo>
                <a:lnTo>
                  <a:pt x="76" y="1546"/>
                </a:lnTo>
                <a:lnTo>
                  <a:pt x="76" y="1533"/>
                </a:lnTo>
                <a:lnTo>
                  <a:pt x="76" y="1508"/>
                </a:lnTo>
                <a:lnTo>
                  <a:pt x="89" y="1470"/>
                </a:lnTo>
                <a:lnTo>
                  <a:pt x="89" y="1419"/>
                </a:lnTo>
                <a:lnTo>
                  <a:pt x="89" y="1368"/>
                </a:lnTo>
                <a:lnTo>
                  <a:pt x="89" y="1305"/>
                </a:lnTo>
                <a:lnTo>
                  <a:pt x="89" y="1229"/>
                </a:lnTo>
                <a:lnTo>
                  <a:pt x="101" y="1153"/>
                </a:lnTo>
                <a:lnTo>
                  <a:pt x="101" y="1077"/>
                </a:lnTo>
                <a:lnTo>
                  <a:pt x="101" y="988"/>
                </a:lnTo>
                <a:lnTo>
                  <a:pt x="101" y="899"/>
                </a:lnTo>
                <a:lnTo>
                  <a:pt x="101" y="811"/>
                </a:lnTo>
                <a:lnTo>
                  <a:pt x="101" y="709"/>
                </a:lnTo>
                <a:lnTo>
                  <a:pt x="101" y="608"/>
                </a:lnTo>
                <a:lnTo>
                  <a:pt x="101" y="507"/>
                </a:lnTo>
                <a:lnTo>
                  <a:pt x="101" y="456"/>
                </a:lnTo>
                <a:lnTo>
                  <a:pt x="101" y="405"/>
                </a:lnTo>
                <a:lnTo>
                  <a:pt x="101" y="367"/>
                </a:lnTo>
                <a:lnTo>
                  <a:pt x="101" y="316"/>
                </a:lnTo>
                <a:lnTo>
                  <a:pt x="89" y="278"/>
                </a:lnTo>
                <a:lnTo>
                  <a:pt x="89" y="253"/>
                </a:lnTo>
                <a:lnTo>
                  <a:pt x="89" y="215"/>
                </a:lnTo>
                <a:lnTo>
                  <a:pt x="89" y="190"/>
                </a:lnTo>
                <a:lnTo>
                  <a:pt x="76" y="164"/>
                </a:lnTo>
                <a:lnTo>
                  <a:pt x="76" y="139"/>
                </a:lnTo>
                <a:lnTo>
                  <a:pt x="76" y="114"/>
                </a:lnTo>
                <a:lnTo>
                  <a:pt x="63" y="101"/>
                </a:lnTo>
                <a:lnTo>
                  <a:pt x="63" y="88"/>
                </a:lnTo>
                <a:lnTo>
                  <a:pt x="63" y="76"/>
                </a:lnTo>
                <a:lnTo>
                  <a:pt x="51" y="63"/>
                </a:lnTo>
                <a:lnTo>
                  <a:pt x="25" y="38"/>
                </a:lnTo>
                <a:lnTo>
                  <a:pt x="12" y="25"/>
                </a:lnTo>
                <a:lnTo>
                  <a:pt x="0" y="25"/>
                </a:lnTo>
                <a:lnTo>
                  <a:pt x="0" y="12"/>
                </a:lnTo>
                <a:lnTo>
                  <a:pt x="0" y="0"/>
                </a:lnTo>
              </a:path>
            </a:pathLst>
          </a:custGeom>
          <a:solidFill>
            <a:srgbClr val="FF0000"/>
          </a:solidFill>
          <a:ln w="12700">
            <a:solidFill>
              <a:srgbClr val="000000"/>
            </a:solidFill>
            <a:round/>
          </a:ln>
        </p:spPr>
        <p:txBody>
          <a:bodyPr/>
          <a:lstStyle/>
          <a:p>
            <a:endParaRPr lang="zh-CN" altLang="en-US"/>
          </a:p>
        </p:txBody>
      </p:sp>
      <p:sp>
        <p:nvSpPr>
          <p:cNvPr id="58414" name="Freeform 46"/>
          <p:cNvSpPr>
            <a:spLocks noChangeArrowheads="1"/>
          </p:cNvSpPr>
          <p:nvPr/>
        </p:nvSpPr>
        <p:spPr bwMode="auto">
          <a:xfrm>
            <a:off x="6497638" y="3407834"/>
            <a:ext cx="742950" cy="869951"/>
          </a:xfrm>
          <a:custGeom>
            <a:avLst/>
            <a:gdLst>
              <a:gd name="T0" fmla="*/ 102 w 1171"/>
              <a:gd name="T1" fmla="*/ 1027 h 1027"/>
              <a:gd name="T2" fmla="*/ 26 w 1171"/>
              <a:gd name="T3" fmla="*/ 1027 h 1027"/>
              <a:gd name="T4" fmla="*/ 0 w 1171"/>
              <a:gd name="T5" fmla="*/ 1014 h 1027"/>
              <a:gd name="T6" fmla="*/ 39 w 1171"/>
              <a:gd name="T7" fmla="*/ 989 h 1027"/>
              <a:gd name="T8" fmla="*/ 128 w 1171"/>
              <a:gd name="T9" fmla="*/ 951 h 1027"/>
              <a:gd name="T10" fmla="*/ 242 w 1171"/>
              <a:gd name="T11" fmla="*/ 913 h 1027"/>
              <a:gd name="T12" fmla="*/ 369 w 1171"/>
              <a:gd name="T13" fmla="*/ 849 h 1027"/>
              <a:gd name="T14" fmla="*/ 509 w 1171"/>
              <a:gd name="T15" fmla="*/ 748 h 1027"/>
              <a:gd name="T16" fmla="*/ 637 w 1171"/>
              <a:gd name="T17" fmla="*/ 646 h 1027"/>
              <a:gd name="T18" fmla="*/ 751 w 1171"/>
              <a:gd name="T19" fmla="*/ 507 h 1027"/>
              <a:gd name="T20" fmla="*/ 840 w 1171"/>
              <a:gd name="T21" fmla="*/ 355 h 1027"/>
              <a:gd name="T22" fmla="*/ 904 w 1171"/>
              <a:gd name="T23" fmla="*/ 228 h 1027"/>
              <a:gd name="T24" fmla="*/ 929 w 1171"/>
              <a:gd name="T25" fmla="*/ 165 h 1027"/>
              <a:gd name="T26" fmla="*/ 891 w 1171"/>
              <a:gd name="T27" fmla="*/ 152 h 1027"/>
              <a:gd name="T28" fmla="*/ 853 w 1171"/>
              <a:gd name="T29" fmla="*/ 152 h 1027"/>
              <a:gd name="T30" fmla="*/ 789 w 1171"/>
              <a:gd name="T31" fmla="*/ 165 h 1027"/>
              <a:gd name="T32" fmla="*/ 675 w 1171"/>
              <a:gd name="T33" fmla="*/ 178 h 1027"/>
              <a:gd name="T34" fmla="*/ 573 w 1171"/>
              <a:gd name="T35" fmla="*/ 216 h 1027"/>
              <a:gd name="T36" fmla="*/ 509 w 1171"/>
              <a:gd name="T37" fmla="*/ 228 h 1027"/>
              <a:gd name="T38" fmla="*/ 471 w 1171"/>
              <a:gd name="T39" fmla="*/ 228 h 1027"/>
              <a:gd name="T40" fmla="*/ 382 w 1171"/>
              <a:gd name="T41" fmla="*/ 203 h 1027"/>
              <a:gd name="T42" fmla="*/ 344 w 1171"/>
              <a:gd name="T43" fmla="*/ 190 h 1027"/>
              <a:gd name="T44" fmla="*/ 344 w 1171"/>
              <a:gd name="T45" fmla="*/ 165 h 1027"/>
              <a:gd name="T46" fmla="*/ 382 w 1171"/>
              <a:gd name="T47" fmla="*/ 152 h 1027"/>
              <a:gd name="T48" fmla="*/ 484 w 1171"/>
              <a:gd name="T49" fmla="*/ 127 h 1027"/>
              <a:gd name="T50" fmla="*/ 649 w 1171"/>
              <a:gd name="T51" fmla="*/ 102 h 1027"/>
              <a:gd name="T52" fmla="*/ 789 w 1171"/>
              <a:gd name="T53" fmla="*/ 64 h 1027"/>
              <a:gd name="T54" fmla="*/ 891 w 1171"/>
              <a:gd name="T55" fmla="*/ 38 h 1027"/>
              <a:gd name="T56" fmla="*/ 929 w 1171"/>
              <a:gd name="T57" fmla="*/ 13 h 1027"/>
              <a:gd name="T58" fmla="*/ 967 w 1171"/>
              <a:gd name="T59" fmla="*/ 0 h 1027"/>
              <a:gd name="T60" fmla="*/ 993 w 1171"/>
              <a:gd name="T61" fmla="*/ 13 h 1027"/>
              <a:gd name="T62" fmla="*/ 1082 w 1171"/>
              <a:gd name="T63" fmla="*/ 51 h 1027"/>
              <a:gd name="T64" fmla="*/ 1145 w 1171"/>
              <a:gd name="T65" fmla="*/ 76 h 1027"/>
              <a:gd name="T66" fmla="*/ 1171 w 1171"/>
              <a:gd name="T67" fmla="*/ 102 h 1027"/>
              <a:gd name="T68" fmla="*/ 1171 w 1171"/>
              <a:gd name="T69" fmla="*/ 152 h 1027"/>
              <a:gd name="T70" fmla="*/ 1133 w 1171"/>
              <a:gd name="T71" fmla="*/ 190 h 1027"/>
              <a:gd name="T72" fmla="*/ 1069 w 1171"/>
              <a:gd name="T73" fmla="*/ 266 h 1027"/>
              <a:gd name="T74" fmla="*/ 980 w 1171"/>
              <a:gd name="T75" fmla="*/ 406 h 1027"/>
              <a:gd name="T76" fmla="*/ 878 w 1171"/>
              <a:gd name="T77" fmla="*/ 583 h 1027"/>
              <a:gd name="T78" fmla="*/ 738 w 1171"/>
              <a:gd name="T79" fmla="*/ 735 h 1027"/>
              <a:gd name="T80" fmla="*/ 586 w 1171"/>
              <a:gd name="T81" fmla="*/ 836 h 1027"/>
              <a:gd name="T82" fmla="*/ 382 w 1171"/>
              <a:gd name="T83" fmla="*/ 938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1" h="1027">
                <a:moveTo>
                  <a:pt x="179" y="1014"/>
                </a:moveTo>
                <a:lnTo>
                  <a:pt x="140" y="1014"/>
                </a:lnTo>
                <a:lnTo>
                  <a:pt x="102" y="1027"/>
                </a:lnTo>
                <a:lnTo>
                  <a:pt x="64" y="1027"/>
                </a:lnTo>
                <a:lnTo>
                  <a:pt x="39" y="1027"/>
                </a:lnTo>
                <a:lnTo>
                  <a:pt x="26" y="1027"/>
                </a:lnTo>
                <a:lnTo>
                  <a:pt x="13" y="1027"/>
                </a:lnTo>
                <a:lnTo>
                  <a:pt x="0" y="1027"/>
                </a:lnTo>
                <a:lnTo>
                  <a:pt x="0" y="1014"/>
                </a:lnTo>
                <a:lnTo>
                  <a:pt x="13" y="1014"/>
                </a:lnTo>
                <a:lnTo>
                  <a:pt x="26" y="1001"/>
                </a:lnTo>
                <a:lnTo>
                  <a:pt x="39" y="989"/>
                </a:lnTo>
                <a:lnTo>
                  <a:pt x="64" y="976"/>
                </a:lnTo>
                <a:lnTo>
                  <a:pt x="89" y="963"/>
                </a:lnTo>
                <a:lnTo>
                  <a:pt x="128" y="951"/>
                </a:lnTo>
                <a:lnTo>
                  <a:pt x="153" y="938"/>
                </a:lnTo>
                <a:lnTo>
                  <a:pt x="204" y="925"/>
                </a:lnTo>
                <a:lnTo>
                  <a:pt x="242" y="913"/>
                </a:lnTo>
                <a:lnTo>
                  <a:pt x="280" y="887"/>
                </a:lnTo>
                <a:lnTo>
                  <a:pt x="331" y="875"/>
                </a:lnTo>
                <a:lnTo>
                  <a:pt x="369" y="849"/>
                </a:lnTo>
                <a:lnTo>
                  <a:pt x="420" y="811"/>
                </a:lnTo>
                <a:lnTo>
                  <a:pt x="458" y="786"/>
                </a:lnTo>
                <a:lnTo>
                  <a:pt x="509" y="748"/>
                </a:lnTo>
                <a:lnTo>
                  <a:pt x="560" y="722"/>
                </a:lnTo>
                <a:lnTo>
                  <a:pt x="598" y="684"/>
                </a:lnTo>
                <a:lnTo>
                  <a:pt x="637" y="646"/>
                </a:lnTo>
                <a:lnTo>
                  <a:pt x="675" y="608"/>
                </a:lnTo>
                <a:lnTo>
                  <a:pt x="713" y="558"/>
                </a:lnTo>
                <a:lnTo>
                  <a:pt x="751" y="507"/>
                </a:lnTo>
                <a:lnTo>
                  <a:pt x="789" y="456"/>
                </a:lnTo>
                <a:lnTo>
                  <a:pt x="815" y="406"/>
                </a:lnTo>
                <a:lnTo>
                  <a:pt x="840" y="355"/>
                </a:lnTo>
                <a:lnTo>
                  <a:pt x="866" y="304"/>
                </a:lnTo>
                <a:lnTo>
                  <a:pt x="891" y="266"/>
                </a:lnTo>
                <a:lnTo>
                  <a:pt x="904" y="228"/>
                </a:lnTo>
                <a:lnTo>
                  <a:pt x="916" y="203"/>
                </a:lnTo>
                <a:lnTo>
                  <a:pt x="929" y="178"/>
                </a:lnTo>
                <a:lnTo>
                  <a:pt x="929" y="165"/>
                </a:lnTo>
                <a:lnTo>
                  <a:pt x="916" y="152"/>
                </a:lnTo>
                <a:lnTo>
                  <a:pt x="904" y="152"/>
                </a:lnTo>
                <a:lnTo>
                  <a:pt x="891" y="152"/>
                </a:lnTo>
                <a:lnTo>
                  <a:pt x="878" y="152"/>
                </a:lnTo>
                <a:lnTo>
                  <a:pt x="866" y="152"/>
                </a:lnTo>
                <a:lnTo>
                  <a:pt x="853" y="152"/>
                </a:lnTo>
                <a:lnTo>
                  <a:pt x="840" y="152"/>
                </a:lnTo>
                <a:lnTo>
                  <a:pt x="815" y="152"/>
                </a:lnTo>
                <a:lnTo>
                  <a:pt x="789" y="165"/>
                </a:lnTo>
                <a:lnTo>
                  <a:pt x="751" y="165"/>
                </a:lnTo>
                <a:lnTo>
                  <a:pt x="713" y="178"/>
                </a:lnTo>
                <a:lnTo>
                  <a:pt x="675" y="178"/>
                </a:lnTo>
                <a:lnTo>
                  <a:pt x="637" y="190"/>
                </a:lnTo>
                <a:lnTo>
                  <a:pt x="598" y="203"/>
                </a:lnTo>
                <a:lnTo>
                  <a:pt x="573" y="216"/>
                </a:lnTo>
                <a:lnTo>
                  <a:pt x="548" y="216"/>
                </a:lnTo>
                <a:lnTo>
                  <a:pt x="522" y="216"/>
                </a:lnTo>
                <a:lnTo>
                  <a:pt x="509" y="228"/>
                </a:lnTo>
                <a:lnTo>
                  <a:pt x="497" y="228"/>
                </a:lnTo>
                <a:lnTo>
                  <a:pt x="484" y="228"/>
                </a:lnTo>
                <a:lnTo>
                  <a:pt x="471" y="228"/>
                </a:lnTo>
                <a:lnTo>
                  <a:pt x="446" y="216"/>
                </a:lnTo>
                <a:lnTo>
                  <a:pt x="420" y="216"/>
                </a:lnTo>
                <a:lnTo>
                  <a:pt x="382" y="203"/>
                </a:lnTo>
                <a:lnTo>
                  <a:pt x="369" y="203"/>
                </a:lnTo>
                <a:lnTo>
                  <a:pt x="357" y="190"/>
                </a:lnTo>
                <a:lnTo>
                  <a:pt x="344" y="190"/>
                </a:lnTo>
                <a:lnTo>
                  <a:pt x="331" y="178"/>
                </a:lnTo>
                <a:lnTo>
                  <a:pt x="331" y="165"/>
                </a:lnTo>
                <a:lnTo>
                  <a:pt x="344" y="165"/>
                </a:lnTo>
                <a:lnTo>
                  <a:pt x="357" y="165"/>
                </a:lnTo>
                <a:lnTo>
                  <a:pt x="369" y="152"/>
                </a:lnTo>
                <a:lnTo>
                  <a:pt x="382" y="152"/>
                </a:lnTo>
                <a:lnTo>
                  <a:pt x="420" y="140"/>
                </a:lnTo>
                <a:lnTo>
                  <a:pt x="446" y="140"/>
                </a:lnTo>
                <a:lnTo>
                  <a:pt x="484" y="127"/>
                </a:lnTo>
                <a:lnTo>
                  <a:pt x="535" y="127"/>
                </a:lnTo>
                <a:lnTo>
                  <a:pt x="586" y="114"/>
                </a:lnTo>
                <a:lnTo>
                  <a:pt x="649" y="102"/>
                </a:lnTo>
                <a:lnTo>
                  <a:pt x="700" y="89"/>
                </a:lnTo>
                <a:lnTo>
                  <a:pt x="751" y="76"/>
                </a:lnTo>
                <a:lnTo>
                  <a:pt x="789" y="64"/>
                </a:lnTo>
                <a:lnTo>
                  <a:pt x="827" y="64"/>
                </a:lnTo>
                <a:lnTo>
                  <a:pt x="866" y="51"/>
                </a:lnTo>
                <a:lnTo>
                  <a:pt x="891" y="38"/>
                </a:lnTo>
                <a:lnTo>
                  <a:pt x="904" y="38"/>
                </a:lnTo>
                <a:lnTo>
                  <a:pt x="916" y="26"/>
                </a:lnTo>
                <a:lnTo>
                  <a:pt x="929" y="13"/>
                </a:lnTo>
                <a:lnTo>
                  <a:pt x="942" y="13"/>
                </a:lnTo>
                <a:lnTo>
                  <a:pt x="955" y="0"/>
                </a:lnTo>
                <a:lnTo>
                  <a:pt x="967" y="0"/>
                </a:lnTo>
                <a:lnTo>
                  <a:pt x="980" y="0"/>
                </a:lnTo>
                <a:lnTo>
                  <a:pt x="993" y="0"/>
                </a:lnTo>
                <a:lnTo>
                  <a:pt x="993" y="13"/>
                </a:lnTo>
                <a:lnTo>
                  <a:pt x="1018" y="13"/>
                </a:lnTo>
                <a:lnTo>
                  <a:pt x="1044" y="26"/>
                </a:lnTo>
                <a:lnTo>
                  <a:pt x="1082" y="51"/>
                </a:lnTo>
                <a:lnTo>
                  <a:pt x="1107" y="64"/>
                </a:lnTo>
                <a:lnTo>
                  <a:pt x="1120" y="76"/>
                </a:lnTo>
                <a:lnTo>
                  <a:pt x="1145" y="76"/>
                </a:lnTo>
                <a:lnTo>
                  <a:pt x="1158" y="89"/>
                </a:lnTo>
                <a:lnTo>
                  <a:pt x="1158" y="102"/>
                </a:lnTo>
                <a:lnTo>
                  <a:pt x="1171" y="102"/>
                </a:lnTo>
                <a:lnTo>
                  <a:pt x="1171" y="114"/>
                </a:lnTo>
                <a:lnTo>
                  <a:pt x="1171" y="127"/>
                </a:lnTo>
                <a:lnTo>
                  <a:pt x="1171" y="152"/>
                </a:lnTo>
                <a:lnTo>
                  <a:pt x="1158" y="165"/>
                </a:lnTo>
                <a:lnTo>
                  <a:pt x="1145" y="178"/>
                </a:lnTo>
                <a:lnTo>
                  <a:pt x="1133" y="190"/>
                </a:lnTo>
                <a:lnTo>
                  <a:pt x="1107" y="216"/>
                </a:lnTo>
                <a:lnTo>
                  <a:pt x="1095" y="241"/>
                </a:lnTo>
                <a:lnTo>
                  <a:pt x="1069" y="266"/>
                </a:lnTo>
                <a:lnTo>
                  <a:pt x="1044" y="304"/>
                </a:lnTo>
                <a:lnTo>
                  <a:pt x="1018" y="355"/>
                </a:lnTo>
                <a:lnTo>
                  <a:pt x="980" y="406"/>
                </a:lnTo>
                <a:lnTo>
                  <a:pt x="955" y="456"/>
                </a:lnTo>
                <a:lnTo>
                  <a:pt x="916" y="520"/>
                </a:lnTo>
                <a:lnTo>
                  <a:pt x="878" y="583"/>
                </a:lnTo>
                <a:lnTo>
                  <a:pt x="827" y="634"/>
                </a:lnTo>
                <a:lnTo>
                  <a:pt x="789" y="684"/>
                </a:lnTo>
                <a:lnTo>
                  <a:pt x="738" y="735"/>
                </a:lnTo>
                <a:lnTo>
                  <a:pt x="687" y="773"/>
                </a:lnTo>
                <a:lnTo>
                  <a:pt x="637" y="811"/>
                </a:lnTo>
                <a:lnTo>
                  <a:pt x="586" y="836"/>
                </a:lnTo>
                <a:lnTo>
                  <a:pt x="535" y="875"/>
                </a:lnTo>
                <a:lnTo>
                  <a:pt x="484" y="900"/>
                </a:lnTo>
                <a:lnTo>
                  <a:pt x="382" y="938"/>
                </a:lnTo>
                <a:lnTo>
                  <a:pt x="280" y="976"/>
                </a:lnTo>
                <a:lnTo>
                  <a:pt x="179" y="1014"/>
                </a:lnTo>
              </a:path>
            </a:pathLst>
          </a:custGeom>
          <a:solidFill>
            <a:srgbClr val="FF0000"/>
          </a:solidFill>
          <a:ln w="12700">
            <a:solidFill>
              <a:srgbClr val="000000"/>
            </a:solidFill>
            <a:round/>
          </a:ln>
        </p:spPr>
        <p:txBody>
          <a:bodyPr/>
          <a:lstStyle/>
          <a:p>
            <a:endParaRPr lang="zh-CN" altLang="en-US"/>
          </a:p>
        </p:txBody>
      </p:sp>
      <p:sp>
        <p:nvSpPr>
          <p:cNvPr id="58417" name="Freeform 49"/>
          <p:cNvSpPr>
            <a:spLocks noChangeArrowheads="1"/>
          </p:cNvSpPr>
          <p:nvPr/>
        </p:nvSpPr>
        <p:spPr bwMode="auto">
          <a:xfrm>
            <a:off x="6691313" y="3632201"/>
            <a:ext cx="952500" cy="709084"/>
          </a:xfrm>
          <a:custGeom>
            <a:avLst/>
            <a:gdLst>
              <a:gd name="T0" fmla="*/ 585 w 1501"/>
              <a:gd name="T1" fmla="*/ 507 h 837"/>
              <a:gd name="T2" fmla="*/ 458 w 1501"/>
              <a:gd name="T3" fmla="*/ 393 h 837"/>
              <a:gd name="T4" fmla="*/ 356 w 1501"/>
              <a:gd name="T5" fmla="*/ 304 h 837"/>
              <a:gd name="T6" fmla="*/ 254 w 1501"/>
              <a:gd name="T7" fmla="*/ 216 h 837"/>
              <a:gd name="T8" fmla="*/ 152 w 1501"/>
              <a:gd name="T9" fmla="*/ 152 h 837"/>
              <a:gd name="T10" fmla="*/ 76 w 1501"/>
              <a:gd name="T11" fmla="*/ 102 h 837"/>
              <a:gd name="T12" fmla="*/ 25 w 1501"/>
              <a:gd name="T13" fmla="*/ 64 h 837"/>
              <a:gd name="T14" fmla="*/ 0 w 1501"/>
              <a:gd name="T15" fmla="*/ 38 h 837"/>
              <a:gd name="T16" fmla="*/ 13 w 1501"/>
              <a:gd name="T17" fmla="*/ 13 h 837"/>
              <a:gd name="T18" fmla="*/ 51 w 1501"/>
              <a:gd name="T19" fmla="*/ 0 h 837"/>
              <a:gd name="T20" fmla="*/ 76 w 1501"/>
              <a:gd name="T21" fmla="*/ 13 h 837"/>
              <a:gd name="T22" fmla="*/ 127 w 1501"/>
              <a:gd name="T23" fmla="*/ 26 h 837"/>
              <a:gd name="T24" fmla="*/ 178 w 1501"/>
              <a:gd name="T25" fmla="*/ 64 h 837"/>
              <a:gd name="T26" fmla="*/ 254 w 1501"/>
              <a:gd name="T27" fmla="*/ 114 h 837"/>
              <a:gd name="T28" fmla="*/ 331 w 1501"/>
              <a:gd name="T29" fmla="*/ 178 h 837"/>
              <a:gd name="T30" fmla="*/ 432 w 1501"/>
              <a:gd name="T31" fmla="*/ 241 h 837"/>
              <a:gd name="T32" fmla="*/ 560 w 1501"/>
              <a:gd name="T33" fmla="*/ 317 h 837"/>
              <a:gd name="T34" fmla="*/ 687 w 1501"/>
              <a:gd name="T35" fmla="*/ 393 h 837"/>
              <a:gd name="T36" fmla="*/ 827 w 1501"/>
              <a:gd name="T37" fmla="*/ 482 h 837"/>
              <a:gd name="T38" fmla="*/ 967 w 1501"/>
              <a:gd name="T39" fmla="*/ 545 h 837"/>
              <a:gd name="T40" fmla="*/ 1107 w 1501"/>
              <a:gd name="T41" fmla="*/ 609 h 837"/>
              <a:gd name="T42" fmla="*/ 1247 w 1501"/>
              <a:gd name="T43" fmla="*/ 647 h 837"/>
              <a:gd name="T44" fmla="*/ 1361 w 1501"/>
              <a:gd name="T45" fmla="*/ 685 h 837"/>
              <a:gd name="T46" fmla="*/ 1437 w 1501"/>
              <a:gd name="T47" fmla="*/ 710 h 837"/>
              <a:gd name="T48" fmla="*/ 1488 w 1501"/>
              <a:gd name="T49" fmla="*/ 735 h 837"/>
              <a:gd name="T50" fmla="*/ 1501 w 1501"/>
              <a:gd name="T51" fmla="*/ 748 h 837"/>
              <a:gd name="T52" fmla="*/ 1476 w 1501"/>
              <a:gd name="T53" fmla="*/ 761 h 837"/>
              <a:gd name="T54" fmla="*/ 1437 w 1501"/>
              <a:gd name="T55" fmla="*/ 773 h 837"/>
              <a:gd name="T56" fmla="*/ 1374 w 1501"/>
              <a:gd name="T57" fmla="*/ 786 h 837"/>
              <a:gd name="T58" fmla="*/ 1259 w 1501"/>
              <a:gd name="T59" fmla="*/ 811 h 837"/>
              <a:gd name="T60" fmla="*/ 1132 w 1501"/>
              <a:gd name="T61" fmla="*/ 837 h 837"/>
              <a:gd name="T62" fmla="*/ 1030 w 1501"/>
              <a:gd name="T63" fmla="*/ 837 h 837"/>
              <a:gd name="T64" fmla="*/ 967 w 1501"/>
              <a:gd name="T65" fmla="*/ 837 h 837"/>
              <a:gd name="T66" fmla="*/ 916 w 1501"/>
              <a:gd name="T67" fmla="*/ 811 h 837"/>
              <a:gd name="T68" fmla="*/ 852 w 1501"/>
              <a:gd name="T69" fmla="*/ 761 h 837"/>
              <a:gd name="T70" fmla="*/ 763 w 1501"/>
              <a:gd name="T71" fmla="*/ 672 h 837"/>
              <a:gd name="T72" fmla="*/ 649 w 1501"/>
              <a:gd name="T73" fmla="*/ 57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1" h="837">
                <a:moveTo>
                  <a:pt x="649" y="570"/>
                </a:moveTo>
                <a:lnTo>
                  <a:pt x="585" y="507"/>
                </a:lnTo>
                <a:lnTo>
                  <a:pt x="521" y="444"/>
                </a:lnTo>
                <a:lnTo>
                  <a:pt x="458" y="393"/>
                </a:lnTo>
                <a:lnTo>
                  <a:pt x="407" y="342"/>
                </a:lnTo>
                <a:lnTo>
                  <a:pt x="356" y="304"/>
                </a:lnTo>
                <a:lnTo>
                  <a:pt x="305" y="254"/>
                </a:lnTo>
                <a:lnTo>
                  <a:pt x="254" y="216"/>
                </a:lnTo>
                <a:lnTo>
                  <a:pt x="203" y="178"/>
                </a:lnTo>
                <a:lnTo>
                  <a:pt x="152" y="152"/>
                </a:lnTo>
                <a:lnTo>
                  <a:pt x="114" y="127"/>
                </a:lnTo>
                <a:lnTo>
                  <a:pt x="76" y="102"/>
                </a:lnTo>
                <a:lnTo>
                  <a:pt x="51" y="89"/>
                </a:lnTo>
                <a:lnTo>
                  <a:pt x="25" y="64"/>
                </a:lnTo>
                <a:lnTo>
                  <a:pt x="13" y="51"/>
                </a:lnTo>
                <a:lnTo>
                  <a:pt x="0" y="38"/>
                </a:lnTo>
                <a:lnTo>
                  <a:pt x="0" y="26"/>
                </a:lnTo>
                <a:lnTo>
                  <a:pt x="13" y="13"/>
                </a:lnTo>
                <a:lnTo>
                  <a:pt x="25" y="13"/>
                </a:lnTo>
                <a:lnTo>
                  <a:pt x="51" y="0"/>
                </a:lnTo>
                <a:lnTo>
                  <a:pt x="63" y="13"/>
                </a:lnTo>
                <a:lnTo>
                  <a:pt x="76" y="13"/>
                </a:lnTo>
                <a:lnTo>
                  <a:pt x="102" y="26"/>
                </a:lnTo>
                <a:lnTo>
                  <a:pt x="127" y="26"/>
                </a:lnTo>
                <a:lnTo>
                  <a:pt x="152" y="51"/>
                </a:lnTo>
                <a:lnTo>
                  <a:pt x="178" y="64"/>
                </a:lnTo>
                <a:lnTo>
                  <a:pt x="216" y="89"/>
                </a:lnTo>
                <a:lnTo>
                  <a:pt x="254" y="114"/>
                </a:lnTo>
                <a:lnTo>
                  <a:pt x="292" y="152"/>
                </a:lnTo>
                <a:lnTo>
                  <a:pt x="331" y="178"/>
                </a:lnTo>
                <a:lnTo>
                  <a:pt x="381" y="216"/>
                </a:lnTo>
                <a:lnTo>
                  <a:pt x="432" y="241"/>
                </a:lnTo>
                <a:lnTo>
                  <a:pt x="496" y="279"/>
                </a:lnTo>
                <a:lnTo>
                  <a:pt x="560" y="317"/>
                </a:lnTo>
                <a:lnTo>
                  <a:pt x="623" y="355"/>
                </a:lnTo>
                <a:lnTo>
                  <a:pt x="687" y="393"/>
                </a:lnTo>
                <a:lnTo>
                  <a:pt x="763" y="444"/>
                </a:lnTo>
                <a:lnTo>
                  <a:pt x="827" y="482"/>
                </a:lnTo>
                <a:lnTo>
                  <a:pt x="903" y="520"/>
                </a:lnTo>
                <a:lnTo>
                  <a:pt x="967" y="545"/>
                </a:lnTo>
                <a:lnTo>
                  <a:pt x="1043" y="583"/>
                </a:lnTo>
                <a:lnTo>
                  <a:pt x="1107" y="609"/>
                </a:lnTo>
                <a:lnTo>
                  <a:pt x="1170" y="621"/>
                </a:lnTo>
                <a:lnTo>
                  <a:pt x="1247" y="647"/>
                </a:lnTo>
                <a:lnTo>
                  <a:pt x="1297" y="659"/>
                </a:lnTo>
                <a:lnTo>
                  <a:pt x="1361" y="685"/>
                </a:lnTo>
                <a:lnTo>
                  <a:pt x="1399" y="697"/>
                </a:lnTo>
                <a:lnTo>
                  <a:pt x="1437" y="710"/>
                </a:lnTo>
                <a:lnTo>
                  <a:pt x="1463" y="723"/>
                </a:lnTo>
                <a:lnTo>
                  <a:pt x="1488" y="735"/>
                </a:lnTo>
                <a:lnTo>
                  <a:pt x="1501" y="735"/>
                </a:lnTo>
                <a:lnTo>
                  <a:pt x="1501" y="748"/>
                </a:lnTo>
                <a:lnTo>
                  <a:pt x="1488" y="761"/>
                </a:lnTo>
                <a:lnTo>
                  <a:pt x="1476" y="761"/>
                </a:lnTo>
                <a:lnTo>
                  <a:pt x="1450" y="773"/>
                </a:lnTo>
                <a:lnTo>
                  <a:pt x="1437" y="773"/>
                </a:lnTo>
                <a:lnTo>
                  <a:pt x="1412" y="786"/>
                </a:lnTo>
                <a:lnTo>
                  <a:pt x="1374" y="786"/>
                </a:lnTo>
                <a:lnTo>
                  <a:pt x="1323" y="799"/>
                </a:lnTo>
                <a:lnTo>
                  <a:pt x="1259" y="811"/>
                </a:lnTo>
                <a:lnTo>
                  <a:pt x="1196" y="824"/>
                </a:lnTo>
                <a:lnTo>
                  <a:pt x="1132" y="837"/>
                </a:lnTo>
                <a:lnTo>
                  <a:pt x="1081" y="837"/>
                </a:lnTo>
                <a:lnTo>
                  <a:pt x="1030" y="837"/>
                </a:lnTo>
                <a:lnTo>
                  <a:pt x="992" y="837"/>
                </a:lnTo>
                <a:lnTo>
                  <a:pt x="967" y="837"/>
                </a:lnTo>
                <a:lnTo>
                  <a:pt x="941" y="824"/>
                </a:lnTo>
                <a:lnTo>
                  <a:pt x="916" y="811"/>
                </a:lnTo>
                <a:lnTo>
                  <a:pt x="890" y="786"/>
                </a:lnTo>
                <a:lnTo>
                  <a:pt x="852" y="761"/>
                </a:lnTo>
                <a:lnTo>
                  <a:pt x="814" y="723"/>
                </a:lnTo>
                <a:lnTo>
                  <a:pt x="763" y="672"/>
                </a:lnTo>
                <a:lnTo>
                  <a:pt x="700" y="621"/>
                </a:lnTo>
                <a:lnTo>
                  <a:pt x="649" y="570"/>
                </a:lnTo>
              </a:path>
            </a:pathLst>
          </a:custGeom>
          <a:solidFill>
            <a:srgbClr val="FF0000"/>
          </a:solidFill>
          <a:ln w="12700">
            <a:solidFill>
              <a:srgbClr val="000000"/>
            </a:solidFill>
            <a:round/>
          </a:ln>
        </p:spPr>
        <p:txBody>
          <a:bodyPr/>
          <a:lstStyle/>
          <a:p>
            <a:endParaRPr lang="zh-CN" altLang="en-US"/>
          </a:p>
        </p:txBody>
      </p:sp>
      <p:sp>
        <p:nvSpPr>
          <p:cNvPr id="35864"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dirty="0">
                <a:solidFill>
                  <a:srgbClr val="FF0000"/>
                </a:solidFill>
                <a:latin typeface="楷体" panose="02010609060101010101" pitchFamily="49" charset="-122"/>
                <a:ea typeface="楷体" panose="02010609060101010101" pitchFamily="49" charset="-122"/>
              </a:rPr>
              <a:t>嫂</a:t>
            </a:r>
            <a:r>
              <a:rPr lang="zh-CN" altLang="en-US" sz="6000" dirty="0">
                <a:latin typeface="楷体" panose="02010609060101010101" pitchFamily="49" charset="-122"/>
                <a:ea typeface="楷体" panose="02010609060101010101" pitchFamily="49" charset="-122"/>
              </a:rPr>
              <a:t>子</a:t>
            </a:r>
            <a:endParaRPr lang="zh-CN" altLang="en-US" sz="6000" dirty="0">
              <a:solidFill>
                <a:srgbClr val="FF0000"/>
              </a:solidFill>
              <a:latin typeface="楷体" panose="02010609060101010101" pitchFamily="49" charset="-122"/>
              <a:ea typeface="楷体" panose="02010609060101010101" pitchFamily="49" charset="-122"/>
            </a:endParaRPr>
          </a:p>
        </p:txBody>
      </p:sp>
      <p:sp>
        <p:nvSpPr>
          <p:cNvPr id="25" name="矩形 2"/>
          <p:cNvSpPr>
            <a:spLocks noChangeArrowheads="1"/>
          </p:cNvSpPr>
          <p:nvPr/>
        </p:nvSpPr>
        <p:spPr bwMode="auto">
          <a:xfrm>
            <a:off x="5200651" y="4917017"/>
            <a:ext cx="3332163"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右上边是臼不是白、注意写法，中间一竖贯穿臼字，又字的捺收笔要重。</a:t>
            </a:r>
            <a:endParaRPr lang="zh-CN" altLang="en-US" sz="2000" b="1" dirty="0">
              <a:solidFill>
                <a:schemeClr val="tx1"/>
              </a:solidFill>
              <a:latin typeface="+mj-ea"/>
              <a:ea typeface="+mj-ea"/>
            </a:endParaRPr>
          </a:p>
        </p:txBody>
      </p:sp>
      <p:sp>
        <p:nvSpPr>
          <p:cNvPr id="35866"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嫂</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7" name="矩形 26"/>
          <p:cNvSpPr>
            <a:spLocks noChangeArrowheads="1"/>
          </p:cNvSpPr>
          <p:nvPr/>
        </p:nvSpPr>
        <p:spPr bwMode="auto">
          <a:xfrm>
            <a:off x="274637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sǎo</a:t>
            </a:r>
            <a:endParaRPr lang="en-US" altLang="zh-CN" sz="4800" b="1">
              <a:solidFill>
                <a:srgbClr val="FF0000"/>
              </a:solidFill>
              <a:latin typeface="方正姚体" pitchFamily="2" charset="-122"/>
              <a:ea typeface="方正姚体" pitchFamily="2" charset="-122"/>
            </a:endParaRPr>
          </a:p>
        </p:txBody>
      </p:sp>
      <p:sp>
        <p:nvSpPr>
          <p:cNvPr id="30" name="TextBox 29"/>
          <p:cNvSpPr txBox="1">
            <a:spLocks noChangeArrowheads="1"/>
          </p:cNvSpPr>
          <p:nvPr/>
        </p:nvSpPr>
        <p:spPr bwMode="auto">
          <a:xfrm>
            <a:off x="715964" y="41677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31" name="TextBox 30"/>
          <p:cNvSpPr txBox="1">
            <a:spLocks noChangeArrowheads="1"/>
          </p:cNvSpPr>
          <p:nvPr/>
        </p:nvSpPr>
        <p:spPr bwMode="auto">
          <a:xfrm>
            <a:off x="715963" y="52768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二嫂   三婆两嫂</a:t>
            </a:r>
            <a:endParaRPr lang="zh-CN" altLang="en-US" sz="2200" b="1" dirty="0" smtClean="0">
              <a:solidFill>
                <a:srgbClr val="000000"/>
              </a:solidFill>
              <a:latin typeface="+mj-ea"/>
              <a:ea typeface="+mj-ea"/>
            </a:endParaRPr>
          </a:p>
        </p:txBody>
      </p:sp>
      <p:sp>
        <p:nvSpPr>
          <p:cNvPr id="32" name="TextBox 31"/>
          <p:cNvSpPr txBox="1">
            <a:spLocks noChangeArrowheads="1"/>
          </p:cNvSpPr>
          <p:nvPr/>
        </p:nvSpPr>
        <p:spPr bwMode="auto">
          <a:xfrm>
            <a:off x="715963" y="5831417"/>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我的嫂子是一名小学老师。  </a:t>
            </a:r>
            <a:endParaRPr lang="zh-CN" altLang="en-US" sz="2200" b="1" dirty="0" smtClean="0">
              <a:solidFill>
                <a:srgbClr val="000000"/>
              </a:solidFill>
              <a:latin typeface="+mj-ea"/>
              <a:ea typeface="+mj-ea"/>
            </a:endParaRPr>
          </a:p>
        </p:txBody>
      </p:sp>
      <p:sp>
        <p:nvSpPr>
          <p:cNvPr id="33" name="TextBox 32"/>
          <p:cNvSpPr txBox="1">
            <a:spLocks noChangeArrowheads="1"/>
          </p:cNvSpPr>
          <p:nvPr/>
        </p:nvSpPr>
        <p:spPr bwMode="auto">
          <a:xfrm>
            <a:off x="715964" y="4724401"/>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S  </a:t>
            </a:r>
            <a:r>
              <a:rPr lang="zh-CN" altLang="en-US" sz="2200" b="1" dirty="0" smtClean="0">
                <a:solidFill>
                  <a:srgbClr val="0000FF"/>
                </a:solidFill>
                <a:latin typeface="+mj-ea"/>
                <a:ea typeface="+mj-ea"/>
              </a:rPr>
              <a:t>部首：</a:t>
            </a:r>
            <a:r>
              <a:rPr lang="zh-CN" altLang="en-US" sz="2200" b="1" dirty="0" smtClean="0">
                <a:latin typeface="+mj-ea"/>
                <a:ea typeface="+mj-ea"/>
              </a:rPr>
              <a:t>女</a:t>
            </a:r>
            <a:endParaRPr lang="zh-CN" altLang="en-US" sz="2200" b="1" dirty="0" smtClean="0">
              <a:latin typeface="+mj-ea"/>
              <a:ea typeface="+mj-ea"/>
            </a:endParaRPr>
          </a:p>
        </p:txBody>
      </p:sp>
      <p:grpSp>
        <p:nvGrpSpPr>
          <p:cNvPr id="35872" name="组合 26"/>
          <p:cNvGrpSpPr/>
          <p:nvPr/>
        </p:nvGrpSpPr>
        <p:grpSpPr bwMode="auto">
          <a:xfrm>
            <a:off x="579438" y="1028701"/>
            <a:ext cx="1331912" cy="630767"/>
            <a:chOff x="579880" y="770997"/>
            <a:chExt cx="1331484" cy="473953"/>
          </a:xfrm>
        </p:grpSpPr>
        <p:sp>
          <p:nvSpPr>
            <p:cNvPr id="35" name="圆角矩形 34"/>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6"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8406"/>
                                        </p:tgtEl>
                                        <p:attrNameLst>
                                          <p:attrName>style.visibility</p:attrName>
                                        </p:attrNameLst>
                                      </p:cBhvr>
                                      <p:to>
                                        <p:strVal val="visible"/>
                                      </p:to>
                                    </p:set>
                                    <p:animEffect transition="in" filter="wipe(up)">
                                      <p:cBhvr>
                                        <p:cTn id="19" dur="500"/>
                                        <p:tgtEl>
                                          <p:spTgt spid="584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8416"/>
                                        </p:tgtEl>
                                        <p:attrNameLst>
                                          <p:attrName>style.visibility</p:attrName>
                                        </p:attrNameLst>
                                      </p:cBhvr>
                                      <p:to>
                                        <p:strVal val="visible"/>
                                      </p:to>
                                    </p:set>
                                    <p:animEffect transition="in" filter="wipe(up)">
                                      <p:cBhvr>
                                        <p:cTn id="24" dur="500"/>
                                        <p:tgtEl>
                                          <p:spTgt spid="584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8415"/>
                                        </p:tgtEl>
                                        <p:attrNameLst>
                                          <p:attrName>style.visibility</p:attrName>
                                        </p:attrNameLst>
                                      </p:cBhvr>
                                      <p:to>
                                        <p:strVal val="visible"/>
                                      </p:to>
                                    </p:set>
                                    <p:animEffect transition="in" filter="wipe(left)">
                                      <p:cBhvr>
                                        <p:cTn id="29" dur="500"/>
                                        <p:tgtEl>
                                          <p:spTgt spid="584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8407"/>
                                        </p:tgtEl>
                                        <p:attrNameLst>
                                          <p:attrName>style.visibility</p:attrName>
                                        </p:attrNameLst>
                                      </p:cBhvr>
                                      <p:to>
                                        <p:strVal val="visible"/>
                                      </p:to>
                                    </p:set>
                                    <p:animEffect transition="in" filter="wipe(up)">
                                      <p:cBhvr>
                                        <p:cTn id="34" dur="500"/>
                                        <p:tgtEl>
                                          <p:spTgt spid="5840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8408"/>
                                        </p:tgtEl>
                                        <p:attrNameLst>
                                          <p:attrName>style.visibility</p:attrName>
                                        </p:attrNameLst>
                                      </p:cBhvr>
                                      <p:to>
                                        <p:strVal val="visible"/>
                                      </p:to>
                                    </p:set>
                                    <p:animEffect transition="in" filter="wipe(up)">
                                      <p:cBhvr>
                                        <p:cTn id="39" dur="500"/>
                                        <p:tgtEl>
                                          <p:spTgt spid="5840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8410"/>
                                        </p:tgtEl>
                                        <p:attrNameLst>
                                          <p:attrName>style.visibility</p:attrName>
                                        </p:attrNameLst>
                                      </p:cBhvr>
                                      <p:to>
                                        <p:strVal val="visible"/>
                                      </p:to>
                                    </p:set>
                                    <p:animEffect transition="in" filter="wipe(left)">
                                      <p:cBhvr>
                                        <p:cTn id="44" dur="500"/>
                                        <p:tgtEl>
                                          <p:spTgt spid="584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8411"/>
                                        </p:tgtEl>
                                        <p:attrNameLst>
                                          <p:attrName>style.visibility</p:attrName>
                                        </p:attrNameLst>
                                      </p:cBhvr>
                                      <p:to>
                                        <p:strVal val="visible"/>
                                      </p:to>
                                    </p:set>
                                    <p:animEffect transition="in" filter="wipe(up)">
                                      <p:cBhvr>
                                        <p:cTn id="49" dur="500"/>
                                        <p:tgtEl>
                                          <p:spTgt spid="584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8412"/>
                                        </p:tgtEl>
                                        <p:attrNameLst>
                                          <p:attrName>style.visibility</p:attrName>
                                        </p:attrNameLst>
                                      </p:cBhvr>
                                      <p:to>
                                        <p:strVal val="visible"/>
                                      </p:to>
                                    </p:set>
                                    <p:animEffect transition="in" filter="wipe(left)">
                                      <p:cBhvr>
                                        <p:cTn id="54" dur="500"/>
                                        <p:tgtEl>
                                          <p:spTgt spid="584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8413"/>
                                        </p:tgtEl>
                                        <p:attrNameLst>
                                          <p:attrName>style.visibility</p:attrName>
                                        </p:attrNameLst>
                                      </p:cBhvr>
                                      <p:to>
                                        <p:strVal val="visible"/>
                                      </p:to>
                                    </p:set>
                                    <p:animEffect transition="in" filter="wipe(left)">
                                      <p:cBhvr>
                                        <p:cTn id="59" dur="500"/>
                                        <p:tgtEl>
                                          <p:spTgt spid="584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8409"/>
                                        </p:tgtEl>
                                        <p:attrNameLst>
                                          <p:attrName>style.visibility</p:attrName>
                                        </p:attrNameLst>
                                      </p:cBhvr>
                                      <p:to>
                                        <p:strVal val="visible"/>
                                      </p:to>
                                    </p:set>
                                    <p:animEffect transition="in" filter="wipe(up)">
                                      <p:cBhvr>
                                        <p:cTn id="64" dur="500"/>
                                        <p:tgtEl>
                                          <p:spTgt spid="5840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8414"/>
                                        </p:tgtEl>
                                        <p:attrNameLst>
                                          <p:attrName>style.visibility</p:attrName>
                                        </p:attrNameLst>
                                      </p:cBhvr>
                                      <p:to>
                                        <p:strVal val="visible"/>
                                      </p:to>
                                    </p:set>
                                    <p:animEffect transition="in" filter="wipe(up)">
                                      <p:cBhvr>
                                        <p:cTn id="69" dur="500"/>
                                        <p:tgtEl>
                                          <p:spTgt spid="584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8417"/>
                                        </p:tgtEl>
                                        <p:attrNameLst>
                                          <p:attrName>style.visibility</p:attrName>
                                        </p:attrNameLst>
                                      </p:cBhvr>
                                      <p:to>
                                        <p:strVal val="visible"/>
                                      </p:to>
                                    </p:set>
                                    <p:animEffect transition="in" filter="wipe(left)">
                                      <p:cBhvr>
                                        <p:cTn id="74" dur="500"/>
                                        <p:tgtEl>
                                          <p:spTgt spid="584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arn(inVertical)">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2" name="Freeform 28"/>
          <p:cNvSpPr>
            <a:spLocks noChangeArrowheads="1"/>
          </p:cNvSpPr>
          <p:nvPr/>
        </p:nvSpPr>
        <p:spPr bwMode="auto">
          <a:xfrm>
            <a:off x="6067425" y="2690285"/>
            <a:ext cx="566738" cy="205316"/>
          </a:xfrm>
          <a:custGeom>
            <a:avLst/>
            <a:gdLst>
              <a:gd name="T0" fmla="*/ 254 w 891"/>
              <a:gd name="T1" fmla="*/ 228 h 241"/>
              <a:gd name="T2" fmla="*/ 229 w 891"/>
              <a:gd name="T3" fmla="*/ 228 h 241"/>
              <a:gd name="T4" fmla="*/ 204 w 891"/>
              <a:gd name="T5" fmla="*/ 241 h 241"/>
              <a:gd name="T6" fmla="*/ 178 w 891"/>
              <a:gd name="T7" fmla="*/ 241 h 241"/>
              <a:gd name="T8" fmla="*/ 165 w 891"/>
              <a:gd name="T9" fmla="*/ 241 h 241"/>
              <a:gd name="T10" fmla="*/ 127 w 891"/>
              <a:gd name="T11" fmla="*/ 241 h 241"/>
              <a:gd name="T12" fmla="*/ 102 w 891"/>
              <a:gd name="T13" fmla="*/ 228 h 241"/>
              <a:gd name="T14" fmla="*/ 76 w 891"/>
              <a:gd name="T15" fmla="*/ 215 h 241"/>
              <a:gd name="T16" fmla="*/ 51 w 891"/>
              <a:gd name="T17" fmla="*/ 203 h 241"/>
              <a:gd name="T18" fmla="*/ 25 w 891"/>
              <a:gd name="T19" fmla="*/ 177 h 241"/>
              <a:gd name="T20" fmla="*/ 0 w 891"/>
              <a:gd name="T21" fmla="*/ 152 h 241"/>
              <a:gd name="T22" fmla="*/ 38 w 891"/>
              <a:gd name="T23" fmla="*/ 139 h 241"/>
              <a:gd name="T24" fmla="*/ 89 w 891"/>
              <a:gd name="T25" fmla="*/ 139 h 241"/>
              <a:gd name="T26" fmla="*/ 127 w 891"/>
              <a:gd name="T27" fmla="*/ 127 h 241"/>
              <a:gd name="T28" fmla="*/ 191 w 891"/>
              <a:gd name="T29" fmla="*/ 114 h 241"/>
              <a:gd name="T30" fmla="*/ 242 w 891"/>
              <a:gd name="T31" fmla="*/ 101 h 241"/>
              <a:gd name="T32" fmla="*/ 305 w 891"/>
              <a:gd name="T33" fmla="*/ 89 h 241"/>
              <a:gd name="T34" fmla="*/ 369 w 891"/>
              <a:gd name="T35" fmla="*/ 76 h 241"/>
              <a:gd name="T36" fmla="*/ 445 w 891"/>
              <a:gd name="T37" fmla="*/ 51 h 241"/>
              <a:gd name="T38" fmla="*/ 522 w 891"/>
              <a:gd name="T39" fmla="*/ 38 h 241"/>
              <a:gd name="T40" fmla="*/ 572 w 891"/>
              <a:gd name="T41" fmla="*/ 38 h 241"/>
              <a:gd name="T42" fmla="*/ 636 w 891"/>
              <a:gd name="T43" fmla="*/ 25 h 241"/>
              <a:gd name="T44" fmla="*/ 674 w 891"/>
              <a:gd name="T45" fmla="*/ 13 h 241"/>
              <a:gd name="T46" fmla="*/ 712 w 891"/>
              <a:gd name="T47" fmla="*/ 13 h 241"/>
              <a:gd name="T48" fmla="*/ 751 w 891"/>
              <a:gd name="T49" fmla="*/ 0 h 241"/>
              <a:gd name="T50" fmla="*/ 763 w 891"/>
              <a:gd name="T51" fmla="*/ 0 h 241"/>
              <a:gd name="T52" fmla="*/ 776 w 891"/>
              <a:gd name="T53" fmla="*/ 0 h 241"/>
              <a:gd name="T54" fmla="*/ 789 w 891"/>
              <a:gd name="T55" fmla="*/ 0 h 241"/>
              <a:gd name="T56" fmla="*/ 801 w 891"/>
              <a:gd name="T57" fmla="*/ 0 h 241"/>
              <a:gd name="T58" fmla="*/ 827 w 891"/>
              <a:gd name="T59" fmla="*/ 13 h 241"/>
              <a:gd name="T60" fmla="*/ 840 w 891"/>
              <a:gd name="T61" fmla="*/ 25 h 241"/>
              <a:gd name="T62" fmla="*/ 865 w 891"/>
              <a:gd name="T63" fmla="*/ 38 h 241"/>
              <a:gd name="T64" fmla="*/ 878 w 891"/>
              <a:gd name="T65" fmla="*/ 38 h 241"/>
              <a:gd name="T66" fmla="*/ 891 w 891"/>
              <a:gd name="T67" fmla="*/ 51 h 241"/>
              <a:gd name="T68" fmla="*/ 891 w 891"/>
              <a:gd name="T69" fmla="*/ 63 h 241"/>
              <a:gd name="T70" fmla="*/ 878 w 891"/>
              <a:gd name="T71" fmla="*/ 76 h 241"/>
              <a:gd name="T72" fmla="*/ 865 w 891"/>
              <a:gd name="T73" fmla="*/ 76 h 241"/>
              <a:gd name="T74" fmla="*/ 852 w 891"/>
              <a:gd name="T75" fmla="*/ 89 h 241"/>
              <a:gd name="T76" fmla="*/ 827 w 891"/>
              <a:gd name="T77" fmla="*/ 89 h 241"/>
              <a:gd name="T78" fmla="*/ 801 w 891"/>
              <a:gd name="T79" fmla="*/ 101 h 241"/>
              <a:gd name="T80" fmla="*/ 763 w 891"/>
              <a:gd name="T81" fmla="*/ 114 h 241"/>
              <a:gd name="T82" fmla="*/ 712 w 891"/>
              <a:gd name="T83" fmla="*/ 127 h 241"/>
              <a:gd name="T84" fmla="*/ 662 w 891"/>
              <a:gd name="T85" fmla="*/ 139 h 241"/>
              <a:gd name="T86" fmla="*/ 611 w 891"/>
              <a:gd name="T87" fmla="*/ 152 h 241"/>
              <a:gd name="T88" fmla="*/ 572 w 891"/>
              <a:gd name="T89" fmla="*/ 165 h 241"/>
              <a:gd name="T90" fmla="*/ 534 w 891"/>
              <a:gd name="T91" fmla="*/ 165 h 241"/>
              <a:gd name="T92" fmla="*/ 496 w 891"/>
              <a:gd name="T93" fmla="*/ 177 h 241"/>
              <a:gd name="T94" fmla="*/ 458 w 891"/>
              <a:gd name="T95" fmla="*/ 190 h 241"/>
              <a:gd name="T96" fmla="*/ 445 w 891"/>
              <a:gd name="T97" fmla="*/ 190 h 241"/>
              <a:gd name="T98" fmla="*/ 420 w 891"/>
              <a:gd name="T99" fmla="*/ 190 h 241"/>
              <a:gd name="T100" fmla="*/ 407 w 891"/>
              <a:gd name="T101" fmla="*/ 190 h 241"/>
              <a:gd name="T102" fmla="*/ 382 w 891"/>
              <a:gd name="T103" fmla="*/ 190 h 241"/>
              <a:gd name="T104" fmla="*/ 356 w 891"/>
              <a:gd name="T105" fmla="*/ 203 h 241"/>
              <a:gd name="T106" fmla="*/ 331 w 891"/>
              <a:gd name="T107" fmla="*/ 203 h 241"/>
              <a:gd name="T108" fmla="*/ 305 w 891"/>
              <a:gd name="T109" fmla="*/ 215 h 241"/>
              <a:gd name="T110" fmla="*/ 280 w 891"/>
              <a:gd name="T111" fmla="*/ 215 h 241"/>
              <a:gd name="T112" fmla="*/ 254 w 891"/>
              <a:gd name="T113" fmla="*/ 2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 h="241">
                <a:moveTo>
                  <a:pt x="254" y="228"/>
                </a:moveTo>
                <a:lnTo>
                  <a:pt x="229" y="228"/>
                </a:lnTo>
                <a:lnTo>
                  <a:pt x="204" y="241"/>
                </a:lnTo>
                <a:lnTo>
                  <a:pt x="178" y="241"/>
                </a:lnTo>
                <a:lnTo>
                  <a:pt x="165" y="241"/>
                </a:lnTo>
                <a:lnTo>
                  <a:pt x="127" y="241"/>
                </a:lnTo>
                <a:lnTo>
                  <a:pt x="102" y="228"/>
                </a:lnTo>
                <a:lnTo>
                  <a:pt x="76" y="215"/>
                </a:lnTo>
                <a:lnTo>
                  <a:pt x="51" y="203"/>
                </a:lnTo>
                <a:lnTo>
                  <a:pt x="25" y="177"/>
                </a:lnTo>
                <a:lnTo>
                  <a:pt x="0" y="152"/>
                </a:lnTo>
                <a:lnTo>
                  <a:pt x="38" y="139"/>
                </a:lnTo>
                <a:lnTo>
                  <a:pt x="89" y="139"/>
                </a:lnTo>
                <a:lnTo>
                  <a:pt x="127" y="127"/>
                </a:lnTo>
                <a:lnTo>
                  <a:pt x="191" y="114"/>
                </a:lnTo>
                <a:lnTo>
                  <a:pt x="242" y="101"/>
                </a:lnTo>
                <a:lnTo>
                  <a:pt x="305" y="89"/>
                </a:lnTo>
                <a:lnTo>
                  <a:pt x="369" y="76"/>
                </a:lnTo>
                <a:lnTo>
                  <a:pt x="445" y="51"/>
                </a:lnTo>
                <a:lnTo>
                  <a:pt x="522" y="38"/>
                </a:lnTo>
                <a:lnTo>
                  <a:pt x="572" y="38"/>
                </a:lnTo>
                <a:lnTo>
                  <a:pt x="636" y="25"/>
                </a:lnTo>
                <a:lnTo>
                  <a:pt x="674" y="13"/>
                </a:lnTo>
                <a:lnTo>
                  <a:pt x="712" y="13"/>
                </a:lnTo>
                <a:lnTo>
                  <a:pt x="751" y="0"/>
                </a:lnTo>
                <a:lnTo>
                  <a:pt x="763" y="0"/>
                </a:lnTo>
                <a:lnTo>
                  <a:pt x="776" y="0"/>
                </a:lnTo>
                <a:lnTo>
                  <a:pt x="789" y="0"/>
                </a:lnTo>
                <a:lnTo>
                  <a:pt x="801" y="0"/>
                </a:lnTo>
                <a:lnTo>
                  <a:pt x="827" y="13"/>
                </a:lnTo>
                <a:lnTo>
                  <a:pt x="840" y="25"/>
                </a:lnTo>
                <a:lnTo>
                  <a:pt x="865" y="38"/>
                </a:lnTo>
                <a:lnTo>
                  <a:pt x="878" y="38"/>
                </a:lnTo>
                <a:lnTo>
                  <a:pt x="891" y="51"/>
                </a:lnTo>
                <a:lnTo>
                  <a:pt x="891" y="63"/>
                </a:lnTo>
                <a:lnTo>
                  <a:pt x="878" y="76"/>
                </a:lnTo>
                <a:lnTo>
                  <a:pt x="865" y="76"/>
                </a:lnTo>
                <a:lnTo>
                  <a:pt x="852" y="89"/>
                </a:lnTo>
                <a:lnTo>
                  <a:pt x="827" y="89"/>
                </a:lnTo>
                <a:lnTo>
                  <a:pt x="801" y="101"/>
                </a:lnTo>
                <a:lnTo>
                  <a:pt x="763" y="114"/>
                </a:lnTo>
                <a:lnTo>
                  <a:pt x="712" y="127"/>
                </a:lnTo>
                <a:lnTo>
                  <a:pt x="662" y="139"/>
                </a:lnTo>
                <a:lnTo>
                  <a:pt x="611" y="152"/>
                </a:lnTo>
                <a:lnTo>
                  <a:pt x="572" y="165"/>
                </a:lnTo>
                <a:lnTo>
                  <a:pt x="534" y="165"/>
                </a:lnTo>
                <a:lnTo>
                  <a:pt x="496" y="177"/>
                </a:lnTo>
                <a:lnTo>
                  <a:pt x="458" y="190"/>
                </a:lnTo>
                <a:lnTo>
                  <a:pt x="445" y="190"/>
                </a:lnTo>
                <a:lnTo>
                  <a:pt x="420" y="190"/>
                </a:lnTo>
                <a:lnTo>
                  <a:pt x="407" y="190"/>
                </a:lnTo>
                <a:lnTo>
                  <a:pt x="382" y="190"/>
                </a:lnTo>
                <a:lnTo>
                  <a:pt x="356" y="203"/>
                </a:lnTo>
                <a:lnTo>
                  <a:pt x="331" y="203"/>
                </a:lnTo>
                <a:lnTo>
                  <a:pt x="305" y="215"/>
                </a:lnTo>
                <a:lnTo>
                  <a:pt x="280" y="215"/>
                </a:lnTo>
                <a:lnTo>
                  <a:pt x="254" y="228"/>
                </a:lnTo>
              </a:path>
            </a:pathLst>
          </a:custGeom>
          <a:solidFill>
            <a:srgbClr val="FF0000"/>
          </a:solidFill>
          <a:ln w="12700">
            <a:solidFill>
              <a:srgbClr val="000000"/>
            </a:solidFill>
            <a:round/>
          </a:ln>
        </p:spPr>
        <p:txBody>
          <a:bodyPr/>
          <a:lstStyle/>
          <a:p>
            <a:endParaRPr lang="zh-CN" altLang="en-US"/>
          </a:p>
        </p:txBody>
      </p:sp>
      <p:sp>
        <p:nvSpPr>
          <p:cNvPr id="62493" name="Freeform 29"/>
          <p:cNvSpPr>
            <a:spLocks noChangeArrowheads="1"/>
          </p:cNvSpPr>
          <p:nvPr/>
        </p:nvSpPr>
        <p:spPr bwMode="auto">
          <a:xfrm>
            <a:off x="6067425" y="2207685"/>
            <a:ext cx="541338" cy="1265767"/>
          </a:xfrm>
          <a:custGeom>
            <a:avLst/>
            <a:gdLst>
              <a:gd name="T0" fmla="*/ 445 w 852"/>
              <a:gd name="T1" fmla="*/ 278 h 1495"/>
              <a:gd name="T2" fmla="*/ 471 w 852"/>
              <a:gd name="T3" fmla="*/ 139 h 1495"/>
              <a:gd name="T4" fmla="*/ 483 w 852"/>
              <a:gd name="T5" fmla="*/ 63 h 1495"/>
              <a:gd name="T6" fmla="*/ 471 w 852"/>
              <a:gd name="T7" fmla="*/ 12 h 1495"/>
              <a:gd name="T8" fmla="*/ 509 w 852"/>
              <a:gd name="T9" fmla="*/ 0 h 1495"/>
              <a:gd name="T10" fmla="*/ 560 w 852"/>
              <a:gd name="T11" fmla="*/ 25 h 1495"/>
              <a:gd name="T12" fmla="*/ 623 w 852"/>
              <a:gd name="T13" fmla="*/ 88 h 1495"/>
              <a:gd name="T14" fmla="*/ 662 w 852"/>
              <a:gd name="T15" fmla="*/ 126 h 1495"/>
              <a:gd name="T16" fmla="*/ 674 w 852"/>
              <a:gd name="T17" fmla="*/ 164 h 1495"/>
              <a:gd name="T18" fmla="*/ 662 w 852"/>
              <a:gd name="T19" fmla="*/ 228 h 1495"/>
              <a:gd name="T20" fmla="*/ 623 w 852"/>
              <a:gd name="T21" fmla="*/ 304 h 1495"/>
              <a:gd name="T22" fmla="*/ 572 w 852"/>
              <a:gd name="T23" fmla="*/ 418 h 1495"/>
              <a:gd name="T24" fmla="*/ 509 w 852"/>
              <a:gd name="T25" fmla="*/ 595 h 1495"/>
              <a:gd name="T26" fmla="*/ 343 w 852"/>
              <a:gd name="T27" fmla="*/ 950 h 1495"/>
              <a:gd name="T28" fmla="*/ 242 w 852"/>
              <a:gd name="T29" fmla="*/ 1153 h 1495"/>
              <a:gd name="T30" fmla="*/ 204 w 852"/>
              <a:gd name="T31" fmla="*/ 1241 h 1495"/>
              <a:gd name="T32" fmla="*/ 216 w 852"/>
              <a:gd name="T33" fmla="*/ 1292 h 1495"/>
              <a:gd name="T34" fmla="*/ 254 w 852"/>
              <a:gd name="T35" fmla="*/ 1292 h 1495"/>
              <a:gd name="T36" fmla="*/ 305 w 852"/>
              <a:gd name="T37" fmla="*/ 1279 h 1495"/>
              <a:gd name="T38" fmla="*/ 382 w 852"/>
              <a:gd name="T39" fmla="*/ 1267 h 1495"/>
              <a:gd name="T40" fmla="*/ 496 w 852"/>
              <a:gd name="T41" fmla="*/ 1241 h 1495"/>
              <a:gd name="T42" fmla="*/ 623 w 852"/>
              <a:gd name="T43" fmla="*/ 1203 h 1495"/>
              <a:gd name="T44" fmla="*/ 712 w 852"/>
              <a:gd name="T45" fmla="*/ 1178 h 1495"/>
              <a:gd name="T46" fmla="*/ 776 w 852"/>
              <a:gd name="T47" fmla="*/ 1178 h 1495"/>
              <a:gd name="T48" fmla="*/ 840 w 852"/>
              <a:gd name="T49" fmla="*/ 1203 h 1495"/>
              <a:gd name="T50" fmla="*/ 840 w 852"/>
              <a:gd name="T51" fmla="*/ 1241 h 1495"/>
              <a:gd name="T52" fmla="*/ 814 w 852"/>
              <a:gd name="T53" fmla="*/ 1267 h 1495"/>
              <a:gd name="T54" fmla="*/ 763 w 852"/>
              <a:gd name="T55" fmla="*/ 1279 h 1495"/>
              <a:gd name="T56" fmla="*/ 636 w 852"/>
              <a:gd name="T57" fmla="*/ 1317 h 1495"/>
              <a:gd name="T58" fmla="*/ 433 w 852"/>
              <a:gd name="T59" fmla="*/ 1355 h 1495"/>
              <a:gd name="T60" fmla="*/ 280 w 852"/>
              <a:gd name="T61" fmla="*/ 1406 h 1495"/>
              <a:gd name="T62" fmla="*/ 191 w 852"/>
              <a:gd name="T63" fmla="*/ 1444 h 1495"/>
              <a:gd name="T64" fmla="*/ 102 w 852"/>
              <a:gd name="T65" fmla="*/ 1482 h 1495"/>
              <a:gd name="T66" fmla="*/ 51 w 852"/>
              <a:gd name="T67" fmla="*/ 1470 h 1495"/>
              <a:gd name="T68" fmla="*/ 13 w 852"/>
              <a:gd name="T69" fmla="*/ 1394 h 1495"/>
              <a:gd name="T70" fmla="*/ 0 w 852"/>
              <a:gd name="T71" fmla="*/ 1343 h 1495"/>
              <a:gd name="T72" fmla="*/ 13 w 852"/>
              <a:gd name="T73" fmla="*/ 1305 h 1495"/>
              <a:gd name="T74" fmla="*/ 64 w 852"/>
              <a:gd name="T75" fmla="*/ 1241 h 1495"/>
              <a:gd name="T76" fmla="*/ 127 w 852"/>
              <a:gd name="T77" fmla="*/ 1153 h 1495"/>
              <a:gd name="T78" fmla="*/ 165 w 852"/>
              <a:gd name="T79" fmla="*/ 1077 h 1495"/>
              <a:gd name="T80" fmla="*/ 229 w 852"/>
              <a:gd name="T81" fmla="*/ 963 h 1495"/>
              <a:gd name="T82" fmla="*/ 280 w 852"/>
              <a:gd name="T83" fmla="*/ 811 h 1495"/>
              <a:gd name="T84" fmla="*/ 343 w 852"/>
              <a:gd name="T85" fmla="*/ 633 h 1495"/>
              <a:gd name="T86" fmla="*/ 407 w 852"/>
              <a:gd name="T87" fmla="*/ 41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2" h="1495">
                <a:moveTo>
                  <a:pt x="407" y="418"/>
                </a:moveTo>
                <a:lnTo>
                  <a:pt x="433" y="354"/>
                </a:lnTo>
                <a:lnTo>
                  <a:pt x="445" y="278"/>
                </a:lnTo>
                <a:lnTo>
                  <a:pt x="458" y="228"/>
                </a:lnTo>
                <a:lnTo>
                  <a:pt x="471" y="177"/>
                </a:lnTo>
                <a:lnTo>
                  <a:pt x="471" y="139"/>
                </a:lnTo>
                <a:lnTo>
                  <a:pt x="483" y="101"/>
                </a:lnTo>
                <a:lnTo>
                  <a:pt x="483" y="76"/>
                </a:lnTo>
                <a:lnTo>
                  <a:pt x="483" y="63"/>
                </a:lnTo>
                <a:lnTo>
                  <a:pt x="471" y="38"/>
                </a:lnTo>
                <a:lnTo>
                  <a:pt x="458" y="25"/>
                </a:lnTo>
                <a:lnTo>
                  <a:pt x="471" y="12"/>
                </a:lnTo>
                <a:lnTo>
                  <a:pt x="483" y="0"/>
                </a:lnTo>
                <a:lnTo>
                  <a:pt x="496" y="0"/>
                </a:lnTo>
                <a:lnTo>
                  <a:pt x="509" y="0"/>
                </a:lnTo>
                <a:lnTo>
                  <a:pt x="522" y="12"/>
                </a:lnTo>
                <a:lnTo>
                  <a:pt x="547" y="25"/>
                </a:lnTo>
                <a:lnTo>
                  <a:pt x="560" y="25"/>
                </a:lnTo>
                <a:lnTo>
                  <a:pt x="585" y="50"/>
                </a:lnTo>
                <a:lnTo>
                  <a:pt x="598" y="63"/>
                </a:lnTo>
                <a:lnTo>
                  <a:pt x="623" y="88"/>
                </a:lnTo>
                <a:lnTo>
                  <a:pt x="636" y="101"/>
                </a:lnTo>
                <a:lnTo>
                  <a:pt x="649" y="114"/>
                </a:lnTo>
                <a:lnTo>
                  <a:pt x="662" y="126"/>
                </a:lnTo>
                <a:lnTo>
                  <a:pt x="674" y="139"/>
                </a:lnTo>
                <a:lnTo>
                  <a:pt x="674" y="152"/>
                </a:lnTo>
                <a:lnTo>
                  <a:pt x="674" y="164"/>
                </a:lnTo>
                <a:lnTo>
                  <a:pt x="674" y="190"/>
                </a:lnTo>
                <a:lnTo>
                  <a:pt x="674" y="202"/>
                </a:lnTo>
                <a:lnTo>
                  <a:pt x="662" y="228"/>
                </a:lnTo>
                <a:lnTo>
                  <a:pt x="649" y="253"/>
                </a:lnTo>
                <a:lnTo>
                  <a:pt x="636" y="278"/>
                </a:lnTo>
                <a:lnTo>
                  <a:pt x="623" y="304"/>
                </a:lnTo>
                <a:lnTo>
                  <a:pt x="611" y="342"/>
                </a:lnTo>
                <a:lnTo>
                  <a:pt x="598" y="380"/>
                </a:lnTo>
                <a:lnTo>
                  <a:pt x="572" y="418"/>
                </a:lnTo>
                <a:lnTo>
                  <a:pt x="560" y="469"/>
                </a:lnTo>
                <a:lnTo>
                  <a:pt x="534" y="532"/>
                </a:lnTo>
                <a:lnTo>
                  <a:pt x="509" y="595"/>
                </a:lnTo>
                <a:lnTo>
                  <a:pt x="458" y="722"/>
                </a:lnTo>
                <a:lnTo>
                  <a:pt x="394" y="836"/>
                </a:lnTo>
                <a:lnTo>
                  <a:pt x="343" y="950"/>
                </a:lnTo>
                <a:lnTo>
                  <a:pt x="293" y="1064"/>
                </a:lnTo>
                <a:lnTo>
                  <a:pt x="267" y="1115"/>
                </a:lnTo>
                <a:lnTo>
                  <a:pt x="242" y="1153"/>
                </a:lnTo>
                <a:lnTo>
                  <a:pt x="229" y="1191"/>
                </a:lnTo>
                <a:lnTo>
                  <a:pt x="216" y="1216"/>
                </a:lnTo>
                <a:lnTo>
                  <a:pt x="204" y="1241"/>
                </a:lnTo>
                <a:lnTo>
                  <a:pt x="204" y="1267"/>
                </a:lnTo>
                <a:lnTo>
                  <a:pt x="204" y="1279"/>
                </a:lnTo>
                <a:lnTo>
                  <a:pt x="216" y="1292"/>
                </a:lnTo>
                <a:lnTo>
                  <a:pt x="229" y="1292"/>
                </a:lnTo>
                <a:lnTo>
                  <a:pt x="242" y="1292"/>
                </a:lnTo>
                <a:lnTo>
                  <a:pt x="254" y="1292"/>
                </a:lnTo>
                <a:lnTo>
                  <a:pt x="267" y="1279"/>
                </a:lnTo>
                <a:lnTo>
                  <a:pt x="293" y="1279"/>
                </a:lnTo>
                <a:lnTo>
                  <a:pt x="305" y="1279"/>
                </a:lnTo>
                <a:lnTo>
                  <a:pt x="331" y="1267"/>
                </a:lnTo>
                <a:lnTo>
                  <a:pt x="356" y="1267"/>
                </a:lnTo>
                <a:lnTo>
                  <a:pt x="382" y="1267"/>
                </a:lnTo>
                <a:lnTo>
                  <a:pt x="420" y="1254"/>
                </a:lnTo>
                <a:lnTo>
                  <a:pt x="445" y="1241"/>
                </a:lnTo>
                <a:lnTo>
                  <a:pt x="496" y="1241"/>
                </a:lnTo>
                <a:lnTo>
                  <a:pt x="534" y="1229"/>
                </a:lnTo>
                <a:lnTo>
                  <a:pt x="572" y="1216"/>
                </a:lnTo>
                <a:lnTo>
                  <a:pt x="623" y="1203"/>
                </a:lnTo>
                <a:lnTo>
                  <a:pt x="649" y="1191"/>
                </a:lnTo>
                <a:lnTo>
                  <a:pt x="687" y="1191"/>
                </a:lnTo>
                <a:lnTo>
                  <a:pt x="712" y="1178"/>
                </a:lnTo>
                <a:lnTo>
                  <a:pt x="738" y="1178"/>
                </a:lnTo>
                <a:lnTo>
                  <a:pt x="763" y="1178"/>
                </a:lnTo>
                <a:lnTo>
                  <a:pt x="776" y="1178"/>
                </a:lnTo>
                <a:lnTo>
                  <a:pt x="801" y="1178"/>
                </a:lnTo>
                <a:lnTo>
                  <a:pt x="814" y="1191"/>
                </a:lnTo>
                <a:lnTo>
                  <a:pt x="840" y="1203"/>
                </a:lnTo>
                <a:lnTo>
                  <a:pt x="840" y="1229"/>
                </a:lnTo>
                <a:lnTo>
                  <a:pt x="852" y="1229"/>
                </a:lnTo>
                <a:lnTo>
                  <a:pt x="840" y="1241"/>
                </a:lnTo>
                <a:lnTo>
                  <a:pt x="840" y="1254"/>
                </a:lnTo>
                <a:lnTo>
                  <a:pt x="827" y="1254"/>
                </a:lnTo>
                <a:lnTo>
                  <a:pt x="814" y="1267"/>
                </a:lnTo>
                <a:lnTo>
                  <a:pt x="801" y="1267"/>
                </a:lnTo>
                <a:lnTo>
                  <a:pt x="776" y="1279"/>
                </a:lnTo>
                <a:lnTo>
                  <a:pt x="763" y="1279"/>
                </a:lnTo>
                <a:lnTo>
                  <a:pt x="738" y="1292"/>
                </a:lnTo>
                <a:lnTo>
                  <a:pt x="687" y="1305"/>
                </a:lnTo>
                <a:lnTo>
                  <a:pt x="636" y="1317"/>
                </a:lnTo>
                <a:lnTo>
                  <a:pt x="572" y="1330"/>
                </a:lnTo>
                <a:lnTo>
                  <a:pt x="496" y="1343"/>
                </a:lnTo>
                <a:lnTo>
                  <a:pt x="433" y="1355"/>
                </a:lnTo>
                <a:lnTo>
                  <a:pt x="369" y="1381"/>
                </a:lnTo>
                <a:lnTo>
                  <a:pt x="318" y="1394"/>
                </a:lnTo>
                <a:lnTo>
                  <a:pt x="280" y="1406"/>
                </a:lnTo>
                <a:lnTo>
                  <a:pt x="242" y="1419"/>
                </a:lnTo>
                <a:lnTo>
                  <a:pt x="216" y="1432"/>
                </a:lnTo>
                <a:lnTo>
                  <a:pt x="191" y="1444"/>
                </a:lnTo>
                <a:lnTo>
                  <a:pt x="153" y="1470"/>
                </a:lnTo>
                <a:lnTo>
                  <a:pt x="127" y="1482"/>
                </a:lnTo>
                <a:lnTo>
                  <a:pt x="102" y="1482"/>
                </a:lnTo>
                <a:lnTo>
                  <a:pt x="89" y="1495"/>
                </a:lnTo>
                <a:lnTo>
                  <a:pt x="76" y="1482"/>
                </a:lnTo>
                <a:lnTo>
                  <a:pt x="51" y="1470"/>
                </a:lnTo>
                <a:lnTo>
                  <a:pt x="38" y="1444"/>
                </a:lnTo>
                <a:lnTo>
                  <a:pt x="38" y="1419"/>
                </a:lnTo>
                <a:lnTo>
                  <a:pt x="13" y="1394"/>
                </a:lnTo>
                <a:lnTo>
                  <a:pt x="13" y="1368"/>
                </a:lnTo>
                <a:lnTo>
                  <a:pt x="0" y="1355"/>
                </a:lnTo>
                <a:lnTo>
                  <a:pt x="0" y="1343"/>
                </a:lnTo>
                <a:lnTo>
                  <a:pt x="0" y="1330"/>
                </a:lnTo>
                <a:lnTo>
                  <a:pt x="0" y="1317"/>
                </a:lnTo>
                <a:lnTo>
                  <a:pt x="13" y="1305"/>
                </a:lnTo>
                <a:lnTo>
                  <a:pt x="38" y="1279"/>
                </a:lnTo>
                <a:lnTo>
                  <a:pt x="51" y="1267"/>
                </a:lnTo>
                <a:lnTo>
                  <a:pt x="64" y="1241"/>
                </a:lnTo>
                <a:lnTo>
                  <a:pt x="89" y="1216"/>
                </a:lnTo>
                <a:lnTo>
                  <a:pt x="114" y="1178"/>
                </a:lnTo>
                <a:lnTo>
                  <a:pt x="127" y="1153"/>
                </a:lnTo>
                <a:lnTo>
                  <a:pt x="140" y="1140"/>
                </a:lnTo>
                <a:lnTo>
                  <a:pt x="153" y="1102"/>
                </a:lnTo>
                <a:lnTo>
                  <a:pt x="165" y="1077"/>
                </a:lnTo>
                <a:lnTo>
                  <a:pt x="191" y="1039"/>
                </a:lnTo>
                <a:lnTo>
                  <a:pt x="204" y="1001"/>
                </a:lnTo>
                <a:lnTo>
                  <a:pt x="229" y="963"/>
                </a:lnTo>
                <a:lnTo>
                  <a:pt x="242" y="912"/>
                </a:lnTo>
                <a:lnTo>
                  <a:pt x="267" y="861"/>
                </a:lnTo>
                <a:lnTo>
                  <a:pt x="280" y="811"/>
                </a:lnTo>
                <a:lnTo>
                  <a:pt x="305" y="747"/>
                </a:lnTo>
                <a:lnTo>
                  <a:pt x="331" y="697"/>
                </a:lnTo>
                <a:lnTo>
                  <a:pt x="343" y="633"/>
                </a:lnTo>
                <a:lnTo>
                  <a:pt x="369" y="557"/>
                </a:lnTo>
                <a:lnTo>
                  <a:pt x="394" y="494"/>
                </a:lnTo>
                <a:lnTo>
                  <a:pt x="407" y="418"/>
                </a:lnTo>
              </a:path>
            </a:pathLst>
          </a:custGeom>
          <a:solidFill>
            <a:srgbClr val="FF0000"/>
          </a:solidFill>
          <a:ln w="12700">
            <a:solidFill>
              <a:srgbClr val="000000"/>
            </a:solidFill>
            <a:round/>
          </a:ln>
        </p:spPr>
        <p:txBody>
          <a:bodyPr/>
          <a:lstStyle/>
          <a:p>
            <a:endParaRPr lang="zh-CN" altLang="en-US"/>
          </a:p>
        </p:txBody>
      </p:sp>
      <p:sp>
        <p:nvSpPr>
          <p:cNvPr id="62494" name="Freeform 30"/>
          <p:cNvSpPr>
            <a:spLocks noChangeArrowheads="1"/>
          </p:cNvSpPr>
          <p:nvPr/>
        </p:nvSpPr>
        <p:spPr bwMode="auto">
          <a:xfrm>
            <a:off x="6357939" y="2969684"/>
            <a:ext cx="130175" cy="1352549"/>
          </a:xfrm>
          <a:custGeom>
            <a:avLst/>
            <a:gdLst>
              <a:gd name="T0" fmla="*/ 0 w 204"/>
              <a:gd name="T1" fmla="*/ 38 h 1597"/>
              <a:gd name="T2" fmla="*/ 0 w 204"/>
              <a:gd name="T3" fmla="*/ 13 h 1597"/>
              <a:gd name="T4" fmla="*/ 25 w 204"/>
              <a:gd name="T5" fmla="*/ 0 h 1597"/>
              <a:gd name="T6" fmla="*/ 51 w 204"/>
              <a:gd name="T7" fmla="*/ 0 h 1597"/>
              <a:gd name="T8" fmla="*/ 76 w 204"/>
              <a:gd name="T9" fmla="*/ 0 h 1597"/>
              <a:gd name="T10" fmla="*/ 140 w 204"/>
              <a:gd name="T11" fmla="*/ 26 h 1597"/>
              <a:gd name="T12" fmla="*/ 191 w 204"/>
              <a:gd name="T13" fmla="*/ 51 h 1597"/>
              <a:gd name="T14" fmla="*/ 204 w 204"/>
              <a:gd name="T15" fmla="*/ 76 h 1597"/>
              <a:gd name="T16" fmla="*/ 204 w 204"/>
              <a:gd name="T17" fmla="*/ 102 h 1597"/>
              <a:gd name="T18" fmla="*/ 191 w 204"/>
              <a:gd name="T19" fmla="*/ 140 h 1597"/>
              <a:gd name="T20" fmla="*/ 191 w 204"/>
              <a:gd name="T21" fmla="*/ 190 h 1597"/>
              <a:gd name="T22" fmla="*/ 178 w 204"/>
              <a:gd name="T23" fmla="*/ 254 h 1597"/>
              <a:gd name="T24" fmla="*/ 165 w 204"/>
              <a:gd name="T25" fmla="*/ 342 h 1597"/>
              <a:gd name="T26" fmla="*/ 165 w 204"/>
              <a:gd name="T27" fmla="*/ 444 h 1597"/>
              <a:gd name="T28" fmla="*/ 153 w 204"/>
              <a:gd name="T29" fmla="*/ 571 h 1597"/>
              <a:gd name="T30" fmla="*/ 153 w 204"/>
              <a:gd name="T31" fmla="*/ 723 h 1597"/>
              <a:gd name="T32" fmla="*/ 153 w 204"/>
              <a:gd name="T33" fmla="*/ 900 h 1597"/>
              <a:gd name="T34" fmla="*/ 153 w 204"/>
              <a:gd name="T35" fmla="*/ 1052 h 1597"/>
              <a:gd name="T36" fmla="*/ 153 w 204"/>
              <a:gd name="T37" fmla="*/ 1153 h 1597"/>
              <a:gd name="T38" fmla="*/ 140 w 204"/>
              <a:gd name="T39" fmla="*/ 1229 h 1597"/>
              <a:gd name="T40" fmla="*/ 140 w 204"/>
              <a:gd name="T41" fmla="*/ 1305 h 1597"/>
              <a:gd name="T42" fmla="*/ 127 w 204"/>
              <a:gd name="T43" fmla="*/ 1369 h 1597"/>
              <a:gd name="T44" fmla="*/ 127 w 204"/>
              <a:gd name="T45" fmla="*/ 1420 h 1597"/>
              <a:gd name="T46" fmla="*/ 114 w 204"/>
              <a:gd name="T47" fmla="*/ 1470 h 1597"/>
              <a:gd name="T48" fmla="*/ 114 w 204"/>
              <a:gd name="T49" fmla="*/ 1496 h 1597"/>
              <a:gd name="T50" fmla="*/ 102 w 204"/>
              <a:gd name="T51" fmla="*/ 1534 h 1597"/>
              <a:gd name="T52" fmla="*/ 89 w 204"/>
              <a:gd name="T53" fmla="*/ 1572 h 1597"/>
              <a:gd name="T54" fmla="*/ 76 w 204"/>
              <a:gd name="T55" fmla="*/ 1584 h 1597"/>
              <a:gd name="T56" fmla="*/ 64 w 204"/>
              <a:gd name="T57" fmla="*/ 1597 h 1597"/>
              <a:gd name="T58" fmla="*/ 38 w 204"/>
              <a:gd name="T59" fmla="*/ 1584 h 1597"/>
              <a:gd name="T60" fmla="*/ 25 w 204"/>
              <a:gd name="T61" fmla="*/ 1559 h 1597"/>
              <a:gd name="T62" fmla="*/ 25 w 204"/>
              <a:gd name="T63" fmla="*/ 1521 h 1597"/>
              <a:gd name="T64" fmla="*/ 0 w 204"/>
              <a:gd name="T65" fmla="*/ 1470 h 1597"/>
              <a:gd name="T66" fmla="*/ 0 w 204"/>
              <a:gd name="T67" fmla="*/ 1445 h 1597"/>
              <a:gd name="T68" fmla="*/ 0 w 204"/>
              <a:gd name="T69" fmla="*/ 1381 h 1597"/>
              <a:gd name="T70" fmla="*/ 0 w 204"/>
              <a:gd name="T71" fmla="*/ 1356 h 1597"/>
              <a:gd name="T72" fmla="*/ 13 w 204"/>
              <a:gd name="T73" fmla="*/ 1305 h 1597"/>
              <a:gd name="T74" fmla="*/ 13 w 204"/>
              <a:gd name="T75" fmla="*/ 1242 h 1597"/>
              <a:gd name="T76" fmla="*/ 25 w 204"/>
              <a:gd name="T77" fmla="*/ 1153 h 1597"/>
              <a:gd name="T78" fmla="*/ 38 w 204"/>
              <a:gd name="T79" fmla="*/ 1039 h 1597"/>
              <a:gd name="T80" fmla="*/ 51 w 204"/>
              <a:gd name="T81" fmla="*/ 900 h 1597"/>
              <a:gd name="T82" fmla="*/ 51 w 204"/>
              <a:gd name="T83" fmla="*/ 723 h 1597"/>
              <a:gd name="T84" fmla="*/ 51 w 204"/>
              <a:gd name="T85" fmla="*/ 520 h 1597"/>
              <a:gd name="T86" fmla="*/ 51 w 204"/>
              <a:gd name="T87" fmla="*/ 418 h 1597"/>
              <a:gd name="T88" fmla="*/ 51 w 204"/>
              <a:gd name="T89" fmla="*/ 330 h 1597"/>
              <a:gd name="T90" fmla="*/ 38 w 204"/>
              <a:gd name="T91" fmla="*/ 254 h 1597"/>
              <a:gd name="T92" fmla="*/ 38 w 204"/>
              <a:gd name="T93" fmla="*/ 190 h 1597"/>
              <a:gd name="T94" fmla="*/ 25 w 204"/>
              <a:gd name="T95" fmla="*/ 140 h 1597"/>
              <a:gd name="T96" fmla="*/ 25 w 204"/>
              <a:gd name="T97" fmla="*/ 102 h 1597"/>
              <a:gd name="T98" fmla="*/ 13 w 204"/>
              <a:gd name="T99" fmla="*/ 76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1597">
                <a:moveTo>
                  <a:pt x="13" y="64"/>
                </a:moveTo>
                <a:lnTo>
                  <a:pt x="0" y="38"/>
                </a:lnTo>
                <a:lnTo>
                  <a:pt x="0" y="26"/>
                </a:lnTo>
                <a:lnTo>
                  <a:pt x="0" y="13"/>
                </a:lnTo>
                <a:lnTo>
                  <a:pt x="13" y="0"/>
                </a:lnTo>
                <a:lnTo>
                  <a:pt x="25" y="0"/>
                </a:lnTo>
                <a:lnTo>
                  <a:pt x="38" y="0"/>
                </a:lnTo>
                <a:lnTo>
                  <a:pt x="51" y="0"/>
                </a:lnTo>
                <a:lnTo>
                  <a:pt x="64" y="0"/>
                </a:lnTo>
                <a:lnTo>
                  <a:pt x="76" y="0"/>
                </a:lnTo>
                <a:lnTo>
                  <a:pt x="102" y="0"/>
                </a:lnTo>
                <a:lnTo>
                  <a:pt x="140" y="26"/>
                </a:lnTo>
                <a:lnTo>
                  <a:pt x="165" y="38"/>
                </a:lnTo>
                <a:lnTo>
                  <a:pt x="191" y="51"/>
                </a:lnTo>
                <a:lnTo>
                  <a:pt x="204" y="64"/>
                </a:lnTo>
                <a:lnTo>
                  <a:pt x="204" y="76"/>
                </a:lnTo>
                <a:lnTo>
                  <a:pt x="204" y="89"/>
                </a:lnTo>
                <a:lnTo>
                  <a:pt x="204" y="102"/>
                </a:lnTo>
                <a:lnTo>
                  <a:pt x="204" y="127"/>
                </a:lnTo>
                <a:lnTo>
                  <a:pt x="191" y="140"/>
                </a:lnTo>
                <a:lnTo>
                  <a:pt x="191" y="165"/>
                </a:lnTo>
                <a:lnTo>
                  <a:pt x="191" y="190"/>
                </a:lnTo>
                <a:lnTo>
                  <a:pt x="178" y="216"/>
                </a:lnTo>
                <a:lnTo>
                  <a:pt x="178" y="254"/>
                </a:lnTo>
                <a:lnTo>
                  <a:pt x="178" y="292"/>
                </a:lnTo>
                <a:lnTo>
                  <a:pt x="165" y="342"/>
                </a:lnTo>
                <a:lnTo>
                  <a:pt x="165" y="380"/>
                </a:lnTo>
                <a:lnTo>
                  <a:pt x="165" y="444"/>
                </a:lnTo>
                <a:lnTo>
                  <a:pt x="153" y="495"/>
                </a:lnTo>
                <a:lnTo>
                  <a:pt x="153" y="571"/>
                </a:lnTo>
                <a:lnTo>
                  <a:pt x="153" y="647"/>
                </a:lnTo>
                <a:lnTo>
                  <a:pt x="153" y="723"/>
                </a:lnTo>
                <a:lnTo>
                  <a:pt x="153" y="811"/>
                </a:lnTo>
                <a:lnTo>
                  <a:pt x="153" y="900"/>
                </a:lnTo>
                <a:lnTo>
                  <a:pt x="153" y="1001"/>
                </a:lnTo>
                <a:lnTo>
                  <a:pt x="153" y="1052"/>
                </a:lnTo>
                <a:lnTo>
                  <a:pt x="153" y="1103"/>
                </a:lnTo>
                <a:lnTo>
                  <a:pt x="153" y="1153"/>
                </a:lnTo>
                <a:lnTo>
                  <a:pt x="140" y="1191"/>
                </a:lnTo>
                <a:lnTo>
                  <a:pt x="140" y="1229"/>
                </a:lnTo>
                <a:lnTo>
                  <a:pt x="140" y="1267"/>
                </a:lnTo>
                <a:lnTo>
                  <a:pt x="140" y="1305"/>
                </a:lnTo>
                <a:lnTo>
                  <a:pt x="140" y="1343"/>
                </a:lnTo>
                <a:lnTo>
                  <a:pt x="127" y="1369"/>
                </a:lnTo>
                <a:lnTo>
                  <a:pt x="127" y="1394"/>
                </a:lnTo>
                <a:lnTo>
                  <a:pt x="127" y="1420"/>
                </a:lnTo>
                <a:lnTo>
                  <a:pt x="127" y="1445"/>
                </a:lnTo>
                <a:lnTo>
                  <a:pt x="114" y="1470"/>
                </a:lnTo>
                <a:lnTo>
                  <a:pt x="114" y="1483"/>
                </a:lnTo>
                <a:lnTo>
                  <a:pt x="114" y="1496"/>
                </a:lnTo>
                <a:lnTo>
                  <a:pt x="114" y="1508"/>
                </a:lnTo>
                <a:lnTo>
                  <a:pt x="102" y="1534"/>
                </a:lnTo>
                <a:lnTo>
                  <a:pt x="89" y="1546"/>
                </a:lnTo>
                <a:lnTo>
                  <a:pt x="89" y="1572"/>
                </a:lnTo>
                <a:lnTo>
                  <a:pt x="89" y="1584"/>
                </a:lnTo>
                <a:lnTo>
                  <a:pt x="76" y="1584"/>
                </a:lnTo>
                <a:lnTo>
                  <a:pt x="76" y="1597"/>
                </a:lnTo>
                <a:lnTo>
                  <a:pt x="64" y="1597"/>
                </a:lnTo>
                <a:lnTo>
                  <a:pt x="51" y="1597"/>
                </a:lnTo>
                <a:lnTo>
                  <a:pt x="38" y="1584"/>
                </a:lnTo>
                <a:lnTo>
                  <a:pt x="38" y="1572"/>
                </a:lnTo>
                <a:lnTo>
                  <a:pt x="25" y="1559"/>
                </a:lnTo>
                <a:lnTo>
                  <a:pt x="25" y="1546"/>
                </a:lnTo>
                <a:lnTo>
                  <a:pt x="25" y="1521"/>
                </a:lnTo>
                <a:lnTo>
                  <a:pt x="13" y="1496"/>
                </a:lnTo>
                <a:lnTo>
                  <a:pt x="0" y="1470"/>
                </a:lnTo>
                <a:lnTo>
                  <a:pt x="0" y="1458"/>
                </a:lnTo>
                <a:lnTo>
                  <a:pt x="0" y="1445"/>
                </a:lnTo>
                <a:lnTo>
                  <a:pt x="0" y="1407"/>
                </a:lnTo>
                <a:lnTo>
                  <a:pt x="0" y="1381"/>
                </a:lnTo>
                <a:lnTo>
                  <a:pt x="0" y="1369"/>
                </a:lnTo>
                <a:lnTo>
                  <a:pt x="0" y="1356"/>
                </a:lnTo>
                <a:lnTo>
                  <a:pt x="0" y="1331"/>
                </a:lnTo>
                <a:lnTo>
                  <a:pt x="13" y="1305"/>
                </a:lnTo>
                <a:lnTo>
                  <a:pt x="13" y="1280"/>
                </a:lnTo>
                <a:lnTo>
                  <a:pt x="13" y="1242"/>
                </a:lnTo>
                <a:lnTo>
                  <a:pt x="25" y="1204"/>
                </a:lnTo>
                <a:lnTo>
                  <a:pt x="25" y="1153"/>
                </a:lnTo>
                <a:lnTo>
                  <a:pt x="38" y="1103"/>
                </a:lnTo>
                <a:lnTo>
                  <a:pt x="38" y="1039"/>
                </a:lnTo>
                <a:lnTo>
                  <a:pt x="38" y="976"/>
                </a:lnTo>
                <a:lnTo>
                  <a:pt x="51" y="900"/>
                </a:lnTo>
                <a:lnTo>
                  <a:pt x="51" y="811"/>
                </a:lnTo>
                <a:lnTo>
                  <a:pt x="51" y="723"/>
                </a:lnTo>
                <a:lnTo>
                  <a:pt x="51" y="621"/>
                </a:lnTo>
                <a:lnTo>
                  <a:pt x="51" y="520"/>
                </a:lnTo>
                <a:lnTo>
                  <a:pt x="51" y="469"/>
                </a:lnTo>
                <a:lnTo>
                  <a:pt x="51" y="418"/>
                </a:lnTo>
                <a:lnTo>
                  <a:pt x="51" y="368"/>
                </a:lnTo>
                <a:lnTo>
                  <a:pt x="51" y="330"/>
                </a:lnTo>
                <a:lnTo>
                  <a:pt x="38" y="292"/>
                </a:lnTo>
                <a:lnTo>
                  <a:pt x="38" y="254"/>
                </a:lnTo>
                <a:lnTo>
                  <a:pt x="38" y="216"/>
                </a:lnTo>
                <a:lnTo>
                  <a:pt x="38" y="190"/>
                </a:lnTo>
                <a:lnTo>
                  <a:pt x="38" y="165"/>
                </a:lnTo>
                <a:lnTo>
                  <a:pt x="25" y="140"/>
                </a:lnTo>
                <a:lnTo>
                  <a:pt x="25" y="114"/>
                </a:lnTo>
                <a:lnTo>
                  <a:pt x="25" y="102"/>
                </a:lnTo>
                <a:lnTo>
                  <a:pt x="25" y="76"/>
                </a:lnTo>
                <a:lnTo>
                  <a:pt x="13" y="76"/>
                </a:lnTo>
                <a:lnTo>
                  <a:pt x="13" y="64"/>
                </a:lnTo>
              </a:path>
            </a:pathLst>
          </a:custGeom>
          <a:solidFill>
            <a:srgbClr val="FF0000"/>
          </a:solidFill>
          <a:ln w="12700">
            <a:solidFill>
              <a:srgbClr val="000000"/>
            </a:solidFill>
            <a:round/>
          </a:ln>
        </p:spPr>
        <p:txBody>
          <a:bodyPr/>
          <a:lstStyle/>
          <a:p>
            <a:endParaRPr lang="zh-CN" altLang="en-US"/>
          </a:p>
        </p:txBody>
      </p:sp>
      <p:sp>
        <p:nvSpPr>
          <p:cNvPr id="62495" name="Freeform 31"/>
          <p:cNvSpPr>
            <a:spLocks noChangeArrowheads="1"/>
          </p:cNvSpPr>
          <p:nvPr/>
        </p:nvSpPr>
        <p:spPr bwMode="auto">
          <a:xfrm>
            <a:off x="5986463" y="3549651"/>
            <a:ext cx="671512" cy="353483"/>
          </a:xfrm>
          <a:custGeom>
            <a:avLst/>
            <a:gdLst>
              <a:gd name="T0" fmla="*/ 152 w 1056"/>
              <a:gd name="T1" fmla="*/ 228 h 418"/>
              <a:gd name="T2" fmla="*/ 178 w 1056"/>
              <a:gd name="T3" fmla="*/ 228 h 418"/>
              <a:gd name="T4" fmla="*/ 203 w 1056"/>
              <a:gd name="T5" fmla="*/ 215 h 418"/>
              <a:gd name="T6" fmla="*/ 241 w 1056"/>
              <a:gd name="T7" fmla="*/ 202 h 418"/>
              <a:gd name="T8" fmla="*/ 292 w 1056"/>
              <a:gd name="T9" fmla="*/ 190 h 418"/>
              <a:gd name="T10" fmla="*/ 356 w 1056"/>
              <a:gd name="T11" fmla="*/ 177 h 418"/>
              <a:gd name="T12" fmla="*/ 420 w 1056"/>
              <a:gd name="T13" fmla="*/ 164 h 418"/>
              <a:gd name="T14" fmla="*/ 509 w 1056"/>
              <a:gd name="T15" fmla="*/ 139 h 418"/>
              <a:gd name="T16" fmla="*/ 636 w 1056"/>
              <a:gd name="T17" fmla="*/ 101 h 418"/>
              <a:gd name="T18" fmla="*/ 776 w 1056"/>
              <a:gd name="T19" fmla="*/ 63 h 418"/>
              <a:gd name="T20" fmla="*/ 878 w 1056"/>
              <a:gd name="T21" fmla="*/ 38 h 418"/>
              <a:gd name="T22" fmla="*/ 954 w 1056"/>
              <a:gd name="T23" fmla="*/ 12 h 418"/>
              <a:gd name="T24" fmla="*/ 1018 w 1056"/>
              <a:gd name="T25" fmla="*/ 0 h 418"/>
              <a:gd name="T26" fmla="*/ 1043 w 1056"/>
              <a:gd name="T27" fmla="*/ 12 h 418"/>
              <a:gd name="T28" fmla="*/ 1043 w 1056"/>
              <a:gd name="T29" fmla="*/ 25 h 418"/>
              <a:gd name="T30" fmla="*/ 1018 w 1056"/>
              <a:gd name="T31" fmla="*/ 50 h 418"/>
              <a:gd name="T32" fmla="*/ 992 w 1056"/>
              <a:gd name="T33" fmla="*/ 63 h 418"/>
              <a:gd name="T34" fmla="*/ 941 w 1056"/>
              <a:gd name="T35" fmla="*/ 88 h 418"/>
              <a:gd name="T36" fmla="*/ 878 w 1056"/>
              <a:gd name="T37" fmla="*/ 114 h 418"/>
              <a:gd name="T38" fmla="*/ 801 w 1056"/>
              <a:gd name="T39" fmla="*/ 152 h 418"/>
              <a:gd name="T40" fmla="*/ 712 w 1056"/>
              <a:gd name="T41" fmla="*/ 190 h 418"/>
              <a:gd name="T42" fmla="*/ 610 w 1056"/>
              <a:gd name="T43" fmla="*/ 228 h 418"/>
              <a:gd name="T44" fmla="*/ 496 w 1056"/>
              <a:gd name="T45" fmla="*/ 278 h 418"/>
              <a:gd name="T46" fmla="*/ 407 w 1056"/>
              <a:gd name="T47" fmla="*/ 316 h 418"/>
              <a:gd name="T48" fmla="*/ 318 w 1056"/>
              <a:gd name="T49" fmla="*/ 342 h 418"/>
              <a:gd name="T50" fmla="*/ 254 w 1056"/>
              <a:gd name="T51" fmla="*/ 367 h 418"/>
              <a:gd name="T52" fmla="*/ 203 w 1056"/>
              <a:gd name="T53" fmla="*/ 392 h 418"/>
              <a:gd name="T54" fmla="*/ 152 w 1056"/>
              <a:gd name="T55" fmla="*/ 405 h 418"/>
              <a:gd name="T56" fmla="*/ 127 w 1056"/>
              <a:gd name="T57" fmla="*/ 405 h 418"/>
              <a:gd name="T58" fmla="*/ 102 w 1056"/>
              <a:gd name="T59" fmla="*/ 418 h 418"/>
              <a:gd name="T60" fmla="*/ 76 w 1056"/>
              <a:gd name="T61" fmla="*/ 405 h 418"/>
              <a:gd name="T62" fmla="*/ 51 w 1056"/>
              <a:gd name="T63" fmla="*/ 380 h 418"/>
              <a:gd name="T64" fmla="*/ 38 w 1056"/>
              <a:gd name="T65" fmla="*/ 354 h 418"/>
              <a:gd name="T66" fmla="*/ 12 w 1056"/>
              <a:gd name="T67" fmla="*/ 304 h 418"/>
              <a:gd name="T68" fmla="*/ 0 w 1056"/>
              <a:gd name="T69" fmla="*/ 240 h 418"/>
              <a:gd name="T70" fmla="*/ 12 w 1056"/>
              <a:gd name="T71" fmla="*/ 202 h 418"/>
              <a:gd name="T72" fmla="*/ 38 w 1056"/>
              <a:gd name="T73" fmla="*/ 190 h 418"/>
              <a:gd name="T74" fmla="*/ 76 w 1056"/>
              <a:gd name="T75" fmla="*/ 202 h 418"/>
              <a:gd name="T76" fmla="*/ 127 w 1056"/>
              <a:gd name="T77" fmla="*/ 2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6" h="418">
                <a:moveTo>
                  <a:pt x="152" y="228"/>
                </a:moveTo>
                <a:lnTo>
                  <a:pt x="152" y="228"/>
                </a:lnTo>
                <a:lnTo>
                  <a:pt x="165" y="228"/>
                </a:lnTo>
                <a:lnTo>
                  <a:pt x="178" y="228"/>
                </a:lnTo>
                <a:lnTo>
                  <a:pt x="191" y="215"/>
                </a:lnTo>
                <a:lnTo>
                  <a:pt x="203" y="215"/>
                </a:lnTo>
                <a:lnTo>
                  <a:pt x="216" y="215"/>
                </a:lnTo>
                <a:lnTo>
                  <a:pt x="241" y="202"/>
                </a:lnTo>
                <a:lnTo>
                  <a:pt x="267" y="202"/>
                </a:lnTo>
                <a:lnTo>
                  <a:pt x="292" y="190"/>
                </a:lnTo>
                <a:lnTo>
                  <a:pt x="318" y="190"/>
                </a:lnTo>
                <a:lnTo>
                  <a:pt x="356" y="177"/>
                </a:lnTo>
                <a:lnTo>
                  <a:pt x="381" y="164"/>
                </a:lnTo>
                <a:lnTo>
                  <a:pt x="420" y="164"/>
                </a:lnTo>
                <a:lnTo>
                  <a:pt x="458" y="152"/>
                </a:lnTo>
                <a:lnTo>
                  <a:pt x="509" y="139"/>
                </a:lnTo>
                <a:lnTo>
                  <a:pt x="547" y="126"/>
                </a:lnTo>
                <a:lnTo>
                  <a:pt x="636" y="101"/>
                </a:lnTo>
                <a:lnTo>
                  <a:pt x="712" y="76"/>
                </a:lnTo>
                <a:lnTo>
                  <a:pt x="776" y="63"/>
                </a:lnTo>
                <a:lnTo>
                  <a:pt x="839" y="50"/>
                </a:lnTo>
                <a:lnTo>
                  <a:pt x="878" y="38"/>
                </a:lnTo>
                <a:lnTo>
                  <a:pt x="928" y="25"/>
                </a:lnTo>
                <a:lnTo>
                  <a:pt x="954" y="12"/>
                </a:lnTo>
                <a:lnTo>
                  <a:pt x="979" y="12"/>
                </a:lnTo>
                <a:lnTo>
                  <a:pt x="1018" y="0"/>
                </a:lnTo>
                <a:lnTo>
                  <a:pt x="1030" y="0"/>
                </a:lnTo>
                <a:lnTo>
                  <a:pt x="1043" y="12"/>
                </a:lnTo>
                <a:lnTo>
                  <a:pt x="1056" y="25"/>
                </a:lnTo>
                <a:lnTo>
                  <a:pt x="1043" y="25"/>
                </a:lnTo>
                <a:lnTo>
                  <a:pt x="1030" y="38"/>
                </a:lnTo>
                <a:lnTo>
                  <a:pt x="1018" y="50"/>
                </a:lnTo>
                <a:lnTo>
                  <a:pt x="1005" y="50"/>
                </a:lnTo>
                <a:lnTo>
                  <a:pt x="992" y="63"/>
                </a:lnTo>
                <a:lnTo>
                  <a:pt x="967" y="76"/>
                </a:lnTo>
                <a:lnTo>
                  <a:pt x="941" y="88"/>
                </a:lnTo>
                <a:lnTo>
                  <a:pt x="916" y="101"/>
                </a:lnTo>
                <a:lnTo>
                  <a:pt x="878" y="114"/>
                </a:lnTo>
                <a:lnTo>
                  <a:pt x="839" y="126"/>
                </a:lnTo>
                <a:lnTo>
                  <a:pt x="801" y="152"/>
                </a:lnTo>
                <a:lnTo>
                  <a:pt x="763" y="164"/>
                </a:lnTo>
                <a:lnTo>
                  <a:pt x="712" y="190"/>
                </a:lnTo>
                <a:lnTo>
                  <a:pt x="661" y="202"/>
                </a:lnTo>
                <a:lnTo>
                  <a:pt x="610" y="228"/>
                </a:lnTo>
                <a:lnTo>
                  <a:pt x="547" y="253"/>
                </a:lnTo>
                <a:lnTo>
                  <a:pt x="496" y="278"/>
                </a:lnTo>
                <a:lnTo>
                  <a:pt x="445" y="291"/>
                </a:lnTo>
                <a:lnTo>
                  <a:pt x="407" y="316"/>
                </a:lnTo>
                <a:lnTo>
                  <a:pt x="369" y="329"/>
                </a:lnTo>
                <a:lnTo>
                  <a:pt x="318" y="342"/>
                </a:lnTo>
                <a:lnTo>
                  <a:pt x="292" y="354"/>
                </a:lnTo>
                <a:lnTo>
                  <a:pt x="254" y="367"/>
                </a:lnTo>
                <a:lnTo>
                  <a:pt x="229" y="380"/>
                </a:lnTo>
                <a:lnTo>
                  <a:pt x="203" y="392"/>
                </a:lnTo>
                <a:lnTo>
                  <a:pt x="178" y="392"/>
                </a:lnTo>
                <a:lnTo>
                  <a:pt x="152" y="405"/>
                </a:lnTo>
                <a:lnTo>
                  <a:pt x="140" y="405"/>
                </a:lnTo>
                <a:lnTo>
                  <a:pt x="127" y="405"/>
                </a:lnTo>
                <a:lnTo>
                  <a:pt x="114" y="405"/>
                </a:lnTo>
                <a:lnTo>
                  <a:pt x="102" y="418"/>
                </a:lnTo>
                <a:lnTo>
                  <a:pt x="89" y="405"/>
                </a:lnTo>
                <a:lnTo>
                  <a:pt x="76" y="405"/>
                </a:lnTo>
                <a:lnTo>
                  <a:pt x="63" y="392"/>
                </a:lnTo>
                <a:lnTo>
                  <a:pt x="51" y="380"/>
                </a:lnTo>
                <a:lnTo>
                  <a:pt x="51" y="367"/>
                </a:lnTo>
                <a:lnTo>
                  <a:pt x="38" y="354"/>
                </a:lnTo>
                <a:lnTo>
                  <a:pt x="25" y="329"/>
                </a:lnTo>
                <a:lnTo>
                  <a:pt x="12" y="304"/>
                </a:lnTo>
                <a:lnTo>
                  <a:pt x="0" y="266"/>
                </a:lnTo>
                <a:lnTo>
                  <a:pt x="0" y="240"/>
                </a:lnTo>
                <a:lnTo>
                  <a:pt x="0" y="215"/>
                </a:lnTo>
                <a:lnTo>
                  <a:pt x="12" y="202"/>
                </a:lnTo>
                <a:lnTo>
                  <a:pt x="25" y="202"/>
                </a:lnTo>
                <a:lnTo>
                  <a:pt x="38" y="190"/>
                </a:lnTo>
                <a:lnTo>
                  <a:pt x="63" y="202"/>
                </a:lnTo>
                <a:lnTo>
                  <a:pt x="76" y="202"/>
                </a:lnTo>
                <a:lnTo>
                  <a:pt x="114" y="215"/>
                </a:lnTo>
                <a:lnTo>
                  <a:pt x="127" y="228"/>
                </a:lnTo>
                <a:lnTo>
                  <a:pt x="152" y="228"/>
                </a:lnTo>
              </a:path>
            </a:pathLst>
          </a:custGeom>
          <a:solidFill>
            <a:srgbClr val="FF0000"/>
          </a:solidFill>
          <a:ln w="12700">
            <a:solidFill>
              <a:srgbClr val="000000"/>
            </a:solidFill>
            <a:round/>
          </a:ln>
        </p:spPr>
        <p:txBody>
          <a:bodyPr/>
          <a:lstStyle/>
          <a:p>
            <a:endParaRPr lang="zh-CN" altLang="en-US"/>
          </a:p>
        </p:txBody>
      </p:sp>
      <p:sp>
        <p:nvSpPr>
          <p:cNvPr id="62496" name="Freeform 32"/>
          <p:cNvSpPr>
            <a:spLocks noChangeArrowheads="1"/>
          </p:cNvSpPr>
          <p:nvPr/>
        </p:nvSpPr>
        <p:spPr bwMode="auto">
          <a:xfrm>
            <a:off x="6657976" y="3183468"/>
            <a:ext cx="104775" cy="1020233"/>
          </a:xfrm>
          <a:custGeom>
            <a:avLst/>
            <a:gdLst>
              <a:gd name="T0" fmla="*/ 165 w 165"/>
              <a:gd name="T1" fmla="*/ 63 h 1204"/>
              <a:gd name="T2" fmla="*/ 165 w 165"/>
              <a:gd name="T3" fmla="*/ 164 h 1204"/>
              <a:gd name="T4" fmla="*/ 165 w 165"/>
              <a:gd name="T5" fmla="*/ 266 h 1204"/>
              <a:gd name="T6" fmla="*/ 165 w 165"/>
              <a:gd name="T7" fmla="*/ 367 h 1204"/>
              <a:gd name="T8" fmla="*/ 165 w 165"/>
              <a:gd name="T9" fmla="*/ 456 h 1204"/>
              <a:gd name="T10" fmla="*/ 152 w 165"/>
              <a:gd name="T11" fmla="*/ 545 h 1204"/>
              <a:gd name="T12" fmla="*/ 152 w 165"/>
              <a:gd name="T13" fmla="*/ 621 h 1204"/>
              <a:gd name="T14" fmla="*/ 152 w 165"/>
              <a:gd name="T15" fmla="*/ 697 h 1204"/>
              <a:gd name="T16" fmla="*/ 152 w 165"/>
              <a:gd name="T17" fmla="*/ 760 h 1204"/>
              <a:gd name="T18" fmla="*/ 152 w 165"/>
              <a:gd name="T19" fmla="*/ 823 h 1204"/>
              <a:gd name="T20" fmla="*/ 152 w 165"/>
              <a:gd name="T21" fmla="*/ 874 h 1204"/>
              <a:gd name="T22" fmla="*/ 152 w 165"/>
              <a:gd name="T23" fmla="*/ 925 h 1204"/>
              <a:gd name="T24" fmla="*/ 152 w 165"/>
              <a:gd name="T25" fmla="*/ 963 h 1204"/>
              <a:gd name="T26" fmla="*/ 140 w 165"/>
              <a:gd name="T27" fmla="*/ 1001 h 1204"/>
              <a:gd name="T28" fmla="*/ 140 w 165"/>
              <a:gd name="T29" fmla="*/ 1026 h 1204"/>
              <a:gd name="T30" fmla="*/ 140 w 165"/>
              <a:gd name="T31" fmla="*/ 1051 h 1204"/>
              <a:gd name="T32" fmla="*/ 140 w 165"/>
              <a:gd name="T33" fmla="*/ 1077 h 1204"/>
              <a:gd name="T34" fmla="*/ 140 w 165"/>
              <a:gd name="T35" fmla="*/ 1102 h 1204"/>
              <a:gd name="T36" fmla="*/ 127 w 165"/>
              <a:gd name="T37" fmla="*/ 1127 h 1204"/>
              <a:gd name="T38" fmla="*/ 127 w 165"/>
              <a:gd name="T39" fmla="*/ 1153 h 1204"/>
              <a:gd name="T40" fmla="*/ 127 w 165"/>
              <a:gd name="T41" fmla="*/ 1166 h 1204"/>
              <a:gd name="T42" fmla="*/ 114 w 165"/>
              <a:gd name="T43" fmla="*/ 1178 h 1204"/>
              <a:gd name="T44" fmla="*/ 114 w 165"/>
              <a:gd name="T45" fmla="*/ 1191 h 1204"/>
              <a:gd name="T46" fmla="*/ 114 w 165"/>
              <a:gd name="T47" fmla="*/ 1204 h 1204"/>
              <a:gd name="T48" fmla="*/ 101 w 165"/>
              <a:gd name="T49" fmla="*/ 1204 h 1204"/>
              <a:gd name="T50" fmla="*/ 101 w 165"/>
              <a:gd name="T51" fmla="*/ 1191 h 1204"/>
              <a:gd name="T52" fmla="*/ 89 w 165"/>
              <a:gd name="T53" fmla="*/ 1191 h 1204"/>
              <a:gd name="T54" fmla="*/ 76 w 165"/>
              <a:gd name="T55" fmla="*/ 1178 h 1204"/>
              <a:gd name="T56" fmla="*/ 76 w 165"/>
              <a:gd name="T57" fmla="*/ 1153 h 1204"/>
              <a:gd name="T58" fmla="*/ 51 w 165"/>
              <a:gd name="T59" fmla="*/ 1102 h 1204"/>
              <a:gd name="T60" fmla="*/ 51 w 165"/>
              <a:gd name="T61" fmla="*/ 1077 h 1204"/>
              <a:gd name="T62" fmla="*/ 38 w 165"/>
              <a:gd name="T63" fmla="*/ 1039 h 1204"/>
              <a:gd name="T64" fmla="*/ 38 w 165"/>
              <a:gd name="T65" fmla="*/ 1026 h 1204"/>
              <a:gd name="T66" fmla="*/ 38 w 165"/>
              <a:gd name="T67" fmla="*/ 1001 h 1204"/>
              <a:gd name="T68" fmla="*/ 25 w 165"/>
              <a:gd name="T69" fmla="*/ 975 h 1204"/>
              <a:gd name="T70" fmla="*/ 25 w 165"/>
              <a:gd name="T71" fmla="*/ 950 h 1204"/>
              <a:gd name="T72" fmla="*/ 25 w 165"/>
              <a:gd name="T73" fmla="*/ 925 h 1204"/>
              <a:gd name="T74" fmla="*/ 38 w 165"/>
              <a:gd name="T75" fmla="*/ 887 h 1204"/>
              <a:gd name="T76" fmla="*/ 38 w 165"/>
              <a:gd name="T77" fmla="*/ 861 h 1204"/>
              <a:gd name="T78" fmla="*/ 38 w 165"/>
              <a:gd name="T79" fmla="*/ 823 h 1204"/>
              <a:gd name="T80" fmla="*/ 51 w 165"/>
              <a:gd name="T81" fmla="*/ 735 h 1204"/>
              <a:gd name="T82" fmla="*/ 51 w 165"/>
              <a:gd name="T83" fmla="*/ 659 h 1204"/>
              <a:gd name="T84" fmla="*/ 51 w 165"/>
              <a:gd name="T85" fmla="*/ 608 h 1204"/>
              <a:gd name="T86" fmla="*/ 51 w 165"/>
              <a:gd name="T87" fmla="*/ 557 h 1204"/>
              <a:gd name="T88" fmla="*/ 51 w 165"/>
              <a:gd name="T89" fmla="*/ 507 h 1204"/>
              <a:gd name="T90" fmla="*/ 51 w 165"/>
              <a:gd name="T91" fmla="*/ 456 h 1204"/>
              <a:gd name="T92" fmla="*/ 51 w 165"/>
              <a:gd name="T93" fmla="*/ 342 h 1204"/>
              <a:gd name="T94" fmla="*/ 38 w 165"/>
              <a:gd name="T95" fmla="*/ 241 h 1204"/>
              <a:gd name="T96" fmla="*/ 25 w 165"/>
              <a:gd name="T97" fmla="*/ 126 h 1204"/>
              <a:gd name="T98" fmla="*/ 0 w 165"/>
              <a:gd name="T99" fmla="*/ 0 h 1204"/>
              <a:gd name="T100" fmla="*/ 165 w 165"/>
              <a:gd name="T101" fmla="*/ 63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1204">
                <a:moveTo>
                  <a:pt x="165" y="63"/>
                </a:moveTo>
                <a:lnTo>
                  <a:pt x="165" y="164"/>
                </a:lnTo>
                <a:lnTo>
                  <a:pt x="165" y="266"/>
                </a:lnTo>
                <a:lnTo>
                  <a:pt x="165" y="367"/>
                </a:lnTo>
                <a:lnTo>
                  <a:pt x="165" y="456"/>
                </a:lnTo>
                <a:lnTo>
                  <a:pt x="152" y="545"/>
                </a:lnTo>
                <a:lnTo>
                  <a:pt x="152" y="621"/>
                </a:lnTo>
                <a:lnTo>
                  <a:pt x="152" y="697"/>
                </a:lnTo>
                <a:lnTo>
                  <a:pt x="152" y="760"/>
                </a:lnTo>
                <a:lnTo>
                  <a:pt x="152" y="823"/>
                </a:lnTo>
                <a:lnTo>
                  <a:pt x="152" y="874"/>
                </a:lnTo>
                <a:lnTo>
                  <a:pt x="152" y="925"/>
                </a:lnTo>
                <a:lnTo>
                  <a:pt x="152" y="963"/>
                </a:lnTo>
                <a:lnTo>
                  <a:pt x="140" y="1001"/>
                </a:lnTo>
                <a:lnTo>
                  <a:pt x="140" y="1026"/>
                </a:lnTo>
                <a:lnTo>
                  <a:pt x="140" y="1051"/>
                </a:lnTo>
                <a:lnTo>
                  <a:pt x="140" y="1077"/>
                </a:lnTo>
                <a:lnTo>
                  <a:pt x="140" y="1102"/>
                </a:lnTo>
                <a:lnTo>
                  <a:pt x="127" y="1127"/>
                </a:lnTo>
                <a:lnTo>
                  <a:pt x="127" y="1153"/>
                </a:lnTo>
                <a:lnTo>
                  <a:pt x="127" y="1166"/>
                </a:lnTo>
                <a:lnTo>
                  <a:pt x="114" y="1178"/>
                </a:lnTo>
                <a:lnTo>
                  <a:pt x="114" y="1191"/>
                </a:lnTo>
                <a:lnTo>
                  <a:pt x="114" y="1204"/>
                </a:lnTo>
                <a:lnTo>
                  <a:pt x="101" y="1204"/>
                </a:lnTo>
                <a:lnTo>
                  <a:pt x="101" y="1191"/>
                </a:lnTo>
                <a:lnTo>
                  <a:pt x="89" y="1191"/>
                </a:lnTo>
                <a:lnTo>
                  <a:pt x="76" y="1178"/>
                </a:lnTo>
                <a:lnTo>
                  <a:pt x="76" y="1153"/>
                </a:lnTo>
                <a:lnTo>
                  <a:pt x="51" y="1102"/>
                </a:lnTo>
                <a:lnTo>
                  <a:pt x="51" y="1077"/>
                </a:lnTo>
                <a:lnTo>
                  <a:pt x="38" y="1039"/>
                </a:lnTo>
                <a:lnTo>
                  <a:pt x="38" y="1026"/>
                </a:lnTo>
                <a:lnTo>
                  <a:pt x="38" y="1001"/>
                </a:lnTo>
                <a:lnTo>
                  <a:pt x="25" y="975"/>
                </a:lnTo>
                <a:lnTo>
                  <a:pt x="25" y="950"/>
                </a:lnTo>
                <a:lnTo>
                  <a:pt x="25" y="925"/>
                </a:lnTo>
                <a:lnTo>
                  <a:pt x="38" y="887"/>
                </a:lnTo>
                <a:lnTo>
                  <a:pt x="38" y="861"/>
                </a:lnTo>
                <a:lnTo>
                  <a:pt x="38" y="823"/>
                </a:lnTo>
                <a:lnTo>
                  <a:pt x="51" y="735"/>
                </a:lnTo>
                <a:lnTo>
                  <a:pt x="51" y="659"/>
                </a:lnTo>
                <a:lnTo>
                  <a:pt x="51" y="608"/>
                </a:lnTo>
                <a:lnTo>
                  <a:pt x="51" y="557"/>
                </a:lnTo>
                <a:lnTo>
                  <a:pt x="51" y="507"/>
                </a:lnTo>
                <a:lnTo>
                  <a:pt x="51" y="456"/>
                </a:lnTo>
                <a:lnTo>
                  <a:pt x="51" y="342"/>
                </a:lnTo>
                <a:lnTo>
                  <a:pt x="38" y="241"/>
                </a:lnTo>
                <a:lnTo>
                  <a:pt x="25" y="126"/>
                </a:lnTo>
                <a:lnTo>
                  <a:pt x="0" y="0"/>
                </a:lnTo>
                <a:lnTo>
                  <a:pt x="165" y="63"/>
                </a:lnTo>
              </a:path>
            </a:pathLst>
          </a:custGeom>
          <a:solidFill>
            <a:srgbClr val="FF0000"/>
          </a:solidFill>
          <a:ln w="12700">
            <a:solidFill>
              <a:srgbClr val="000000"/>
            </a:solidFill>
            <a:round/>
          </a:ln>
        </p:spPr>
        <p:txBody>
          <a:bodyPr/>
          <a:lstStyle/>
          <a:p>
            <a:endParaRPr lang="zh-CN" altLang="en-US"/>
          </a:p>
        </p:txBody>
      </p:sp>
      <p:sp>
        <p:nvSpPr>
          <p:cNvPr id="62497" name="Freeform 33"/>
          <p:cNvSpPr>
            <a:spLocks noChangeArrowheads="1"/>
          </p:cNvSpPr>
          <p:nvPr/>
        </p:nvSpPr>
        <p:spPr bwMode="auto">
          <a:xfrm>
            <a:off x="6729413" y="2561167"/>
            <a:ext cx="736600" cy="237067"/>
          </a:xfrm>
          <a:custGeom>
            <a:avLst/>
            <a:gdLst>
              <a:gd name="T0" fmla="*/ 1158 w 1158"/>
              <a:gd name="T1" fmla="*/ 89 h 279"/>
              <a:gd name="T2" fmla="*/ 1132 w 1158"/>
              <a:gd name="T3" fmla="*/ 101 h 279"/>
              <a:gd name="T4" fmla="*/ 1082 w 1158"/>
              <a:gd name="T5" fmla="*/ 114 h 279"/>
              <a:gd name="T6" fmla="*/ 1031 w 1158"/>
              <a:gd name="T7" fmla="*/ 127 h 279"/>
              <a:gd name="T8" fmla="*/ 967 w 1158"/>
              <a:gd name="T9" fmla="*/ 139 h 279"/>
              <a:gd name="T10" fmla="*/ 891 w 1158"/>
              <a:gd name="T11" fmla="*/ 152 h 279"/>
              <a:gd name="T12" fmla="*/ 751 w 1158"/>
              <a:gd name="T13" fmla="*/ 177 h 279"/>
              <a:gd name="T14" fmla="*/ 535 w 1158"/>
              <a:gd name="T15" fmla="*/ 215 h 279"/>
              <a:gd name="T16" fmla="*/ 356 w 1158"/>
              <a:gd name="T17" fmla="*/ 253 h 279"/>
              <a:gd name="T18" fmla="*/ 267 w 1158"/>
              <a:gd name="T19" fmla="*/ 266 h 279"/>
              <a:gd name="T20" fmla="*/ 204 w 1158"/>
              <a:gd name="T21" fmla="*/ 279 h 279"/>
              <a:gd name="T22" fmla="*/ 153 w 1158"/>
              <a:gd name="T23" fmla="*/ 279 h 279"/>
              <a:gd name="T24" fmla="*/ 115 w 1158"/>
              <a:gd name="T25" fmla="*/ 279 h 279"/>
              <a:gd name="T26" fmla="*/ 77 w 1158"/>
              <a:gd name="T27" fmla="*/ 253 h 279"/>
              <a:gd name="T28" fmla="*/ 26 w 1158"/>
              <a:gd name="T29" fmla="*/ 228 h 279"/>
              <a:gd name="T30" fmla="*/ 0 w 1158"/>
              <a:gd name="T31" fmla="*/ 203 h 279"/>
              <a:gd name="T32" fmla="*/ 13 w 1158"/>
              <a:gd name="T33" fmla="*/ 190 h 279"/>
              <a:gd name="T34" fmla="*/ 51 w 1158"/>
              <a:gd name="T35" fmla="*/ 177 h 279"/>
              <a:gd name="T36" fmla="*/ 89 w 1158"/>
              <a:gd name="T37" fmla="*/ 177 h 279"/>
              <a:gd name="T38" fmla="*/ 140 w 1158"/>
              <a:gd name="T39" fmla="*/ 165 h 279"/>
              <a:gd name="T40" fmla="*/ 204 w 1158"/>
              <a:gd name="T41" fmla="*/ 152 h 279"/>
              <a:gd name="T42" fmla="*/ 306 w 1158"/>
              <a:gd name="T43" fmla="*/ 127 h 279"/>
              <a:gd name="T44" fmla="*/ 484 w 1158"/>
              <a:gd name="T45" fmla="*/ 89 h 279"/>
              <a:gd name="T46" fmla="*/ 573 w 1158"/>
              <a:gd name="T47" fmla="*/ 76 h 279"/>
              <a:gd name="T48" fmla="*/ 649 w 1158"/>
              <a:gd name="T49" fmla="*/ 51 h 279"/>
              <a:gd name="T50" fmla="*/ 725 w 1158"/>
              <a:gd name="T51" fmla="*/ 38 h 279"/>
              <a:gd name="T52" fmla="*/ 789 w 1158"/>
              <a:gd name="T53" fmla="*/ 25 h 279"/>
              <a:gd name="T54" fmla="*/ 840 w 1158"/>
              <a:gd name="T55" fmla="*/ 12 h 279"/>
              <a:gd name="T56" fmla="*/ 891 w 1158"/>
              <a:gd name="T57" fmla="*/ 12 h 279"/>
              <a:gd name="T58" fmla="*/ 929 w 1158"/>
              <a:gd name="T59" fmla="*/ 0 h 279"/>
              <a:gd name="T60" fmla="*/ 954 w 1158"/>
              <a:gd name="T61" fmla="*/ 0 h 279"/>
              <a:gd name="T62" fmla="*/ 1031 w 1158"/>
              <a:gd name="T63" fmla="*/ 12 h 279"/>
              <a:gd name="T64" fmla="*/ 1107 w 1158"/>
              <a:gd name="T65" fmla="*/ 25 h 279"/>
              <a:gd name="T66" fmla="*/ 1145 w 1158"/>
              <a:gd name="T67" fmla="*/ 51 h 279"/>
              <a:gd name="T68" fmla="*/ 1158 w 1158"/>
              <a:gd name="T69" fmla="*/ 7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8" h="279">
                <a:moveTo>
                  <a:pt x="1158" y="76"/>
                </a:moveTo>
                <a:lnTo>
                  <a:pt x="1158" y="89"/>
                </a:lnTo>
                <a:lnTo>
                  <a:pt x="1145" y="101"/>
                </a:lnTo>
                <a:lnTo>
                  <a:pt x="1132" y="101"/>
                </a:lnTo>
                <a:lnTo>
                  <a:pt x="1107" y="114"/>
                </a:lnTo>
                <a:lnTo>
                  <a:pt x="1082" y="114"/>
                </a:lnTo>
                <a:lnTo>
                  <a:pt x="1069" y="127"/>
                </a:lnTo>
                <a:lnTo>
                  <a:pt x="1031" y="127"/>
                </a:lnTo>
                <a:lnTo>
                  <a:pt x="1005" y="139"/>
                </a:lnTo>
                <a:lnTo>
                  <a:pt x="967" y="139"/>
                </a:lnTo>
                <a:lnTo>
                  <a:pt x="929" y="152"/>
                </a:lnTo>
                <a:lnTo>
                  <a:pt x="891" y="152"/>
                </a:lnTo>
                <a:lnTo>
                  <a:pt x="853" y="165"/>
                </a:lnTo>
                <a:lnTo>
                  <a:pt x="751" y="177"/>
                </a:lnTo>
                <a:lnTo>
                  <a:pt x="636" y="203"/>
                </a:lnTo>
                <a:lnTo>
                  <a:pt x="535" y="215"/>
                </a:lnTo>
                <a:lnTo>
                  <a:pt x="420" y="241"/>
                </a:lnTo>
                <a:lnTo>
                  <a:pt x="356" y="253"/>
                </a:lnTo>
                <a:lnTo>
                  <a:pt x="306" y="266"/>
                </a:lnTo>
                <a:lnTo>
                  <a:pt x="267" y="266"/>
                </a:lnTo>
                <a:lnTo>
                  <a:pt x="229" y="279"/>
                </a:lnTo>
                <a:lnTo>
                  <a:pt x="204" y="279"/>
                </a:lnTo>
                <a:lnTo>
                  <a:pt x="166" y="279"/>
                </a:lnTo>
                <a:lnTo>
                  <a:pt x="153" y="279"/>
                </a:lnTo>
                <a:lnTo>
                  <a:pt x="140" y="279"/>
                </a:lnTo>
                <a:lnTo>
                  <a:pt x="115" y="279"/>
                </a:lnTo>
                <a:lnTo>
                  <a:pt x="89" y="266"/>
                </a:lnTo>
                <a:lnTo>
                  <a:pt x="77" y="253"/>
                </a:lnTo>
                <a:lnTo>
                  <a:pt x="51" y="241"/>
                </a:lnTo>
                <a:lnTo>
                  <a:pt x="26" y="228"/>
                </a:lnTo>
                <a:lnTo>
                  <a:pt x="13" y="215"/>
                </a:lnTo>
                <a:lnTo>
                  <a:pt x="0" y="203"/>
                </a:lnTo>
                <a:lnTo>
                  <a:pt x="0" y="190"/>
                </a:lnTo>
                <a:lnTo>
                  <a:pt x="13" y="190"/>
                </a:lnTo>
                <a:lnTo>
                  <a:pt x="26" y="177"/>
                </a:lnTo>
                <a:lnTo>
                  <a:pt x="51" y="177"/>
                </a:lnTo>
                <a:lnTo>
                  <a:pt x="64" y="177"/>
                </a:lnTo>
                <a:lnTo>
                  <a:pt x="89" y="177"/>
                </a:lnTo>
                <a:lnTo>
                  <a:pt x="115" y="177"/>
                </a:lnTo>
                <a:lnTo>
                  <a:pt x="140" y="165"/>
                </a:lnTo>
                <a:lnTo>
                  <a:pt x="166" y="165"/>
                </a:lnTo>
                <a:lnTo>
                  <a:pt x="204" y="152"/>
                </a:lnTo>
                <a:lnTo>
                  <a:pt x="229" y="152"/>
                </a:lnTo>
                <a:lnTo>
                  <a:pt x="306" y="127"/>
                </a:lnTo>
                <a:lnTo>
                  <a:pt x="395" y="114"/>
                </a:lnTo>
                <a:lnTo>
                  <a:pt x="484" y="89"/>
                </a:lnTo>
                <a:lnTo>
                  <a:pt x="522" y="76"/>
                </a:lnTo>
                <a:lnTo>
                  <a:pt x="573" y="76"/>
                </a:lnTo>
                <a:lnTo>
                  <a:pt x="611" y="63"/>
                </a:lnTo>
                <a:lnTo>
                  <a:pt x="649" y="51"/>
                </a:lnTo>
                <a:lnTo>
                  <a:pt x="687" y="51"/>
                </a:lnTo>
                <a:lnTo>
                  <a:pt x="725" y="38"/>
                </a:lnTo>
                <a:lnTo>
                  <a:pt x="764" y="25"/>
                </a:lnTo>
                <a:lnTo>
                  <a:pt x="789" y="25"/>
                </a:lnTo>
                <a:lnTo>
                  <a:pt x="814" y="25"/>
                </a:lnTo>
                <a:lnTo>
                  <a:pt x="840" y="12"/>
                </a:lnTo>
                <a:lnTo>
                  <a:pt x="865" y="12"/>
                </a:lnTo>
                <a:lnTo>
                  <a:pt x="891" y="12"/>
                </a:lnTo>
                <a:lnTo>
                  <a:pt x="903" y="0"/>
                </a:lnTo>
                <a:lnTo>
                  <a:pt x="929" y="0"/>
                </a:lnTo>
                <a:lnTo>
                  <a:pt x="942" y="0"/>
                </a:lnTo>
                <a:lnTo>
                  <a:pt x="954" y="0"/>
                </a:lnTo>
                <a:lnTo>
                  <a:pt x="993" y="0"/>
                </a:lnTo>
                <a:lnTo>
                  <a:pt x="1031" y="12"/>
                </a:lnTo>
                <a:lnTo>
                  <a:pt x="1069" y="12"/>
                </a:lnTo>
                <a:lnTo>
                  <a:pt x="1107" y="25"/>
                </a:lnTo>
                <a:lnTo>
                  <a:pt x="1132" y="38"/>
                </a:lnTo>
                <a:lnTo>
                  <a:pt x="1145" y="51"/>
                </a:lnTo>
                <a:lnTo>
                  <a:pt x="1158" y="63"/>
                </a:lnTo>
                <a:lnTo>
                  <a:pt x="1158" y="76"/>
                </a:lnTo>
              </a:path>
            </a:pathLst>
          </a:custGeom>
          <a:solidFill>
            <a:srgbClr val="FF0000"/>
          </a:solidFill>
          <a:ln w="12700">
            <a:solidFill>
              <a:srgbClr val="000000"/>
            </a:solidFill>
            <a:round/>
          </a:ln>
        </p:spPr>
        <p:txBody>
          <a:bodyPr/>
          <a:lstStyle/>
          <a:p>
            <a:endParaRPr lang="zh-CN" altLang="en-US"/>
          </a:p>
        </p:txBody>
      </p:sp>
      <p:sp>
        <p:nvSpPr>
          <p:cNvPr id="62502" name="Freeform 38"/>
          <p:cNvSpPr>
            <a:spLocks noChangeArrowheads="1"/>
          </p:cNvSpPr>
          <p:nvPr/>
        </p:nvSpPr>
        <p:spPr bwMode="auto">
          <a:xfrm>
            <a:off x="6713538" y="3056467"/>
            <a:ext cx="849312" cy="1308100"/>
          </a:xfrm>
          <a:custGeom>
            <a:avLst/>
            <a:gdLst>
              <a:gd name="T0" fmla="*/ 1081 w 1336"/>
              <a:gd name="T1" fmla="*/ 12 h 1546"/>
              <a:gd name="T2" fmla="*/ 1196 w 1336"/>
              <a:gd name="T3" fmla="*/ 50 h 1546"/>
              <a:gd name="T4" fmla="*/ 1285 w 1336"/>
              <a:gd name="T5" fmla="*/ 114 h 1546"/>
              <a:gd name="T6" fmla="*/ 1323 w 1336"/>
              <a:gd name="T7" fmla="*/ 164 h 1546"/>
              <a:gd name="T8" fmla="*/ 1310 w 1336"/>
              <a:gd name="T9" fmla="*/ 202 h 1546"/>
              <a:gd name="T10" fmla="*/ 1285 w 1336"/>
              <a:gd name="T11" fmla="*/ 240 h 1546"/>
              <a:gd name="T12" fmla="*/ 1272 w 1336"/>
              <a:gd name="T13" fmla="*/ 316 h 1546"/>
              <a:gd name="T14" fmla="*/ 1259 w 1336"/>
              <a:gd name="T15" fmla="*/ 469 h 1546"/>
              <a:gd name="T16" fmla="*/ 1234 w 1336"/>
              <a:gd name="T17" fmla="*/ 925 h 1546"/>
              <a:gd name="T18" fmla="*/ 1208 w 1336"/>
              <a:gd name="T19" fmla="*/ 1077 h 1546"/>
              <a:gd name="T20" fmla="*/ 1196 w 1336"/>
              <a:gd name="T21" fmla="*/ 1203 h 1546"/>
              <a:gd name="T22" fmla="*/ 1157 w 1336"/>
              <a:gd name="T23" fmla="*/ 1318 h 1546"/>
              <a:gd name="T24" fmla="*/ 1119 w 1336"/>
              <a:gd name="T25" fmla="*/ 1406 h 1546"/>
              <a:gd name="T26" fmla="*/ 1081 w 1336"/>
              <a:gd name="T27" fmla="*/ 1470 h 1546"/>
              <a:gd name="T28" fmla="*/ 1018 w 1336"/>
              <a:gd name="T29" fmla="*/ 1533 h 1546"/>
              <a:gd name="T30" fmla="*/ 967 w 1336"/>
              <a:gd name="T31" fmla="*/ 1533 h 1546"/>
              <a:gd name="T32" fmla="*/ 954 w 1336"/>
              <a:gd name="T33" fmla="*/ 1482 h 1546"/>
              <a:gd name="T34" fmla="*/ 928 w 1336"/>
              <a:gd name="T35" fmla="*/ 1432 h 1546"/>
              <a:gd name="T36" fmla="*/ 878 w 1336"/>
              <a:gd name="T37" fmla="*/ 1368 h 1546"/>
              <a:gd name="T38" fmla="*/ 814 w 1336"/>
              <a:gd name="T39" fmla="*/ 1318 h 1546"/>
              <a:gd name="T40" fmla="*/ 763 w 1336"/>
              <a:gd name="T41" fmla="*/ 1267 h 1546"/>
              <a:gd name="T42" fmla="*/ 738 w 1336"/>
              <a:gd name="T43" fmla="*/ 1229 h 1546"/>
              <a:gd name="T44" fmla="*/ 776 w 1336"/>
              <a:gd name="T45" fmla="*/ 1229 h 1546"/>
              <a:gd name="T46" fmla="*/ 839 w 1336"/>
              <a:gd name="T47" fmla="*/ 1229 h 1546"/>
              <a:gd name="T48" fmla="*/ 916 w 1336"/>
              <a:gd name="T49" fmla="*/ 1241 h 1546"/>
              <a:gd name="T50" fmla="*/ 967 w 1336"/>
              <a:gd name="T51" fmla="*/ 1241 h 1546"/>
              <a:gd name="T52" fmla="*/ 1018 w 1336"/>
              <a:gd name="T53" fmla="*/ 1229 h 1546"/>
              <a:gd name="T54" fmla="*/ 1043 w 1336"/>
              <a:gd name="T55" fmla="*/ 1178 h 1546"/>
              <a:gd name="T56" fmla="*/ 1056 w 1336"/>
              <a:gd name="T57" fmla="*/ 1089 h 1546"/>
              <a:gd name="T58" fmla="*/ 1094 w 1336"/>
              <a:gd name="T59" fmla="*/ 811 h 1546"/>
              <a:gd name="T60" fmla="*/ 1107 w 1336"/>
              <a:gd name="T61" fmla="*/ 557 h 1546"/>
              <a:gd name="T62" fmla="*/ 1107 w 1336"/>
              <a:gd name="T63" fmla="*/ 316 h 1546"/>
              <a:gd name="T64" fmla="*/ 1094 w 1336"/>
              <a:gd name="T65" fmla="*/ 228 h 1546"/>
              <a:gd name="T66" fmla="*/ 1081 w 1336"/>
              <a:gd name="T67" fmla="*/ 190 h 1546"/>
              <a:gd name="T68" fmla="*/ 1018 w 1336"/>
              <a:gd name="T69" fmla="*/ 164 h 1546"/>
              <a:gd name="T70" fmla="*/ 941 w 1336"/>
              <a:gd name="T71" fmla="*/ 152 h 1546"/>
              <a:gd name="T72" fmla="*/ 839 w 1336"/>
              <a:gd name="T73" fmla="*/ 164 h 1546"/>
              <a:gd name="T74" fmla="*/ 687 w 1336"/>
              <a:gd name="T75" fmla="*/ 177 h 1546"/>
              <a:gd name="T76" fmla="*/ 470 w 1336"/>
              <a:gd name="T77" fmla="*/ 215 h 1546"/>
              <a:gd name="T78" fmla="*/ 203 w 1336"/>
              <a:gd name="T79" fmla="*/ 253 h 1546"/>
              <a:gd name="T80" fmla="*/ 0 w 1336"/>
              <a:gd name="T81" fmla="*/ 190 h 1546"/>
              <a:gd name="T82" fmla="*/ 76 w 1336"/>
              <a:gd name="T83" fmla="*/ 190 h 1546"/>
              <a:gd name="T84" fmla="*/ 191 w 1336"/>
              <a:gd name="T85" fmla="*/ 164 h 1546"/>
              <a:gd name="T86" fmla="*/ 394 w 1336"/>
              <a:gd name="T87" fmla="*/ 139 h 1546"/>
              <a:gd name="T88" fmla="*/ 725 w 1336"/>
              <a:gd name="T89" fmla="*/ 101 h 1546"/>
              <a:gd name="T90" fmla="*/ 865 w 1336"/>
              <a:gd name="T91" fmla="*/ 76 h 1546"/>
              <a:gd name="T92" fmla="*/ 954 w 1336"/>
              <a:gd name="T93" fmla="*/ 50 h 1546"/>
              <a:gd name="T94" fmla="*/ 1018 w 1336"/>
              <a:gd name="T95" fmla="*/ 12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6" h="1546">
                <a:moveTo>
                  <a:pt x="1043" y="0"/>
                </a:moveTo>
                <a:lnTo>
                  <a:pt x="1056" y="12"/>
                </a:lnTo>
                <a:lnTo>
                  <a:pt x="1081" y="12"/>
                </a:lnTo>
                <a:lnTo>
                  <a:pt x="1119" y="25"/>
                </a:lnTo>
                <a:lnTo>
                  <a:pt x="1157" y="38"/>
                </a:lnTo>
                <a:lnTo>
                  <a:pt x="1196" y="50"/>
                </a:lnTo>
                <a:lnTo>
                  <a:pt x="1221" y="76"/>
                </a:lnTo>
                <a:lnTo>
                  <a:pt x="1259" y="88"/>
                </a:lnTo>
                <a:lnTo>
                  <a:pt x="1285" y="114"/>
                </a:lnTo>
                <a:lnTo>
                  <a:pt x="1310" y="126"/>
                </a:lnTo>
                <a:lnTo>
                  <a:pt x="1323" y="152"/>
                </a:lnTo>
                <a:lnTo>
                  <a:pt x="1323" y="164"/>
                </a:lnTo>
                <a:lnTo>
                  <a:pt x="1336" y="177"/>
                </a:lnTo>
                <a:lnTo>
                  <a:pt x="1323" y="190"/>
                </a:lnTo>
                <a:lnTo>
                  <a:pt x="1310" y="202"/>
                </a:lnTo>
                <a:lnTo>
                  <a:pt x="1297" y="215"/>
                </a:lnTo>
                <a:lnTo>
                  <a:pt x="1285" y="215"/>
                </a:lnTo>
                <a:lnTo>
                  <a:pt x="1285" y="240"/>
                </a:lnTo>
                <a:lnTo>
                  <a:pt x="1272" y="253"/>
                </a:lnTo>
                <a:lnTo>
                  <a:pt x="1272" y="291"/>
                </a:lnTo>
                <a:lnTo>
                  <a:pt x="1272" y="316"/>
                </a:lnTo>
                <a:lnTo>
                  <a:pt x="1259" y="367"/>
                </a:lnTo>
                <a:lnTo>
                  <a:pt x="1259" y="405"/>
                </a:lnTo>
                <a:lnTo>
                  <a:pt x="1259" y="469"/>
                </a:lnTo>
                <a:lnTo>
                  <a:pt x="1259" y="583"/>
                </a:lnTo>
                <a:lnTo>
                  <a:pt x="1247" y="697"/>
                </a:lnTo>
                <a:lnTo>
                  <a:pt x="1234" y="925"/>
                </a:lnTo>
                <a:lnTo>
                  <a:pt x="1221" y="975"/>
                </a:lnTo>
                <a:lnTo>
                  <a:pt x="1221" y="1026"/>
                </a:lnTo>
                <a:lnTo>
                  <a:pt x="1208" y="1077"/>
                </a:lnTo>
                <a:lnTo>
                  <a:pt x="1208" y="1127"/>
                </a:lnTo>
                <a:lnTo>
                  <a:pt x="1196" y="1165"/>
                </a:lnTo>
                <a:lnTo>
                  <a:pt x="1196" y="1203"/>
                </a:lnTo>
                <a:lnTo>
                  <a:pt x="1183" y="1241"/>
                </a:lnTo>
                <a:lnTo>
                  <a:pt x="1170" y="1279"/>
                </a:lnTo>
                <a:lnTo>
                  <a:pt x="1157" y="1318"/>
                </a:lnTo>
                <a:lnTo>
                  <a:pt x="1145" y="1356"/>
                </a:lnTo>
                <a:lnTo>
                  <a:pt x="1132" y="1381"/>
                </a:lnTo>
                <a:lnTo>
                  <a:pt x="1119" y="1406"/>
                </a:lnTo>
                <a:lnTo>
                  <a:pt x="1107" y="1432"/>
                </a:lnTo>
                <a:lnTo>
                  <a:pt x="1094" y="1457"/>
                </a:lnTo>
                <a:lnTo>
                  <a:pt x="1081" y="1470"/>
                </a:lnTo>
                <a:lnTo>
                  <a:pt x="1068" y="1495"/>
                </a:lnTo>
                <a:lnTo>
                  <a:pt x="1043" y="1508"/>
                </a:lnTo>
                <a:lnTo>
                  <a:pt x="1018" y="1533"/>
                </a:lnTo>
                <a:lnTo>
                  <a:pt x="992" y="1546"/>
                </a:lnTo>
                <a:lnTo>
                  <a:pt x="979" y="1546"/>
                </a:lnTo>
                <a:lnTo>
                  <a:pt x="967" y="1533"/>
                </a:lnTo>
                <a:lnTo>
                  <a:pt x="954" y="1520"/>
                </a:lnTo>
                <a:lnTo>
                  <a:pt x="954" y="1508"/>
                </a:lnTo>
                <a:lnTo>
                  <a:pt x="954" y="1482"/>
                </a:lnTo>
                <a:lnTo>
                  <a:pt x="941" y="1457"/>
                </a:lnTo>
                <a:lnTo>
                  <a:pt x="941" y="1444"/>
                </a:lnTo>
                <a:lnTo>
                  <a:pt x="928" y="1432"/>
                </a:lnTo>
                <a:lnTo>
                  <a:pt x="916" y="1406"/>
                </a:lnTo>
                <a:lnTo>
                  <a:pt x="903" y="1394"/>
                </a:lnTo>
                <a:lnTo>
                  <a:pt x="878" y="1368"/>
                </a:lnTo>
                <a:lnTo>
                  <a:pt x="865" y="1356"/>
                </a:lnTo>
                <a:lnTo>
                  <a:pt x="839" y="1330"/>
                </a:lnTo>
                <a:lnTo>
                  <a:pt x="814" y="1318"/>
                </a:lnTo>
                <a:lnTo>
                  <a:pt x="801" y="1292"/>
                </a:lnTo>
                <a:lnTo>
                  <a:pt x="776" y="1279"/>
                </a:lnTo>
                <a:lnTo>
                  <a:pt x="763" y="1267"/>
                </a:lnTo>
                <a:lnTo>
                  <a:pt x="750" y="1254"/>
                </a:lnTo>
                <a:lnTo>
                  <a:pt x="738" y="1241"/>
                </a:lnTo>
                <a:lnTo>
                  <a:pt x="738" y="1229"/>
                </a:lnTo>
                <a:lnTo>
                  <a:pt x="750" y="1229"/>
                </a:lnTo>
                <a:lnTo>
                  <a:pt x="763" y="1229"/>
                </a:lnTo>
                <a:lnTo>
                  <a:pt x="776" y="1229"/>
                </a:lnTo>
                <a:lnTo>
                  <a:pt x="789" y="1229"/>
                </a:lnTo>
                <a:lnTo>
                  <a:pt x="814" y="1229"/>
                </a:lnTo>
                <a:lnTo>
                  <a:pt x="839" y="1229"/>
                </a:lnTo>
                <a:lnTo>
                  <a:pt x="865" y="1241"/>
                </a:lnTo>
                <a:lnTo>
                  <a:pt x="890" y="1241"/>
                </a:lnTo>
                <a:lnTo>
                  <a:pt x="916" y="1241"/>
                </a:lnTo>
                <a:lnTo>
                  <a:pt x="941" y="1241"/>
                </a:lnTo>
                <a:lnTo>
                  <a:pt x="954" y="1241"/>
                </a:lnTo>
                <a:lnTo>
                  <a:pt x="967" y="1241"/>
                </a:lnTo>
                <a:lnTo>
                  <a:pt x="992" y="1241"/>
                </a:lnTo>
                <a:lnTo>
                  <a:pt x="1005" y="1241"/>
                </a:lnTo>
                <a:lnTo>
                  <a:pt x="1018" y="1229"/>
                </a:lnTo>
                <a:lnTo>
                  <a:pt x="1018" y="1216"/>
                </a:lnTo>
                <a:lnTo>
                  <a:pt x="1030" y="1203"/>
                </a:lnTo>
                <a:lnTo>
                  <a:pt x="1043" y="1178"/>
                </a:lnTo>
                <a:lnTo>
                  <a:pt x="1043" y="1153"/>
                </a:lnTo>
                <a:lnTo>
                  <a:pt x="1056" y="1127"/>
                </a:lnTo>
                <a:lnTo>
                  <a:pt x="1056" y="1089"/>
                </a:lnTo>
                <a:lnTo>
                  <a:pt x="1068" y="1051"/>
                </a:lnTo>
                <a:lnTo>
                  <a:pt x="1081" y="899"/>
                </a:lnTo>
                <a:lnTo>
                  <a:pt x="1094" y="811"/>
                </a:lnTo>
                <a:lnTo>
                  <a:pt x="1094" y="735"/>
                </a:lnTo>
                <a:lnTo>
                  <a:pt x="1107" y="646"/>
                </a:lnTo>
                <a:lnTo>
                  <a:pt x="1107" y="557"/>
                </a:lnTo>
                <a:lnTo>
                  <a:pt x="1107" y="380"/>
                </a:lnTo>
                <a:lnTo>
                  <a:pt x="1107" y="342"/>
                </a:lnTo>
                <a:lnTo>
                  <a:pt x="1107" y="316"/>
                </a:lnTo>
                <a:lnTo>
                  <a:pt x="1107" y="278"/>
                </a:lnTo>
                <a:lnTo>
                  <a:pt x="1094" y="253"/>
                </a:lnTo>
                <a:lnTo>
                  <a:pt x="1094" y="228"/>
                </a:lnTo>
                <a:lnTo>
                  <a:pt x="1094" y="215"/>
                </a:lnTo>
                <a:lnTo>
                  <a:pt x="1094" y="202"/>
                </a:lnTo>
                <a:lnTo>
                  <a:pt x="1081" y="190"/>
                </a:lnTo>
                <a:lnTo>
                  <a:pt x="1068" y="177"/>
                </a:lnTo>
                <a:lnTo>
                  <a:pt x="1043" y="177"/>
                </a:lnTo>
                <a:lnTo>
                  <a:pt x="1018" y="164"/>
                </a:lnTo>
                <a:lnTo>
                  <a:pt x="979" y="152"/>
                </a:lnTo>
                <a:lnTo>
                  <a:pt x="954" y="152"/>
                </a:lnTo>
                <a:lnTo>
                  <a:pt x="941" y="152"/>
                </a:lnTo>
                <a:lnTo>
                  <a:pt x="916" y="152"/>
                </a:lnTo>
                <a:lnTo>
                  <a:pt x="878" y="152"/>
                </a:lnTo>
                <a:lnTo>
                  <a:pt x="839" y="164"/>
                </a:lnTo>
                <a:lnTo>
                  <a:pt x="789" y="164"/>
                </a:lnTo>
                <a:lnTo>
                  <a:pt x="738" y="177"/>
                </a:lnTo>
                <a:lnTo>
                  <a:pt x="687" y="177"/>
                </a:lnTo>
                <a:lnTo>
                  <a:pt x="623" y="190"/>
                </a:lnTo>
                <a:lnTo>
                  <a:pt x="547" y="202"/>
                </a:lnTo>
                <a:lnTo>
                  <a:pt x="470" y="215"/>
                </a:lnTo>
                <a:lnTo>
                  <a:pt x="394" y="228"/>
                </a:lnTo>
                <a:lnTo>
                  <a:pt x="305" y="240"/>
                </a:lnTo>
                <a:lnTo>
                  <a:pt x="203" y="253"/>
                </a:lnTo>
                <a:lnTo>
                  <a:pt x="102" y="278"/>
                </a:lnTo>
                <a:lnTo>
                  <a:pt x="0" y="291"/>
                </a:lnTo>
                <a:lnTo>
                  <a:pt x="0" y="190"/>
                </a:lnTo>
                <a:lnTo>
                  <a:pt x="12" y="190"/>
                </a:lnTo>
                <a:lnTo>
                  <a:pt x="51" y="190"/>
                </a:lnTo>
                <a:lnTo>
                  <a:pt x="76" y="190"/>
                </a:lnTo>
                <a:lnTo>
                  <a:pt x="114" y="177"/>
                </a:lnTo>
                <a:lnTo>
                  <a:pt x="152" y="177"/>
                </a:lnTo>
                <a:lnTo>
                  <a:pt x="191" y="164"/>
                </a:lnTo>
                <a:lnTo>
                  <a:pt x="241" y="164"/>
                </a:lnTo>
                <a:lnTo>
                  <a:pt x="292" y="152"/>
                </a:lnTo>
                <a:lnTo>
                  <a:pt x="394" y="139"/>
                </a:lnTo>
                <a:lnTo>
                  <a:pt x="509" y="126"/>
                </a:lnTo>
                <a:lnTo>
                  <a:pt x="610" y="114"/>
                </a:lnTo>
                <a:lnTo>
                  <a:pt x="725" y="101"/>
                </a:lnTo>
                <a:lnTo>
                  <a:pt x="776" y="88"/>
                </a:lnTo>
                <a:lnTo>
                  <a:pt x="827" y="76"/>
                </a:lnTo>
                <a:lnTo>
                  <a:pt x="865" y="76"/>
                </a:lnTo>
                <a:lnTo>
                  <a:pt x="903" y="63"/>
                </a:lnTo>
                <a:lnTo>
                  <a:pt x="928" y="50"/>
                </a:lnTo>
                <a:lnTo>
                  <a:pt x="954" y="50"/>
                </a:lnTo>
                <a:lnTo>
                  <a:pt x="979" y="38"/>
                </a:lnTo>
                <a:lnTo>
                  <a:pt x="979" y="25"/>
                </a:lnTo>
                <a:lnTo>
                  <a:pt x="1018" y="12"/>
                </a:lnTo>
                <a:lnTo>
                  <a:pt x="1030" y="12"/>
                </a:lnTo>
                <a:lnTo>
                  <a:pt x="1043" y="0"/>
                </a:lnTo>
              </a:path>
            </a:pathLst>
          </a:custGeom>
          <a:solidFill>
            <a:srgbClr val="FF0000"/>
          </a:solidFill>
          <a:ln w="12700">
            <a:solidFill>
              <a:srgbClr val="000000"/>
            </a:solidFill>
            <a:round/>
          </a:ln>
        </p:spPr>
        <p:txBody>
          <a:bodyPr/>
          <a:lstStyle/>
          <a:p>
            <a:endParaRPr lang="zh-CN" altLang="en-US"/>
          </a:p>
        </p:txBody>
      </p:sp>
      <p:sp>
        <p:nvSpPr>
          <p:cNvPr id="62498" name="Freeform 34"/>
          <p:cNvSpPr>
            <a:spLocks noChangeArrowheads="1"/>
          </p:cNvSpPr>
          <p:nvPr/>
        </p:nvSpPr>
        <p:spPr bwMode="auto">
          <a:xfrm>
            <a:off x="6802438" y="2743200"/>
            <a:ext cx="209550" cy="1051984"/>
          </a:xfrm>
          <a:custGeom>
            <a:avLst/>
            <a:gdLst>
              <a:gd name="T0" fmla="*/ 127 w 330"/>
              <a:gd name="T1" fmla="*/ 1065 h 1242"/>
              <a:gd name="T2" fmla="*/ 101 w 330"/>
              <a:gd name="T3" fmla="*/ 1103 h 1242"/>
              <a:gd name="T4" fmla="*/ 89 w 330"/>
              <a:gd name="T5" fmla="*/ 1141 h 1242"/>
              <a:gd name="T6" fmla="*/ 63 w 330"/>
              <a:gd name="T7" fmla="*/ 1179 h 1242"/>
              <a:gd name="T8" fmla="*/ 51 w 330"/>
              <a:gd name="T9" fmla="*/ 1204 h 1242"/>
              <a:gd name="T10" fmla="*/ 38 w 330"/>
              <a:gd name="T11" fmla="*/ 1217 h 1242"/>
              <a:gd name="T12" fmla="*/ 25 w 330"/>
              <a:gd name="T13" fmla="*/ 1229 h 1242"/>
              <a:gd name="T14" fmla="*/ 12 w 330"/>
              <a:gd name="T15" fmla="*/ 1242 h 1242"/>
              <a:gd name="T16" fmla="*/ 0 w 330"/>
              <a:gd name="T17" fmla="*/ 1229 h 1242"/>
              <a:gd name="T18" fmla="*/ 0 w 330"/>
              <a:gd name="T19" fmla="*/ 1217 h 1242"/>
              <a:gd name="T20" fmla="*/ 0 w 330"/>
              <a:gd name="T21" fmla="*/ 1204 h 1242"/>
              <a:gd name="T22" fmla="*/ 12 w 330"/>
              <a:gd name="T23" fmla="*/ 1179 h 1242"/>
              <a:gd name="T24" fmla="*/ 12 w 330"/>
              <a:gd name="T25" fmla="*/ 1141 h 1242"/>
              <a:gd name="T26" fmla="*/ 25 w 330"/>
              <a:gd name="T27" fmla="*/ 1103 h 1242"/>
              <a:gd name="T28" fmla="*/ 51 w 330"/>
              <a:gd name="T29" fmla="*/ 1052 h 1242"/>
              <a:gd name="T30" fmla="*/ 63 w 330"/>
              <a:gd name="T31" fmla="*/ 989 h 1242"/>
              <a:gd name="T32" fmla="*/ 101 w 330"/>
              <a:gd name="T33" fmla="*/ 875 h 1242"/>
              <a:gd name="T34" fmla="*/ 140 w 330"/>
              <a:gd name="T35" fmla="*/ 748 h 1242"/>
              <a:gd name="T36" fmla="*/ 152 w 330"/>
              <a:gd name="T37" fmla="*/ 684 h 1242"/>
              <a:gd name="T38" fmla="*/ 165 w 330"/>
              <a:gd name="T39" fmla="*/ 608 h 1242"/>
              <a:gd name="T40" fmla="*/ 165 w 330"/>
              <a:gd name="T41" fmla="*/ 545 h 1242"/>
              <a:gd name="T42" fmla="*/ 178 w 330"/>
              <a:gd name="T43" fmla="*/ 482 h 1242"/>
              <a:gd name="T44" fmla="*/ 178 w 330"/>
              <a:gd name="T45" fmla="*/ 355 h 1242"/>
              <a:gd name="T46" fmla="*/ 191 w 330"/>
              <a:gd name="T47" fmla="*/ 228 h 1242"/>
              <a:gd name="T48" fmla="*/ 178 w 330"/>
              <a:gd name="T49" fmla="*/ 114 h 1242"/>
              <a:gd name="T50" fmla="*/ 178 w 330"/>
              <a:gd name="T51" fmla="*/ 0 h 1242"/>
              <a:gd name="T52" fmla="*/ 203 w 330"/>
              <a:gd name="T53" fmla="*/ 26 h 1242"/>
              <a:gd name="T54" fmla="*/ 241 w 330"/>
              <a:gd name="T55" fmla="*/ 38 h 1242"/>
              <a:gd name="T56" fmla="*/ 267 w 330"/>
              <a:gd name="T57" fmla="*/ 64 h 1242"/>
              <a:gd name="T58" fmla="*/ 292 w 330"/>
              <a:gd name="T59" fmla="*/ 89 h 1242"/>
              <a:gd name="T60" fmla="*/ 305 w 330"/>
              <a:gd name="T61" fmla="*/ 114 h 1242"/>
              <a:gd name="T62" fmla="*/ 318 w 330"/>
              <a:gd name="T63" fmla="*/ 127 h 1242"/>
              <a:gd name="T64" fmla="*/ 330 w 330"/>
              <a:gd name="T65" fmla="*/ 140 h 1242"/>
              <a:gd name="T66" fmla="*/ 330 w 330"/>
              <a:gd name="T67" fmla="*/ 152 h 1242"/>
              <a:gd name="T68" fmla="*/ 330 w 330"/>
              <a:gd name="T69" fmla="*/ 165 h 1242"/>
              <a:gd name="T70" fmla="*/ 330 w 330"/>
              <a:gd name="T71" fmla="*/ 178 h 1242"/>
              <a:gd name="T72" fmla="*/ 330 w 330"/>
              <a:gd name="T73" fmla="*/ 190 h 1242"/>
              <a:gd name="T74" fmla="*/ 318 w 330"/>
              <a:gd name="T75" fmla="*/ 203 h 1242"/>
              <a:gd name="T76" fmla="*/ 318 w 330"/>
              <a:gd name="T77" fmla="*/ 216 h 1242"/>
              <a:gd name="T78" fmla="*/ 318 w 330"/>
              <a:gd name="T79" fmla="*/ 241 h 1242"/>
              <a:gd name="T80" fmla="*/ 318 w 330"/>
              <a:gd name="T81" fmla="*/ 254 h 1242"/>
              <a:gd name="T82" fmla="*/ 305 w 330"/>
              <a:gd name="T83" fmla="*/ 279 h 1242"/>
              <a:gd name="T84" fmla="*/ 305 w 330"/>
              <a:gd name="T85" fmla="*/ 292 h 1242"/>
              <a:gd name="T86" fmla="*/ 305 w 330"/>
              <a:gd name="T87" fmla="*/ 317 h 1242"/>
              <a:gd name="T88" fmla="*/ 305 w 330"/>
              <a:gd name="T89" fmla="*/ 355 h 1242"/>
              <a:gd name="T90" fmla="*/ 305 w 330"/>
              <a:gd name="T91" fmla="*/ 380 h 1242"/>
              <a:gd name="T92" fmla="*/ 305 w 330"/>
              <a:gd name="T93" fmla="*/ 418 h 1242"/>
              <a:gd name="T94" fmla="*/ 292 w 330"/>
              <a:gd name="T95" fmla="*/ 456 h 1242"/>
              <a:gd name="T96" fmla="*/ 292 w 330"/>
              <a:gd name="T97" fmla="*/ 494 h 1242"/>
              <a:gd name="T98" fmla="*/ 280 w 330"/>
              <a:gd name="T99" fmla="*/ 583 h 1242"/>
              <a:gd name="T100" fmla="*/ 267 w 330"/>
              <a:gd name="T101" fmla="*/ 672 h 1242"/>
              <a:gd name="T102" fmla="*/ 241 w 330"/>
              <a:gd name="T103" fmla="*/ 773 h 1242"/>
              <a:gd name="T104" fmla="*/ 203 w 330"/>
              <a:gd name="T105" fmla="*/ 862 h 1242"/>
              <a:gd name="T106" fmla="*/ 165 w 330"/>
              <a:gd name="T107" fmla="*/ 963 h 1242"/>
              <a:gd name="T108" fmla="*/ 127 w 330"/>
              <a:gd name="T109" fmla="*/ 1065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0" h="1242">
                <a:moveTo>
                  <a:pt x="127" y="1065"/>
                </a:moveTo>
                <a:lnTo>
                  <a:pt x="101" y="1103"/>
                </a:lnTo>
                <a:lnTo>
                  <a:pt x="89" y="1141"/>
                </a:lnTo>
                <a:lnTo>
                  <a:pt x="63" y="1179"/>
                </a:lnTo>
                <a:lnTo>
                  <a:pt x="51" y="1204"/>
                </a:lnTo>
                <a:lnTo>
                  <a:pt x="38" y="1217"/>
                </a:lnTo>
                <a:lnTo>
                  <a:pt x="25" y="1229"/>
                </a:lnTo>
                <a:lnTo>
                  <a:pt x="12" y="1242"/>
                </a:lnTo>
                <a:lnTo>
                  <a:pt x="0" y="1229"/>
                </a:lnTo>
                <a:lnTo>
                  <a:pt x="0" y="1217"/>
                </a:lnTo>
                <a:lnTo>
                  <a:pt x="0" y="1204"/>
                </a:lnTo>
                <a:lnTo>
                  <a:pt x="12" y="1179"/>
                </a:lnTo>
                <a:lnTo>
                  <a:pt x="12" y="1141"/>
                </a:lnTo>
                <a:lnTo>
                  <a:pt x="25" y="1103"/>
                </a:lnTo>
                <a:lnTo>
                  <a:pt x="51" y="1052"/>
                </a:lnTo>
                <a:lnTo>
                  <a:pt x="63" y="989"/>
                </a:lnTo>
                <a:lnTo>
                  <a:pt x="101" y="875"/>
                </a:lnTo>
                <a:lnTo>
                  <a:pt x="140" y="748"/>
                </a:lnTo>
                <a:lnTo>
                  <a:pt x="152" y="684"/>
                </a:lnTo>
                <a:lnTo>
                  <a:pt x="165" y="608"/>
                </a:lnTo>
                <a:lnTo>
                  <a:pt x="165" y="545"/>
                </a:lnTo>
                <a:lnTo>
                  <a:pt x="178" y="482"/>
                </a:lnTo>
                <a:lnTo>
                  <a:pt x="178" y="355"/>
                </a:lnTo>
                <a:lnTo>
                  <a:pt x="191" y="228"/>
                </a:lnTo>
                <a:lnTo>
                  <a:pt x="178" y="114"/>
                </a:lnTo>
                <a:lnTo>
                  <a:pt x="178" y="0"/>
                </a:lnTo>
                <a:lnTo>
                  <a:pt x="203" y="26"/>
                </a:lnTo>
                <a:lnTo>
                  <a:pt x="241" y="38"/>
                </a:lnTo>
                <a:lnTo>
                  <a:pt x="267" y="64"/>
                </a:lnTo>
                <a:lnTo>
                  <a:pt x="292" y="89"/>
                </a:lnTo>
                <a:lnTo>
                  <a:pt x="305" y="114"/>
                </a:lnTo>
                <a:lnTo>
                  <a:pt x="318" y="127"/>
                </a:lnTo>
                <a:lnTo>
                  <a:pt x="330" y="140"/>
                </a:lnTo>
                <a:lnTo>
                  <a:pt x="330" y="152"/>
                </a:lnTo>
                <a:lnTo>
                  <a:pt x="330" y="165"/>
                </a:lnTo>
                <a:lnTo>
                  <a:pt x="330" y="178"/>
                </a:lnTo>
                <a:lnTo>
                  <a:pt x="330" y="190"/>
                </a:lnTo>
                <a:lnTo>
                  <a:pt x="318" y="203"/>
                </a:lnTo>
                <a:lnTo>
                  <a:pt x="318" y="216"/>
                </a:lnTo>
                <a:lnTo>
                  <a:pt x="318" y="241"/>
                </a:lnTo>
                <a:lnTo>
                  <a:pt x="318" y="254"/>
                </a:lnTo>
                <a:lnTo>
                  <a:pt x="305" y="279"/>
                </a:lnTo>
                <a:lnTo>
                  <a:pt x="305" y="292"/>
                </a:lnTo>
                <a:lnTo>
                  <a:pt x="305" y="317"/>
                </a:lnTo>
                <a:lnTo>
                  <a:pt x="305" y="355"/>
                </a:lnTo>
                <a:lnTo>
                  <a:pt x="305" y="380"/>
                </a:lnTo>
                <a:lnTo>
                  <a:pt x="305" y="418"/>
                </a:lnTo>
                <a:lnTo>
                  <a:pt x="292" y="456"/>
                </a:lnTo>
                <a:lnTo>
                  <a:pt x="292" y="494"/>
                </a:lnTo>
                <a:lnTo>
                  <a:pt x="280" y="583"/>
                </a:lnTo>
                <a:lnTo>
                  <a:pt x="267" y="672"/>
                </a:lnTo>
                <a:lnTo>
                  <a:pt x="241" y="773"/>
                </a:lnTo>
                <a:lnTo>
                  <a:pt x="203" y="862"/>
                </a:lnTo>
                <a:lnTo>
                  <a:pt x="165" y="963"/>
                </a:lnTo>
                <a:lnTo>
                  <a:pt x="127" y="1065"/>
                </a:lnTo>
              </a:path>
            </a:pathLst>
          </a:custGeom>
          <a:solidFill>
            <a:srgbClr val="FF0000"/>
          </a:solidFill>
          <a:ln w="12700">
            <a:solidFill>
              <a:srgbClr val="000000"/>
            </a:solidFill>
            <a:round/>
          </a:ln>
        </p:spPr>
        <p:txBody>
          <a:bodyPr/>
          <a:lstStyle/>
          <a:p>
            <a:endParaRPr lang="zh-CN" altLang="en-US"/>
          </a:p>
        </p:txBody>
      </p:sp>
      <p:sp>
        <p:nvSpPr>
          <p:cNvPr id="62501" name="Freeform 37"/>
          <p:cNvSpPr>
            <a:spLocks noChangeArrowheads="1"/>
          </p:cNvSpPr>
          <p:nvPr/>
        </p:nvSpPr>
        <p:spPr bwMode="auto">
          <a:xfrm>
            <a:off x="6916739" y="3473451"/>
            <a:ext cx="136525" cy="205316"/>
          </a:xfrm>
          <a:custGeom>
            <a:avLst/>
            <a:gdLst>
              <a:gd name="T0" fmla="*/ 216 w 216"/>
              <a:gd name="T1" fmla="*/ 152 h 241"/>
              <a:gd name="T2" fmla="*/ 216 w 216"/>
              <a:gd name="T3" fmla="*/ 177 h 241"/>
              <a:gd name="T4" fmla="*/ 203 w 216"/>
              <a:gd name="T5" fmla="*/ 203 h 241"/>
              <a:gd name="T6" fmla="*/ 203 w 216"/>
              <a:gd name="T7" fmla="*/ 215 h 241"/>
              <a:gd name="T8" fmla="*/ 203 w 216"/>
              <a:gd name="T9" fmla="*/ 228 h 241"/>
              <a:gd name="T10" fmla="*/ 191 w 216"/>
              <a:gd name="T11" fmla="*/ 228 h 241"/>
              <a:gd name="T12" fmla="*/ 178 w 216"/>
              <a:gd name="T13" fmla="*/ 241 h 241"/>
              <a:gd name="T14" fmla="*/ 165 w 216"/>
              <a:gd name="T15" fmla="*/ 241 h 241"/>
              <a:gd name="T16" fmla="*/ 165 w 216"/>
              <a:gd name="T17" fmla="*/ 228 h 241"/>
              <a:gd name="T18" fmla="*/ 152 w 216"/>
              <a:gd name="T19" fmla="*/ 228 h 241"/>
              <a:gd name="T20" fmla="*/ 140 w 216"/>
              <a:gd name="T21" fmla="*/ 215 h 241"/>
              <a:gd name="T22" fmla="*/ 127 w 216"/>
              <a:gd name="T23" fmla="*/ 190 h 241"/>
              <a:gd name="T24" fmla="*/ 102 w 216"/>
              <a:gd name="T25" fmla="*/ 177 h 241"/>
              <a:gd name="T26" fmla="*/ 89 w 216"/>
              <a:gd name="T27" fmla="*/ 152 h 241"/>
              <a:gd name="T28" fmla="*/ 76 w 216"/>
              <a:gd name="T29" fmla="*/ 127 h 241"/>
              <a:gd name="T30" fmla="*/ 63 w 216"/>
              <a:gd name="T31" fmla="*/ 101 h 241"/>
              <a:gd name="T32" fmla="*/ 38 w 216"/>
              <a:gd name="T33" fmla="*/ 89 h 241"/>
              <a:gd name="T34" fmla="*/ 25 w 216"/>
              <a:gd name="T35" fmla="*/ 63 h 241"/>
              <a:gd name="T36" fmla="*/ 13 w 216"/>
              <a:gd name="T37" fmla="*/ 51 h 241"/>
              <a:gd name="T38" fmla="*/ 13 w 216"/>
              <a:gd name="T39" fmla="*/ 25 h 241"/>
              <a:gd name="T40" fmla="*/ 0 w 216"/>
              <a:gd name="T41" fmla="*/ 13 h 241"/>
              <a:gd name="T42" fmla="*/ 0 w 216"/>
              <a:gd name="T43" fmla="*/ 0 h 241"/>
              <a:gd name="T44" fmla="*/ 51 w 216"/>
              <a:gd name="T45" fmla="*/ 0 h 241"/>
              <a:gd name="T46" fmla="*/ 89 w 216"/>
              <a:gd name="T47" fmla="*/ 0 h 241"/>
              <a:gd name="T48" fmla="*/ 127 w 216"/>
              <a:gd name="T49" fmla="*/ 13 h 241"/>
              <a:gd name="T50" fmla="*/ 152 w 216"/>
              <a:gd name="T51" fmla="*/ 38 h 241"/>
              <a:gd name="T52" fmla="*/ 178 w 216"/>
              <a:gd name="T53" fmla="*/ 63 h 241"/>
              <a:gd name="T54" fmla="*/ 191 w 216"/>
              <a:gd name="T55" fmla="*/ 89 h 241"/>
              <a:gd name="T56" fmla="*/ 203 w 216"/>
              <a:gd name="T57" fmla="*/ 127 h 241"/>
              <a:gd name="T58" fmla="*/ 216 w 216"/>
              <a:gd name="T59" fmla="*/ 15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 h="241">
                <a:moveTo>
                  <a:pt x="216" y="152"/>
                </a:moveTo>
                <a:lnTo>
                  <a:pt x="216" y="177"/>
                </a:lnTo>
                <a:lnTo>
                  <a:pt x="203" y="203"/>
                </a:lnTo>
                <a:lnTo>
                  <a:pt x="203" y="215"/>
                </a:lnTo>
                <a:lnTo>
                  <a:pt x="203" y="228"/>
                </a:lnTo>
                <a:lnTo>
                  <a:pt x="191" y="228"/>
                </a:lnTo>
                <a:lnTo>
                  <a:pt x="178" y="241"/>
                </a:lnTo>
                <a:lnTo>
                  <a:pt x="165" y="241"/>
                </a:lnTo>
                <a:lnTo>
                  <a:pt x="165" y="228"/>
                </a:lnTo>
                <a:lnTo>
                  <a:pt x="152" y="228"/>
                </a:lnTo>
                <a:lnTo>
                  <a:pt x="140" y="215"/>
                </a:lnTo>
                <a:lnTo>
                  <a:pt x="127" y="190"/>
                </a:lnTo>
                <a:lnTo>
                  <a:pt x="102" y="177"/>
                </a:lnTo>
                <a:lnTo>
                  <a:pt x="89" y="152"/>
                </a:lnTo>
                <a:lnTo>
                  <a:pt x="76" y="127"/>
                </a:lnTo>
                <a:lnTo>
                  <a:pt x="63" y="101"/>
                </a:lnTo>
                <a:lnTo>
                  <a:pt x="38" y="89"/>
                </a:lnTo>
                <a:lnTo>
                  <a:pt x="25" y="63"/>
                </a:lnTo>
                <a:lnTo>
                  <a:pt x="13" y="51"/>
                </a:lnTo>
                <a:lnTo>
                  <a:pt x="13" y="25"/>
                </a:lnTo>
                <a:lnTo>
                  <a:pt x="0" y="13"/>
                </a:lnTo>
                <a:lnTo>
                  <a:pt x="0" y="0"/>
                </a:lnTo>
                <a:lnTo>
                  <a:pt x="51" y="0"/>
                </a:lnTo>
                <a:lnTo>
                  <a:pt x="89" y="0"/>
                </a:lnTo>
                <a:lnTo>
                  <a:pt x="127" y="13"/>
                </a:lnTo>
                <a:lnTo>
                  <a:pt x="152" y="38"/>
                </a:lnTo>
                <a:lnTo>
                  <a:pt x="178" y="63"/>
                </a:lnTo>
                <a:lnTo>
                  <a:pt x="191" y="89"/>
                </a:lnTo>
                <a:lnTo>
                  <a:pt x="203" y="127"/>
                </a:lnTo>
                <a:lnTo>
                  <a:pt x="216" y="152"/>
                </a:lnTo>
              </a:path>
            </a:pathLst>
          </a:custGeom>
          <a:solidFill>
            <a:srgbClr val="FF0000"/>
          </a:solidFill>
          <a:ln w="12700">
            <a:solidFill>
              <a:srgbClr val="000000"/>
            </a:solidFill>
            <a:round/>
          </a:ln>
        </p:spPr>
        <p:txBody>
          <a:bodyPr/>
          <a:lstStyle/>
          <a:p>
            <a:endParaRPr lang="zh-CN" altLang="en-US"/>
          </a:p>
        </p:txBody>
      </p:sp>
      <p:sp>
        <p:nvSpPr>
          <p:cNvPr id="62499" name="Freeform 35"/>
          <p:cNvSpPr>
            <a:spLocks noChangeArrowheads="1"/>
          </p:cNvSpPr>
          <p:nvPr/>
        </p:nvSpPr>
        <p:spPr bwMode="auto">
          <a:xfrm>
            <a:off x="6964363" y="2690284"/>
            <a:ext cx="298450" cy="1286933"/>
          </a:xfrm>
          <a:custGeom>
            <a:avLst/>
            <a:gdLst>
              <a:gd name="T0" fmla="*/ 0 w 471"/>
              <a:gd name="T1" fmla="*/ 1508 h 1520"/>
              <a:gd name="T2" fmla="*/ 0 w 471"/>
              <a:gd name="T3" fmla="*/ 1482 h 1520"/>
              <a:gd name="T4" fmla="*/ 13 w 471"/>
              <a:gd name="T5" fmla="*/ 1457 h 1520"/>
              <a:gd name="T6" fmla="*/ 51 w 471"/>
              <a:gd name="T7" fmla="*/ 1419 h 1520"/>
              <a:gd name="T8" fmla="*/ 76 w 471"/>
              <a:gd name="T9" fmla="*/ 1368 h 1520"/>
              <a:gd name="T10" fmla="*/ 102 w 471"/>
              <a:gd name="T11" fmla="*/ 1292 h 1520"/>
              <a:gd name="T12" fmla="*/ 140 w 471"/>
              <a:gd name="T13" fmla="*/ 1204 h 1520"/>
              <a:gd name="T14" fmla="*/ 178 w 471"/>
              <a:gd name="T15" fmla="*/ 1102 h 1520"/>
              <a:gd name="T16" fmla="*/ 242 w 471"/>
              <a:gd name="T17" fmla="*/ 900 h 1520"/>
              <a:gd name="T18" fmla="*/ 293 w 471"/>
              <a:gd name="T19" fmla="*/ 722 h 1520"/>
              <a:gd name="T20" fmla="*/ 305 w 471"/>
              <a:gd name="T21" fmla="*/ 557 h 1520"/>
              <a:gd name="T22" fmla="*/ 318 w 471"/>
              <a:gd name="T23" fmla="*/ 367 h 1520"/>
              <a:gd name="T24" fmla="*/ 305 w 471"/>
              <a:gd name="T25" fmla="*/ 177 h 1520"/>
              <a:gd name="T26" fmla="*/ 280 w 471"/>
              <a:gd name="T27" fmla="*/ 0 h 1520"/>
              <a:gd name="T28" fmla="*/ 356 w 471"/>
              <a:gd name="T29" fmla="*/ 25 h 1520"/>
              <a:gd name="T30" fmla="*/ 407 w 471"/>
              <a:gd name="T31" fmla="*/ 51 h 1520"/>
              <a:gd name="T32" fmla="*/ 445 w 471"/>
              <a:gd name="T33" fmla="*/ 76 h 1520"/>
              <a:gd name="T34" fmla="*/ 458 w 471"/>
              <a:gd name="T35" fmla="*/ 101 h 1520"/>
              <a:gd name="T36" fmla="*/ 458 w 471"/>
              <a:gd name="T37" fmla="*/ 139 h 1520"/>
              <a:gd name="T38" fmla="*/ 458 w 471"/>
              <a:gd name="T39" fmla="*/ 177 h 1520"/>
              <a:gd name="T40" fmla="*/ 445 w 471"/>
              <a:gd name="T41" fmla="*/ 215 h 1520"/>
              <a:gd name="T42" fmla="*/ 445 w 471"/>
              <a:gd name="T43" fmla="*/ 279 h 1520"/>
              <a:gd name="T44" fmla="*/ 445 w 471"/>
              <a:gd name="T45" fmla="*/ 367 h 1520"/>
              <a:gd name="T46" fmla="*/ 433 w 471"/>
              <a:gd name="T47" fmla="*/ 532 h 1520"/>
              <a:gd name="T48" fmla="*/ 395 w 471"/>
              <a:gd name="T49" fmla="*/ 760 h 1520"/>
              <a:gd name="T50" fmla="*/ 356 w 471"/>
              <a:gd name="T51" fmla="*/ 938 h 1520"/>
              <a:gd name="T52" fmla="*/ 280 w 471"/>
              <a:gd name="T53" fmla="*/ 1102 h 1520"/>
              <a:gd name="T54" fmla="*/ 178 w 471"/>
              <a:gd name="T55" fmla="*/ 1318 h 1520"/>
              <a:gd name="T56" fmla="*/ 115 w 471"/>
              <a:gd name="T57" fmla="*/ 1419 h 1520"/>
              <a:gd name="T58" fmla="*/ 76 w 471"/>
              <a:gd name="T59" fmla="*/ 1482 h 1520"/>
              <a:gd name="T60" fmla="*/ 38 w 471"/>
              <a:gd name="T61" fmla="*/ 1508 h 1520"/>
              <a:gd name="T62" fmla="*/ 13 w 471"/>
              <a:gd name="T63"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1520">
                <a:moveTo>
                  <a:pt x="13" y="1520"/>
                </a:moveTo>
                <a:lnTo>
                  <a:pt x="0" y="1508"/>
                </a:lnTo>
                <a:lnTo>
                  <a:pt x="0" y="1495"/>
                </a:lnTo>
                <a:lnTo>
                  <a:pt x="0" y="1482"/>
                </a:lnTo>
                <a:lnTo>
                  <a:pt x="13" y="1470"/>
                </a:lnTo>
                <a:lnTo>
                  <a:pt x="13" y="1457"/>
                </a:lnTo>
                <a:lnTo>
                  <a:pt x="26" y="1432"/>
                </a:lnTo>
                <a:lnTo>
                  <a:pt x="51" y="1419"/>
                </a:lnTo>
                <a:lnTo>
                  <a:pt x="64" y="1394"/>
                </a:lnTo>
                <a:lnTo>
                  <a:pt x="76" y="1368"/>
                </a:lnTo>
                <a:lnTo>
                  <a:pt x="89" y="1330"/>
                </a:lnTo>
                <a:lnTo>
                  <a:pt x="102" y="1292"/>
                </a:lnTo>
                <a:lnTo>
                  <a:pt x="127" y="1254"/>
                </a:lnTo>
                <a:lnTo>
                  <a:pt x="140" y="1204"/>
                </a:lnTo>
                <a:lnTo>
                  <a:pt x="153" y="1153"/>
                </a:lnTo>
                <a:lnTo>
                  <a:pt x="178" y="1102"/>
                </a:lnTo>
                <a:lnTo>
                  <a:pt x="216" y="1001"/>
                </a:lnTo>
                <a:lnTo>
                  <a:pt x="242" y="900"/>
                </a:lnTo>
                <a:lnTo>
                  <a:pt x="267" y="811"/>
                </a:lnTo>
                <a:lnTo>
                  <a:pt x="293" y="722"/>
                </a:lnTo>
                <a:lnTo>
                  <a:pt x="293" y="646"/>
                </a:lnTo>
                <a:lnTo>
                  <a:pt x="305" y="557"/>
                </a:lnTo>
                <a:lnTo>
                  <a:pt x="305" y="456"/>
                </a:lnTo>
                <a:lnTo>
                  <a:pt x="318" y="367"/>
                </a:lnTo>
                <a:lnTo>
                  <a:pt x="305" y="279"/>
                </a:lnTo>
                <a:lnTo>
                  <a:pt x="305" y="177"/>
                </a:lnTo>
                <a:lnTo>
                  <a:pt x="293" y="89"/>
                </a:lnTo>
                <a:lnTo>
                  <a:pt x="280" y="0"/>
                </a:lnTo>
                <a:lnTo>
                  <a:pt x="318" y="13"/>
                </a:lnTo>
                <a:lnTo>
                  <a:pt x="356" y="25"/>
                </a:lnTo>
                <a:lnTo>
                  <a:pt x="382" y="38"/>
                </a:lnTo>
                <a:lnTo>
                  <a:pt x="407" y="51"/>
                </a:lnTo>
                <a:lnTo>
                  <a:pt x="420" y="63"/>
                </a:lnTo>
                <a:lnTo>
                  <a:pt x="445" y="76"/>
                </a:lnTo>
                <a:lnTo>
                  <a:pt x="458" y="89"/>
                </a:lnTo>
                <a:lnTo>
                  <a:pt x="458" y="101"/>
                </a:lnTo>
                <a:lnTo>
                  <a:pt x="471" y="127"/>
                </a:lnTo>
                <a:lnTo>
                  <a:pt x="458" y="139"/>
                </a:lnTo>
                <a:lnTo>
                  <a:pt x="458" y="165"/>
                </a:lnTo>
                <a:lnTo>
                  <a:pt x="458" y="177"/>
                </a:lnTo>
                <a:lnTo>
                  <a:pt x="445" y="190"/>
                </a:lnTo>
                <a:lnTo>
                  <a:pt x="445" y="215"/>
                </a:lnTo>
                <a:lnTo>
                  <a:pt x="445" y="253"/>
                </a:lnTo>
                <a:lnTo>
                  <a:pt x="445" y="279"/>
                </a:lnTo>
                <a:lnTo>
                  <a:pt x="445" y="329"/>
                </a:lnTo>
                <a:lnTo>
                  <a:pt x="445" y="367"/>
                </a:lnTo>
                <a:lnTo>
                  <a:pt x="445" y="418"/>
                </a:lnTo>
                <a:lnTo>
                  <a:pt x="433" y="532"/>
                </a:lnTo>
                <a:lnTo>
                  <a:pt x="420" y="646"/>
                </a:lnTo>
                <a:lnTo>
                  <a:pt x="395" y="760"/>
                </a:lnTo>
                <a:lnTo>
                  <a:pt x="369" y="874"/>
                </a:lnTo>
                <a:lnTo>
                  <a:pt x="356" y="938"/>
                </a:lnTo>
                <a:lnTo>
                  <a:pt x="331" y="988"/>
                </a:lnTo>
                <a:lnTo>
                  <a:pt x="280" y="1102"/>
                </a:lnTo>
                <a:lnTo>
                  <a:pt x="229" y="1216"/>
                </a:lnTo>
                <a:lnTo>
                  <a:pt x="178" y="1318"/>
                </a:lnTo>
                <a:lnTo>
                  <a:pt x="153" y="1368"/>
                </a:lnTo>
                <a:lnTo>
                  <a:pt x="115" y="1419"/>
                </a:lnTo>
                <a:lnTo>
                  <a:pt x="89" y="1444"/>
                </a:lnTo>
                <a:lnTo>
                  <a:pt x="76" y="1482"/>
                </a:lnTo>
                <a:lnTo>
                  <a:pt x="51" y="1495"/>
                </a:lnTo>
                <a:lnTo>
                  <a:pt x="38" y="1508"/>
                </a:lnTo>
                <a:lnTo>
                  <a:pt x="26" y="1520"/>
                </a:lnTo>
                <a:lnTo>
                  <a:pt x="13" y="1520"/>
                </a:lnTo>
              </a:path>
            </a:pathLst>
          </a:custGeom>
          <a:solidFill>
            <a:srgbClr val="FF0000"/>
          </a:solidFill>
          <a:ln w="12700">
            <a:solidFill>
              <a:srgbClr val="000000"/>
            </a:solidFill>
            <a:round/>
          </a:ln>
        </p:spPr>
        <p:txBody>
          <a:bodyPr/>
          <a:lstStyle/>
          <a:p>
            <a:endParaRPr lang="zh-CN" altLang="en-US"/>
          </a:p>
        </p:txBody>
      </p:sp>
      <p:sp>
        <p:nvSpPr>
          <p:cNvPr id="62500" name="Freeform 36"/>
          <p:cNvSpPr>
            <a:spLocks noChangeArrowheads="1"/>
          </p:cNvSpPr>
          <p:nvPr/>
        </p:nvSpPr>
        <p:spPr bwMode="auto">
          <a:xfrm>
            <a:off x="7142163" y="3484033"/>
            <a:ext cx="209550" cy="279400"/>
          </a:xfrm>
          <a:custGeom>
            <a:avLst/>
            <a:gdLst>
              <a:gd name="T0" fmla="*/ 280 w 331"/>
              <a:gd name="T1" fmla="*/ 114 h 329"/>
              <a:gd name="T2" fmla="*/ 293 w 331"/>
              <a:gd name="T3" fmla="*/ 126 h 329"/>
              <a:gd name="T4" fmla="*/ 305 w 331"/>
              <a:gd name="T5" fmla="*/ 139 h 329"/>
              <a:gd name="T6" fmla="*/ 318 w 331"/>
              <a:gd name="T7" fmla="*/ 152 h 329"/>
              <a:gd name="T8" fmla="*/ 331 w 331"/>
              <a:gd name="T9" fmla="*/ 164 h 329"/>
              <a:gd name="T10" fmla="*/ 331 w 331"/>
              <a:gd name="T11" fmla="*/ 177 h 329"/>
              <a:gd name="T12" fmla="*/ 331 w 331"/>
              <a:gd name="T13" fmla="*/ 202 h 329"/>
              <a:gd name="T14" fmla="*/ 331 w 331"/>
              <a:gd name="T15" fmla="*/ 215 h 329"/>
              <a:gd name="T16" fmla="*/ 331 w 331"/>
              <a:gd name="T17" fmla="*/ 240 h 329"/>
              <a:gd name="T18" fmla="*/ 331 w 331"/>
              <a:gd name="T19" fmla="*/ 253 h 329"/>
              <a:gd name="T20" fmla="*/ 331 w 331"/>
              <a:gd name="T21" fmla="*/ 266 h 329"/>
              <a:gd name="T22" fmla="*/ 318 w 331"/>
              <a:gd name="T23" fmla="*/ 291 h 329"/>
              <a:gd name="T24" fmla="*/ 318 w 331"/>
              <a:gd name="T25" fmla="*/ 304 h 329"/>
              <a:gd name="T26" fmla="*/ 318 w 331"/>
              <a:gd name="T27" fmla="*/ 316 h 329"/>
              <a:gd name="T28" fmla="*/ 305 w 331"/>
              <a:gd name="T29" fmla="*/ 329 h 329"/>
              <a:gd name="T30" fmla="*/ 293 w 331"/>
              <a:gd name="T31" fmla="*/ 316 h 329"/>
              <a:gd name="T32" fmla="*/ 280 w 331"/>
              <a:gd name="T33" fmla="*/ 316 h 329"/>
              <a:gd name="T34" fmla="*/ 267 w 331"/>
              <a:gd name="T35" fmla="*/ 304 h 329"/>
              <a:gd name="T36" fmla="*/ 254 w 331"/>
              <a:gd name="T37" fmla="*/ 291 h 329"/>
              <a:gd name="T38" fmla="*/ 242 w 331"/>
              <a:gd name="T39" fmla="*/ 278 h 329"/>
              <a:gd name="T40" fmla="*/ 229 w 331"/>
              <a:gd name="T41" fmla="*/ 253 h 329"/>
              <a:gd name="T42" fmla="*/ 204 w 331"/>
              <a:gd name="T43" fmla="*/ 240 h 329"/>
              <a:gd name="T44" fmla="*/ 178 w 331"/>
              <a:gd name="T45" fmla="*/ 215 h 329"/>
              <a:gd name="T46" fmla="*/ 153 w 331"/>
              <a:gd name="T47" fmla="*/ 190 h 329"/>
              <a:gd name="T48" fmla="*/ 127 w 331"/>
              <a:gd name="T49" fmla="*/ 164 h 329"/>
              <a:gd name="T50" fmla="*/ 102 w 331"/>
              <a:gd name="T51" fmla="*/ 126 h 329"/>
              <a:gd name="T52" fmla="*/ 64 w 331"/>
              <a:gd name="T53" fmla="*/ 88 h 329"/>
              <a:gd name="T54" fmla="*/ 38 w 331"/>
              <a:gd name="T55" fmla="*/ 50 h 329"/>
              <a:gd name="T56" fmla="*/ 0 w 331"/>
              <a:gd name="T57" fmla="*/ 12 h 329"/>
              <a:gd name="T58" fmla="*/ 25 w 331"/>
              <a:gd name="T59" fmla="*/ 0 h 329"/>
              <a:gd name="T60" fmla="*/ 51 w 331"/>
              <a:gd name="T61" fmla="*/ 0 h 329"/>
              <a:gd name="T62" fmla="*/ 89 w 331"/>
              <a:gd name="T63" fmla="*/ 0 h 329"/>
              <a:gd name="T64" fmla="*/ 127 w 331"/>
              <a:gd name="T65" fmla="*/ 0 h 329"/>
              <a:gd name="T66" fmla="*/ 178 w 331"/>
              <a:gd name="T67" fmla="*/ 25 h 329"/>
              <a:gd name="T68" fmla="*/ 216 w 331"/>
              <a:gd name="T69" fmla="*/ 50 h 329"/>
              <a:gd name="T70" fmla="*/ 254 w 331"/>
              <a:gd name="T71" fmla="*/ 76 h 329"/>
              <a:gd name="T72" fmla="*/ 280 w 331"/>
              <a:gd name="T73" fmla="*/ 11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29">
                <a:moveTo>
                  <a:pt x="280" y="114"/>
                </a:moveTo>
                <a:lnTo>
                  <a:pt x="293" y="126"/>
                </a:lnTo>
                <a:lnTo>
                  <a:pt x="305" y="139"/>
                </a:lnTo>
                <a:lnTo>
                  <a:pt x="318" y="152"/>
                </a:lnTo>
                <a:lnTo>
                  <a:pt x="331" y="164"/>
                </a:lnTo>
                <a:lnTo>
                  <a:pt x="331" y="177"/>
                </a:lnTo>
                <a:lnTo>
                  <a:pt x="331" y="202"/>
                </a:lnTo>
                <a:lnTo>
                  <a:pt x="331" y="215"/>
                </a:lnTo>
                <a:lnTo>
                  <a:pt x="331" y="240"/>
                </a:lnTo>
                <a:lnTo>
                  <a:pt x="331" y="253"/>
                </a:lnTo>
                <a:lnTo>
                  <a:pt x="331" y="266"/>
                </a:lnTo>
                <a:lnTo>
                  <a:pt x="318" y="291"/>
                </a:lnTo>
                <a:lnTo>
                  <a:pt x="318" y="304"/>
                </a:lnTo>
                <a:lnTo>
                  <a:pt x="318" y="316"/>
                </a:lnTo>
                <a:lnTo>
                  <a:pt x="305" y="329"/>
                </a:lnTo>
                <a:lnTo>
                  <a:pt x="293" y="316"/>
                </a:lnTo>
                <a:lnTo>
                  <a:pt x="280" y="316"/>
                </a:lnTo>
                <a:lnTo>
                  <a:pt x="267" y="304"/>
                </a:lnTo>
                <a:lnTo>
                  <a:pt x="254" y="291"/>
                </a:lnTo>
                <a:lnTo>
                  <a:pt x="242" y="278"/>
                </a:lnTo>
                <a:lnTo>
                  <a:pt x="229" y="253"/>
                </a:lnTo>
                <a:lnTo>
                  <a:pt x="204" y="240"/>
                </a:lnTo>
                <a:lnTo>
                  <a:pt x="178" y="215"/>
                </a:lnTo>
                <a:lnTo>
                  <a:pt x="153" y="190"/>
                </a:lnTo>
                <a:lnTo>
                  <a:pt x="127" y="164"/>
                </a:lnTo>
                <a:lnTo>
                  <a:pt x="102" y="126"/>
                </a:lnTo>
                <a:lnTo>
                  <a:pt x="64" y="88"/>
                </a:lnTo>
                <a:lnTo>
                  <a:pt x="38" y="50"/>
                </a:lnTo>
                <a:lnTo>
                  <a:pt x="0" y="12"/>
                </a:lnTo>
                <a:lnTo>
                  <a:pt x="25" y="0"/>
                </a:lnTo>
                <a:lnTo>
                  <a:pt x="51" y="0"/>
                </a:lnTo>
                <a:lnTo>
                  <a:pt x="89" y="0"/>
                </a:lnTo>
                <a:lnTo>
                  <a:pt x="127" y="0"/>
                </a:lnTo>
                <a:lnTo>
                  <a:pt x="178" y="25"/>
                </a:lnTo>
                <a:lnTo>
                  <a:pt x="216" y="50"/>
                </a:lnTo>
                <a:lnTo>
                  <a:pt x="254" y="76"/>
                </a:lnTo>
                <a:lnTo>
                  <a:pt x="280" y="114"/>
                </a:lnTo>
              </a:path>
            </a:pathLst>
          </a:custGeom>
          <a:solidFill>
            <a:srgbClr val="FF0000"/>
          </a:solidFill>
          <a:ln w="12700">
            <a:solidFill>
              <a:srgbClr val="000000"/>
            </a:solidFill>
            <a:round/>
          </a:ln>
        </p:spPr>
        <p:txBody>
          <a:bodyPr/>
          <a:lstStyle/>
          <a:p>
            <a:endParaRPr lang="zh-CN" altLang="en-US"/>
          </a:p>
        </p:txBody>
      </p:sp>
      <p:sp>
        <p:nvSpPr>
          <p:cNvPr id="37911" name="TextBox 2"/>
          <p:cNvSpPr txBox="1">
            <a:spLocks noChangeArrowheads="1"/>
          </p:cNvSpPr>
          <p:nvPr/>
        </p:nvSpPr>
        <p:spPr bwMode="auto">
          <a:xfrm>
            <a:off x="471488" y="2336800"/>
            <a:ext cx="3016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一</a:t>
            </a:r>
            <a:r>
              <a:rPr lang="zh-CN" altLang="en-US" sz="6000">
                <a:solidFill>
                  <a:srgbClr val="FF0000"/>
                </a:solidFill>
                <a:latin typeface="楷体" panose="02010609060101010101" pitchFamily="49" charset="-122"/>
                <a:ea typeface="楷体" panose="02010609060101010101" pitchFamily="49" charset="-122"/>
              </a:rPr>
              <a:t>辆</a:t>
            </a:r>
            <a:r>
              <a:rPr lang="zh-CN" altLang="en-US" sz="6000">
                <a:latin typeface="楷体" panose="02010609060101010101" pitchFamily="49" charset="-122"/>
                <a:ea typeface="楷体" panose="02010609060101010101" pitchFamily="49" charset="-122"/>
              </a:rPr>
              <a:t>车</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4" name="矩形 2"/>
          <p:cNvSpPr>
            <a:spLocks noChangeArrowheads="1"/>
          </p:cNvSpPr>
          <p:nvPr/>
        </p:nvSpPr>
        <p:spPr bwMode="auto">
          <a:xfrm>
            <a:off x="5178426" y="4917017"/>
            <a:ext cx="3370263"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车字要窄长、撇折的撇长折要短，两字里边并排两个人字、撇长点要小。</a:t>
            </a:r>
            <a:endParaRPr lang="zh-CN" altLang="en-US" sz="2000" b="1" dirty="0">
              <a:solidFill>
                <a:schemeClr val="tx1"/>
              </a:solidFill>
              <a:latin typeface="+mj-ea"/>
              <a:ea typeface="+mj-ea"/>
            </a:endParaRPr>
          </a:p>
        </p:txBody>
      </p:sp>
      <p:sp>
        <p:nvSpPr>
          <p:cNvPr id="37913" name="矩形 4"/>
          <p:cNvSpPr>
            <a:spLocks noChangeArrowheads="1"/>
          </p:cNvSpPr>
          <p:nvPr/>
        </p:nvSpPr>
        <p:spPr bwMode="auto">
          <a:xfrm>
            <a:off x="2943226"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辆</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6" name="矩形 25"/>
          <p:cNvSpPr>
            <a:spLocks noChangeArrowheads="1"/>
          </p:cNvSpPr>
          <p:nvPr/>
        </p:nvSpPr>
        <p:spPr bwMode="auto">
          <a:xfrm>
            <a:off x="2908301"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liàng</a:t>
            </a:r>
            <a:endParaRPr lang="en-US" altLang="zh-CN" sz="4800" b="1">
              <a:solidFill>
                <a:srgbClr val="FF0000"/>
              </a:solidFill>
              <a:latin typeface="方正姚体" pitchFamily="2" charset="-122"/>
              <a:ea typeface="方正姚体" pitchFamily="2" charset="-122"/>
            </a:endParaRPr>
          </a:p>
        </p:txBody>
      </p:sp>
      <p:sp>
        <p:nvSpPr>
          <p:cNvPr id="27" name="TextBox 26"/>
          <p:cNvSpPr txBox="1">
            <a:spLocks noChangeArrowheads="1"/>
          </p:cNvSpPr>
          <p:nvPr/>
        </p:nvSpPr>
        <p:spPr bwMode="auto">
          <a:xfrm>
            <a:off x="715964" y="41677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30" name="TextBox 29"/>
          <p:cNvSpPr txBox="1">
            <a:spLocks noChangeArrowheads="1"/>
          </p:cNvSpPr>
          <p:nvPr/>
        </p:nvSpPr>
        <p:spPr bwMode="auto">
          <a:xfrm>
            <a:off x="715963" y="52768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车辆   铁路车辆</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15963" y="5831417"/>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爸爸新买了一辆车。 </a:t>
            </a:r>
            <a:endParaRPr lang="zh-CN" altLang="en-US" sz="2200" b="1" dirty="0" smtClean="0">
              <a:solidFill>
                <a:srgbClr val="000000"/>
              </a:solidFill>
              <a:latin typeface="+mj-ea"/>
              <a:ea typeface="+mj-ea"/>
            </a:endParaRPr>
          </a:p>
        </p:txBody>
      </p:sp>
      <p:sp>
        <p:nvSpPr>
          <p:cNvPr id="32" name="TextBox 31"/>
          <p:cNvSpPr txBox="1">
            <a:spLocks noChangeArrowheads="1"/>
          </p:cNvSpPr>
          <p:nvPr/>
        </p:nvSpPr>
        <p:spPr bwMode="auto">
          <a:xfrm>
            <a:off x="715964" y="4724401"/>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L  </a:t>
            </a:r>
            <a:r>
              <a:rPr lang="zh-CN" altLang="en-US" sz="2200" b="1" dirty="0" smtClean="0">
                <a:solidFill>
                  <a:srgbClr val="0000FF"/>
                </a:solidFill>
                <a:latin typeface="+mj-ea"/>
                <a:ea typeface="+mj-ea"/>
              </a:rPr>
              <a:t>部首：</a:t>
            </a:r>
            <a:r>
              <a:rPr lang="zh-CN" altLang="en-US" sz="2200" b="1" dirty="0" smtClean="0">
                <a:latin typeface="+mj-ea"/>
                <a:ea typeface="+mj-ea"/>
              </a:rPr>
              <a:t>车</a:t>
            </a:r>
            <a:endParaRPr lang="zh-CN" altLang="en-US" sz="2200" b="1" dirty="0" smtClean="0">
              <a:latin typeface="+mj-ea"/>
              <a:ea typeface="+mj-ea"/>
            </a:endParaRPr>
          </a:p>
        </p:txBody>
      </p:sp>
      <p:grpSp>
        <p:nvGrpSpPr>
          <p:cNvPr id="37919" name="组合 26"/>
          <p:cNvGrpSpPr/>
          <p:nvPr/>
        </p:nvGrpSpPr>
        <p:grpSpPr bwMode="auto">
          <a:xfrm>
            <a:off x="579438" y="1028701"/>
            <a:ext cx="1331912" cy="630767"/>
            <a:chOff x="579880" y="770997"/>
            <a:chExt cx="1331484" cy="473953"/>
          </a:xfrm>
        </p:grpSpPr>
        <p:sp>
          <p:nvSpPr>
            <p:cNvPr id="34" name="圆角矩形 33"/>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5"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2492"/>
                                        </p:tgtEl>
                                        <p:attrNameLst>
                                          <p:attrName>style.visibility</p:attrName>
                                        </p:attrNameLst>
                                      </p:cBhvr>
                                      <p:to>
                                        <p:strVal val="visible"/>
                                      </p:to>
                                    </p:set>
                                    <p:animEffect transition="in" filter="wipe(left)">
                                      <p:cBhvr>
                                        <p:cTn id="19" dur="500"/>
                                        <p:tgtEl>
                                          <p:spTgt spid="6249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2493"/>
                                        </p:tgtEl>
                                        <p:attrNameLst>
                                          <p:attrName>style.visibility</p:attrName>
                                        </p:attrNameLst>
                                      </p:cBhvr>
                                      <p:to>
                                        <p:strVal val="visible"/>
                                      </p:to>
                                    </p:set>
                                    <p:animEffect transition="in" filter="wipe(up)">
                                      <p:cBhvr>
                                        <p:cTn id="24" dur="500"/>
                                        <p:tgtEl>
                                          <p:spTgt spid="6249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2494"/>
                                        </p:tgtEl>
                                        <p:attrNameLst>
                                          <p:attrName>style.visibility</p:attrName>
                                        </p:attrNameLst>
                                      </p:cBhvr>
                                      <p:to>
                                        <p:strVal val="visible"/>
                                      </p:to>
                                    </p:set>
                                    <p:animEffect transition="in" filter="wipe(up)">
                                      <p:cBhvr>
                                        <p:cTn id="29" dur="500"/>
                                        <p:tgtEl>
                                          <p:spTgt spid="624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2495"/>
                                        </p:tgtEl>
                                        <p:attrNameLst>
                                          <p:attrName>style.visibility</p:attrName>
                                        </p:attrNameLst>
                                      </p:cBhvr>
                                      <p:to>
                                        <p:strVal val="visible"/>
                                      </p:to>
                                    </p:set>
                                    <p:animEffect transition="in" filter="wipe(left)">
                                      <p:cBhvr>
                                        <p:cTn id="34" dur="500"/>
                                        <p:tgtEl>
                                          <p:spTgt spid="6249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497"/>
                                        </p:tgtEl>
                                        <p:attrNameLst>
                                          <p:attrName>style.visibility</p:attrName>
                                        </p:attrNameLst>
                                      </p:cBhvr>
                                      <p:to>
                                        <p:strVal val="visible"/>
                                      </p:to>
                                    </p:set>
                                    <p:animEffect transition="in" filter="wipe(left)">
                                      <p:cBhvr>
                                        <p:cTn id="39" dur="500"/>
                                        <p:tgtEl>
                                          <p:spTgt spid="624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2496"/>
                                        </p:tgtEl>
                                        <p:attrNameLst>
                                          <p:attrName>style.visibility</p:attrName>
                                        </p:attrNameLst>
                                      </p:cBhvr>
                                      <p:to>
                                        <p:strVal val="visible"/>
                                      </p:to>
                                    </p:set>
                                    <p:animEffect transition="in" filter="wipe(up)">
                                      <p:cBhvr>
                                        <p:cTn id="44" dur="500"/>
                                        <p:tgtEl>
                                          <p:spTgt spid="624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2502"/>
                                        </p:tgtEl>
                                        <p:attrNameLst>
                                          <p:attrName>style.visibility</p:attrName>
                                        </p:attrNameLst>
                                      </p:cBhvr>
                                      <p:to>
                                        <p:strVal val="visible"/>
                                      </p:to>
                                    </p:set>
                                    <p:animEffect transition="in" filter="wipe(up)">
                                      <p:cBhvr>
                                        <p:cTn id="49" dur="500"/>
                                        <p:tgtEl>
                                          <p:spTgt spid="6250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2498"/>
                                        </p:tgtEl>
                                        <p:attrNameLst>
                                          <p:attrName>style.visibility</p:attrName>
                                        </p:attrNameLst>
                                      </p:cBhvr>
                                      <p:to>
                                        <p:strVal val="visible"/>
                                      </p:to>
                                    </p:set>
                                    <p:animEffect transition="in" filter="wipe(up)">
                                      <p:cBhvr>
                                        <p:cTn id="54" dur="500"/>
                                        <p:tgtEl>
                                          <p:spTgt spid="6249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2501"/>
                                        </p:tgtEl>
                                        <p:attrNameLst>
                                          <p:attrName>style.visibility</p:attrName>
                                        </p:attrNameLst>
                                      </p:cBhvr>
                                      <p:to>
                                        <p:strVal val="visible"/>
                                      </p:to>
                                    </p:set>
                                    <p:animEffect transition="in" filter="wipe(up)">
                                      <p:cBhvr>
                                        <p:cTn id="59" dur="500"/>
                                        <p:tgtEl>
                                          <p:spTgt spid="6250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2499"/>
                                        </p:tgtEl>
                                        <p:attrNameLst>
                                          <p:attrName>style.visibility</p:attrName>
                                        </p:attrNameLst>
                                      </p:cBhvr>
                                      <p:to>
                                        <p:strVal val="visible"/>
                                      </p:to>
                                    </p:set>
                                    <p:animEffect transition="in" filter="wipe(up)">
                                      <p:cBhvr>
                                        <p:cTn id="64" dur="500"/>
                                        <p:tgtEl>
                                          <p:spTgt spid="6249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62500"/>
                                        </p:tgtEl>
                                        <p:attrNameLst>
                                          <p:attrName>style.visibility</p:attrName>
                                        </p:attrNameLst>
                                      </p:cBhvr>
                                      <p:to>
                                        <p:strVal val="visible"/>
                                      </p:to>
                                    </p:set>
                                    <p:animEffect transition="in" filter="wipe(up)">
                                      <p:cBhvr>
                                        <p:cTn id="69" dur="500"/>
                                        <p:tgtEl>
                                          <p:spTgt spid="6250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88" name="任意多边形 87087"/>
          <p:cNvSpPr>
            <a:spLocks noChangeArrowheads="1"/>
          </p:cNvSpPr>
          <p:nvPr/>
        </p:nvSpPr>
        <p:spPr bwMode="auto">
          <a:xfrm>
            <a:off x="6169025" y="2330451"/>
            <a:ext cx="1284288" cy="321733"/>
          </a:xfrm>
          <a:custGeom>
            <a:avLst/>
            <a:gdLst>
              <a:gd name="T0" fmla="*/ 2012 w 2023"/>
              <a:gd name="T1" fmla="*/ 153 h 381"/>
              <a:gd name="T2" fmla="*/ 2023 w 2023"/>
              <a:gd name="T3" fmla="*/ 174 h 381"/>
              <a:gd name="T4" fmla="*/ 2012 w 2023"/>
              <a:gd name="T5" fmla="*/ 185 h 381"/>
              <a:gd name="T6" fmla="*/ 1979 w 2023"/>
              <a:gd name="T7" fmla="*/ 196 h 381"/>
              <a:gd name="T8" fmla="*/ 1936 w 2023"/>
              <a:gd name="T9" fmla="*/ 207 h 381"/>
              <a:gd name="T10" fmla="*/ 1859 w 2023"/>
              <a:gd name="T11" fmla="*/ 207 h 381"/>
              <a:gd name="T12" fmla="*/ 1772 w 2023"/>
              <a:gd name="T13" fmla="*/ 207 h 381"/>
              <a:gd name="T14" fmla="*/ 1653 w 2023"/>
              <a:gd name="T15" fmla="*/ 218 h 381"/>
              <a:gd name="T16" fmla="*/ 1533 w 2023"/>
              <a:gd name="T17" fmla="*/ 218 h 381"/>
              <a:gd name="T18" fmla="*/ 1381 w 2023"/>
              <a:gd name="T19" fmla="*/ 229 h 381"/>
              <a:gd name="T20" fmla="*/ 1120 w 2023"/>
              <a:gd name="T21" fmla="*/ 251 h 381"/>
              <a:gd name="T22" fmla="*/ 783 w 2023"/>
              <a:gd name="T23" fmla="*/ 283 h 381"/>
              <a:gd name="T24" fmla="*/ 577 w 2023"/>
              <a:gd name="T25" fmla="*/ 316 h 381"/>
              <a:gd name="T26" fmla="*/ 500 w 2023"/>
              <a:gd name="T27" fmla="*/ 327 h 381"/>
              <a:gd name="T28" fmla="*/ 435 w 2023"/>
              <a:gd name="T29" fmla="*/ 338 h 381"/>
              <a:gd name="T30" fmla="*/ 381 w 2023"/>
              <a:gd name="T31" fmla="*/ 349 h 381"/>
              <a:gd name="T32" fmla="*/ 327 w 2023"/>
              <a:gd name="T33" fmla="*/ 359 h 381"/>
              <a:gd name="T34" fmla="*/ 294 w 2023"/>
              <a:gd name="T35" fmla="*/ 370 h 381"/>
              <a:gd name="T36" fmla="*/ 261 w 2023"/>
              <a:gd name="T37" fmla="*/ 370 h 381"/>
              <a:gd name="T38" fmla="*/ 240 w 2023"/>
              <a:gd name="T39" fmla="*/ 381 h 381"/>
              <a:gd name="T40" fmla="*/ 218 w 2023"/>
              <a:gd name="T41" fmla="*/ 381 h 381"/>
              <a:gd name="T42" fmla="*/ 185 w 2023"/>
              <a:gd name="T43" fmla="*/ 381 h 381"/>
              <a:gd name="T44" fmla="*/ 142 w 2023"/>
              <a:gd name="T45" fmla="*/ 359 h 381"/>
              <a:gd name="T46" fmla="*/ 98 w 2023"/>
              <a:gd name="T47" fmla="*/ 327 h 381"/>
              <a:gd name="T48" fmla="*/ 44 w 2023"/>
              <a:gd name="T49" fmla="*/ 294 h 381"/>
              <a:gd name="T50" fmla="*/ 22 w 2023"/>
              <a:gd name="T51" fmla="*/ 261 h 381"/>
              <a:gd name="T52" fmla="*/ 0 w 2023"/>
              <a:gd name="T53" fmla="*/ 240 h 381"/>
              <a:gd name="T54" fmla="*/ 33 w 2023"/>
              <a:gd name="T55" fmla="*/ 229 h 381"/>
              <a:gd name="T56" fmla="*/ 87 w 2023"/>
              <a:gd name="T57" fmla="*/ 218 h 381"/>
              <a:gd name="T58" fmla="*/ 163 w 2023"/>
              <a:gd name="T59" fmla="*/ 218 h 381"/>
              <a:gd name="T60" fmla="*/ 272 w 2023"/>
              <a:gd name="T61" fmla="*/ 207 h 381"/>
              <a:gd name="T62" fmla="*/ 348 w 2023"/>
              <a:gd name="T63" fmla="*/ 207 h 381"/>
              <a:gd name="T64" fmla="*/ 424 w 2023"/>
              <a:gd name="T65" fmla="*/ 207 h 381"/>
              <a:gd name="T66" fmla="*/ 522 w 2023"/>
              <a:gd name="T67" fmla="*/ 196 h 381"/>
              <a:gd name="T68" fmla="*/ 620 w 2023"/>
              <a:gd name="T69" fmla="*/ 185 h 381"/>
              <a:gd name="T70" fmla="*/ 740 w 2023"/>
              <a:gd name="T71" fmla="*/ 164 h 381"/>
              <a:gd name="T72" fmla="*/ 859 w 2023"/>
              <a:gd name="T73" fmla="*/ 153 h 381"/>
              <a:gd name="T74" fmla="*/ 1001 w 2023"/>
              <a:gd name="T75" fmla="*/ 131 h 381"/>
              <a:gd name="T76" fmla="*/ 1142 w 2023"/>
              <a:gd name="T77" fmla="*/ 109 h 381"/>
              <a:gd name="T78" fmla="*/ 1283 w 2023"/>
              <a:gd name="T79" fmla="*/ 76 h 381"/>
              <a:gd name="T80" fmla="*/ 1403 w 2023"/>
              <a:gd name="T81" fmla="*/ 55 h 381"/>
              <a:gd name="T82" fmla="*/ 1512 w 2023"/>
              <a:gd name="T83" fmla="*/ 44 h 381"/>
              <a:gd name="T84" fmla="*/ 1599 w 2023"/>
              <a:gd name="T85" fmla="*/ 22 h 381"/>
              <a:gd name="T86" fmla="*/ 1664 w 2023"/>
              <a:gd name="T87" fmla="*/ 11 h 381"/>
              <a:gd name="T88" fmla="*/ 1718 w 2023"/>
              <a:gd name="T89" fmla="*/ 11 h 381"/>
              <a:gd name="T90" fmla="*/ 1751 w 2023"/>
              <a:gd name="T91" fmla="*/ 0 h 381"/>
              <a:gd name="T92" fmla="*/ 1772 w 2023"/>
              <a:gd name="T93" fmla="*/ 0 h 381"/>
              <a:gd name="T94" fmla="*/ 1816 w 2023"/>
              <a:gd name="T95" fmla="*/ 11 h 381"/>
              <a:gd name="T96" fmla="*/ 1881 w 2023"/>
              <a:gd name="T97" fmla="*/ 33 h 381"/>
              <a:gd name="T98" fmla="*/ 1957 w 2023"/>
              <a:gd name="T99" fmla="*/ 76 h 381"/>
              <a:gd name="T100" fmla="*/ 2001 w 2023"/>
              <a:gd name="T101" fmla="*/ 13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3" h="381">
                <a:moveTo>
                  <a:pt x="2001" y="131"/>
                </a:moveTo>
                <a:lnTo>
                  <a:pt x="2012" y="153"/>
                </a:lnTo>
                <a:lnTo>
                  <a:pt x="2023" y="164"/>
                </a:lnTo>
                <a:lnTo>
                  <a:pt x="2023" y="174"/>
                </a:lnTo>
                <a:lnTo>
                  <a:pt x="2023" y="185"/>
                </a:lnTo>
                <a:lnTo>
                  <a:pt x="2012" y="185"/>
                </a:lnTo>
                <a:lnTo>
                  <a:pt x="2001" y="196"/>
                </a:lnTo>
                <a:lnTo>
                  <a:pt x="1979" y="196"/>
                </a:lnTo>
                <a:lnTo>
                  <a:pt x="1957" y="196"/>
                </a:lnTo>
                <a:lnTo>
                  <a:pt x="1936" y="207"/>
                </a:lnTo>
                <a:lnTo>
                  <a:pt x="1903" y="207"/>
                </a:lnTo>
                <a:lnTo>
                  <a:pt x="1859" y="207"/>
                </a:lnTo>
                <a:lnTo>
                  <a:pt x="1816" y="207"/>
                </a:lnTo>
                <a:lnTo>
                  <a:pt x="1772" y="207"/>
                </a:lnTo>
                <a:lnTo>
                  <a:pt x="1718" y="207"/>
                </a:lnTo>
                <a:lnTo>
                  <a:pt x="1653" y="218"/>
                </a:lnTo>
                <a:lnTo>
                  <a:pt x="1599" y="218"/>
                </a:lnTo>
                <a:lnTo>
                  <a:pt x="1533" y="218"/>
                </a:lnTo>
                <a:lnTo>
                  <a:pt x="1457" y="218"/>
                </a:lnTo>
                <a:lnTo>
                  <a:pt x="1381" y="229"/>
                </a:lnTo>
                <a:lnTo>
                  <a:pt x="1294" y="229"/>
                </a:lnTo>
                <a:lnTo>
                  <a:pt x="1120" y="251"/>
                </a:lnTo>
                <a:lnTo>
                  <a:pt x="957" y="272"/>
                </a:lnTo>
                <a:lnTo>
                  <a:pt x="783" y="283"/>
                </a:lnTo>
                <a:lnTo>
                  <a:pt x="609" y="316"/>
                </a:lnTo>
                <a:lnTo>
                  <a:pt x="577" y="316"/>
                </a:lnTo>
                <a:lnTo>
                  <a:pt x="533" y="327"/>
                </a:lnTo>
                <a:lnTo>
                  <a:pt x="500" y="327"/>
                </a:lnTo>
                <a:lnTo>
                  <a:pt x="468" y="338"/>
                </a:lnTo>
                <a:lnTo>
                  <a:pt x="435" y="338"/>
                </a:lnTo>
                <a:lnTo>
                  <a:pt x="403" y="349"/>
                </a:lnTo>
                <a:lnTo>
                  <a:pt x="381" y="349"/>
                </a:lnTo>
                <a:lnTo>
                  <a:pt x="348" y="359"/>
                </a:lnTo>
                <a:lnTo>
                  <a:pt x="327" y="359"/>
                </a:lnTo>
                <a:lnTo>
                  <a:pt x="316" y="370"/>
                </a:lnTo>
                <a:lnTo>
                  <a:pt x="294" y="370"/>
                </a:lnTo>
                <a:lnTo>
                  <a:pt x="283" y="370"/>
                </a:lnTo>
                <a:lnTo>
                  <a:pt x="261" y="370"/>
                </a:lnTo>
                <a:lnTo>
                  <a:pt x="250" y="381"/>
                </a:lnTo>
                <a:lnTo>
                  <a:pt x="240" y="381"/>
                </a:lnTo>
                <a:lnTo>
                  <a:pt x="229" y="381"/>
                </a:lnTo>
                <a:lnTo>
                  <a:pt x="218" y="381"/>
                </a:lnTo>
                <a:lnTo>
                  <a:pt x="196" y="381"/>
                </a:lnTo>
                <a:lnTo>
                  <a:pt x="185" y="381"/>
                </a:lnTo>
                <a:lnTo>
                  <a:pt x="163" y="370"/>
                </a:lnTo>
                <a:lnTo>
                  <a:pt x="142" y="359"/>
                </a:lnTo>
                <a:lnTo>
                  <a:pt x="120" y="338"/>
                </a:lnTo>
                <a:lnTo>
                  <a:pt x="98" y="327"/>
                </a:lnTo>
                <a:lnTo>
                  <a:pt x="66" y="305"/>
                </a:lnTo>
                <a:lnTo>
                  <a:pt x="44" y="294"/>
                </a:lnTo>
                <a:lnTo>
                  <a:pt x="33" y="272"/>
                </a:lnTo>
                <a:lnTo>
                  <a:pt x="22" y="261"/>
                </a:lnTo>
                <a:lnTo>
                  <a:pt x="11" y="251"/>
                </a:lnTo>
                <a:lnTo>
                  <a:pt x="0" y="240"/>
                </a:lnTo>
                <a:lnTo>
                  <a:pt x="11" y="229"/>
                </a:lnTo>
                <a:lnTo>
                  <a:pt x="33" y="229"/>
                </a:lnTo>
                <a:lnTo>
                  <a:pt x="55" y="218"/>
                </a:lnTo>
                <a:lnTo>
                  <a:pt x="87" y="218"/>
                </a:lnTo>
                <a:lnTo>
                  <a:pt x="120" y="218"/>
                </a:lnTo>
                <a:lnTo>
                  <a:pt x="163" y="218"/>
                </a:lnTo>
                <a:lnTo>
                  <a:pt x="218" y="218"/>
                </a:lnTo>
                <a:lnTo>
                  <a:pt x="272" y="207"/>
                </a:lnTo>
                <a:lnTo>
                  <a:pt x="305" y="207"/>
                </a:lnTo>
                <a:lnTo>
                  <a:pt x="348" y="207"/>
                </a:lnTo>
                <a:lnTo>
                  <a:pt x="381" y="207"/>
                </a:lnTo>
                <a:lnTo>
                  <a:pt x="424" y="207"/>
                </a:lnTo>
                <a:lnTo>
                  <a:pt x="468" y="196"/>
                </a:lnTo>
                <a:lnTo>
                  <a:pt x="522" y="196"/>
                </a:lnTo>
                <a:lnTo>
                  <a:pt x="566" y="185"/>
                </a:lnTo>
                <a:lnTo>
                  <a:pt x="620" y="185"/>
                </a:lnTo>
                <a:lnTo>
                  <a:pt x="674" y="174"/>
                </a:lnTo>
                <a:lnTo>
                  <a:pt x="740" y="164"/>
                </a:lnTo>
                <a:lnTo>
                  <a:pt x="794" y="164"/>
                </a:lnTo>
                <a:lnTo>
                  <a:pt x="859" y="153"/>
                </a:lnTo>
                <a:lnTo>
                  <a:pt x="924" y="142"/>
                </a:lnTo>
                <a:lnTo>
                  <a:pt x="1001" y="131"/>
                </a:lnTo>
                <a:lnTo>
                  <a:pt x="1066" y="120"/>
                </a:lnTo>
                <a:lnTo>
                  <a:pt x="1142" y="109"/>
                </a:lnTo>
                <a:lnTo>
                  <a:pt x="1218" y="87"/>
                </a:lnTo>
                <a:lnTo>
                  <a:pt x="1283" y="76"/>
                </a:lnTo>
                <a:lnTo>
                  <a:pt x="1348" y="66"/>
                </a:lnTo>
                <a:lnTo>
                  <a:pt x="1403" y="55"/>
                </a:lnTo>
                <a:lnTo>
                  <a:pt x="1457" y="44"/>
                </a:lnTo>
                <a:lnTo>
                  <a:pt x="1512" y="44"/>
                </a:lnTo>
                <a:lnTo>
                  <a:pt x="1555" y="33"/>
                </a:lnTo>
                <a:lnTo>
                  <a:pt x="1599" y="22"/>
                </a:lnTo>
                <a:lnTo>
                  <a:pt x="1631" y="22"/>
                </a:lnTo>
                <a:lnTo>
                  <a:pt x="1664" y="11"/>
                </a:lnTo>
                <a:lnTo>
                  <a:pt x="1696" y="11"/>
                </a:lnTo>
                <a:lnTo>
                  <a:pt x="1718" y="11"/>
                </a:lnTo>
                <a:lnTo>
                  <a:pt x="1740" y="0"/>
                </a:lnTo>
                <a:lnTo>
                  <a:pt x="1751" y="0"/>
                </a:lnTo>
                <a:lnTo>
                  <a:pt x="1762" y="0"/>
                </a:lnTo>
                <a:lnTo>
                  <a:pt x="1772" y="0"/>
                </a:lnTo>
                <a:lnTo>
                  <a:pt x="1794" y="0"/>
                </a:lnTo>
                <a:lnTo>
                  <a:pt x="1816" y="11"/>
                </a:lnTo>
                <a:lnTo>
                  <a:pt x="1849" y="22"/>
                </a:lnTo>
                <a:lnTo>
                  <a:pt x="1881" y="33"/>
                </a:lnTo>
                <a:lnTo>
                  <a:pt x="1925" y="55"/>
                </a:lnTo>
                <a:lnTo>
                  <a:pt x="1957" y="76"/>
                </a:lnTo>
                <a:lnTo>
                  <a:pt x="1979" y="98"/>
                </a:lnTo>
                <a:lnTo>
                  <a:pt x="2001" y="131"/>
                </a:lnTo>
              </a:path>
            </a:pathLst>
          </a:custGeom>
          <a:solidFill>
            <a:srgbClr val="FF0000"/>
          </a:solidFill>
          <a:ln w="12700">
            <a:solidFill>
              <a:srgbClr val="000000"/>
            </a:solidFill>
            <a:round/>
          </a:ln>
        </p:spPr>
        <p:txBody>
          <a:bodyPr/>
          <a:lstStyle/>
          <a:p>
            <a:endParaRPr lang="zh-CN" altLang="en-US"/>
          </a:p>
        </p:txBody>
      </p:sp>
      <p:sp>
        <p:nvSpPr>
          <p:cNvPr id="87089" name="任意多边形 87088"/>
          <p:cNvSpPr>
            <a:spLocks noChangeArrowheads="1"/>
          </p:cNvSpPr>
          <p:nvPr/>
        </p:nvSpPr>
        <p:spPr bwMode="auto">
          <a:xfrm>
            <a:off x="6251575" y="2478618"/>
            <a:ext cx="608013" cy="1022349"/>
          </a:xfrm>
          <a:custGeom>
            <a:avLst/>
            <a:gdLst>
              <a:gd name="T0" fmla="*/ 11 w 957"/>
              <a:gd name="T1" fmla="*/ 1208 h 1208"/>
              <a:gd name="T2" fmla="*/ 0 w 957"/>
              <a:gd name="T3" fmla="*/ 1197 h 1208"/>
              <a:gd name="T4" fmla="*/ 11 w 957"/>
              <a:gd name="T5" fmla="*/ 1197 h 1208"/>
              <a:gd name="T6" fmla="*/ 11 w 957"/>
              <a:gd name="T7" fmla="*/ 1176 h 1208"/>
              <a:gd name="T8" fmla="*/ 32 w 957"/>
              <a:gd name="T9" fmla="*/ 1165 h 1208"/>
              <a:gd name="T10" fmla="*/ 43 w 957"/>
              <a:gd name="T11" fmla="*/ 1143 h 1208"/>
              <a:gd name="T12" fmla="*/ 76 w 957"/>
              <a:gd name="T13" fmla="*/ 1110 h 1208"/>
              <a:gd name="T14" fmla="*/ 109 w 957"/>
              <a:gd name="T15" fmla="*/ 1078 h 1208"/>
              <a:gd name="T16" fmla="*/ 141 w 957"/>
              <a:gd name="T17" fmla="*/ 1045 h 1208"/>
              <a:gd name="T18" fmla="*/ 217 w 957"/>
              <a:gd name="T19" fmla="*/ 969 h 1208"/>
              <a:gd name="T20" fmla="*/ 304 w 957"/>
              <a:gd name="T21" fmla="*/ 882 h 1208"/>
              <a:gd name="T22" fmla="*/ 348 w 957"/>
              <a:gd name="T23" fmla="*/ 827 h 1208"/>
              <a:gd name="T24" fmla="*/ 391 w 957"/>
              <a:gd name="T25" fmla="*/ 784 h 1208"/>
              <a:gd name="T26" fmla="*/ 435 w 957"/>
              <a:gd name="T27" fmla="*/ 730 h 1208"/>
              <a:gd name="T28" fmla="*/ 467 w 957"/>
              <a:gd name="T29" fmla="*/ 675 h 1208"/>
              <a:gd name="T30" fmla="*/ 511 w 957"/>
              <a:gd name="T31" fmla="*/ 621 h 1208"/>
              <a:gd name="T32" fmla="*/ 554 w 957"/>
              <a:gd name="T33" fmla="*/ 555 h 1208"/>
              <a:gd name="T34" fmla="*/ 598 w 957"/>
              <a:gd name="T35" fmla="*/ 479 h 1208"/>
              <a:gd name="T36" fmla="*/ 641 w 957"/>
              <a:gd name="T37" fmla="*/ 403 h 1208"/>
              <a:gd name="T38" fmla="*/ 685 w 957"/>
              <a:gd name="T39" fmla="*/ 316 h 1208"/>
              <a:gd name="T40" fmla="*/ 728 w 957"/>
              <a:gd name="T41" fmla="*/ 218 h 1208"/>
              <a:gd name="T42" fmla="*/ 772 w 957"/>
              <a:gd name="T43" fmla="*/ 109 h 1208"/>
              <a:gd name="T44" fmla="*/ 815 w 957"/>
              <a:gd name="T45" fmla="*/ 0 h 1208"/>
              <a:gd name="T46" fmla="*/ 848 w 957"/>
              <a:gd name="T47" fmla="*/ 33 h 1208"/>
              <a:gd name="T48" fmla="*/ 880 w 957"/>
              <a:gd name="T49" fmla="*/ 66 h 1208"/>
              <a:gd name="T50" fmla="*/ 902 w 957"/>
              <a:gd name="T51" fmla="*/ 98 h 1208"/>
              <a:gd name="T52" fmla="*/ 924 w 957"/>
              <a:gd name="T53" fmla="*/ 120 h 1208"/>
              <a:gd name="T54" fmla="*/ 935 w 957"/>
              <a:gd name="T55" fmla="*/ 153 h 1208"/>
              <a:gd name="T56" fmla="*/ 946 w 957"/>
              <a:gd name="T57" fmla="*/ 164 h 1208"/>
              <a:gd name="T58" fmla="*/ 957 w 957"/>
              <a:gd name="T59" fmla="*/ 185 h 1208"/>
              <a:gd name="T60" fmla="*/ 957 w 957"/>
              <a:gd name="T61" fmla="*/ 196 h 1208"/>
              <a:gd name="T62" fmla="*/ 957 w 957"/>
              <a:gd name="T63" fmla="*/ 218 h 1208"/>
              <a:gd name="T64" fmla="*/ 946 w 957"/>
              <a:gd name="T65" fmla="*/ 240 h 1208"/>
              <a:gd name="T66" fmla="*/ 935 w 957"/>
              <a:gd name="T67" fmla="*/ 262 h 1208"/>
              <a:gd name="T68" fmla="*/ 913 w 957"/>
              <a:gd name="T69" fmla="*/ 305 h 1208"/>
              <a:gd name="T70" fmla="*/ 891 w 957"/>
              <a:gd name="T71" fmla="*/ 349 h 1208"/>
              <a:gd name="T72" fmla="*/ 859 w 957"/>
              <a:gd name="T73" fmla="*/ 392 h 1208"/>
              <a:gd name="T74" fmla="*/ 826 w 957"/>
              <a:gd name="T75" fmla="*/ 447 h 1208"/>
              <a:gd name="T76" fmla="*/ 783 w 957"/>
              <a:gd name="T77" fmla="*/ 512 h 1208"/>
              <a:gd name="T78" fmla="*/ 739 w 957"/>
              <a:gd name="T79" fmla="*/ 577 h 1208"/>
              <a:gd name="T80" fmla="*/ 685 w 957"/>
              <a:gd name="T81" fmla="*/ 642 h 1208"/>
              <a:gd name="T82" fmla="*/ 641 w 957"/>
              <a:gd name="T83" fmla="*/ 697 h 1208"/>
              <a:gd name="T84" fmla="*/ 587 w 957"/>
              <a:gd name="T85" fmla="*/ 762 h 1208"/>
              <a:gd name="T86" fmla="*/ 522 w 957"/>
              <a:gd name="T87" fmla="*/ 827 h 1208"/>
              <a:gd name="T88" fmla="*/ 467 w 957"/>
              <a:gd name="T89" fmla="*/ 882 h 1208"/>
              <a:gd name="T90" fmla="*/ 402 w 957"/>
              <a:gd name="T91" fmla="*/ 936 h 1208"/>
              <a:gd name="T92" fmla="*/ 337 w 957"/>
              <a:gd name="T93" fmla="*/ 1002 h 1208"/>
              <a:gd name="T94" fmla="*/ 272 w 957"/>
              <a:gd name="T95" fmla="*/ 1056 h 1208"/>
              <a:gd name="T96" fmla="*/ 206 w 957"/>
              <a:gd name="T97" fmla="*/ 1100 h 1208"/>
              <a:gd name="T98" fmla="*/ 163 w 957"/>
              <a:gd name="T99" fmla="*/ 1132 h 1208"/>
              <a:gd name="T100" fmla="*/ 119 w 957"/>
              <a:gd name="T101" fmla="*/ 1165 h 1208"/>
              <a:gd name="T102" fmla="*/ 76 w 957"/>
              <a:gd name="T103" fmla="*/ 1187 h 1208"/>
              <a:gd name="T104" fmla="*/ 54 w 957"/>
              <a:gd name="T105" fmla="*/ 1197 h 1208"/>
              <a:gd name="T106" fmla="*/ 22 w 957"/>
              <a:gd name="T107" fmla="*/ 1208 h 1208"/>
              <a:gd name="T108" fmla="*/ 11 w 957"/>
              <a:gd name="T109"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7" h="1208">
                <a:moveTo>
                  <a:pt x="11" y="1208"/>
                </a:moveTo>
                <a:lnTo>
                  <a:pt x="0" y="1197"/>
                </a:lnTo>
                <a:lnTo>
                  <a:pt x="11" y="1197"/>
                </a:lnTo>
                <a:lnTo>
                  <a:pt x="11" y="1176"/>
                </a:lnTo>
                <a:lnTo>
                  <a:pt x="32" y="1165"/>
                </a:lnTo>
                <a:lnTo>
                  <a:pt x="43" y="1143"/>
                </a:lnTo>
                <a:lnTo>
                  <a:pt x="76" y="1110"/>
                </a:lnTo>
                <a:lnTo>
                  <a:pt x="109" y="1078"/>
                </a:lnTo>
                <a:lnTo>
                  <a:pt x="141" y="1045"/>
                </a:lnTo>
                <a:lnTo>
                  <a:pt x="217" y="969"/>
                </a:lnTo>
                <a:lnTo>
                  <a:pt x="304" y="882"/>
                </a:lnTo>
                <a:lnTo>
                  <a:pt x="348" y="827"/>
                </a:lnTo>
                <a:lnTo>
                  <a:pt x="391" y="784"/>
                </a:lnTo>
                <a:lnTo>
                  <a:pt x="435" y="730"/>
                </a:lnTo>
                <a:lnTo>
                  <a:pt x="467" y="675"/>
                </a:lnTo>
                <a:lnTo>
                  <a:pt x="511" y="621"/>
                </a:lnTo>
                <a:lnTo>
                  <a:pt x="554" y="555"/>
                </a:lnTo>
                <a:lnTo>
                  <a:pt x="598" y="479"/>
                </a:lnTo>
                <a:lnTo>
                  <a:pt x="641" y="403"/>
                </a:lnTo>
                <a:lnTo>
                  <a:pt x="685" y="316"/>
                </a:lnTo>
                <a:lnTo>
                  <a:pt x="728" y="218"/>
                </a:lnTo>
                <a:lnTo>
                  <a:pt x="772" y="109"/>
                </a:lnTo>
                <a:lnTo>
                  <a:pt x="815" y="0"/>
                </a:lnTo>
                <a:lnTo>
                  <a:pt x="848" y="33"/>
                </a:lnTo>
                <a:lnTo>
                  <a:pt x="880" y="66"/>
                </a:lnTo>
                <a:lnTo>
                  <a:pt x="902" y="98"/>
                </a:lnTo>
                <a:lnTo>
                  <a:pt x="924" y="120"/>
                </a:lnTo>
                <a:lnTo>
                  <a:pt x="935" y="153"/>
                </a:lnTo>
                <a:lnTo>
                  <a:pt x="946" y="164"/>
                </a:lnTo>
                <a:lnTo>
                  <a:pt x="957" y="185"/>
                </a:lnTo>
                <a:lnTo>
                  <a:pt x="957" y="196"/>
                </a:lnTo>
                <a:lnTo>
                  <a:pt x="957" y="218"/>
                </a:lnTo>
                <a:lnTo>
                  <a:pt x="946" y="240"/>
                </a:lnTo>
                <a:lnTo>
                  <a:pt x="935" y="262"/>
                </a:lnTo>
                <a:lnTo>
                  <a:pt x="913" y="305"/>
                </a:lnTo>
                <a:lnTo>
                  <a:pt x="891" y="349"/>
                </a:lnTo>
                <a:lnTo>
                  <a:pt x="859" y="392"/>
                </a:lnTo>
                <a:lnTo>
                  <a:pt x="826" y="447"/>
                </a:lnTo>
                <a:lnTo>
                  <a:pt x="783" y="512"/>
                </a:lnTo>
                <a:lnTo>
                  <a:pt x="739" y="577"/>
                </a:lnTo>
                <a:lnTo>
                  <a:pt x="685" y="642"/>
                </a:lnTo>
                <a:lnTo>
                  <a:pt x="641" y="697"/>
                </a:lnTo>
                <a:lnTo>
                  <a:pt x="587" y="762"/>
                </a:lnTo>
                <a:lnTo>
                  <a:pt x="522" y="827"/>
                </a:lnTo>
                <a:lnTo>
                  <a:pt x="467" y="882"/>
                </a:lnTo>
                <a:lnTo>
                  <a:pt x="402" y="936"/>
                </a:lnTo>
                <a:lnTo>
                  <a:pt x="337" y="1002"/>
                </a:lnTo>
                <a:lnTo>
                  <a:pt x="272" y="1056"/>
                </a:lnTo>
                <a:lnTo>
                  <a:pt x="206" y="1100"/>
                </a:lnTo>
                <a:lnTo>
                  <a:pt x="163" y="1132"/>
                </a:lnTo>
                <a:lnTo>
                  <a:pt x="119" y="1165"/>
                </a:lnTo>
                <a:lnTo>
                  <a:pt x="76" y="1187"/>
                </a:lnTo>
                <a:lnTo>
                  <a:pt x="54" y="1197"/>
                </a:lnTo>
                <a:lnTo>
                  <a:pt x="22" y="1208"/>
                </a:lnTo>
                <a:lnTo>
                  <a:pt x="11" y="1208"/>
                </a:lnTo>
              </a:path>
            </a:pathLst>
          </a:custGeom>
          <a:solidFill>
            <a:srgbClr val="FF0000"/>
          </a:solidFill>
          <a:ln w="12700">
            <a:solidFill>
              <a:srgbClr val="000000"/>
            </a:solidFill>
            <a:round/>
          </a:ln>
        </p:spPr>
        <p:txBody>
          <a:bodyPr/>
          <a:lstStyle/>
          <a:p>
            <a:endParaRPr lang="zh-CN" altLang="en-US"/>
          </a:p>
        </p:txBody>
      </p:sp>
      <p:sp>
        <p:nvSpPr>
          <p:cNvPr id="87090" name="任意多边形 87089"/>
          <p:cNvSpPr>
            <a:spLocks noChangeArrowheads="1"/>
          </p:cNvSpPr>
          <p:nvPr/>
        </p:nvSpPr>
        <p:spPr bwMode="auto">
          <a:xfrm>
            <a:off x="6534150" y="3316817"/>
            <a:ext cx="234950" cy="313267"/>
          </a:xfrm>
          <a:custGeom>
            <a:avLst/>
            <a:gdLst>
              <a:gd name="T0" fmla="*/ 337 w 369"/>
              <a:gd name="T1" fmla="*/ 141 h 370"/>
              <a:gd name="T2" fmla="*/ 358 w 369"/>
              <a:gd name="T3" fmla="*/ 163 h 370"/>
              <a:gd name="T4" fmla="*/ 369 w 369"/>
              <a:gd name="T5" fmla="*/ 185 h 370"/>
              <a:gd name="T6" fmla="*/ 369 w 369"/>
              <a:gd name="T7" fmla="*/ 217 h 370"/>
              <a:gd name="T8" fmla="*/ 369 w 369"/>
              <a:gd name="T9" fmla="*/ 250 h 370"/>
              <a:gd name="T10" fmla="*/ 369 w 369"/>
              <a:gd name="T11" fmla="*/ 272 h 370"/>
              <a:gd name="T12" fmla="*/ 369 w 369"/>
              <a:gd name="T13" fmla="*/ 294 h 370"/>
              <a:gd name="T14" fmla="*/ 369 w 369"/>
              <a:gd name="T15" fmla="*/ 304 h 370"/>
              <a:gd name="T16" fmla="*/ 369 w 369"/>
              <a:gd name="T17" fmla="*/ 315 h 370"/>
              <a:gd name="T18" fmla="*/ 369 w 369"/>
              <a:gd name="T19" fmla="*/ 337 h 370"/>
              <a:gd name="T20" fmla="*/ 358 w 369"/>
              <a:gd name="T21" fmla="*/ 348 h 370"/>
              <a:gd name="T22" fmla="*/ 347 w 369"/>
              <a:gd name="T23" fmla="*/ 359 h 370"/>
              <a:gd name="T24" fmla="*/ 337 w 369"/>
              <a:gd name="T25" fmla="*/ 359 h 370"/>
              <a:gd name="T26" fmla="*/ 326 w 369"/>
              <a:gd name="T27" fmla="*/ 370 h 370"/>
              <a:gd name="T28" fmla="*/ 315 w 369"/>
              <a:gd name="T29" fmla="*/ 370 h 370"/>
              <a:gd name="T30" fmla="*/ 304 w 369"/>
              <a:gd name="T31" fmla="*/ 370 h 370"/>
              <a:gd name="T32" fmla="*/ 293 w 369"/>
              <a:gd name="T33" fmla="*/ 359 h 370"/>
              <a:gd name="T34" fmla="*/ 282 w 369"/>
              <a:gd name="T35" fmla="*/ 348 h 370"/>
              <a:gd name="T36" fmla="*/ 261 w 369"/>
              <a:gd name="T37" fmla="*/ 326 h 370"/>
              <a:gd name="T38" fmla="*/ 228 w 369"/>
              <a:gd name="T39" fmla="*/ 304 h 370"/>
              <a:gd name="T40" fmla="*/ 206 w 369"/>
              <a:gd name="T41" fmla="*/ 272 h 370"/>
              <a:gd name="T42" fmla="*/ 174 w 369"/>
              <a:gd name="T43" fmla="*/ 239 h 370"/>
              <a:gd name="T44" fmla="*/ 141 w 369"/>
              <a:gd name="T45" fmla="*/ 196 h 370"/>
              <a:gd name="T46" fmla="*/ 97 w 369"/>
              <a:gd name="T47" fmla="*/ 152 h 370"/>
              <a:gd name="T48" fmla="*/ 76 w 369"/>
              <a:gd name="T49" fmla="*/ 119 h 370"/>
              <a:gd name="T50" fmla="*/ 43 w 369"/>
              <a:gd name="T51" fmla="*/ 87 h 370"/>
              <a:gd name="T52" fmla="*/ 32 w 369"/>
              <a:gd name="T53" fmla="*/ 65 h 370"/>
              <a:gd name="T54" fmla="*/ 10 w 369"/>
              <a:gd name="T55" fmla="*/ 43 h 370"/>
              <a:gd name="T56" fmla="*/ 10 w 369"/>
              <a:gd name="T57" fmla="*/ 32 h 370"/>
              <a:gd name="T58" fmla="*/ 0 w 369"/>
              <a:gd name="T59" fmla="*/ 11 h 370"/>
              <a:gd name="T60" fmla="*/ 10 w 369"/>
              <a:gd name="T61" fmla="*/ 0 h 370"/>
              <a:gd name="T62" fmla="*/ 21 w 369"/>
              <a:gd name="T63" fmla="*/ 0 h 370"/>
              <a:gd name="T64" fmla="*/ 32 w 369"/>
              <a:gd name="T65" fmla="*/ 0 h 370"/>
              <a:gd name="T66" fmla="*/ 54 w 369"/>
              <a:gd name="T67" fmla="*/ 0 h 370"/>
              <a:gd name="T68" fmla="*/ 87 w 369"/>
              <a:gd name="T69" fmla="*/ 0 h 370"/>
              <a:gd name="T70" fmla="*/ 119 w 369"/>
              <a:gd name="T71" fmla="*/ 11 h 370"/>
              <a:gd name="T72" fmla="*/ 141 w 369"/>
              <a:gd name="T73" fmla="*/ 11 h 370"/>
              <a:gd name="T74" fmla="*/ 163 w 369"/>
              <a:gd name="T75" fmla="*/ 21 h 370"/>
              <a:gd name="T76" fmla="*/ 184 w 369"/>
              <a:gd name="T77" fmla="*/ 32 h 370"/>
              <a:gd name="T78" fmla="*/ 217 w 369"/>
              <a:gd name="T79" fmla="*/ 43 h 370"/>
              <a:gd name="T80" fmla="*/ 239 w 369"/>
              <a:gd name="T81" fmla="*/ 54 h 370"/>
              <a:gd name="T82" fmla="*/ 261 w 369"/>
              <a:gd name="T83" fmla="*/ 65 h 370"/>
              <a:gd name="T84" fmla="*/ 282 w 369"/>
              <a:gd name="T85" fmla="*/ 76 h 370"/>
              <a:gd name="T86" fmla="*/ 304 w 369"/>
              <a:gd name="T87" fmla="*/ 87 h 370"/>
              <a:gd name="T88" fmla="*/ 315 w 369"/>
              <a:gd name="T89" fmla="*/ 98 h 370"/>
              <a:gd name="T90" fmla="*/ 326 w 369"/>
              <a:gd name="T91" fmla="*/ 109 h 370"/>
              <a:gd name="T92" fmla="*/ 337 w 369"/>
              <a:gd name="T93" fmla="*/ 119 h 370"/>
              <a:gd name="T94" fmla="*/ 337 w 369"/>
              <a:gd name="T95" fmla="*/ 14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9" h="370">
                <a:moveTo>
                  <a:pt x="337" y="141"/>
                </a:moveTo>
                <a:lnTo>
                  <a:pt x="358" y="163"/>
                </a:lnTo>
                <a:lnTo>
                  <a:pt x="369" y="185"/>
                </a:lnTo>
                <a:lnTo>
                  <a:pt x="369" y="217"/>
                </a:lnTo>
                <a:lnTo>
                  <a:pt x="369" y="250"/>
                </a:lnTo>
                <a:lnTo>
                  <a:pt x="369" y="272"/>
                </a:lnTo>
                <a:lnTo>
                  <a:pt x="369" y="294"/>
                </a:lnTo>
                <a:lnTo>
                  <a:pt x="369" y="304"/>
                </a:lnTo>
                <a:lnTo>
                  <a:pt x="369" y="315"/>
                </a:lnTo>
                <a:lnTo>
                  <a:pt x="369" y="337"/>
                </a:lnTo>
                <a:lnTo>
                  <a:pt x="358" y="348"/>
                </a:lnTo>
                <a:lnTo>
                  <a:pt x="347" y="359"/>
                </a:lnTo>
                <a:lnTo>
                  <a:pt x="337" y="359"/>
                </a:lnTo>
                <a:lnTo>
                  <a:pt x="326" y="370"/>
                </a:lnTo>
                <a:lnTo>
                  <a:pt x="315" y="370"/>
                </a:lnTo>
                <a:lnTo>
                  <a:pt x="304" y="370"/>
                </a:lnTo>
                <a:lnTo>
                  <a:pt x="293" y="359"/>
                </a:lnTo>
                <a:lnTo>
                  <a:pt x="282" y="348"/>
                </a:lnTo>
                <a:lnTo>
                  <a:pt x="261" y="326"/>
                </a:lnTo>
                <a:lnTo>
                  <a:pt x="228" y="304"/>
                </a:lnTo>
                <a:lnTo>
                  <a:pt x="206" y="272"/>
                </a:lnTo>
                <a:lnTo>
                  <a:pt x="174" y="239"/>
                </a:lnTo>
                <a:lnTo>
                  <a:pt x="141" y="196"/>
                </a:lnTo>
                <a:lnTo>
                  <a:pt x="97" y="152"/>
                </a:lnTo>
                <a:lnTo>
                  <a:pt x="76" y="119"/>
                </a:lnTo>
                <a:lnTo>
                  <a:pt x="43" y="87"/>
                </a:lnTo>
                <a:lnTo>
                  <a:pt x="32" y="65"/>
                </a:lnTo>
                <a:lnTo>
                  <a:pt x="10" y="43"/>
                </a:lnTo>
                <a:lnTo>
                  <a:pt x="10" y="32"/>
                </a:lnTo>
                <a:lnTo>
                  <a:pt x="0" y="11"/>
                </a:lnTo>
                <a:lnTo>
                  <a:pt x="10" y="0"/>
                </a:lnTo>
                <a:lnTo>
                  <a:pt x="21" y="0"/>
                </a:lnTo>
                <a:lnTo>
                  <a:pt x="32" y="0"/>
                </a:lnTo>
                <a:lnTo>
                  <a:pt x="54" y="0"/>
                </a:lnTo>
                <a:lnTo>
                  <a:pt x="87" y="0"/>
                </a:lnTo>
                <a:lnTo>
                  <a:pt x="119" y="11"/>
                </a:lnTo>
                <a:lnTo>
                  <a:pt x="141" y="11"/>
                </a:lnTo>
                <a:lnTo>
                  <a:pt x="163" y="21"/>
                </a:lnTo>
                <a:lnTo>
                  <a:pt x="184" y="32"/>
                </a:lnTo>
                <a:lnTo>
                  <a:pt x="217" y="43"/>
                </a:lnTo>
                <a:lnTo>
                  <a:pt x="239" y="54"/>
                </a:lnTo>
                <a:lnTo>
                  <a:pt x="261" y="65"/>
                </a:lnTo>
                <a:lnTo>
                  <a:pt x="282" y="76"/>
                </a:lnTo>
                <a:lnTo>
                  <a:pt x="304" y="87"/>
                </a:lnTo>
                <a:lnTo>
                  <a:pt x="315" y="98"/>
                </a:lnTo>
                <a:lnTo>
                  <a:pt x="326" y="109"/>
                </a:lnTo>
                <a:lnTo>
                  <a:pt x="337" y="119"/>
                </a:lnTo>
                <a:lnTo>
                  <a:pt x="337" y="141"/>
                </a:lnTo>
              </a:path>
            </a:pathLst>
          </a:custGeom>
          <a:solidFill>
            <a:srgbClr val="FF0000"/>
          </a:solidFill>
          <a:ln w="12700">
            <a:solidFill>
              <a:srgbClr val="000000"/>
            </a:solidFill>
            <a:round/>
          </a:ln>
        </p:spPr>
        <p:txBody>
          <a:bodyPr/>
          <a:lstStyle/>
          <a:p>
            <a:endParaRPr lang="zh-CN" altLang="en-US"/>
          </a:p>
        </p:txBody>
      </p:sp>
      <p:sp>
        <p:nvSpPr>
          <p:cNvPr id="87091" name="任意多边形 87090"/>
          <p:cNvSpPr>
            <a:spLocks noChangeArrowheads="1"/>
          </p:cNvSpPr>
          <p:nvPr/>
        </p:nvSpPr>
        <p:spPr bwMode="auto">
          <a:xfrm>
            <a:off x="6162676" y="2882900"/>
            <a:ext cx="1020763" cy="1557867"/>
          </a:xfrm>
          <a:custGeom>
            <a:avLst/>
            <a:gdLst>
              <a:gd name="T0" fmla="*/ 1282 w 1609"/>
              <a:gd name="T1" fmla="*/ 773 h 1839"/>
              <a:gd name="T2" fmla="*/ 1141 w 1609"/>
              <a:gd name="T3" fmla="*/ 991 h 1839"/>
              <a:gd name="T4" fmla="*/ 1021 w 1609"/>
              <a:gd name="T5" fmla="*/ 1154 h 1839"/>
              <a:gd name="T6" fmla="*/ 934 w 1609"/>
              <a:gd name="T7" fmla="*/ 1252 h 1839"/>
              <a:gd name="T8" fmla="*/ 782 w 1609"/>
              <a:gd name="T9" fmla="*/ 1393 h 1839"/>
              <a:gd name="T10" fmla="*/ 619 w 1609"/>
              <a:gd name="T11" fmla="*/ 1524 h 1839"/>
              <a:gd name="T12" fmla="*/ 510 w 1609"/>
              <a:gd name="T13" fmla="*/ 1600 h 1839"/>
              <a:gd name="T14" fmla="*/ 391 w 1609"/>
              <a:gd name="T15" fmla="*/ 1676 h 1839"/>
              <a:gd name="T16" fmla="*/ 282 w 1609"/>
              <a:gd name="T17" fmla="*/ 1731 h 1839"/>
              <a:gd name="T18" fmla="*/ 173 w 1609"/>
              <a:gd name="T19" fmla="*/ 1774 h 1839"/>
              <a:gd name="T20" fmla="*/ 97 w 1609"/>
              <a:gd name="T21" fmla="*/ 1807 h 1839"/>
              <a:gd name="T22" fmla="*/ 43 w 1609"/>
              <a:gd name="T23" fmla="*/ 1828 h 1839"/>
              <a:gd name="T24" fmla="*/ 10 w 1609"/>
              <a:gd name="T25" fmla="*/ 1839 h 1839"/>
              <a:gd name="T26" fmla="*/ 0 w 1609"/>
              <a:gd name="T27" fmla="*/ 1828 h 1839"/>
              <a:gd name="T28" fmla="*/ 21 w 1609"/>
              <a:gd name="T29" fmla="*/ 1807 h 1839"/>
              <a:gd name="T30" fmla="*/ 54 w 1609"/>
              <a:gd name="T31" fmla="*/ 1774 h 1839"/>
              <a:gd name="T32" fmla="*/ 119 w 1609"/>
              <a:gd name="T33" fmla="*/ 1741 h 1839"/>
              <a:gd name="T34" fmla="*/ 195 w 1609"/>
              <a:gd name="T35" fmla="*/ 1698 h 1839"/>
              <a:gd name="T36" fmla="*/ 271 w 1609"/>
              <a:gd name="T37" fmla="*/ 1633 h 1839"/>
              <a:gd name="T38" fmla="*/ 369 w 1609"/>
              <a:gd name="T39" fmla="*/ 1567 h 1839"/>
              <a:gd name="T40" fmla="*/ 467 w 1609"/>
              <a:gd name="T41" fmla="*/ 1480 h 1839"/>
              <a:gd name="T42" fmla="*/ 630 w 1609"/>
              <a:gd name="T43" fmla="*/ 1339 h 1839"/>
              <a:gd name="T44" fmla="*/ 782 w 1609"/>
              <a:gd name="T45" fmla="*/ 1176 h 1839"/>
              <a:gd name="T46" fmla="*/ 880 w 1609"/>
              <a:gd name="T47" fmla="*/ 1056 h 1839"/>
              <a:gd name="T48" fmla="*/ 1011 w 1609"/>
              <a:gd name="T49" fmla="*/ 871 h 1839"/>
              <a:gd name="T50" fmla="*/ 1163 w 1609"/>
              <a:gd name="T51" fmla="*/ 621 h 1839"/>
              <a:gd name="T52" fmla="*/ 1228 w 1609"/>
              <a:gd name="T53" fmla="*/ 490 h 1839"/>
              <a:gd name="T54" fmla="*/ 1282 w 1609"/>
              <a:gd name="T55" fmla="*/ 370 h 1839"/>
              <a:gd name="T56" fmla="*/ 1304 w 1609"/>
              <a:gd name="T57" fmla="*/ 283 h 1839"/>
              <a:gd name="T58" fmla="*/ 1326 w 1609"/>
              <a:gd name="T59" fmla="*/ 229 h 1839"/>
              <a:gd name="T60" fmla="*/ 1315 w 1609"/>
              <a:gd name="T61" fmla="*/ 207 h 1839"/>
              <a:gd name="T62" fmla="*/ 1282 w 1609"/>
              <a:gd name="T63" fmla="*/ 196 h 1839"/>
              <a:gd name="T64" fmla="*/ 1239 w 1609"/>
              <a:gd name="T65" fmla="*/ 196 h 1839"/>
              <a:gd name="T66" fmla="*/ 1217 w 1609"/>
              <a:gd name="T67" fmla="*/ 196 h 1839"/>
              <a:gd name="T68" fmla="*/ 1174 w 1609"/>
              <a:gd name="T69" fmla="*/ 196 h 1839"/>
              <a:gd name="T70" fmla="*/ 1119 w 1609"/>
              <a:gd name="T71" fmla="*/ 207 h 1839"/>
              <a:gd name="T72" fmla="*/ 1054 w 1609"/>
              <a:gd name="T73" fmla="*/ 207 h 1839"/>
              <a:gd name="T74" fmla="*/ 978 w 1609"/>
              <a:gd name="T75" fmla="*/ 218 h 1839"/>
              <a:gd name="T76" fmla="*/ 891 w 1609"/>
              <a:gd name="T77" fmla="*/ 218 h 1839"/>
              <a:gd name="T78" fmla="*/ 793 w 1609"/>
              <a:gd name="T79" fmla="*/ 218 h 1839"/>
              <a:gd name="T80" fmla="*/ 750 w 1609"/>
              <a:gd name="T81" fmla="*/ 120 h 1839"/>
              <a:gd name="T82" fmla="*/ 880 w 1609"/>
              <a:gd name="T83" fmla="*/ 120 h 1839"/>
              <a:gd name="T84" fmla="*/ 1000 w 1609"/>
              <a:gd name="T85" fmla="*/ 109 h 1839"/>
              <a:gd name="T86" fmla="*/ 1087 w 1609"/>
              <a:gd name="T87" fmla="*/ 98 h 1839"/>
              <a:gd name="T88" fmla="*/ 1163 w 1609"/>
              <a:gd name="T89" fmla="*/ 87 h 1839"/>
              <a:gd name="T90" fmla="*/ 1261 w 1609"/>
              <a:gd name="T91" fmla="*/ 66 h 1839"/>
              <a:gd name="T92" fmla="*/ 1337 w 1609"/>
              <a:gd name="T93" fmla="*/ 33 h 1839"/>
              <a:gd name="T94" fmla="*/ 1380 w 1609"/>
              <a:gd name="T95" fmla="*/ 11 h 1839"/>
              <a:gd name="T96" fmla="*/ 1413 w 1609"/>
              <a:gd name="T97" fmla="*/ 0 h 1839"/>
              <a:gd name="T98" fmla="*/ 1435 w 1609"/>
              <a:gd name="T99" fmla="*/ 11 h 1839"/>
              <a:gd name="T100" fmla="*/ 1478 w 1609"/>
              <a:gd name="T101" fmla="*/ 44 h 1839"/>
              <a:gd name="T102" fmla="*/ 1543 w 1609"/>
              <a:gd name="T103" fmla="*/ 98 h 1839"/>
              <a:gd name="T104" fmla="*/ 1576 w 1609"/>
              <a:gd name="T105" fmla="*/ 131 h 1839"/>
              <a:gd name="T106" fmla="*/ 1598 w 1609"/>
              <a:gd name="T107" fmla="*/ 163 h 1839"/>
              <a:gd name="T108" fmla="*/ 1609 w 1609"/>
              <a:gd name="T109" fmla="*/ 185 h 1839"/>
              <a:gd name="T110" fmla="*/ 1609 w 1609"/>
              <a:gd name="T111" fmla="*/ 207 h 1839"/>
              <a:gd name="T112" fmla="*/ 1587 w 1609"/>
              <a:gd name="T113" fmla="*/ 240 h 1839"/>
              <a:gd name="T114" fmla="*/ 1543 w 1609"/>
              <a:gd name="T115" fmla="*/ 261 h 1839"/>
              <a:gd name="T116" fmla="*/ 1522 w 1609"/>
              <a:gd name="T117" fmla="*/ 305 h 1839"/>
              <a:gd name="T118" fmla="*/ 1511 w 1609"/>
              <a:gd name="T119" fmla="*/ 348 h 1839"/>
              <a:gd name="T120" fmla="*/ 1478 w 1609"/>
              <a:gd name="T121" fmla="*/ 403 h 1839"/>
              <a:gd name="T122" fmla="*/ 1435 w 1609"/>
              <a:gd name="T123" fmla="*/ 479 h 1839"/>
              <a:gd name="T124" fmla="*/ 1391 w 1609"/>
              <a:gd name="T125" fmla="*/ 588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 h="1839">
                <a:moveTo>
                  <a:pt x="1358" y="653"/>
                </a:moveTo>
                <a:lnTo>
                  <a:pt x="1282" y="773"/>
                </a:lnTo>
                <a:lnTo>
                  <a:pt x="1217" y="882"/>
                </a:lnTo>
                <a:lnTo>
                  <a:pt x="1141" y="991"/>
                </a:lnTo>
                <a:lnTo>
                  <a:pt x="1065" y="1099"/>
                </a:lnTo>
                <a:lnTo>
                  <a:pt x="1021" y="1154"/>
                </a:lnTo>
                <a:lnTo>
                  <a:pt x="978" y="1208"/>
                </a:lnTo>
                <a:lnTo>
                  <a:pt x="934" y="1252"/>
                </a:lnTo>
                <a:lnTo>
                  <a:pt x="891" y="1306"/>
                </a:lnTo>
                <a:lnTo>
                  <a:pt x="782" y="1393"/>
                </a:lnTo>
                <a:lnTo>
                  <a:pt x="684" y="1480"/>
                </a:lnTo>
                <a:lnTo>
                  <a:pt x="619" y="1524"/>
                </a:lnTo>
                <a:lnTo>
                  <a:pt x="565" y="1567"/>
                </a:lnTo>
                <a:lnTo>
                  <a:pt x="510" y="1600"/>
                </a:lnTo>
                <a:lnTo>
                  <a:pt x="456" y="1643"/>
                </a:lnTo>
                <a:lnTo>
                  <a:pt x="391" y="1676"/>
                </a:lnTo>
                <a:lnTo>
                  <a:pt x="337" y="1698"/>
                </a:lnTo>
                <a:lnTo>
                  <a:pt x="282" y="1731"/>
                </a:lnTo>
                <a:lnTo>
                  <a:pt x="228" y="1752"/>
                </a:lnTo>
                <a:lnTo>
                  <a:pt x="173" y="1774"/>
                </a:lnTo>
                <a:lnTo>
                  <a:pt x="130" y="1796"/>
                </a:lnTo>
                <a:lnTo>
                  <a:pt x="97" y="1807"/>
                </a:lnTo>
                <a:lnTo>
                  <a:pt x="65" y="1818"/>
                </a:lnTo>
                <a:lnTo>
                  <a:pt x="43" y="1828"/>
                </a:lnTo>
                <a:lnTo>
                  <a:pt x="21" y="1828"/>
                </a:lnTo>
                <a:lnTo>
                  <a:pt x="10" y="1839"/>
                </a:lnTo>
                <a:lnTo>
                  <a:pt x="10" y="1828"/>
                </a:lnTo>
                <a:lnTo>
                  <a:pt x="0" y="1828"/>
                </a:lnTo>
                <a:lnTo>
                  <a:pt x="10" y="1818"/>
                </a:lnTo>
                <a:lnTo>
                  <a:pt x="21" y="1807"/>
                </a:lnTo>
                <a:lnTo>
                  <a:pt x="32" y="1796"/>
                </a:lnTo>
                <a:lnTo>
                  <a:pt x="54" y="1774"/>
                </a:lnTo>
                <a:lnTo>
                  <a:pt x="87" y="1763"/>
                </a:lnTo>
                <a:lnTo>
                  <a:pt x="119" y="1741"/>
                </a:lnTo>
                <a:lnTo>
                  <a:pt x="152" y="1720"/>
                </a:lnTo>
                <a:lnTo>
                  <a:pt x="195" y="1698"/>
                </a:lnTo>
                <a:lnTo>
                  <a:pt x="228" y="1665"/>
                </a:lnTo>
                <a:lnTo>
                  <a:pt x="271" y="1633"/>
                </a:lnTo>
                <a:lnTo>
                  <a:pt x="315" y="1600"/>
                </a:lnTo>
                <a:lnTo>
                  <a:pt x="369" y="1567"/>
                </a:lnTo>
                <a:lnTo>
                  <a:pt x="413" y="1524"/>
                </a:lnTo>
                <a:lnTo>
                  <a:pt x="467" y="1480"/>
                </a:lnTo>
                <a:lnTo>
                  <a:pt x="521" y="1437"/>
                </a:lnTo>
                <a:lnTo>
                  <a:pt x="630" y="1339"/>
                </a:lnTo>
                <a:lnTo>
                  <a:pt x="728" y="1230"/>
                </a:lnTo>
                <a:lnTo>
                  <a:pt x="782" y="1176"/>
                </a:lnTo>
                <a:lnTo>
                  <a:pt x="837" y="1121"/>
                </a:lnTo>
                <a:lnTo>
                  <a:pt x="880" y="1056"/>
                </a:lnTo>
                <a:lnTo>
                  <a:pt x="924" y="1001"/>
                </a:lnTo>
                <a:lnTo>
                  <a:pt x="1011" y="871"/>
                </a:lnTo>
                <a:lnTo>
                  <a:pt x="1098" y="740"/>
                </a:lnTo>
                <a:lnTo>
                  <a:pt x="1163" y="621"/>
                </a:lnTo>
                <a:lnTo>
                  <a:pt x="1195" y="555"/>
                </a:lnTo>
                <a:lnTo>
                  <a:pt x="1228" y="490"/>
                </a:lnTo>
                <a:lnTo>
                  <a:pt x="1261" y="425"/>
                </a:lnTo>
                <a:lnTo>
                  <a:pt x="1282" y="370"/>
                </a:lnTo>
                <a:lnTo>
                  <a:pt x="1293" y="327"/>
                </a:lnTo>
                <a:lnTo>
                  <a:pt x="1304" y="283"/>
                </a:lnTo>
                <a:lnTo>
                  <a:pt x="1315" y="251"/>
                </a:lnTo>
                <a:lnTo>
                  <a:pt x="1326" y="229"/>
                </a:lnTo>
                <a:lnTo>
                  <a:pt x="1326" y="218"/>
                </a:lnTo>
                <a:lnTo>
                  <a:pt x="1315" y="207"/>
                </a:lnTo>
                <a:lnTo>
                  <a:pt x="1304" y="196"/>
                </a:lnTo>
                <a:lnTo>
                  <a:pt x="1282" y="196"/>
                </a:lnTo>
                <a:lnTo>
                  <a:pt x="1250" y="196"/>
                </a:lnTo>
                <a:lnTo>
                  <a:pt x="1239" y="196"/>
                </a:lnTo>
                <a:lnTo>
                  <a:pt x="1228" y="196"/>
                </a:lnTo>
                <a:lnTo>
                  <a:pt x="1217" y="196"/>
                </a:lnTo>
                <a:lnTo>
                  <a:pt x="1195" y="196"/>
                </a:lnTo>
                <a:lnTo>
                  <a:pt x="1174" y="196"/>
                </a:lnTo>
                <a:lnTo>
                  <a:pt x="1141" y="196"/>
                </a:lnTo>
                <a:lnTo>
                  <a:pt x="1119" y="207"/>
                </a:lnTo>
                <a:lnTo>
                  <a:pt x="1087" y="207"/>
                </a:lnTo>
                <a:lnTo>
                  <a:pt x="1054" y="207"/>
                </a:lnTo>
                <a:lnTo>
                  <a:pt x="1011" y="218"/>
                </a:lnTo>
                <a:lnTo>
                  <a:pt x="978" y="218"/>
                </a:lnTo>
                <a:lnTo>
                  <a:pt x="934" y="218"/>
                </a:lnTo>
                <a:lnTo>
                  <a:pt x="891" y="218"/>
                </a:lnTo>
                <a:lnTo>
                  <a:pt x="837" y="218"/>
                </a:lnTo>
                <a:lnTo>
                  <a:pt x="793" y="218"/>
                </a:lnTo>
                <a:lnTo>
                  <a:pt x="739" y="218"/>
                </a:lnTo>
                <a:lnTo>
                  <a:pt x="750" y="120"/>
                </a:lnTo>
                <a:lnTo>
                  <a:pt x="815" y="120"/>
                </a:lnTo>
                <a:lnTo>
                  <a:pt x="880" y="120"/>
                </a:lnTo>
                <a:lnTo>
                  <a:pt x="945" y="109"/>
                </a:lnTo>
                <a:lnTo>
                  <a:pt x="1000" y="109"/>
                </a:lnTo>
                <a:lnTo>
                  <a:pt x="1043" y="98"/>
                </a:lnTo>
                <a:lnTo>
                  <a:pt x="1087" y="98"/>
                </a:lnTo>
                <a:lnTo>
                  <a:pt x="1130" y="98"/>
                </a:lnTo>
                <a:lnTo>
                  <a:pt x="1163" y="87"/>
                </a:lnTo>
                <a:lnTo>
                  <a:pt x="1217" y="76"/>
                </a:lnTo>
                <a:lnTo>
                  <a:pt x="1261" y="66"/>
                </a:lnTo>
                <a:lnTo>
                  <a:pt x="1304" y="55"/>
                </a:lnTo>
                <a:lnTo>
                  <a:pt x="1337" y="33"/>
                </a:lnTo>
                <a:lnTo>
                  <a:pt x="1358" y="22"/>
                </a:lnTo>
                <a:lnTo>
                  <a:pt x="1380" y="11"/>
                </a:lnTo>
                <a:lnTo>
                  <a:pt x="1391" y="0"/>
                </a:lnTo>
                <a:lnTo>
                  <a:pt x="1413" y="0"/>
                </a:lnTo>
                <a:lnTo>
                  <a:pt x="1424" y="11"/>
                </a:lnTo>
                <a:lnTo>
                  <a:pt x="1435" y="11"/>
                </a:lnTo>
                <a:lnTo>
                  <a:pt x="1445" y="22"/>
                </a:lnTo>
                <a:lnTo>
                  <a:pt x="1478" y="44"/>
                </a:lnTo>
                <a:lnTo>
                  <a:pt x="1522" y="76"/>
                </a:lnTo>
                <a:lnTo>
                  <a:pt x="1543" y="98"/>
                </a:lnTo>
                <a:lnTo>
                  <a:pt x="1565" y="120"/>
                </a:lnTo>
                <a:lnTo>
                  <a:pt x="1576" y="131"/>
                </a:lnTo>
                <a:lnTo>
                  <a:pt x="1587" y="153"/>
                </a:lnTo>
                <a:lnTo>
                  <a:pt x="1598" y="163"/>
                </a:lnTo>
                <a:lnTo>
                  <a:pt x="1609" y="174"/>
                </a:lnTo>
                <a:lnTo>
                  <a:pt x="1609" y="185"/>
                </a:lnTo>
                <a:lnTo>
                  <a:pt x="1609" y="196"/>
                </a:lnTo>
                <a:lnTo>
                  <a:pt x="1609" y="207"/>
                </a:lnTo>
                <a:lnTo>
                  <a:pt x="1598" y="229"/>
                </a:lnTo>
                <a:lnTo>
                  <a:pt x="1587" y="240"/>
                </a:lnTo>
                <a:lnTo>
                  <a:pt x="1565" y="251"/>
                </a:lnTo>
                <a:lnTo>
                  <a:pt x="1543" y="261"/>
                </a:lnTo>
                <a:lnTo>
                  <a:pt x="1532" y="283"/>
                </a:lnTo>
                <a:lnTo>
                  <a:pt x="1522" y="305"/>
                </a:lnTo>
                <a:lnTo>
                  <a:pt x="1511" y="338"/>
                </a:lnTo>
                <a:lnTo>
                  <a:pt x="1511" y="348"/>
                </a:lnTo>
                <a:lnTo>
                  <a:pt x="1500" y="370"/>
                </a:lnTo>
                <a:lnTo>
                  <a:pt x="1478" y="403"/>
                </a:lnTo>
                <a:lnTo>
                  <a:pt x="1467" y="436"/>
                </a:lnTo>
                <a:lnTo>
                  <a:pt x="1435" y="479"/>
                </a:lnTo>
                <a:lnTo>
                  <a:pt x="1413" y="533"/>
                </a:lnTo>
                <a:lnTo>
                  <a:pt x="1391" y="588"/>
                </a:lnTo>
                <a:lnTo>
                  <a:pt x="1358" y="653"/>
                </a:lnTo>
              </a:path>
            </a:pathLst>
          </a:custGeom>
          <a:solidFill>
            <a:srgbClr val="FF0000"/>
          </a:solidFill>
          <a:ln w="12700">
            <a:solidFill>
              <a:srgbClr val="000000"/>
            </a:solidFill>
            <a:round/>
          </a:ln>
        </p:spPr>
        <p:txBody>
          <a:bodyPr/>
          <a:lstStyle/>
          <a:p>
            <a:endParaRPr lang="zh-CN" altLang="en-US"/>
          </a:p>
        </p:txBody>
      </p:sp>
      <p:sp>
        <p:nvSpPr>
          <p:cNvPr id="39952" name="TextBox 2"/>
          <p:cNvSpPr txBox="1">
            <a:spLocks noChangeArrowheads="1"/>
          </p:cNvSpPr>
          <p:nvPr/>
        </p:nvSpPr>
        <p:spPr bwMode="auto">
          <a:xfrm>
            <a:off x="604838" y="2336801"/>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好</a:t>
            </a:r>
            <a:r>
              <a:rPr lang="zh-CN" altLang="en-US" sz="6000">
                <a:solidFill>
                  <a:srgbClr val="FF0000"/>
                </a:solidFill>
                <a:latin typeface="楷体" panose="02010609060101010101" pitchFamily="49" charset="-122"/>
                <a:ea typeface="楷体" panose="02010609060101010101" pitchFamily="49" charset="-122"/>
              </a:rPr>
              <a:t>歹</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7" name="矩形 2"/>
          <p:cNvSpPr>
            <a:spLocks noChangeArrowheads="1"/>
          </p:cNvSpPr>
          <p:nvPr/>
        </p:nvSpPr>
        <p:spPr bwMode="auto">
          <a:xfrm>
            <a:off x="5113339" y="4917018"/>
            <a:ext cx="3584575"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上横稍长，上撇要短，横撇的横短撇要长，点在下撇的居中位置不出头。</a:t>
            </a:r>
            <a:endParaRPr lang="zh-CN" altLang="en-US" sz="2000" b="1" dirty="0">
              <a:solidFill>
                <a:schemeClr val="tx1"/>
              </a:solidFill>
              <a:latin typeface="+mj-ea"/>
              <a:ea typeface="+mj-ea"/>
            </a:endParaRPr>
          </a:p>
        </p:txBody>
      </p:sp>
      <p:sp>
        <p:nvSpPr>
          <p:cNvPr id="39954" name="矩形 4"/>
          <p:cNvSpPr>
            <a:spLocks noChangeArrowheads="1"/>
          </p:cNvSpPr>
          <p:nvPr/>
        </p:nvSpPr>
        <p:spPr bwMode="auto">
          <a:xfrm>
            <a:off x="2628901" y="2552700"/>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歹</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31" name="矩形 30"/>
          <p:cNvSpPr>
            <a:spLocks noChangeArrowheads="1"/>
          </p:cNvSpPr>
          <p:nvPr/>
        </p:nvSpPr>
        <p:spPr bwMode="auto">
          <a:xfrm>
            <a:off x="255587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 dǎi</a:t>
            </a:r>
            <a:endParaRPr lang="en-US" altLang="zh-CN" sz="4800" b="1">
              <a:solidFill>
                <a:srgbClr val="FF0000"/>
              </a:solidFill>
              <a:latin typeface="方正姚体" pitchFamily="2" charset="-122"/>
              <a:ea typeface="方正姚体" pitchFamily="2" charset="-122"/>
            </a:endParaRPr>
          </a:p>
        </p:txBody>
      </p:sp>
      <p:sp>
        <p:nvSpPr>
          <p:cNvPr id="32" name="TextBox 31"/>
          <p:cNvSpPr txBox="1">
            <a:spLocks noChangeArrowheads="1"/>
          </p:cNvSpPr>
          <p:nvPr/>
        </p:nvSpPr>
        <p:spPr bwMode="auto">
          <a:xfrm>
            <a:off x="687389" y="4002617"/>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独体</a:t>
            </a:r>
            <a:endParaRPr lang="zh-CN" altLang="en-US" sz="2200" b="1" dirty="0" smtClean="0">
              <a:latin typeface="+mj-ea"/>
            </a:endParaRPr>
          </a:p>
        </p:txBody>
      </p:sp>
      <p:sp>
        <p:nvSpPr>
          <p:cNvPr id="33" name="TextBox 32"/>
          <p:cNvSpPr txBox="1">
            <a:spLocks noChangeArrowheads="1"/>
          </p:cNvSpPr>
          <p:nvPr/>
        </p:nvSpPr>
        <p:spPr bwMode="auto">
          <a:xfrm>
            <a:off x="687388" y="49932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歹毒   为非作歹</a:t>
            </a:r>
            <a:endParaRPr lang="zh-CN" altLang="en-US" sz="2200" b="1" dirty="0" smtClean="0">
              <a:solidFill>
                <a:srgbClr val="000000"/>
              </a:solidFill>
              <a:latin typeface="+mj-ea"/>
            </a:endParaRPr>
          </a:p>
        </p:txBody>
      </p:sp>
      <p:sp>
        <p:nvSpPr>
          <p:cNvPr id="34" name="TextBox 33"/>
          <p:cNvSpPr txBox="1">
            <a:spLocks noChangeArrowheads="1"/>
          </p:cNvSpPr>
          <p:nvPr/>
        </p:nvSpPr>
        <p:spPr bwMode="auto">
          <a:xfrm>
            <a:off x="687388" y="5488518"/>
            <a:ext cx="4341812"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900430" indent="-900430"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这个人得寸进尺，真不知好歹。</a:t>
            </a:r>
            <a:endParaRPr lang="zh-CN" altLang="en-US" sz="2200" b="1" dirty="0" smtClean="0">
              <a:latin typeface="+mj-ea"/>
              <a:ea typeface="+mj-ea"/>
            </a:endParaRPr>
          </a:p>
        </p:txBody>
      </p:sp>
      <p:sp>
        <p:nvSpPr>
          <p:cNvPr id="35" name="TextBox 34"/>
          <p:cNvSpPr txBox="1">
            <a:spLocks noChangeArrowheads="1"/>
          </p:cNvSpPr>
          <p:nvPr/>
        </p:nvSpPr>
        <p:spPr bwMode="auto">
          <a:xfrm>
            <a:off x="687389" y="4497917"/>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D  </a:t>
            </a:r>
            <a:r>
              <a:rPr lang="zh-CN" altLang="en-US" sz="2200" b="1" dirty="0" smtClean="0">
                <a:solidFill>
                  <a:srgbClr val="0000FF"/>
                </a:solidFill>
                <a:latin typeface="+mj-ea"/>
                <a:ea typeface="+mj-ea"/>
              </a:rPr>
              <a:t>部首：</a:t>
            </a:r>
            <a:r>
              <a:rPr lang="zh-CN" altLang="en-US" sz="2200" b="1" dirty="0">
                <a:latin typeface="+mj-ea"/>
                <a:ea typeface="+mj-ea"/>
              </a:rPr>
              <a:t>歹</a:t>
            </a:r>
            <a:endParaRPr lang="zh-CN" altLang="en-US" sz="2200" b="1" dirty="0">
              <a:latin typeface="+mj-ea"/>
              <a:ea typeface="+mj-ea"/>
            </a:endParaRPr>
          </a:p>
        </p:txBody>
      </p:sp>
      <p:grpSp>
        <p:nvGrpSpPr>
          <p:cNvPr id="39960" name="组合 26"/>
          <p:cNvGrpSpPr/>
          <p:nvPr/>
        </p:nvGrpSpPr>
        <p:grpSpPr bwMode="auto">
          <a:xfrm>
            <a:off x="579438" y="1028701"/>
            <a:ext cx="1331912" cy="630767"/>
            <a:chOff x="579880" y="770997"/>
            <a:chExt cx="1331484" cy="473953"/>
          </a:xfrm>
        </p:grpSpPr>
        <p:sp>
          <p:nvSpPr>
            <p:cNvPr id="37" name="圆角矩形 36"/>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8"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39963"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dist="38100" dir="8100000"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7088"/>
                                        </p:tgtEl>
                                        <p:attrNameLst>
                                          <p:attrName>style.visibility</p:attrName>
                                        </p:attrNameLst>
                                      </p:cBhvr>
                                      <p:to>
                                        <p:strVal val="visible"/>
                                      </p:to>
                                    </p:set>
                                    <p:animEffect transition="in" filter="wipe(left)">
                                      <p:cBhvr>
                                        <p:cTn id="13" dur="500"/>
                                        <p:tgtEl>
                                          <p:spTgt spid="8708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7089"/>
                                        </p:tgtEl>
                                        <p:attrNameLst>
                                          <p:attrName>style.visibility</p:attrName>
                                        </p:attrNameLst>
                                      </p:cBhvr>
                                      <p:to>
                                        <p:strVal val="visible"/>
                                      </p:to>
                                    </p:set>
                                    <p:animEffect transition="in" filter="wipe(up)">
                                      <p:cBhvr>
                                        <p:cTn id="18" dur="500"/>
                                        <p:tgtEl>
                                          <p:spTgt spid="870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7091"/>
                                        </p:tgtEl>
                                        <p:attrNameLst>
                                          <p:attrName>style.visibility</p:attrName>
                                        </p:attrNameLst>
                                      </p:cBhvr>
                                      <p:to>
                                        <p:strVal val="visible"/>
                                      </p:to>
                                    </p:set>
                                    <p:animEffect transition="in" filter="wipe(up)">
                                      <p:cBhvr>
                                        <p:cTn id="23" dur="500"/>
                                        <p:tgtEl>
                                          <p:spTgt spid="8709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090"/>
                                        </p:tgtEl>
                                        <p:attrNameLst>
                                          <p:attrName>style.visibility</p:attrName>
                                        </p:attrNameLst>
                                      </p:cBhvr>
                                      <p:to>
                                        <p:strVal val="visible"/>
                                      </p:to>
                                    </p:set>
                                    <p:animEffect transition="in" filter="wipe(up)">
                                      <p:cBhvr>
                                        <p:cTn id="28" dur="500"/>
                                        <p:tgtEl>
                                          <p:spTgt spid="8709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51" name="Freeform 39"/>
          <p:cNvSpPr>
            <a:spLocks noChangeArrowheads="1"/>
          </p:cNvSpPr>
          <p:nvPr/>
        </p:nvSpPr>
        <p:spPr bwMode="auto">
          <a:xfrm>
            <a:off x="6184900" y="2307167"/>
            <a:ext cx="185738" cy="514351"/>
          </a:xfrm>
          <a:custGeom>
            <a:avLst/>
            <a:gdLst>
              <a:gd name="T0" fmla="*/ 280 w 293"/>
              <a:gd name="T1" fmla="*/ 51 h 608"/>
              <a:gd name="T2" fmla="*/ 280 w 293"/>
              <a:gd name="T3" fmla="*/ 76 h 608"/>
              <a:gd name="T4" fmla="*/ 293 w 293"/>
              <a:gd name="T5" fmla="*/ 101 h 608"/>
              <a:gd name="T6" fmla="*/ 293 w 293"/>
              <a:gd name="T7" fmla="*/ 127 h 608"/>
              <a:gd name="T8" fmla="*/ 293 w 293"/>
              <a:gd name="T9" fmla="*/ 165 h 608"/>
              <a:gd name="T10" fmla="*/ 293 w 293"/>
              <a:gd name="T11" fmla="*/ 215 h 608"/>
              <a:gd name="T12" fmla="*/ 280 w 293"/>
              <a:gd name="T13" fmla="*/ 253 h 608"/>
              <a:gd name="T14" fmla="*/ 267 w 293"/>
              <a:gd name="T15" fmla="*/ 317 h 608"/>
              <a:gd name="T16" fmla="*/ 242 w 293"/>
              <a:gd name="T17" fmla="*/ 368 h 608"/>
              <a:gd name="T18" fmla="*/ 216 w 293"/>
              <a:gd name="T19" fmla="*/ 431 h 608"/>
              <a:gd name="T20" fmla="*/ 204 w 293"/>
              <a:gd name="T21" fmla="*/ 482 h 608"/>
              <a:gd name="T22" fmla="*/ 191 w 293"/>
              <a:gd name="T23" fmla="*/ 507 h 608"/>
              <a:gd name="T24" fmla="*/ 178 w 293"/>
              <a:gd name="T25" fmla="*/ 520 h 608"/>
              <a:gd name="T26" fmla="*/ 178 w 293"/>
              <a:gd name="T27" fmla="*/ 545 h 608"/>
              <a:gd name="T28" fmla="*/ 166 w 293"/>
              <a:gd name="T29" fmla="*/ 558 h 608"/>
              <a:gd name="T30" fmla="*/ 140 w 293"/>
              <a:gd name="T31" fmla="*/ 583 h 608"/>
              <a:gd name="T32" fmla="*/ 127 w 293"/>
              <a:gd name="T33" fmla="*/ 596 h 608"/>
              <a:gd name="T34" fmla="*/ 102 w 293"/>
              <a:gd name="T35" fmla="*/ 608 h 608"/>
              <a:gd name="T36" fmla="*/ 89 w 293"/>
              <a:gd name="T37" fmla="*/ 608 h 608"/>
              <a:gd name="T38" fmla="*/ 64 w 293"/>
              <a:gd name="T39" fmla="*/ 608 h 608"/>
              <a:gd name="T40" fmla="*/ 51 w 293"/>
              <a:gd name="T41" fmla="*/ 596 h 608"/>
              <a:gd name="T42" fmla="*/ 38 w 293"/>
              <a:gd name="T43" fmla="*/ 570 h 608"/>
              <a:gd name="T44" fmla="*/ 26 w 293"/>
              <a:gd name="T45" fmla="*/ 545 h 608"/>
              <a:gd name="T46" fmla="*/ 13 w 293"/>
              <a:gd name="T47" fmla="*/ 494 h 608"/>
              <a:gd name="T48" fmla="*/ 0 w 293"/>
              <a:gd name="T49" fmla="*/ 469 h 608"/>
              <a:gd name="T50" fmla="*/ 0 w 293"/>
              <a:gd name="T51" fmla="*/ 456 h 608"/>
              <a:gd name="T52" fmla="*/ 0 w 293"/>
              <a:gd name="T53" fmla="*/ 431 h 608"/>
              <a:gd name="T54" fmla="*/ 13 w 293"/>
              <a:gd name="T55" fmla="*/ 406 h 608"/>
              <a:gd name="T56" fmla="*/ 38 w 293"/>
              <a:gd name="T57" fmla="*/ 380 h 608"/>
              <a:gd name="T58" fmla="*/ 51 w 293"/>
              <a:gd name="T59" fmla="*/ 342 h 608"/>
              <a:gd name="T60" fmla="*/ 77 w 293"/>
              <a:gd name="T61" fmla="*/ 304 h 608"/>
              <a:gd name="T62" fmla="*/ 115 w 293"/>
              <a:gd name="T63" fmla="*/ 266 h 608"/>
              <a:gd name="T64" fmla="*/ 140 w 293"/>
              <a:gd name="T65" fmla="*/ 203 h 608"/>
              <a:gd name="T66" fmla="*/ 166 w 293"/>
              <a:gd name="T67" fmla="*/ 139 h 608"/>
              <a:gd name="T68" fmla="*/ 178 w 293"/>
              <a:gd name="T69" fmla="*/ 114 h 608"/>
              <a:gd name="T70" fmla="*/ 191 w 293"/>
              <a:gd name="T71" fmla="*/ 76 h 608"/>
              <a:gd name="T72" fmla="*/ 204 w 293"/>
              <a:gd name="T73" fmla="*/ 51 h 608"/>
              <a:gd name="T74" fmla="*/ 216 w 293"/>
              <a:gd name="T75" fmla="*/ 38 h 608"/>
              <a:gd name="T76" fmla="*/ 229 w 293"/>
              <a:gd name="T77" fmla="*/ 25 h 608"/>
              <a:gd name="T78" fmla="*/ 229 w 293"/>
              <a:gd name="T79" fmla="*/ 13 h 608"/>
              <a:gd name="T80" fmla="*/ 242 w 293"/>
              <a:gd name="T81" fmla="*/ 0 h 608"/>
              <a:gd name="T82" fmla="*/ 255 w 293"/>
              <a:gd name="T83" fmla="*/ 0 h 608"/>
              <a:gd name="T84" fmla="*/ 267 w 293"/>
              <a:gd name="T85" fmla="*/ 13 h 608"/>
              <a:gd name="T86" fmla="*/ 267 w 293"/>
              <a:gd name="T87" fmla="*/ 25 h 608"/>
              <a:gd name="T88" fmla="*/ 280 w 293"/>
              <a:gd name="T89" fmla="*/ 5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608">
                <a:moveTo>
                  <a:pt x="280" y="51"/>
                </a:moveTo>
                <a:lnTo>
                  <a:pt x="280" y="76"/>
                </a:lnTo>
                <a:lnTo>
                  <a:pt x="293" y="101"/>
                </a:lnTo>
                <a:lnTo>
                  <a:pt x="293" y="127"/>
                </a:lnTo>
                <a:lnTo>
                  <a:pt x="293" y="165"/>
                </a:lnTo>
                <a:lnTo>
                  <a:pt x="293" y="215"/>
                </a:lnTo>
                <a:lnTo>
                  <a:pt x="280" y="253"/>
                </a:lnTo>
                <a:lnTo>
                  <a:pt x="267" y="317"/>
                </a:lnTo>
                <a:lnTo>
                  <a:pt x="242" y="368"/>
                </a:lnTo>
                <a:lnTo>
                  <a:pt x="216" y="431"/>
                </a:lnTo>
                <a:lnTo>
                  <a:pt x="204" y="482"/>
                </a:lnTo>
                <a:lnTo>
                  <a:pt x="191" y="507"/>
                </a:lnTo>
                <a:lnTo>
                  <a:pt x="178" y="520"/>
                </a:lnTo>
                <a:lnTo>
                  <a:pt x="178" y="545"/>
                </a:lnTo>
                <a:lnTo>
                  <a:pt x="166" y="558"/>
                </a:lnTo>
                <a:lnTo>
                  <a:pt x="140" y="583"/>
                </a:lnTo>
                <a:lnTo>
                  <a:pt x="127" y="596"/>
                </a:lnTo>
                <a:lnTo>
                  <a:pt x="102" y="608"/>
                </a:lnTo>
                <a:lnTo>
                  <a:pt x="89" y="608"/>
                </a:lnTo>
                <a:lnTo>
                  <a:pt x="64" y="608"/>
                </a:lnTo>
                <a:lnTo>
                  <a:pt x="51" y="596"/>
                </a:lnTo>
                <a:lnTo>
                  <a:pt x="38" y="570"/>
                </a:lnTo>
                <a:lnTo>
                  <a:pt x="26" y="545"/>
                </a:lnTo>
                <a:lnTo>
                  <a:pt x="13" y="494"/>
                </a:lnTo>
                <a:lnTo>
                  <a:pt x="0" y="469"/>
                </a:lnTo>
                <a:lnTo>
                  <a:pt x="0" y="456"/>
                </a:lnTo>
                <a:lnTo>
                  <a:pt x="0" y="431"/>
                </a:lnTo>
                <a:lnTo>
                  <a:pt x="13" y="406"/>
                </a:lnTo>
                <a:lnTo>
                  <a:pt x="38" y="380"/>
                </a:lnTo>
                <a:lnTo>
                  <a:pt x="51" y="342"/>
                </a:lnTo>
                <a:lnTo>
                  <a:pt x="77" y="304"/>
                </a:lnTo>
                <a:lnTo>
                  <a:pt x="115" y="266"/>
                </a:lnTo>
                <a:lnTo>
                  <a:pt x="140" y="203"/>
                </a:lnTo>
                <a:lnTo>
                  <a:pt x="166" y="139"/>
                </a:lnTo>
                <a:lnTo>
                  <a:pt x="178" y="114"/>
                </a:lnTo>
                <a:lnTo>
                  <a:pt x="191" y="76"/>
                </a:lnTo>
                <a:lnTo>
                  <a:pt x="204" y="51"/>
                </a:lnTo>
                <a:lnTo>
                  <a:pt x="216" y="38"/>
                </a:lnTo>
                <a:lnTo>
                  <a:pt x="229" y="25"/>
                </a:lnTo>
                <a:lnTo>
                  <a:pt x="229" y="13"/>
                </a:lnTo>
                <a:lnTo>
                  <a:pt x="242" y="0"/>
                </a:lnTo>
                <a:lnTo>
                  <a:pt x="255" y="0"/>
                </a:lnTo>
                <a:lnTo>
                  <a:pt x="267" y="13"/>
                </a:lnTo>
                <a:lnTo>
                  <a:pt x="267" y="25"/>
                </a:lnTo>
                <a:lnTo>
                  <a:pt x="280" y="51"/>
                </a:lnTo>
              </a:path>
            </a:pathLst>
          </a:custGeom>
          <a:solidFill>
            <a:srgbClr val="FF0000"/>
          </a:solidFill>
          <a:ln w="12700">
            <a:solidFill>
              <a:srgbClr val="000000"/>
            </a:solidFill>
            <a:round/>
          </a:ln>
        </p:spPr>
        <p:txBody>
          <a:bodyPr/>
          <a:lstStyle/>
          <a:p>
            <a:endParaRPr lang="zh-CN" altLang="en-US"/>
          </a:p>
        </p:txBody>
      </p:sp>
      <p:sp>
        <p:nvSpPr>
          <p:cNvPr id="64552" name="Freeform 40"/>
          <p:cNvSpPr>
            <a:spLocks noChangeArrowheads="1"/>
          </p:cNvSpPr>
          <p:nvPr/>
        </p:nvSpPr>
        <p:spPr bwMode="auto">
          <a:xfrm>
            <a:off x="6338888" y="2552701"/>
            <a:ext cx="330200" cy="505884"/>
          </a:xfrm>
          <a:custGeom>
            <a:avLst/>
            <a:gdLst>
              <a:gd name="T0" fmla="*/ 191 w 522"/>
              <a:gd name="T1" fmla="*/ 495 h 596"/>
              <a:gd name="T2" fmla="*/ 153 w 522"/>
              <a:gd name="T3" fmla="*/ 520 h 596"/>
              <a:gd name="T4" fmla="*/ 127 w 522"/>
              <a:gd name="T5" fmla="*/ 545 h 596"/>
              <a:gd name="T6" fmla="*/ 102 w 522"/>
              <a:gd name="T7" fmla="*/ 571 h 596"/>
              <a:gd name="T8" fmla="*/ 76 w 522"/>
              <a:gd name="T9" fmla="*/ 583 h 596"/>
              <a:gd name="T10" fmla="*/ 51 w 522"/>
              <a:gd name="T11" fmla="*/ 596 h 596"/>
              <a:gd name="T12" fmla="*/ 38 w 522"/>
              <a:gd name="T13" fmla="*/ 596 h 596"/>
              <a:gd name="T14" fmla="*/ 25 w 522"/>
              <a:gd name="T15" fmla="*/ 596 h 596"/>
              <a:gd name="T16" fmla="*/ 13 w 522"/>
              <a:gd name="T17" fmla="*/ 596 h 596"/>
              <a:gd name="T18" fmla="*/ 0 w 522"/>
              <a:gd name="T19" fmla="*/ 596 h 596"/>
              <a:gd name="T20" fmla="*/ 13 w 522"/>
              <a:gd name="T21" fmla="*/ 583 h 596"/>
              <a:gd name="T22" fmla="*/ 13 w 522"/>
              <a:gd name="T23" fmla="*/ 571 h 596"/>
              <a:gd name="T24" fmla="*/ 25 w 522"/>
              <a:gd name="T25" fmla="*/ 558 h 596"/>
              <a:gd name="T26" fmla="*/ 38 w 522"/>
              <a:gd name="T27" fmla="*/ 545 h 596"/>
              <a:gd name="T28" fmla="*/ 64 w 522"/>
              <a:gd name="T29" fmla="*/ 520 h 596"/>
              <a:gd name="T30" fmla="*/ 76 w 522"/>
              <a:gd name="T31" fmla="*/ 495 h 596"/>
              <a:gd name="T32" fmla="*/ 127 w 522"/>
              <a:gd name="T33" fmla="*/ 444 h 596"/>
              <a:gd name="T34" fmla="*/ 178 w 522"/>
              <a:gd name="T35" fmla="*/ 381 h 596"/>
              <a:gd name="T36" fmla="*/ 216 w 522"/>
              <a:gd name="T37" fmla="*/ 317 h 596"/>
              <a:gd name="T38" fmla="*/ 254 w 522"/>
              <a:gd name="T39" fmla="*/ 254 h 596"/>
              <a:gd name="T40" fmla="*/ 280 w 522"/>
              <a:gd name="T41" fmla="*/ 216 h 596"/>
              <a:gd name="T42" fmla="*/ 280 w 522"/>
              <a:gd name="T43" fmla="*/ 191 h 596"/>
              <a:gd name="T44" fmla="*/ 293 w 522"/>
              <a:gd name="T45" fmla="*/ 165 h 596"/>
              <a:gd name="T46" fmla="*/ 305 w 522"/>
              <a:gd name="T47" fmla="*/ 140 h 596"/>
              <a:gd name="T48" fmla="*/ 305 w 522"/>
              <a:gd name="T49" fmla="*/ 127 h 596"/>
              <a:gd name="T50" fmla="*/ 305 w 522"/>
              <a:gd name="T51" fmla="*/ 102 h 596"/>
              <a:gd name="T52" fmla="*/ 305 w 522"/>
              <a:gd name="T53" fmla="*/ 89 h 596"/>
              <a:gd name="T54" fmla="*/ 305 w 522"/>
              <a:gd name="T55" fmla="*/ 77 h 596"/>
              <a:gd name="T56" fmla="*/ 293 w 522"/>
              <a:gd name="T57" fmla="*/ 64 h 596"/>
              <a:gd name="T58" fmla="*/ 293 w 522"/>
              <a:gd name="T59" fmla="*/ 51 h 596"/>
              <a:gd name="T60" fmla="*/ 305 w 522"/>
              <a:gd name="T61" fmla="*/ 26 h 596"/>
              <a:gd name="T62" fmla="*/ 318 w 522"/>
              <a:gd name="T63" fmla="*/ 13 h 596"/>
              <a:gd name="T64" fmla="*/ 331 w 522"/>
              <a:gd name="T65" fmla="*/ 0 h 596"/>
              <a:gd name="T66" fmla="*/ 343 w 522"/>
              <a:gd name="T67" fmla="*/ 0 h 596"/>
              <a:gd name="T68" fmla="*/ 369 w 522"/>
              <a:gd name="T69" fmla="*/ 0 h 596"/>
              <a:gd name="T70" fmla="*/ 407 w 522"/>
              <a:gd name="T71" fmla="*/ 0 h 596"/>
              <a:gd name="T72" fmla="*/ 432 w 522"/>
              <a:gd name="T73" fmla="*/ 13 h 596"/>
              <a:gd name="T74" fmla="*/ 458 w 522"/>
              <a:gd name="T75" fmla="*/ 26 h 596"/>
              <a:gd name="T76" fmla="*/ 471 w 522"/>
              <a:gd name="T77" fmla="*/ 39 h 596"/>
              <a:gd name="T78" fmla="*/ 496 w 522"/>
              <a:gd name="T79" fmla="*/ 51 h 596"/>
              <a:gd name="T80" fmla="*/ 509 w 522"/>
              <a:gd name="T81" fmla="*/ 77 h 596"/>
              <a:gd name="T82" fmla="*/ 509 w 522"/>
              <a:gd name="T83" fmla="*/ 89 h 596"/>
              <a:gd name="T84" fmla="*/ 522 w 522"/>
              <a:gd name="T85" fmla="*/ 102 h 596"/>
              <a:gd name="T86" fmla="*/ 509 w 522"/>
              <a:gd name="T87" fmla="*/ 115 h 596"/>
              <a:gd name="T88" fmla="*/ 509 w 522"/>
              <a:gd name="T89" fmla="*/ 127 h 596"/>
              <a:gd name="T90" fmla="*/ 509 w 522"/>
              <a:gd name="T91" fmla="*/ 140 h 596"/>
              <a:gd name="T92" fmla="*/ 496 w 522"/>
              <a:gd name="T93" fmla="*/ 153 h 596"/>
              <a:gd name="T94" fmla="*/ 483 w 522"/>
              <a:gd name="T95" fmla="*/ 178 h 596"/>
              <a:gd name="T96" fmla="*/ 471 w 522"/>
              <a:gd name="T97" fmla="*/ 203 h 596"/>
              <a:gd name="T98" fmla="*/ 458 w 522"/>
              <a:gd name="T99" fmla="*/ 229 h 596"/>
              <a:gd name="T100" fmla="*/ 432 w 522"/>
              <a:gd name="T101" fmla="*/ 254 h 596"/>
              <a:gd name="T102" fmla="*/ 420 w 522"/>
              <a:gd name="T103" fmla="*/ 279 h 596"/>
              <a:gd name="T104" fmla="*/ 394 w 522"/>
              <a:gd name="T105" fmla="*/ 317 h 596"/>
              <a:gd name="T106" fmla="*/ 356 w 522"/>
              <a:gd name="T107" fmla="*/ 343 h 596"/>
              <a:gd name="T108" fmla="*/ 331 w 522"/>
              <a:gd name="T109" fmla="*/ 368 h 596"/>
              <a:gd name="T110" fmla="*/ 267 w 522"/>
              <a:gd name="T111" fmla="*/ 431 h 596"/>
              <a:gd name="T112" fmla="*/ 191 w 522"/>
              <a:gd name="T113" fmla="*/ 4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2" h="596">
                <a:moveTo>
                  <a:pt x="191" y="495"/>
                </a:moveTo>
                <a:lnTo>
                  <a:pt x="153" y="520"/>
                </a:lnTo>
                <a:lnTo>
                  <a:pt x="127" y="545"/>
                </a:lnTo>
                <a:lnTo>
                  <a:pt x="102" y="571"/>
                </a:lnTo>
                <a:lnTo>
                  <a:pt x="76" y="583"/>
                </a:lnTo>
                <a:lnTo>
                  <a:pt x="51" y="596"/>
                </a:lnTo>
                <a:lnTo>
                  <a:pt x="38" y="596"/>
                </a:lnTo>
                <a:lnTo>
                  <a:pt x="25" y="596"/>
                </a:lnTo>
                <a:lnTo>
                  <a:pt x="13" y="596"/>
                </a:lnTo>
                <a:lnTo>
                  <a:pt x="0" y="596"/>
                </a:lnTo>
                <a:lnTo>
                  <a:pt x="13" y="583"/>
                </a:lnTo>
                <a:lnTo>
                  <a:pt x="13" y="571"/>
                </a:lnTo>
                <a:lnTo>
                  <a:pt x="25" y="558"/>
                </a:lnTo>
                <a:lnTo>
                  <a:pt x="38" y="545"/>
                </a:lnTo>
                <a:lnTo>
                  <a:pt x="64" y="520"/>
                </a:lnTo>
                <a:lnTo>
                  <a:pt x="76" y="495"/>
                </a:lnTo>
                <a:lnTo>
                  <a:pt x="127" y="444"/>
                </a:lnTo>
                <a:lnTo>
                  <a:pt x="178" y="381"/>
                </a:lnTo>
                <a:lnTo>
                  <a:pt x="216" y="317"/>
                </a:lnTo>
                <a:lnTo>
                  <a:pt x="254" y="254"/>
                </a:lnTo>
                <a:lnTo>
                  <a:pt x="280" y="216"/>
                </a:lnTo>
                <a:lnTo>
                  <a:pt x="280" y="191"/>
                </a:lnTo>
                <a:lnTo>
                  <a:pt x="293" y="165"/>
                </a:lnTo>
                <a:lnTo>
                  <a:pt x="305" y="140"/>
                </a:lnTo>
                <a:lnTo>
                  <a:pt x="305" y="127"/>
                </a:lnTo>
                <a:lnTo>
                  <a:pt x="305" y="102"/>
                </a:lnTo>
                <a:lnTo>
                  <a:pt x="305" y="89"/>
                </a:lnTo>
                <a:lnTo>
                  <a:pt x="305" y="77"/>
                </a:lnTo>
                <a:lnTo>
                  <a:pt x="293" y="64"/>
                </a:lnTo>
                <a:lnTo>
                  <a:pt x="293" y="51"/>
                </a:lnTo>
                <a:lnTo>
                  <a:pt x="305" y="26"/>
                </a:lnTo>
                <a:lnTo>
                  <a:pt x="318" y="13"/>
                </a:lnTo>
                <a:lnTo>
                  <a:pt x="331" y="0"/>
                </a:lnTo>
                <a:lnTo>
                  <a:pt x="343" y="0"/>
                </a:lnTo>
                <a:lnTo>
                  <a:pt x="369" y="0"/>
                </a:lnTo>
                <a:lnTo>
                  <a:pt x="407" y="0"/>
                </a:lnTo>
                <a:lnTo>
                  <a:pt x="432" y="13"/>
                </a:lnTo>
                <a:lnTo>
                  <a:pt x="458" y="26"/>
                </a:lnTo>
                <a:lnTo>
                  <a:pt x="471" y="39"/>
                </a:lnTo>
                <a:lnTo>
                  <a:pt x="496" y="51"/>
                </a:lnTo>
                <a:lnTo>
                  <a:pt x="509" y="77"/>
                </a:lnTo>
                <a:lnTo>
                  <a:pt x="509" y="89"/>
                </a:lnTo>
                <a:lnTo>
                  <a:pt x="522" y="102"/>
                </a:lnTo>
                <a:lnTo>
                  <a:pt x="509" y="115"/>
                </a:lnTo>
                <a:lnTo>
                  <a:pt x="509" y="127"/>
                </a:lnTo>
                <a:lnTo>
                  <a:pt x="509" y="140"/>
                </a:lnTo>
                <a:lnTo>
                  <a:pt x="496" y="153"/>
                </a:lnTo>
                <a:lnTo>
                  <a:pt x="483" y="178"/>
                </a:lnTo>
                <a:lnTo>
                  <a:pt x="471" y="203"/>
                </a:lnTo>
                <a:lnTo>
                  <a:pt x="458" y="229"/>
                </a:lnTo>
                <a:lnTo>
                  <a:pt x="432" y="254"/>
                </a:lnTo>
                <a:lnTo>
                  <a:pt x="420" y="279"/>
                </a:lnTo>
                <a:lnTo>
                  <a:pt x="394" y="317"/>
                </a:lnTo>
                <a:lnTo>
                  <a:pt x="356" y="343"/>
                </a:lnTo>
                <a:lnTo>
                  <a:pt x="331" y="368"/>
                </a:lnTo>
                <a:lnTo>
                  <a:pt x="267" y="431"/>
                </a:lnTo>
                <a:lnTo>
                  <a:pt x="191" y="495"/>
                </a:lnTo>
              </a:path>
            </a:pathLst>
          </a:custGeom>
          <a:solidFill>
            <a:srgbClr val="FF0000"/>
          </a:solidFill>
          <a:ln w="12700">
            <a:solidFill>
              <a:srgbClr val="000000"/>
            </a:solidFill>
            <a:round/>
          </a:ln>
        </p:spPr>
        <p:txBody>
          <a:bodyPr/>
          <a:lstStyle/>
          <a:p>
            <a:endParaRPr lang="zh-CN" altLang="en-US"/>
          </a:p>
        </p:txBody>
      </p:sp>
      <p:sp>
        <p:nvSpPr>
          <p:cNvPr id="64553" name="Freeform 41"/>
          <p:cNvSpPr>
            <a:spLocks noChangeArrowheads="1"/>
          </p:cNvSpPr>
          <p:nvPr/>
        </p:nvSpPr>
        <p:spPr bwMode="auto">
          <a:xfrm>
            <a:off x="6807200" y="2575984"/>
            <a:ext cx="249238" cy="321733"/>
          </a:xfrm>
          <a:custGeom>
            <a:avLst/>
            <a:gdLst>
              <a:gd name="T0" fmla="*/ 331 w 394"/>
              <a:gd name="T1" fmla="*/ 380 h 380"/>
              <a:gd name="T2" fmla="*/ 318 w 394"/>
              <a:gd name="T3" fmla="*/ 367 h 380"/>
              <a:gd name="T4" fmla="*/ 305 w 394"/>
              <a:gd name="T5" fmla="*/ 342 h 380"/>
              <a:gd name="T6" fmla="*/ 292 w 394"/>
              <a:gd name="T7" fmla="*/ 342 h 380"/>
              <a:gd name="T8" fmla="*/ 280 w 394"/>
              <a:gd name="T9" fmla="*/ 317 h 380"/>
              <a:gd name="T10" fmla="*/ 254 w 394"/>
              <a:gd name="T11" fmla="*/ 304 h 380"/>
              <a:gd name="T12" fmla="*/ 242 w 394"/>
              <a:gd name="T13" fmla="*/ 279 h 380"/>
              <a:gd name="T14" fmla="*/ 203 w 394"/>
              <a:gd name="T15" fmla="*/ 253 h 380"/>
              <a:gd name="T16" fmla="*/ 165 w 394"/>
              <a:gd name="T17" fmla="*/ 215 h 380"/>
              <a:gd name="T18" fmla="*/ 127 w 394"/>
              <a:gd name="T19" fmla="*/ 177 h 380"/>
              <a:gd name="T20" fmla="*/ 89 w 394"/>
              <a:gd name="T21" fmla="*/ 139 h 380"/>
              <a:gd name="T22" fmla="*/ 63 w 394"/>
              <a:gd name="T23" fmla="*/ 114 h 380"/>
              <a:gd name="T24" fmla="*/ 51 w 394"/>
              <a:gd name="T25" fmla="*/ 101 h 380"/>
              <a:gd name="T26" fmla="*/ 38 w 394"/>
              <a:gd name="T27" fmla="*/ 89 h 380"/>
              <a:gd name="T28" fmla="*/ 25 w 394"/>
              <a:gd name="T29" fmla="*/ 76 h 380"/>
              <a:gd name="T30" fmla="*/ 13 w 394"/>
              <a:gd name="T31" fmla="*/ 63 h 380"/>
              <a:gd name="T32" fmla="*/ 0 w 394"/>
              <a:gd name="T33" fmla="*/ 51 h 380"/>
              <a:gd name="T34" fmla="*/ 0 w 394"/>
              <a:gd name="T35" fmla="*/ 38 h 380"/>
              <a:gd name="T36" fmla="*/ 0 w 394"/>
              <a:gd name="T37" fmla="*/ 25 h 380"/>
              <a:gd name="T38" fmla="*/ 0 w 394"/>
              <a:gd name="T39" fmla="*/ 13 h 380"/>
              <a:gd name="T40" fmla="*/ 13 w 394"/>
              <a:gd name="T41" fmla="*/ 13 h 380"/>
              <a:gd name="T42" fmla="*/ 25 w 394"/>
              <a:gd name="T43" fmla="*/ 0 h 380"/>
              <a:gd name="T44" fmla="*/ 38 w 394"/>
              <a:gd name="T45" fmla="*/ 0 h 380"/>
              <a:gd name="T46" fmla="*/ 76 w 394"/>
              <a:gd name="T47" fmla="*/ 0 h 380"/>
              <a:gd name="T48" fmla="*/ 114 w 394"/>
              <a:gd name="T49" fmla="*/ 13 h 380"/>
              <a:gd name="T50" fmla="*/ 153 w 394"/>
              <a:gd name="T51" fmla="*/ 25 h 380"/>
              <a:gd name="T52" fmla="*/ 203 w 394"/>
              <a:gd name="T53" fmla="*/ 38 h 380"/>
              <a:gd name="T54" fmla="*/ 242 w 394"/>
              <a:gd name="T55" fmla="*/ 63 h 380"/>
              <a:gd name="T56" fmla="*/ 292 w 394"/>
              <a:gd name="T57" fmla="*/ 89 h 380"/>
              <a:gd name="T58" fmla="*/ 331 w 394"/>
              <a:gd name="T59" fmla="*/ 114 h 380"/>
              <a:gd name="T60" fmla="*/ 356 w 394"/>
              <a:gd name="T61" fmla="*/ 152 h 380"/>
              <a:gd name="T62" fmla="*/ 382 w 394"/>
              <a:gd name="T63" fmla="*/ 190 h 380"/>
              <a:gd name="T64" fmla="*/ 394 w 394"/>
              <a:gd name="T65" fmla="*/ 241 h 380"/>
              <a:gd name="T66" fmla="*/ 394 w 394"/>
              <a:gd name="T67" fmla="*/ 279 h 380"/>
              <a:gd name="T68" fmla="*/ 394 w 394"/>
              <a:gd name="T69" fmla="*/ 317 h 380"/>
              <a:gd name="T70" fmla="*/ 394 w 394"/>
              <a:gd name="T71" fmla="*/ 329 h 380"/>
              <a:gd name="T72" fmla="*/ 382 w 394"/>
              <a:gd name="T73" fmla="*/ 342 h 380"/>
              <a:gd name="T74" fmla="*/ 382 w 394"/>
              <a:gd name="T75" fmla="*/ 355 h 380"/>
              <a:gd name="T76" fmla="*/ 369 w 394"/>
              <a:gd name="T77" fmla="*/ 367 h 380"/>
              <a:gd name="T78" fmla="*/ 356 w 394"/>
              <a:gd name="T79" fmla="*/ 367 h 380"/>
              <a:gd name="T80" fmla="*/ 343 w 394"/>
              <a:gd name="T81" fmla="*/ 380 h 380"/>
              <a:gd name="T82" fmla="*/ 331 w 394"/>
              <a:gd name="T83"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4" h="380">
                <a:moveTo>
                  <a:pt x="331" y="380"/>
                </a:moveTo>
                <a:lnTo>
                  <a:pt x="318" y="367"/>
                </a:lnTo>
                <a:lnTo>
                  <a:pt x="305" y="342"/>
                </a:lnTo>
                <a:lnTo>
                  <a:pt x="292" y="342"/>
                </a:lnTo>
                <a:lnTo>
                  <a:pt x="280" y="317"/>
                </a:lnTo>
                <a:lnTo>
                  <a:pt x="254" y="304"/>
                </a:lnTo>
                <a:lnTo>
                  <a:pt x="242" y="279"/>
                </a:lnTo>
                <a:lnTo>
                  <a:pt x="203" y="253"/>
                </a:lnTo>
                <a:lnTo>
                  <a:pt x="165" y="215"/>
                </a:lnTo>
                <a:lnTo>
                  <a:pt x="127" y="177"/>
                </a:lnTo>
                <a:lnTo>
                  <a:pt x="89" y="139"/>
                </a:lnTo>
                <a:lnTo>
                  <a:pt x="63" y="114"/>
                </a:lnTo>
                <a:lnTo>
                  <a:pt x="51" y="101"/>
                </a:lnTo>
                <a:lnTo>
                  <a:pt x="38" y="89"/>
                </a:lnTo>
                <a:lnTo>
                  <a:pt x="25" y="76"/>
                </a:lnTo>
                <a:lnTo>
                  <a:pt x="13" y="63"/>
                </a:lnTo>
                <a:lnTo>
                  <a:pt x="0" y="51"/>
                </a:lnTo>
                <a:lnTo>
                  <a:pt x="0" y="38"/>
                </a:lnTo>
                <a:lnTo>
                  <a:pt x="0" y="25"/>
                </a:lnTo>
                <a:lnTo>
                  <a:pt x="0" y="13"/>
                </a:lnTo>
                <a:lnTo>
                  <a:pt x="13" y="13"/>
                </a:lnTo>
                <a:lnTo>
                  <a:pt x="25" y="0"/>
                </a:lnTo>
                <a:lnTo>
                  <a:pt x="38" y="0"/>
                </a:lnTo>
                <a:lnTo>
                  <a:pt x="76" y="0"/>
                </a:lnTo>
                <a:lnTo>
                  <a:pt x="114" y="13"/>
                </a:lnTo>
                <a:lnTo>
                  <a:pt x="153" y="25"/>
                </a:lnTo>
                <a:lnTo>
                  <a:pt x="203" y="38"/>
                </a:lnTo>
                <a:lnTo>
                  <a:pt x="242" y="63"/>
                </a:lnTo>
                <a:lnTo>
                  <a:pt x="292" y="89"/>
                </a:lnTo>
                <a:lnTo>
                  <a:pt x="331" y="114"/>
                </a:lnTo>
                <a:lnTo>
                  <a:pt x="356" y="152"/>
                </a:lnTo>
                <a:lnTo>
                  <a:pt x="382" y="190"/>
                </a:lnTo>
                <a:lnTo>
                  <a:pt x="394" y="241"/>
                </a:lnTo>
                <a:lnTo>
                  <a:pt x="394" y="279"/>
                </a:lnTo>
                <a:lnTo>
                  <a:pt x="394" y="317"/>
                </a:lnTo>
                <a:lnTo>
                  <a:pt x="394" y="329"/>
                </a:lnTo>
                <a:lnTo>
                  <a:pt x="382" y="342"/>
                </a:lnTo>
                <a:lnTo>
                  <a:pt x="382" y="355"/>
                </a:lnTo>
                <a:lnTo>
                  <a:pt x="369" y="367"/>
                </a:lnTo>
                <a:lnTo>
                  <a:pt x="356" y="367"/>
                </a:lnTo>
                <a:lnTo>
                  <a:pt x="343" y="380"/>
                </a:lnTo>
                <a:lnTo>
                  <a:pt x="331" y="380"/>
                </a:lnTo>
              </a:path>
            </a:pathLst>
          </a:custGeom>
          <a:solidFill>
            <a:srgbClr val="FF0000"/>
          </a:solidFill>
          <a:ln w="12700">
            <a:solidFill>
              <a:srgbClr val="000000"/>
            </a:solidFill>
            <a:round/>
          </a:ln>
        </p:spPr>
        <p:txBody>
          <a:bodyPr/>
          <a:lstStyle/>
          <a:p>
            <a:endParaRPr lang="zh-CN" altLang="en-US"/>
          </a:p>
        </p:txBody>
      </p:sp>
      <p:sp>
        <p:nvSpPr>
          <p:cNvPr id="64554" name="Freeform 42"/>
          <p:cNvSpPr>
            <a:spLocks noChangeArrowheads="1"/>
          </p:cNvSpPr>
          <p:nvPr/>
        </p:nvSpPr>
        <p:spPr bwMode="auto">
          <a:xfrm>
            <a:off x="6386514" y="3014134"/>
            <a:ext cx="687387" cy="184151"/>
          </a:xfrm>
          <a:custGeom>
            <a:avLst/>
            <a:gdLst>
              <a:gd name="T0" fmla="*/ 522 w 1082"/>
              <a:gd name="T1" fmla="*/ 38 h 216"/>
              <a:gd name="T2" fmla="*/ 675 w 1082"/>
              <a:gd name="T3" fmla="*/ 26 h 216"/>
              <a:gd name="T4" fmla="*/ 802 w 1082"/>
              <a:gd name="T5" fmla="*/ 0 h 216"/>
              <a:gd name="T6" fmla="*/ 891 w 1082"/>
              <a:gd name="T7" fmla="*/ 0 h 216"/>
              <a:gd name="T8" fmla="*/ 980 w 1082"/>
              <a:gd name="T9" fmla="*/ 0 h 216"/>
              <a:gd name="T10" fmla="*/ 1044 w 1082"/>
              <a:gd name="T11" fmla="*/ 13 h 216"/>
              <a:gd name="T12" fmla="*/ 1082 w 1082"/>
              <a:gd name="T13" fmla="*/ 51 h 216"/>
              <a:gd name="T14" fmla="*/ 1082 w 1082"/>
              <a:gd name="T15" fmla="*/ 89 h 216"/>
              <a:gd name="T16" fmla="*/ 1069 w 1082"/>
              <a:gd name="T17" fmla="*/ 114 h 216"/>
              <a:gd name="T18" fmla="*/ 1044 w 1082"/>
              <a:gd name="T19" fmla="*/ 127 h 216"/>
              <a:gd name="T20" fmla="*/ 1005 w 1082"/>
              <a:gd name="T21" fmla="*/ 140 h 216"/>
              <a:gd name="T22" fmla="*/ 929 w 1082"/>
              <a:gd name="T23" fmla="*/ 165 h 216"/>
              <a:gd name="T24" fmla="*/ 815 w 1082"/>
              <a:gd name="T25" fmla="*/ 178 h 216"/>
              <a:gd name="T26" fmla="*/ 700 w 1082"/>
              <a:gd name="T27" fmla="*/ 178 h 216"/>
              <a:gd name="T28" fmla="*/ 547 w 1082"/>
              <a:gd name="T29" fmla="*/ 190 h 216"/>
              <a:gd name="T30" fmla="*/ 420 w 1082"/>
              <a:gd name="T31" fmla="*/ 190 h 216"/>
              <a:gd name="T32" fmla="*/ 344 w 1082"/>
              <a:gd name="T33" fmla="*/ 203 h 216"/>
              <a:gd name="T34" fmla="*/ 280 w 1082"/>
              <a:gd name="T35" fmla="*/ 216 h 216"/>
              <a:gd name="T36" fmla="*/ 229 w 1082"/>
              <a:gd name="T37" fmla="*/ 216 h 216"/>
              <a:gd name="T38" fmla="*/ 178 w 1082"/>
              <a:gd name="T39" fmla="*/ 216 h 216"/>
              <a:gd name="T40" fmla="*/ 115 w 1082"/>
              <a:gd name="T41" fmla="*/ 203 h 216"/>
              <a:gd name="T42" fmla="*/ 77 w 1082"/>
              <a:gd name="T43" fmla="*/ 178 h 216"/>
              <a:gd name="T44" fmla="*/ 38 w 1082"/>
              <a:gd name="T45" fmla="*/ 152 h 216"/>
              <a:gd name="T46" fmla="*/ 0 w 1082"/>
              <a:gd name="T47" fmla="*/ 114 h 216"/>
              <a:gd name="T48" fmla="*/ 13 w 1082"/>
              <a:gd name="T49" fmla="*/ 102 h 216"/>
              <a:gd name="T50" fmla="*/ 38 w 1082"/>
              <a:gd name="T51" fmla="*/ 102 h 216"/>
              <a:gd name="T52" fmla="*/ 64 w 1082"/>
              <a:gd name="T53" fmla="*/ 102 h 216"/>
              <a:gd name="T54" fmla="*/ 115 w 1082"/>
              <a:gd name="T55" fmla="*/ 102 h 216"/>
              <a:gd name="T56" fmla="*/ 166 w 1082"/>
              <a:gd name="T57" fmla="*/ 89 h 216"/>
              <a:gd name="T58" fmla="*/ 229 w 1082"/>
              <a:gd name="T59" fmla="*/ 76 h 216"/>
              <a:gd name="T60" fmla="*/ 293 w 1082"/>
              <a:gd name="T61" fmla="*/ 76 h 216"/>
              <a:gd name="T62" fmla="*/ 382 w 1082"/>
              <a:gd name="T63" fmla="*/ 6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2" h="216">
                <a:moveTo>
                  <a:pt x="433" y="51"/>
                </a:moveTo>
                <a:lnTo>
                  <a:pt x="522" y="38"/>
                </a:lnTo>
                <a:lnTo>
                  <a:pt x="598" y="26"/>
                </a:lnTo>
                <a:lnTo>
                  <a:pt x="675" y="26"/>
                </a:lnTo>
                <a:lnTo>
                  <a:pt x="751" y="13"/>
                </a:lnTo>
                <a:lnTo>
                  <a:pt x="802" y="0"/>
                </a:lnTo>
                <a:lnTo>
                  <a:pt x="853" y="0"/>
                </a:lnTo>
                <a:lnTo>
                  <a:pt x="891" y="0"/>
                </a:lnTo>
                <a:lnTo>
                  <a:pt x="929" y="0"/>
                </a:lnTo>
                <a:lnTo>
                  <a:pt x="980" y="0"/>
                </a:lnTo>
                <a:lnTo>
                  <a:pt x="1018" y="0"/>
                </a:lnTo>
                <a:lnTo>
                  <a:pt x="1044" y="13"/>
                </a:lnTo>
                <a:lnTo>
                  <a:pt x="1056" y="13"/>
                </a:lnTo>
                <a:lnTo>
                  <a:pt x="1082" y="51"/>
                </a:lnTo>
                <a:lnTo>
                  <a:pt x="1082" y="76"/>
                </a:lnTo>
                <a:lnTo>
                  <a:pt x="1082" y="89"/>
                </a:lnTo>
                <a:lnTo>
                  <a:pt x="1082" y="102"/>
                </a:lnTo>
                <a:lnTo>
                  <a:pt x="1069" y="114"/>
                </a:lnTo>
                <a:lnTo>
                  <a:pt x="1056" y="127"/>
                </a:lnTo>
                <a:lnTo>
                  <a:pt x="1044" y="127"/>
                </a:lnTo>
                <a:lnTo>
                  <a:pt x="1031" y="140"/>
                </a:lnTo>
                <a:lnTo>
                  <a:pt x="1005" y="140"/>
                </a:lnTo>
                <a:lnTo>
                  <a:pt x="980" y="140"/>
                </a:lnTo>
                <a:lnTo>
                  <a:pt x="929" y="165"/>
                </a:lnTo>
                <a:lnTo>
                  <a:pt x="878" y="178"/>
                </a:lnTo>
                <a:lnTo>
                  <a:pt x="815" y="178"/>
                </a:lnTo>
                <a:lnTo>
                  <a:pt x="764" y="178"/>
                </a:lnTo>
                <a:lnTo>
                  <a:pt x="700" y="178"/>
                </a:lnTo>
                <a:lnTo>
                  <a:pt x="624" y="178"/>
                </a:lnTo>
                <a:lnTo>
                  <a:pt x="547" y="190"/>
                </a:lnTo>
                <a:lnTo>
                  <a:pt x="458" y="190"/>
                </a:lnTo>
                <a:lnTo>
                  <a:pt x="420" y="190"/>
                </a:lnTo>
                <a:lnTo>
                  <a:pt x="382" y="203"/>
                </a:lnTo>
                <a:lnTo>
                  <a:pt x="344" y="203"/>
                </a:lnTo>
                <a:lnTo>
                  <a:pt x="306" y="203"/>
                </a:lnTo>
                <a:lnTo>
                  <a:pt x="280" y="216"/>
                </a:lnTo>
                <a:lnTo>
                  <a:pt x="255" y="216"/>
                </a:lnTo>
                <a:lnTo>
                  <a:pt x="229" y="216"/>
                </a:lnTo>
                <a:lnTo>
                  <a:pt x="217" y="216"/>
                </a:lnTo>
                <a:lnTo>
                  <a:pt x="178" y="216"/>
                </a:lnTo>
                <a:lnTo>
                  <a:pt x="153" y="203"/>
                </a:lnTo>
                <a:lnTo>
                  <a:pt x="115" y="203"/>
                </a:lnTo>
                <a:lnTo>
                  <a:pt x="89" y="190"/>
                </a:lnTo>
                <a:lnTo>
                  <a:pt x="77" y="178"/>
                </a:lnTo>
                <a:lnTo>
                  <a:pt x="51" y="178"/>
                </a:lnTo>
                <a:lnTo>
                  <a:pt x="38" y="152"/>
                </a:lnTo>
                <a:lnTo>
                  <a:pt x="13" y="140"/>
                </a:lnTo>
                <a:lnTo>
                  <a:pt x="0" y="114"/>
                </a:lnTo>
                <a:lnTo>
                  <a:pt x="0" y="102"/>
                </a:lnTo>
                <a:lnTo>
                  <a:pt x="13" y="102"/>
                </a:lnTo>
                <a:lnTo>
                  <a:pt x="26" y="102"/>
                </a:lnTo>
                <a:lnTo>
                  <a:pt x="38" y="102"/>
                </a:lnTo>
                <a:lnTo>
                  <a:pt x="51" y="102"/>
                </a:lnTo>
                <a:lnTo>
                  <a:pt x="64" y="102"/>
                </a:lnTo>
                <a:lnTo>
                  <a:pt x="89" y="102"/>
                </a:lnTo>
                <a:lnTo>
                  <a:pt x="115" y="102"/>
                </a:lnTo>
                <a:lnTo>
                  <a:pt x="140" y="89"/>
                </a:lnTo>
                <a:lnTo>
                  <a:pt x="166" y="89"/>
                </a:lnTo>
                <a:lnTo>
                  <a:pt x="191" y="89"/>
                </a:lnTo>
                <a:lnTo>
                  <a:pt x="229" y="76"/>
                </a:lnTo>
                <a:lnTo>
                  <a:pt x="255" y="76"/>
                </a:lnTo>
                <a:lnTo>
                  <a:pt x="293" y="76"/>
                </a:lnTo>
                <a:lnTo>
                  <a:pt x="344" y="64"/>
                </a:lnTo>
                <a:lnTo>
                  <a:pt x="382" y="64"/>
                </a:lnTo>
                <a:lnTo>
                  <a:pt x="433" y="51"/>
                </a:lnTo>
              </a:path>
            </a:pathLst>
          </a:custGeom>
          <a:solidFill>
            <a:srgbClr val="FF0000"/>
          </a:solidFill>
          <a:ln w="12700">
            <a:solidFill>
              <a:srgbClr val="000000"/>
            </a:solidFill>
            <a:round/>
          </a:ln>
        </p:spPr>
        <p:txBody>
          <a:bodyPr/>
          <a:lstStyle/>
          <a:p>
            <a:endParaRPr lang="zh-CN" altLang="en-US"/>
          </a:p>
        </p:txBody>
      </p:sp>
      <p:sp>
        <p:nvSpPr>
          <p:cNvPr id="64556" name="Freeform 44"/>
          <p:cNvSpPr>
            <a:spLocks noChangeArrowheads="1"/>
          </p:cNvSpPr>
          <p:nvPr/>
        </p:nvSpPr>
        <p:spPr bwMode="auto">
          <a:xfrm>
            <a:off x="6046788" y="3369734"/>
            <a:ext cx="1446212" cy="311151"/>
          </a:xfrm>
          <a:custGeom>
            <a:avLst/>
            <a:gdLst>
              <a:gd name="T0" fmla="*/ 51 w 2277"/>
              <a:gd name="T1" fmla="*/ 316 h 367"/>
              <a:gd name="T2" fmla="*/ 13 w 2277"/>
              <a:gd name="T3" fmla="*/ 253 h 367"/>
              <a:gd name="T4" fmla="*/ 127 w 2277"/>
              <a:gd name="T5" fmla="*/ 215 h 367"/>
              <a:gd name="T6" fmla="*/ 382 w 2277"/>
              <a:gd name="T7" fmla="*/ 202 h 367"/>
              <a:gd name="T8" fmla="*/ 534 w 2277"/>
              <a:gd name="T9" fmla="*/ 177 h 367"/>
              <a:gd name="T10" fmla="*/ 611 w 2277"/>
              <a:gd name="T11" fmla="*/ 177 h 367"/>
              <a:gd name="T12" fmla="*/ 687 w 2277"/>
              <a:gd name="T13" fmla="*/ 164 h 367"/>
              <a:gd name="T14" fmla="*/ 776 w 2277"/>
              <a:gd name="T15" fmla="*/ 152 h 367"/>
              <a:gd name="T16" fmla="*/ 878 w 2277"/>
              <a:gd name="T17" fmla="*/ 139 h 367"/>
              <a:gd name="T18" fmla="*/ 992 w 2277"/>
              <a:gd name="T19" fmla="*/ 126 h 367"/>
              <a:gd name="T20" fmla="*/ 1120 w 2277"/>
              <a:gd name="T21" fmla="*/ 101 h 367"/>
              <a:gd name="T22" fmla="*/ 1259 w 2277"/>
              <a:gd name="T23" fmla="*/ 88 h 367"/>
              <a:gd name="T24" fmla="*/ 1399 w 2277"/>
              <a:gd name="T25" fmla="*/ 63 h 367"/>
              <a:gd name="T26" fmla="*/ 1527 w 2277"/>
              <a:gd name="T27" fmla="*/ 50 h 367"/>
              <a:gd name="T28" fmla="*/ 1641 w 2277"/>
              <a:gd name="T29" fmla="*/ 38 h 367"/>
              <a:gd name="T30" fmla="*/ 1743 w 2277"/>
              <a:gd name="T31" fmla="*/ 25 h 367"/>
              <a:gd name="T32" fmla="*/ 1832 w 2277"/>
              <a:gd name="T33" fmla="*/ 12 h 367"/>
              <a:gd name="T34" fmla="*/ 1896 w 2277"/>
              <a:gd name="T35" fmla="*/ 12 h 367"/>
              <a:gd name="T36" fmla="*/ 1946 w 2277"/>
              <a:gd name="T37" fmla="*/ 0 h 367"/>
              <a:gd name="T38" fmla="*/ 1972 w 2277"/>
              <a:gd name="T39" fmla="*/ 0 h 367"/>
              <a:gd name="T40" fmla="*/ 1997 w 2277"/>
              <a:gd name="T41" fmla="*/ 0 h 367"/>
              <a:gd name="T42" fmla="*/ 2036 w 2277"/>
              <a:gd name="T43" fmla="*/ 12 h 367"/>
              <a:gd name="T44" fmla="*/ 2112 w 2277"/>
              <a:gd name="T45" fmla="*/ 38 h 367"/>
              <a:gd name="T46" fmla="*/ 2188 w 2277"/>
              <a:gd name="T47" fmla="*/ 76 h 367"/>
              <a:gd name="T48" fmla="*/ 2239 w 2277"/>
              <a:gd name="T49" fmla="*/ 114 h 367"/>
              <a:gd name="T50" fmla="*/ 2265 w 2277"/>
              <a:gd name="T51" fmla="*/ 139 h 367"/>
              <a:gd name="T52" fmla="*/ 2277 w 2277"/>
              <a:gd name="T53" fmla="*/ 164 h 367"/>
              <a:gd name="T54" fmla="*/ 2265 w 2277"/>
              <a:gd name="T55" fmla="*/ 190 h 367"/>
              <a:gd name="T56" fmla="*/ 2239 w 2277"/>
              <a:gd name="T57" fmla="*/ 202 h 367"/>
              <a:gd name="T58" fmla="*/ 2201 w 2277"/>
              <a:gd name="T59" fmla="*/ 202 h 367"/>
              <a:gd name="T60" fmla="*/ 2137 w 2277"/>
              <a:gd name="T61" fmla="*/ 215 h 367"/>
              <a:gd name="T62" fmla="*/ 2061 w 2277"/>
              <a:gd name="T63" fmla="*/ 215 h 367"/>
              <a:gd name="T64" fmla="*/ 1972 w 2277"/>
              <a:gd name="T65" fmla="*/ 215 h 367"/>
              <a:gd name="T66" fmla="*/ 1870 w 2277"/>
              <a:gd name="T67" fmla="*/ 215 h 367"/>
              <a:gd name="T68" fmla="*/ 1743 w 2277"/>
              <a:gd name="T69" fmla="*/ 228 h 367"/>
              <a:gd name="T70" fmla="*/ 1616 w 2277"/>
              <a:gd name="T71" fmla="*/ 228 h 367"/>
              <a:gd name="T72" fmla="*/ 1488 w 2277"/>
              <a:gd name="T73" fmla="*/ 228 h 367"/>
              <a:gd name="T74" fmla="*/ 1285 w 2277"/>
              <a:gd name="T75" fmla="*/ 228 h 367"/>
              <a:gd name="T76" fmla="*/ 1107 w 2277"/>
              <a:gd name="T77" fmla="*/ 240 h 367"/>
              <a:gd name="T78" fmla="*/ 967 w 2277"/>
              <a:gd name="T79" fmla="*/ 240 h 367"/>
              <a:gd name="T80" fmla="*/ 585 w 2277"/>
              <a:gd name="T81" fmla="*/ 304 h 367"/>
              <a:gd name="T82" fmla="*/ 420 w 2277"/>
              <a:gd name="T83" fmla="*/ 342 h 367"/>
              <a:gd name="T84" fmla="*/ 318 w 2277"/>
              <a:gd name="T85" fmla="*/ 354 h 367"/>
              <a:gd name="T86" fmla="*/ 254 w 2277"/>
              <a:gd name="T87" fmla="*/ 367 h 367"/>
              <a:gd name="T88" fmla="*/ 216 w 2277"/>
              <a:gd name="T89" fmla="*/ 367 h 367"/>
              <a:gd name="T90" fmla="*/ 191 w 2277"/>
              <a:gd name="T91" fmla="*/ 367 h 367"/>
              <a:gd name="T92" fmla="*/ 127 w 2277"/>
              <a:gd name="T93" fmla="*/ 35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77" h="367">
                <a:moveTo>
                  <a:pt x="89" y="342"/>
                </a:moveTo>
                <a:lnTo>
                  <a:pt x="51" y="316"/>
                </a:lnTo>
                <a:lnTo>
                  <a:pt x="25" y="278"/>
                </a:lnTo>
                <a:lnTo>
                  <a:pt x="13" y="253"/>
                </a:lnTo>
                <a:lnTo>
                  <a:pt x="0" y="228"/>
                </a:lnTo>
                <a:lnTo>
                  <a:pt x="127" y="215"/>
                </a:lnTo>
                <a:lnTo>
                  <a:pt x="254" y="215"/>
                </a:lnTo>
                <a:lnTo>
                  <a:pt x="382" y="202"/>
                </a:lnTo>
                <a:lnTo>
                  <a:pt x="509" y="190"/>
                </a:lnTo>
                <a:lnTo>
                  <a:pt x="534" y="177"/>
                </a:lnTo>
                <a:lnTo>
                  <a:pt x="572" y="177"/>
                </a:lnTo>
                <a:lnTo>
                  <a:pt x="611" y="177"/>
                </a:lnTo>
                <a:lnTo>
                  <a:pt x="649" y="164"/>
                </a:lnTo>
                <a:lnTo>
                  <a:pt x="687" y="164"/>
                </a:lnTo>
                <a:lnTo>
                  <a:pt x="738" y="152"/>
                </a:lnTo>
                <a:lnTo>
                  <a:pt x="776" y="152"/>
                </a:lnTo>
                <a:lnTo>
                  <a:pt x="827" y="139"/>
                </a:lnTo>
                <a:lnTo>
                  <a:pt x="878" y="139"/>
                </a:lnTo>
                <a:lnTo>
                  <a:pt x="941" y="126"/>
                </a:lnTo>
                <a:lnTo>
                  <a:pt x="992" y="126"/>
                </a:lnTo>
                <a:lnTo>
                  <a:pt x="1056" y="114"/>
                </a:lnTo>
                <a:lnTo>
                  <a:pt x="1120" y="101"/>
                </a:lnTo>
                <a:lnTo>
                  <a:pt x="1183" y="88"/>
                </a:lnTo>
                <a:lnTo>
                  <a:pt x="1259" y="88"/>
                </a:lnTo>
                <a:lnTo>
                  <a:pt x="1323" y="76"/>
                </a:lnTo>
                <a:lnTo>
                  <a:pt x="1399" y="63"/>
                </a:lnTo>
                <a:lnTo>
                  <a:pt x="1463" y="50"/>
                </a:lnTo>
                <a:lnTo>
                  <a:pt x="1527" y="50"/>
                </a:lnTo>
                <a:lnTo>
                  <a:pt x="1590" y="38"/>
                </a:lnTo>
                <a:lnTo>
                  <a:pt x="1641" y="38"/>
                </a:lnTo>
                <a:lnTo>
                  <a:pt x="1692" y="25"/>
                </a:lnTo>
                <a:lnTo>
                  <a:pt x="1743" y="25"/>
                </a:lnTo>
                <a:lnTo>
                  <a:pt x="1781" y="25"/>
                </a:lnTo>
                <a:lnTo>
                  <a:pt x="1832" y="12"/>
                </a:lnTo>
                <a:lnTo>
                  <a:pt x="1857" y="12"/>
                </a:lnTo>
                <a:lnTo>
                  <a:pt x="1896" y="12"/>
                </a:lnTo>
                <a:lnTo>
                  <a:pt x="1921" y="12"/>
                </a:lnTo>
                <a:lnTo>
                  <a:pt x="1946" y="0"/>
                </a:lnTo>
                <a:lnTo>
                  <a:pt x="1959" y="0"/>
                </a:lnTo>
                <a:lnTo>
                  <a:pt x="1972" y="0"/>
                </a:lnTo>
                <a:lnTo>
                  <a:pt x="1985" y="0"/>
                </a:lnTo>
                <a:lnTo>
                  <a:pt x="1997" y="0"/>
                </a:lnTo>
                <a:lnTo>
                  <a:pt x="2023" y="12"/>
                </a:lnTo>
                <a:lnTo>
                  <a:pt x="2036" y="12"/>
                </a:lnTo>
                <a:lnTo>
                  <a:pt x="2061" y="25"/>
                </a:lnTo>
                <a:lnTo>
                  <a:pt x="2112" y="38"/>
                </a:lnTo>
                <a:lnTo>
                  <a:pt x="2163" y="63"/>
                </a:lnTo>
                <a:lnTo>
                  <a:pt x="2188" y="76"/>
                </a:lnTo>
                <a:lnTo>
                  <a:pt x="2214" y="88"/>
                </a:lnTo>
                <a:lnTo>
                  <a:pt x="2239" y="114"/>
                </a:lnTo>
                <a:lnTo>
                  <a:pt x="2252" y="126"/>
                </a:lnTo>
                <a:lnTo>
                  <a:pt x="2265" y="139"/>
                </a:lnTo>
                <a:lnTo>
                  <a:pt x="2265" y="152"/>
                </a:lnTo>
                <a:lnTo>
                  <a:pt x="2277" y="164"/>
                </a:lnTo>
                <a:lnTo>
                  <a:pt x="2277" y="177"/>
                </a:lnTo>
                <a:lnTo>
                  <a:pt x="2265" y="190"/>
                </a:lnTo>
                <a:lnTo>
                  <a:pt x="2252" y="190"/>
                </a:lnTo>
                <a:lnTo>
                  <a:pt x="2239" y="202"/>
                </a:lnTo>
                <a:lnTo>
                  <a:pt x="2226" y="202"/>
                </a:lnTo>
                <a:lnTo>
                  <a:pt x="2201" y="202"/>
                </a:lnTo>
                <a:lnTo>
                  <a:pt x="2175" y="215"/>
                </a:lnTo>
                <a:lnTo>
                  <a:pt x="2137" y="215"/>
                </a:lnTo>
                <a:lnTo>
                  <a:pt x="2112" y="215"/>
                </a:lnTo>
                <a:lnTo>
                  <a:pt x="2061" y="215"/>
                </a:lnTo>
                <a:lnTo>
                  <a:pt x="2023" y="215"/>
                </a:lnTo>
                <a:lnTo>
                  <a:pt x="1972" y="215"/>
                </a:lnTo>
                <a:lnTo>
                  <a:pt x="1921" y="215"/>
                </a:lnTo>
                <a:lnTo>
                  <a:pt x="1870" y="215"/>
                </a:lnTo>
                <a:lnTo>
                  <a:pt x="1807" y="228"/>
                </a:lnTo>
                <a:lnTo>
                  <a:pt x="1743" y="228"/>
                </a:lnTo>
                <a:lnTo>
                  <a:pt x="1679" y="228"/>
                </a:lnTo>
                <a:lnTo>
                  <a:pt x="1616" y="228"/>
                </a:lnTo>
                <a:lnTo>
                  <a:pt x="1552" y="228"/>
                </a:lnTo>
                <a:lnTo>
                  <a:pt x="1488" y="228"/>
                </a:lnTo>
                <a:lnTo>
                  <a:pt x="1387" y="228"/>
                </a:lnTo>
                <a:lnTo>
                  <a:pt x="1285" y="228"/>
                </a:lnTo>
                <a:lnTo>
                  <a:pt x="1183" y="228"/>
                </a:lnTo>
                <a:lnTo>
                  <a:pt x="1107" y="240"/>
                </a:lnTo>
                <a:lnTo>
                  <a:pt x="1030" y="240"/>
                </a:lnTo>
                <a:lnTo>
                  <a:pt x="967" y="240"/>
                </a:lnTo>
                <a:lnTo>
                  <a:pt x="712" y="278"/>
                </a:lnTo>
                <a:lnTo>
                  <a:pt x="585" y="304"/>
                </a:lnTo>
                <a:lnTo>
                  <a:pt x="471" y="329"/>
                </a:lnTo>
                <a:lnTo>
                  <a:pt x="420" y="342"/>
                </a:lnTo>
                <a:lnTo>
                  <a:pt x="356" y="342"/>
                </a:lnTo>
                <a:lnTo>
                  <a:pt x="318" y="354"/>
                </a:lnTo>
                <a:lnTo>
                  <a:pt x="280" y="367"/>
                </a:lnTo>
                <a:lnTo>
                  <a:pt x="254" y="367"/>
                </a:lnTo>
                <a:lnTo>
                  <a:pt x="229" y="367"/>
                </a:lnTo>
                <a:lnTo>
                  <a:pt x="216" y="367"/>
                </a:lnTo>
                <a:lnTo>
                  <a:pt x="203" y="367"/>
                </a:lnTo>
                <a:lnTo>
                  <a:pt x="191" y="367"/>
                </a:lnTo>
                <a:lnTo>
                  <a:pt x="165" y="367"/>
                </a:lnTo>
                <a:lnTo>
                  <a:pt x="127" y="354"/>
                </a:lnTo>
                <a:lnTo>
                  <a:pt x="89" y="342"/>
                </a:lnTo>
              </a:path>
            </a:pathLst>
          </a:custGeom>
          <a:solidFill>
            <a:srgbClr val="FF0000"/>
          </a:solidFill>
          <a:ln w="12700">
            <a:solidFill>
              <a:srgbClr val="000000"/>
            </a:solidFill>
            <a:round/>
          </a:ln>
        </p:spPr>
        <p:txBody>
          <a:bodyPr/>
          <a:lstStyle/>
          <a:p>
            <a:endParaRPr lang="zh-CN" altLang="en-US"/>
          </a:p>
        </p:txBody>
      </p:sp>
      <p:sp>
        <p:nvSpPr>
          <p:cNvPr id="64557" name="Freeform 45"/>
          <p:cNvSpPr>
            <a:spLocks noChangeArrowheads="1"/>
          </p:cNvSpPr>
          <p:nvPr/>
        </p:nvSpPr>
        <p:spPr bwMode="auto">
          <a:xfrm>
            <a:off x="6321425" y="2262718"/>
            <a:ext cx="1098550" cy="366183"/>
          </a:xfrm>
          <a:custGeom>
            <a:avLst/>
            <a:gdLst>
              <a:gd name="T0" fmla="*/ 1311 w 1731"/>
              <a:gd name="T1" fmla="*/ 13 h 431"/>
              <a:gd name="T2" fmla="*/ 1349 w 1731"/>
              <a:gd name="T3" fmla="*/ 0 h 431"/>
              <a:gd name="T4" fmla="*/ 1375 w 1731"/>
              <a:gd name="T5" fmla="*/ 0 h 431"/>
              <a:gd name="T6" fmla="*/ 1413 w 1731"/>
              <a:gd name="T7" fmla="*/ 13 h 431"/>
              <a:gd name="T8" fmla="*/ 1464 w 1731"/>
              <a:gd name="T9" fmla="*/ 38 h 431"/>
              <a:gd name="T10" fmla="*/ 1527 w 1731"/>
              <a:gd name="T11" fmla="*/ 89 h 431"/>
              <a:gd name="T12" fmla="*/ 1604 w 1731"/>
              <a:gd name="T13" fmla="*/ 140 h 431"/>
              <a:gd name="T14" fmla="*/ 1667 w 1731"/>
              <a:gd name="T15" fmla="*/ 190 h 431"/>
              <a:gd name="T16" fmla="*/ 1705 w 1731"/>
              <a:gd name="T17" fmla="*/ 228 h 431"/>
              <a:gd name="T18" fmla="*/ 1731 w 1731"/>
              <a:gd name="T19" fmla="*/ 254 h 431"/>
              <a:gd name="T20" fmla="*/ 1731 w 1731"/>
              <a:gd name="T21" fmla="*/ 279 h 431"/>
              <a:gd name="T22" fmla="*/ 1705 w 1731"/>
              <a:gd name="T23" fmla="*/ 292 h 431"/>
              <a:gd name="T24" fmla="*/ 1680 w 1731"/>
              <a:gd name="T25" fmla="*/ 304 h 431"/>
              <a:gd name="T26" fmla="*/ 1642 w 1731"/>
              <a:gd name="T27" fmla="*/ 292 h 431"/>
              <a:gd name="T28" fmla="*/ 1540 w 1731"/>
              <a:gd name="T29" fmla="*/ 317 h 431"/>
              <a:gd name="T30" fmla="*/ 1425 w 1731"/>
              <a:gd name="T31" fmla="*/ 368 h 431"/>
              <a:gd name="T32" fmla="*/ 1375 w 1731"/>
              <a:gd name="T33" fmla="*/ 393 h 431"/>
              <a:gd name="T34" fmla="*/ 1324 w 1731"/>
              <a:gd name="T35" fmla="*/ 419 h 431"/>
              <a:gd name="T36" fmla="*/ 1298 w 1731"/>
              <a:gd name="T37" fmla="*/ 431 h 431"/>
              <a:gd name="T38" fmla="*/ 1273 w 1731"/>
              <a:gd name="T39" fmla="*/ 419 h 431"/>
              <a:gd name="T40" fmla="*/ 1273 w 1731"/>
              <a:gd name="T41" fmla="*/ 393 h 431"/>
              <a:gd name="T42" fmla="*/ 1298 w 1731"/>
              <a:gd name="T43" fmla="*/ 368 h 431"/>
              <a:gd name="T44" fmla="*/ 1324 w 1731"/>
              <a:gd name="T45" fmla="*/ 317 h 431"/>
              <a:gd name="T46" fmla="*/ 1336 w 1731"/>
              <a:gd name="T47" fmla="*/ 266 h 431"/>
              <a:gd name="T48" fmla="*/ 1349 w 1731"/>
              <a:gd name="T49" fmla="*/ 228 h 431"/>
              <a:gd name="T50" fmla="*/ 1349 w 1731"/>
              <a:gd name="T51" fmla="*/ 203 h 431"/>
              <a:gd name="T52" fmla="*/ 1336 w 1731"/>
              <a:gd name="T53" fmla="*/ 178 h 431"/>
              <a:gd name="T54" fmla="*/ 1298 w 1731"/>
              <a:gd name="T55" fmla="*/ 165 h 431"/>
              <a:gd name="T56" fmla="*/ 1235 w 1731"/>
              <a:gd name="T57" fmla="*/ 152 h 431"/>
              <a:gd name="T58" fmla="*/ 1158 w 1731"/>
              <a:gd name="T59" fmla="*/ 152 h 431"/>
              <a:gd name="T60" fmla="*/ 1069 w 1731"/>
              <a:gd name="T61" fmla="*/ 152 h 431"/>
              <a:gd name="T62" fmla="*/ 967 w 1731"/>
              <a:gd name="T63" fmla="*/ 152 h 431"/>
              <a:gd name="T64" fmla="*/ 840 w 1731"/>
              <a:gd name="T65" fmla="*/ 165 h 431"/>
              <a:gd name="T66" fmla="*/ 700 w 1731"/>
              <a:gd name="T67" fmla="*/ 178 h 431"/>
              <a:gd name="T68" fmla="*/ 535 w 1731"/>
              <a:gd name="T69" fmla="*/ 203 h 431"/>
              <a:gd name="T70" fmla="*/ 306 w 1731"/>
              <a:gd name="T71" fmla="*/ 228 h 431"/>
              <a:gd name="T72" fmla="*/ 0 w 1731"/>
              <a:gd name="T73" fmla="*/ 241 h 431"/>
              <a:gd name="T74" fmla="*/ 51 w 1731"/>
              <a:gd name="T75" fmla="*/ 140 h 431"/>
              <a:gd name="T76" fmla="*/ 153 w 1731"/>
              <a:gd name="T77" fmla="*/ 140 h 431"/>
              <a:gd name="T78" fmla="*/ 268 w 1731"/>
              <a:gd name="T79" fmla="*/ 127 h 431"/>
              <a:gd name="T80" fmla="*/ 382 w 1731"/>
              <a:gd name="T81" fmla="*/ 114 h 431"/>
              <a:gd name="T82" fmla="*/ 586 w 1731"/>
              <a:gd name="T83" fmla="*/ 102 h 431"/>
              <a:gd name="T84" fmla="*/ 853 w 1731"/>
              <a:gd name="T85" fmla="*/ 76 h 431"/>
              <a:gd name="T86" fmla="*/ 1044 w 1731"/>
              <a:gd name="T87" fmla="*/ 64 h 431"/>
              <a:gd name="T88" fmla="*/ 1146 w 1731"/>
              <a:gd name="T89" fmla="*/ 51 h 431"/>
              <a:gd name="T90" fmla="*/ 1222 w 1731"/>
              <a:gd name="T91" fmla="*/ 38 h 431"/>
              <a:gd name="T92" fmla="*/ 1273 w 1731"/>
              <a:gd name="T93" fmla="*/ 2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1" h="431">
                <a:moveTo>
                  <a:pt x="1285" y="26"/>
                </a:moveTo>
                <a:lnTo>
                  <a:pt x="1311" y="13"/>
                </a:lnTo>
                <a:lnTo>
                  <a:pt x="1324" y="0"/>
                </a:lnTo>
                <a:lnTo>
                  <a:pt x="1349" y="0"/>
                </a:lnTo>
                <a:lnTo>
                  <a:pt x="1362" y="0"/>
                </a:lnTo>
                <a:lnTo>
                  <a:pt x="1375" y="0"/>
                </a:lnTo>
                <a:lnTo>
                  <a:pt x="1387" y="0"/>
                </a:lnTo>
                <a:lnTo>
                  <a:pt x="1413" y="13"/>
                </a:lnTo>
                <a:lnTo>
                  <a:pt x="1425" y="26"/>
                </a:lnTo>
                <a:lnTo>
                  <a:pt x="1464" y="38"/>
                </a:lnTo>
                <a:lnTo>
                  <a:pt x="1489" y="64"/>
                </a:lnTo>
                <a:lnTo>
                  <a:pt x="1527" y="89"/>
                </a:lnTo>
                <a:lnTo>
                  <a:pt x="1565" y="114"/>
                </a:lnTo>
                <a:lnTo>
                  <a:pt x="1604" y="140"/>
                </a:lnTo>
                <a:lnTo>
                  <a:pt x="1642" y="165"/>
                </a:lnTo>
                <a:lnTo>
                  <a:pt x="1667" y="190"/>
                </a:lnTo>
                <a:lnTo>
                  <a:pt x="1693" y="203"/>
                </a:lnTo>
                <a:lnTo>
                  <a:pt x="1705" y="228"/>
                </a:lnTo>
                <a:lnTo>
                  <a:pt x="1718" y="241"/>
                </a:lnTo>
                <a:lnTo>
                  <a:pt x="1731" y="254"/>
                </a:lnTo>
                <a:lnTo>
                  <a:pt x="1731" y="266"/>
                </a:lnTo>
                <a:lnTo>
                  <a:pt x="1731" y="279"/>
                </a:lnTo>
                <a:lnTo>
                  <a:pt x="1718" y="292"/>
                </a:lnTo>
                <a:lnTo>
                  <a:pt x="1705" y="292"/>
                </a:lnTo>
                <a:lnTo>
                  <a:pt x="1693" y="304"/>
                </a:lnTo>
                <a:lnTo>
                  <a:pt x="1680" y="304"/>
                </a:lnTo>
                <a:lnTo>
                  <a:pt x="1667" y="304"/>
                </a:lnTo>
                <a:lnTo>
                  <a:pt x="1642" y="292"/>
                </a:lnTo>
                <a:lnTo>
                  <a:pt x="1591" y="304"/>
                </a:lnTo>
                <a:lnTo>
                  <a:pt x="1540" y="317"/>
                </a:lnTo>
                <a:lnTo>
                  <a:pt x="1489" y="330"/>
                </a:lnTo>
                <a:lnTo>
                  <a:pt x="1425" y="368"/>
                </a:lnTo>
                <a:lnTo>
                  <a:pt x="1400" y="381"/>
                </a:lnTo>
                <a:lnTo>
                  <a:pt x="1375" y="393"/>
                </a:lnTo>
                <a:lnTo>
                  <a:pt x="1349" y="406"/>
                </a:lnTo>
                <a:lnTo>
                  <a:pt x="1324" y="419"/>
                </a:lnTo>
                <a:lnTo>
                  <a:pt x="1311" y="419"/>
                </a:lnTo>
                <a:lnTo>
                  <a:pt x="1298" y="431"/>
                </a:lnTo>
                <a:lnTo>
                  <a:pt x="1285" y="431"/>
                </a:lnTo>
                <a:lnTo>
                  <a:pt x="1273" y="419"/>
                </a:lnTo>
                <a:lnTo>
                  <a:pt x="1273" y="406"/>
                </a:lnTo>
                <a:lnTo>
                  <a:pt x="1273" y="393"/>
                </a:lnTo>
                <a:lnTo>
                  <a:pt x="1285" y="381"/>
                </a:lnTo>
                <a:lnTo>
                  <a:pt x="1298" y="368"/>
                </a:lnTo>
                <a:lnTo>
                  <a:pt x="1311" y="342"/>
                </a:lnTo>
                <a:lnTo>
                  <a:pt x="1324" y="317"/>
                </a:lnTo>
                <a:lnTo>
                  <a:pt x="1336" y="292"/>
                </a:lnTo>
                <a:lnTo>
                  <a:pt x="1336" y="266"/>
                </a:lnTo>
                <a:lnTo>
                  <a:pt x="1349" y="254"/>
                </a:lnTo>
                <a:lnTo>
                  <a:pt x="1349" y="228"/>
                </a:lnTo>
                <a:lnTo>
                  <a:pt x="1349" y="216"/>
                </a:lnTo>
                <a:lnTo>
                  <a:pt x="1349" y="203"/>
                </a:lnTo>
                <a:lnTo>
                  <a:pt x="1349" y="190"/>
                </a:lnTo>
                <a:lnTo>
                  <a:pt x="1336" y="178"/>
                </a:lnTo>
                <a:lnTo>
                  <a:pt x="1311" y="165"/>
                </a:lnTo>
                <a:lnTo>
                  <a:pt x="1298" y="165"/>
                </a:lnTo>
                <a:lnTo>
                  <a:pt x="1273" y="152"/>
                </a:lnTo>
                <a:lnTo>
                  <a:pt x="1235" y="152"/>
                </a:lnTo>
                <a:lnTo>
                  <a:pt x="1209" y="152"/>
                </a:lnTo>
                <a:lnTo>
                  <a:pt x="1158" y="152"/>
                </a:lnTo>
                <a:lnTo>
                  <a:pt x="1120" y="152"/>
                </a:lnTo>
                <a:lnTo>
                  <a:pt x="1069" y="152"/>
                </a:lnTo>
                <a:lnTo>
                  <a:pt x="1018" y="152"/>
                </a:lnTo>
                <a:lnTo>
                  <a:pt x="967" y="152"/>
                </a:lnTo>
                <a:lnTo>
                  <a:pt x="904" y="152"/>
                </a:lnTo>
                <a:lnTo>
                  <a:pt x="840" y="165"/>
                </a:lnTo>
                <a:lnTo>
                  <a:pt x="764" y="165"/>
                </a:lnTo>
                <a:lnTo>
                  <a:pt x="700" y="178"/>
                </a:lnTo>
                <a:lnTo>
                  <a:pt x="624" y="190"/>
                </a:lnTo>
                <a:lnTo>
                  <a:pt x="535" y="203"/>
                </a:lnTo>
                <a:lnTo>
                  <a:pt x="458" y="216"/>
                </a:lnTo>
                <a:lnTo>
                  <a:pt x="306" y="228"/>
                </a:lnTo>
                <a:lnTo>
                  <a:pt x="153" y="241"/>
                </a:lnTo>
                <a:lnTo>
                  <a:pt x="0" y="241"/>
                </a:lnTo>
                <a:lnTo>
                  <a:pt x="0" y="152"/>
                </a:lnTo>
                <a:lnTo>
                  <a:pt x="51" y="140"/>
                </a:lnTo>
                <a:lnTo>
                  <a:pt x="102" y="140"/>
                </a:lnTo>
                <a:lnTo>
                  <a:pt x="153" y="140"/>
                </a:lnTo>
                <a:lnTo>
                  <a:pt x="204" y="140"/>
                </a:lnTo>
                <a:lnTo>
                  <a:pt x="268" y="127"/>
                </a:lnTo>
                <a:lnTo>
                  <a:pt x="319" y="127"/>
                </a:lnTo>
                <a:lnTo>
                  <a:pt x="382" y="114"/>
                </a:lnTo>
                <a:lnTo>
                  <a:pt x="446" y="114"/>
                </a:lnTo>
                <a:lnTo>
                  <a:pt x="586" y="102"/>
                </a:lnTo>
                <a:lnTo>
                  <a:pt x="713" y="89"/>
                </a:lnTo>
                <a:lnTo>
                  <a:pt x="853" y="76"/>
                </a:lnTo>
                <a:lnTo>
                  <a:pt x="980" y="64"/>
                </a:lnTo>
                <a:lnTo>
                  <a:pt x="1044" y="64"/>
                </a:lnTo>
                <a:lnTo>
                  <a:pt x="1095" y="51"/>
                </a:lnTo>
                <a:lnTo>
                  <a:pt x="1146" y="51"/>
                </a:lnTo>
                <a:lnTo>
                  <a:pt x="1184" y="38"/>
                </a:lnTo>
                <a:lnTo>
                  <a:pt x="1222" y="38"/>
                </a:lnTo>
                <a:lnTo>
                  <a:pt x="1247" y="26"/>
                </a:lnTo>
                <a:lnTo>
                  <a:pt x="1273" y="26"/>
                </a:lnTo>
                <a:lnTo>
                  <a:pt x="1285" y="26"/>
                </a:lnTo>
              </a:path>
            </a:pathLst>
          </a:custGeom>
          <a:solidFill>
            <a:srgbClr val="FF0000"/>
          </a:solidFill>
          <a:ln w="12700">
            <a:solidFill>
              <a:srgbClr val="000000"/>
            </a:solidFill>
            <a:round/>
          </a:ln>
        </p:spPr>
        <p:txBody>
          <a:bodyPr/>
          <a:lstStyle/>
          <a:p>
            <a:endParaRPr lang="zh-CN" altLang="en-US"/>
          </a:p>
        </p:txBody>
      </p:sp>
      <p:sp>
        <p:nvSpPr>
          <p:cNvPr id="64555" name="Freeform 43"/>
          <p:cNvSpPr>
            <a:spLocks noChangeArrowheads="1"/>
          </p:cNvSpPr>
          <p:nvPr/>
        </p:nvSpPr>
        <p:spPr bwMode="auto">
          <a:xfrm>
            <a:off x="6700838" y="3122084"/>
            <a:ext cx="114300" cy="1394883"/>
          </a:xfrm>
          <a:custGeom>
            <a:avLst/>
            <a:gdLst>
              <a:gd name="T0" fmla="*/ 39 w 179"/>
              <a:gd name="T1" fmla="*/ 1521 h 1647"/>
              <a:gd name="T2" fmla="*/ 39 w 179"/>
              <a:gd name="T3" fmla="*/ 1495 h 1647"/>
              <a:gd name="T4" fmla="*/ 26 w 179"/>
              <a:gd name="T5" fmla="*/ 1470 h 1647"/>
              <a:gd name="T6" fmla="*/ 13 w 179"/>
              <a:gd name="T7" fmla="*/ 1445 h 1647"/>
              <a:gd name="T8" fmla="*/ 13 w 179"/>
              <a:gd name="T9" fmla="*/ 1419 h 1647"/>
              <a:gd name="T10" fmla="*/ 13 w 179"/>
              <a:gd name="T11" fmla="*/ 1369 h 1647"/>
              <a:gd name="T12" fmla="*/ 26 w 179"/>
              <a:gd name="T13" fmla="*/ 1318 h 1647"/>
              <a:gd name="T14" fmla="*/ 26 w 179"/>
              <a:gd name="T15" fmla="*/ 1293 h 1647"/>
              <a:gd name="T16" fmla="*/ 26 w 179"/>
              <a:gd name="T17" fmla="*/ 1255 h 1647"/>
              <a:gd name="T18" fmla="*/ 26 w 179"/>
              <a:gd name="T19" fmla="*/ 1204 h 1647"/>
              <a:gd name="T20" fmla="*/ 26 w 179"/>
              <a:gd name="T21" fmla="*/ 1153 h 1647"/>
              <a:gd name="T22" fmla="*/ 26 w 179"/>
              <a:gd name="T23" fmla="*/ 1090 h 1647"/>
              <a:gd name="T24" fmla="*/ 26 w 179"/>
              <a:gd name="T25" fmla="*/ 1026 h 1647"/>
              <a:gd name="T26" fmla="*/ 26 w 179"/>
              <a:gd name="T27" fmla="*/ 950 h 1647"/>
              <a:gd name="T28" fmla="*/ 26 w 179"/>
              <a:gd name="T29" fmla="*/ 862 h 1647"/>
              <a:gd name="T30" fmla="*/ 26 w 179"/>
              <a:gd name="T31" fmla="*/ 773 h 1647"/>
              <a:gd name="T32" fmla="*/ 26 w 179"/>
              <a:gd name="T33" fmla="*/ 672 h 1647"/>
              <a:gd name="T34" fmla="*/ 26 w 179"/>
              <a:gd name="T35" fmla="*/ 570 h 1647"/>
              <a:gd name="T36" fmla="*/ 26 w 179"/>
              <a:gd name="T37" fmla="*/ 469 h 1647"/>
              <a:gd name="T38" fmla="*/ 13 w 179"/>
              <a:gd name="T39" fmla="*/ 355 h 1647"/>
              <a:gd name="T40" fmla="*/ 13 w 179"/>
              <a:gd name="T41" fmla="*/ 241 h 1647"/>
              <a:gd name="T42" fmla="*/ 0 w 179"/>
              <a:gd name="T43" fmla="*/ 127 h 1647"/>
              <a:gd name="T44" fmla="*/ 0 w 179"/>
              <a:gd name="T45" fmla="*/ 0 h 1647"/>
              <a:gd name="T46" fmla="*/ 179 w 179"/>
              <a:gd name="T47" fmla="*/ 0 h 1647"/>
              <a:gd name="T48" fmla="*/ 179 w 179"/>
              <a:gd name="T49" fmla="*/ 89 h 1647"/>
              <a:gd name="T50" fmla="*/ 179 w 179"/>
              <a:gd name="T51" fmla="*/ 165 h 1647"/>
              <a:gd name="T52" fmla="*/ 179 w 179"/>
              <a:gd name="T53" fmla="*/ 241 h 1647"/>
              <a:gd name="T54" fmla="*/ 179 w 179"/>
              <a:gd name="T55" fmla="*/ 317 h 1647"/>
              <a:gd name="T56" fmla="*/ 179 w 179"/>
              <a:gd name="T57" fmla="*/ 393 h 1647"/>
              <a:gd name="T58" fmla="*/ 179 w 179"/>
              <a:gd name="T59" fmla="*/ 469 h 1647"/>
              <a:gd name="T60" fmla="*/ 179 w 179"/>
              <a:gd name="T61" fmla="*/ 532 h 1647"/>
              <a:gd name="T62" fmla="*/ 179 w 179"/>
              <a:gd name="T63" fmla="*/ 596 h 1647"/>
              <a:gd name="T64" fmla="*/ 179 w 179"/>
              <a:gd name="T65" fmla="*/ 646 h 1647"/>
              <a:gd name="T66" fmla="*/ 179 w 179"/>
              <a:gd name="T67" fmla="*/ 710 h 1647"/>
              <a:gd name="T68" fmla="*/ 179 w 179"/>
              <a:gd name="T69" fmla="*/ 760 h 1647"/>
              <a:gd name="T70" fmla="*/ 179 w 179"/>
              <a:gd name="T71" fmla="*/ 811 h 1647"/>
              <a:gd name="T72" fmla="*/ 179 w 179"/>
              <a:gd name="T73" fmla="*/ 849 h 1647"/>
              <a:gd name="T74" fmla="*/ 179 w 179"/>
              <a:gd name="T75" fmla="*/ 887 h 1647"/>
              <a:gd name="T76" fmla="*/ 179 w 179"/>
              <a:gd name="T77" fmla="*/ 925 h 1647"/>
              <a:gd name="T78" fmla="*/ 179 w 179"/>
              <a:gd name="T79" fmla="*/ 963 h 1647"/>
              <a:gd name="T80" fmla="*/ 179 w 179"/>
              <a:gd name="T81" fmla="*/ 1090 h 1647"/>
              <a:gd name="T82" fmla="*/ 179 w 179"/>
              <a:gd name="T83" fmla="*/ 1217 h 1647"/>
              <a:gd name="T84" fmla="*/ 166 w 179"/>
              <a:gd name="T85" fmla="*/ 1331 h 1647"/>
              <a:gd name="T86" fmla="*/ 166 w 179"/>
              <a:gd name="T87" fmla="*/ 1432 h 1647"/>
              <a:gd name="T88" fmla="*/ 166 w 179"/>
              <a:gd name="T89" fmla="*/ 1483 h 1647"/>
              <a:gd name="T90" fmla="*/ 153 w 179"/>
              <a:gd name="T91" fmla="*/ 1521 h 1647"/>
              <a:gd name="T92" fmla="*/ 153 w 179"/>
              <a:gd name="T93" fmla="*/ 1559 h 1647"/>
              <a:gd name="T94" fmla="*/ 140 w 179"/>
              <a:gd name="T95" fmla="*/ 1584 h 1647"/>
              <a:gd name="T96" fmla="*/ 140 w 179"/>
              <a:gd name="T97" fmla="*/ 1609 h 1647"/>
              <a:gd name="T98" fmla="*/ 128 w 179"/>
              <a:gd name="T99" fmla="*/ 1635 h 1647"/>
              <a:gd name="T100" fmla="*/ 115 w 179"/>
              <a:gd name="T101" fmla="*/ 1647 h 1647"/>
              <a:gd name="T102" fmla="*/ 115 w 179"/>
              <a:gd name="T103" fmla="*/ 1635 h 1647"/>
              <a:gd name="T104" fmla="*/ 102 w 179"/>
              <a:gd name="T105" fmla="*/ 1635 h 1647"/>
              <a:gd name="T106" fmla="*/ 90 w 179"/>
              <a:gd name="T107" fmla="*/ 1622 h 1647"/>
              <a:gd name="T108" fmla="*/ 90 w 179"/>
              <a:gd name="T109" fmla="*/ 1609 h 1647"/>
              <a:gd name="T110" fmla="*/ 77 w 179"/>
              <a:gd name="T111" fmla="*/ 1597 h 1647"/>
              <a:gd name="T112" fmla="*/ 64 w 179"/>
              <a:gd name="T113" fmla="*/ 1584 h 1647"/>
              <a:gd name="T114" fmla="*/ 51 w 179"/>
              <a:gd name="T115" fmla="*/ 1559 h 1647"/>
              <a:gd name="T116" fmla="*/ 39 w 179"/>
              <a:gd name="T117" fmla="*/ 1521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1647">
                <a:moveTo>
                  <a:pt x="39" y="1521"/>
                </a:moveTo>
                <a:lnTo>
                  <a:pt x="39" y="1495"/>
                </a:lnTo>
                <a:lnTo>
                  <a:pt x="26" y="1470"/>
                </a:lnTo>
                <a:lnTo>
                  <a:pt x="13" y="1445"/>
                </a:lnTo>
                <a:lnTo>
                  <a:pt x="13" y="1419"/>
                </a:lnTo>
                <a:lnTo>
                  <a:pt x="13" y="1369"/>
                </a:lnTo>
                <a:lnTo>
                  <a:pt x="26" y="1318"/>
                </a:lnTo>
                <a:lnTo>
                  <a:pt x="26" y="1293"/>
                </a:lnTo>
                <a:lnTo>
                  <a:pt x="26" y="1255"/>
                </a:lnTo>
                <a:lnTo>
                  <a:pt x="26" y="1204"/>
                </a:lnTo>
                <a:lnTo>
                  <a:pt x="26" y="1153"/>
                </a:lnTo>
                <a:lnTo>
                  <a:pt x="26" y="1090"/>
                </a:lnTo>
                <a:lnTo>
                  <a:pt x="26" y="1026"/>
                </a:lnTo>
                <a:lnTo>
                  <a:pt x="26" y="950"/>
                </a:lnTo>
                <a:lnTo>
                  <a:pt x="26" y="862"/>
                </a:lnTo>
                <a:lnTo>
                  <a:pt x="26" y="773"/>
                </a:lnTo>
                <a:lnTo>
                  <a:pt x="26" y="672"/>
                </a:lnTo>
                <a:lnTo>
                  <a:pt x="26" y="570"/>
                </a:lnTo>
                <a:lnTo>
                  <a:pt x="26" y="469"/>
                </a:lnTo>
                <a:lnTo>
                  <a:pt x="13" y="355"/>
                </a:lnTo>
                <a:lnTo>
                  <a:pt x="13" y="241"/>
                </a:lnTo>
                <a:lnTo>
                  <a:pt x="0" y="127"/>
                </a:lnTo>
                <a:lnTo>
                  <a:pt x="0" y="0"/>
                </a:lnTo>
                <a:lnTo>
                  <a:pt x="179" y="0"/>
                </a:lnTo>
                <a:lnTo>
                  <a:pt x="179" y="89"/>
                </a:lnTo>
                <a:lnTo>
                  <a:pt x="179" y="165"/>
                </a:lnTo>
                <a:lnTo>
                  <a:pt x="179" y="241"/>
                </a:lnTo>
                <a:lnTo>
                  <a:pt x="179" y="317"/>
                </a:lnTo>
                <a:lnTo>
                  <a:pt x="179" y="393"/>
                </a:lnTo>
                <a:lnTo>
                  <a:pt x="179" y="469"/>
                </a:lnTo>
                <a:lnTo>
                  <a:pt x="179" y="532"/>
                </a:lnTo>
                <a:lnTo>
                  <a:pt x="179" y="596"/>
                </a:lnTo>
                <a:lnTo>
                  <a:pt x="179" y="646"/>
                </a:lnTo>
                <a:lnTo>
                  <a:pt x="179" y="710"/>
                </a:lnTo>
                <a:lnTo>
                  <a:pt x="179" y="760"/>
                </a:lnTo>
                <a:lnTo>
                  <a:pt x="179" y="811"/>
                </a:lnTo>
                <a:lnTo>
                  <a:pt x="179" y="849"/>
                </a:lnTo>
                <a:lnTo>
                  <a:pt x="179" y="887"/>
                </a:lnTo>
                <a:lnTo>
                  <a:pt x="179" y="925"/>
                </a:lnTo>
                <a:lnTo>
                  <a:pt x="179" y="963"/>
                </a:lnTo>
                <a:lnTo>
                  <a:pt x="179" y="1090"/>
                </a:lnTo>
                <a:lnTo>
                  <a:pt x="179" y="1217"/>
                </a:lnTo>
                <a:lnTo>
                  <a:pt x="166" y="1331"/>
                </a:lnTo>
                <a:lnTo>
                  <a:pt x="166" y="1432"/>
                </a:lnTo>
                <a:lnTo>
                  <a:pt x="166" y="1483"/>
                </a:lnTo>
                <a:lnTo>
                  <a:pt x="153" y="1521"/>
                </a:lnTo>
                <a:lnTo>
                  <a:pt x="153" y="1559"/>
                </a:lnTo>
                <a:lnTo>
                  <a:pt x="140" y="1584"/>
                </a:lnTo>
                <a:lnTo>
                  <a:pt x="140" y="1609"/>
                </a:lnTo>
                <a:lnTo>
                  <a:pt x="128" y="1635"/>
                </a:lnTo>
                <a:lnTo>
                  <a:pt x="115" y="1647"/>
                </a:lnTo>
                <a:lnTo>
                  <a:pt x="115" y="1635"/>
                </a:lnTo>
                <a:lnTo>
                  <a:pt x="102" y="1635"/>
                </a:lnTo>
                <a:lnTo>
                  <a:pt x="90" y="1622"/>
                </a:lnTo>
                <a:lnTo>
                  <a:pt x="90" y="1609"/>
                </a:lnTo>
                <a:lnTo>
                  <a:pt x="77" y="1597"/>
                </a:lnTo>
                <a:lnTo>
                  <a:pt x="64" y="1584"/>
                </a:lnTo>
                <a:lnTo>
                  <a:pt x="51" y="1559"/>
                </a:lnTo>
                <a:lnTo>
                  <a:pt x="39" y="1521"/>
                </a:lnTo>
              </a:path>
            </a:pathLst>
          </a:custGeom>
          <a:solidFill>
            <a:srgbClr val="FF0000"/>
          </a:solidFill>
          <a:ln w="12700">
            <a:solidFill>
              <a:srgbClr val="000000"/>
            </a:solidFill>
            <a:round/>
          </a:ln>
        </p:spPr>
        <p:txBody>
          <a:bodyPr/>
          <a:lstStyle/>
          <a:p>
            <a:endParaRPr lang="zh-CN" altLang="en-US"/>
          </a:p>
        </p:txBody>
      </p:sp>
      <p:sp>
        <p:nvSpPr>
          <p:cNvPr id="42003"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稀</a:t>
            </a:r>
            <a:r>
              <a:rPr lang="zh-CN" altLang="en-US" sz="6000">
                <a:solidFill>
                  <a:srgbClr val="FF0000"/>
                </a:solidFill>
                <a:latin typeface="楷体" panose="02010609060101010101" pitchFamily="49" charset="-122"/>
                <a:ea typeface="楷体" panose="02010609060101010101" pitchFamily="49" charset="-122"/>
              </a:rPr>
              <a:t>罕</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287963" y="4917017"/>
            <a:ext cx="319881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上边是㓁、注意与穴字不同，干字两横要近、下横要长。</a:t>
            </a:r>
            <a:endParaRPr lang="zh-CN" altLang="en-US" sz="2000" b="1" dirty="0">
              <a:solidFill>
                <a:schemeClr val="tx1"/>
              </a:solidFill>
              <a:latin typeface="+mj-ea"/>
              <a:ea typeface="+mj-ea"/>
            </a:endParaRPr>
          </a:p>
        </p:txBody>
      </p:sp>
      <p:sp>
        <p:nvSpPr>
          <p:cNvPr id="42005"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罕</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67017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hǎn</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15964" y="411056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上下</a:t>
            </a:r>
            <a:endParaRPr lang="zh-CN" altLang="en-US" sz="2200" b="1" dirty="0" smtClean="0">
              <a:latin typeface="+mj-ea"/>
            </a:endParaRPr>
          </a:p>
        </p:txBody>
      </p:sp>
      <p:sp>
        <p:nvSpPr>
          <p:cNvPr id="27" name="TextBox 26"/>
          <p:cNvSpPr txBox="1">
            <a:spLocks noChangeArrowheads="1"/>
          </p:cNvSpPr>
          <p:nvPr/>
        </p:nvSpPr>
        <p:spPr bwMode="auto">
          <a:xfrm>
            <a:off x="715963" y="521970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罕见　 人迹罕至</a:t>
            </a:r>
            <a:endParaRPr lang="zh-CN" altLang="en-US" sz="2200" b="1" dirty="0" smtClean="0">
              <a:solidFill>
                <a:srgbClr val="000000"/>
              </a:solidFill>
              <a:latin typeface="+mj-ea"/>
              <a:ea typeface="+mj-ea"/>
            </a:endParaRPr>
          </a:p>
        </p:txBody>
      </p:sp>
      <p:sp>
        <p:nvSpPr>
          <p:cNvPr id="30" name="TextBox 29"/>
          <p:cNvSpPr txBox="1">
            <a:spLocks noChangeArrowheads="1"/>
          </p:cNvSpPr>
          <p:nvPr/>
        </p:nvSpPr>
        <p:spPr bwMode="auto">
          <a:xfrm>
            <a:off x="715963" y="5774268"/>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这些玩具我根本就不稀罕。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15964" y="466513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H  </a:t>
            </a:r>
            <a:r>
              <a:rPr lang="zh-CN" altLang="en-US" sz="2200" b="1" dirty="0" smtClean="0">
                <a:solidFill>
                  <a:srgbClr val="0000FF"/>
                </a:solidFill>
                <a:latin typeface="+mj-ea"/>
                <a:ea typeface="+mj-ea"/>
              </a:rPr>
              <a:t>部首：</a:t>
            </a:r>
            <a:r>
              <a:rPr lang="zh-CN" altLang="en-US" sz="2200" b="1" dirty="0" smtClean="0">
                <a:latin typeface="+mj-ea"/>
                <a:ea typeface="+mj-ea"/>
              </a:rPr>
              <a:t>冖</a:t>
            </a:r>
            <a:endParaRPr lang="zh-CN" altLang="en-US" sz="2200" b="1" dirty="0" smtClean="0">
              <a:latin typeface="+mj-ea"/>
              <a:ea typeface="+mj-ea"/>
            </a:endParaRPr>
          </a:p>
        </p:txBody>
      </p:sp>
      <p:grpSp>
        <p:nvGrpSpPr>
          <p:cNvPr id="42011"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2"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4551"/>
                                        </p:tgtEl>
                                        <p:attrNameLst>
                                          <p:attrName>style.visibility</p:attrName>
                                        </p:attrNameLst>
                                      </p:cBhvr>
                                      <p:to>
                                        <p:strVal val="visible"/>
                                      </p:to>
                                    </p:set>
                                    <p:animEffect transition="in" filter="wipe(up)">
                                      <p:cBhvr>
                                        <p:cTn id="19" dur="500"/>
                                        <p:tgtEl>
                                          <p:spTgt spid="645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4557"/>
                                        </p:tgtEl>
                                        <p:attrNameLst>
                                          <p:attrName>style.visibility</p:attrName>
                                        </p:attrNameLst>
                                      </p:cBhvr>
                                      <p:to>
                                        <p:strVal val="visible"/>
                                      </p:to>
                                    </p:set>
                                    <p:animEffect transition="in" filter="wipe(left)">
                                      <p:cBhvr>
                                        <p:cTn id="24" dur="500"/>
                                        <p:tgtEl>
                                          <p:spTgt spid="645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4552"/>
                                        </p:tgtEl>
                                        <p:attrNameLst>
                                          <p:attrName>style.visibility</p:attrName>
                                        </p:attrNameLst>
                                      </p:cBhvr>
                                      <p:to>
                                        <p:strVal val="visible"/>
                                      </p:to>
                                    </p:set>
                                    <p:animEffect transition="in" filter="wipe(up)">
                                      <p:cBhvr>
                                        <p:cTn id="29" dur="500"/>
                                        <p:tgtEl>
                                          <p:spTgt spid="645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4553"/>
                                        </p:tgtEl>
                                        <p:attrNameLst>
                                          <p:attrName>style.visibility</p:attrName>
                                        </p:attrNameLst>
                                      </p:cBhvr>
                                      <p:to>
                                        <p:strVal val="visible"/>
                                      </p:to>
                                    </p:set>
                                    <p:animEffect transition="in" filter="wipe(up)">
                                      <p:cBhvr>
                                        <p:cTn id="34" dur="500"/>
                                        <p:tgtEl>
                                          <p:spTgt spid="6455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4554"/>
                                        </p:tgtEl>
                                        <p:attrNameLst>
                                          <p:attrName>style.visibility</p:attrName>
                                        </p:attrNameLst>
                                      </p:cBhvr>
                                      <p:to>
                                        <p:strVal val="visible"/>
                                      </p:to>
                                    </p:set>
                                    <p:animEffect transition="in" filter="wipe(left)">
                                      <p:cBhvr>
                                        <p:cTn id="39" dur="500"/>
                                        <p:tgtEl>
                                          <p:spTgt spid="6455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4556"/>
                                        </p:tgtEl>
                                        <p:attrNameLst>
                                          <p:attrName>style.visibility</p:attrName>
                                        </p:attrNameLst>
                                      </p:cBhvr>
                                      <p:to>
                                        <p:strVal val="visible"/>
                                      </p:to>
                                    </p:set>
                                    <p:animEffect transition="in" filter="wipe(left)">
                                      <p:cBhvr>
                                        <p:cTn id="44" dur="500"/>
                                        <p:tgtEl>
                                          <p:spTgt spid="6455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4555"/>
                                        </p:tgtEl>
                                        <p:attrNameLst>
                                          <p:attrName>style.visibility</p:attrName>
                                        </p:attrNameLst>
                                      </p:cBhvr>
                                      <p:to>
                                        <p:strVal val="visible"/>
                                      </p:to>
                                    </p:set>
                                    <p:animEffect transition="in" filter="wipe(up)">
                                      <p:cBhvr>
                                        <p:cTn id="49" dur="500"/>
                                        <p:tgtEl>
                                          <p:spTgt spid="645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arn(inVertic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606" name="Freeform 46"/>
          <p:cNvSpPr>
            <a:spLocks noChangeArrowheads="1"/>
          </p:cNvSpPr>
          <p:nvPr/>
        </p:nvSpPr>
        <p:spPr bwMode="auto">
          <a:xfrm>
            <a:off x="6062664" y="2230967"/>
            <a:ext cx="420687" cy="891117"/>
          </a:xfrm>
          <a:custGeom>
            <a:avLst/>
            <a:gdLst>
              <a:gd name="T0" fmla="*/ 407 w 662"/>
              <a:gd name="T1" fmla="*/ 38 h 1052"/>
              <a:gd name="T2" fmla="*/ 420 w 662"/>
              <a:gd name="T3" fmla="*/ 13 h 1052"/>
              <a:gd name="T4" fmla="*/ 445 w 662"/>
              <a:gd name="T5" fmla="*/ 0 h 1052"/>
              <a:gd name="T6" fmla="*/ 509 w 662"/>
              <a:gd name="T7" fmla="*/ 26 h 1052"/>
              <a:gd name="T8" fmla="*/ 573 w 662"/>
              <a:gd name="T9" fmla="*/ 51 h 1052"/>
              <a:gd name="T10" fmla="*/ 598 w 662"/>
              <a:gd name="T11" fmla="*/ 76 h 1052"/>
              <a:gd name="T12" fmla="*/ 623 w 662"/>
              <a:gd name="T13" fmla="*/ 102 h 1052"/>
              <a:gd name="T14" fmla="*/ 623 w 662"/>
              <a:gd name="T15" fmla="*/ 127 h 1052"/>
              <a:gd name="T16" fmla="*/ 623 w 662"/>
              <a:gd name="T17" fmla="*/ 165 h 1052"/>
              <a:gd name="T18" fmla="*/ 611 w 662"/>
              <a:gd name="T19" fmla="*/ 216 h 1052"/>
              <a:gd name="T20" fmla="*/ 598 w 662"/>
              <a:gd name="T21" fmla="*/ 254 h 1052"/>
              <a:gd name="T22" fmla="*/ 560 w 662"/>
              <a:gd name="T23" fmla="*/ 304 h 1052"/>
              <a:gd name="T24" fmla="*/ 509 w 662"/>
              <a:gd name="T25" fmla="*/ 381 h 1052"/>
              <a:gd name="T26" fmla="*/ 433 w 662"/>
              <a:gd name="T27" fmla="*/ 495 h 1052"/>
              <a:gd name="T28" fmla="*/ 356 w 662"/>
              <a:gd name="T29" fmla="*/ 621 h 1052"/>
              <a:gd name="T30" fmla="*/ 293 w 662"/>
              <a:gd name="T31" fmla="*/ 735 h 1052"/>
              <a:gd name="T32" fmla="*/ 242 w 662"/>
              <a:gd name="T33" fmla="*/ 799 h 1052"/>
              <a:gd name="T34" fmla="*/ 229 w 662"/>
              <a:gd name="T35" fmla="*/ 837 h 1052"/>
              <a:gd name="T36" fmla="*/ 242 w 662"/>
              <a:gd name="T37" fmla="*/ 849 h 1052"/>
              <a:gd name="T38" fmla="*/ 267 w 662"/>
              <a:gd name="T39" fmla="*/ 862 h 1052"/>
              <a:gd name="T40" fmla="*/ 318 w 662"/>
              <a:gd name="T41" fmla="*/ 849 h 1052"/>
              <a:gd name="T42" fmla="*/ 369 w 662"/>
              <a:gd name="T43" fmla="*/ 849 h 1052"/>
              <a:gd name="T44" fmla="*/ 509 w 662"/>
              <a:gd name="T45" fmla="*/ 837 h 1052"/>
              <a:gd name="T46" fmla="*/ 662 w 662"/>
              <a:gd name="T47" fmla="*/ 900 h 1052"/>
              <a:gd name="T48" fmla="*/ 611 w 662"/>
              <a:gd name="T49" fmla="*/ 900 h 1052"/>
              <a:gd name="T50" fmla="*/ 560 w 662"/>
              <a:gd name="T51" fmla="*/ 900 h 1052"/>
              <a:gd name="T52" fmla="*/ 483 w 662"/>
              <a:gd name="T53" fmla="*/ 913 h 1052"/>
              <a:gd name="T54" fmla="*/ 407 w 662"/>
              <a:gd name="T55" fmla="*/ 938 h 1052"/>
              <a:gd name="T56" fmla="*/ 318 w 662"/>
              <a:gd name="T57" fmla="*/ 963 h 1052"/>
              <a:gd name="T58" fmla="*/ 267 w 662"/>
              <a:gd name="T59" fmla="*/ 989 h 1052"/>
              <a:gd name="T60" fmla="*/ 216 w 662"/>
              <a:gd name="T61" fmla="*/ 1001 h 1052"/>
              <a:gd name="T62" fmla="*/ 178 w 662"/>
              <a:gd name="T63" fmla="*/ 1014 h 1052"/>
              <a:gd name="T64" fmla="*/ 140 w 662"/>
              <a:gd name="T65" fmla="*/ 1027 h 1052"/>
              <a:gd name="T66" fmla="*/ 115 w 662"/>
              <a:gd name="T67" fmla="*/ 1039 h 1052"/>
              <a:gd name="T68" fmla="*/ 102 w 662"/>
              <a:gd name="T69" fmla="*/ 1052 h 1052"/>
              <a:gd name="T70" fmla="*/ 89 w 662"/>
              <a:gd name="T71" fmla="*/ 1039 h 1052"/>
              <a:gd name="T72" fmla="*/ 51 w 662"/>
              <a:gd name="T73" fmla="*/ 1001 h 1052"/>
              <a:gd name="T74" fmla="*/ 13 w 662"/>
              <a:gd name="T75" fmla="*/ 951 h 1052"/>
              <a:gd name="T76" fmla="*/ 0 w 662"/>
              <a:gd name="T77" fmla="*/ 913 h 1052"/>
              <a:gd name="T78" fmla="*/ 13 w 662"/>
              <a:gd name="T79" fmla="*/ 887 h 1052"/>
              <a:gd name="T80" fmla="*/ 51 w 662"/>
              <a:gd name="T81" fmla="*/ 862 h 1052"/>
              <a:gd name="T82" fmla="*/ 76 w 662"/>
              <a:gd name="T83" fmla="*/ 837 h 1052"/>
              <a:gd name="T84" fmla="*/ 115 w 662"/>
              <a:gd name="T85" fmla="*/ 786 h 1052"/>
              <a:gd name="T86" fmla="*/ 165 w 662"/>
              <a:gd name="T87" fmla="*/ 723 h 1052"/>
              <a:gd name="T88" fmla="*/ 204 w 662"/>
              <a:gd name="T89" fmla="*/ 647 h 1052"/>
              <a:gd name="T90" fmla="*/ 254 w 662"/>
              <a:gd name="T91" fmla="*/ 558 h 1052"/>
              <a:gd name="T92" fmla="*/ 305 w 662"/>
              <a:gd name="T93" fmla="*/ 457 h 1052"/>
              <a:gd name="T94" fmla="*/ 369 w 662"/>
              <a:gd name="T95" fmla="*/ 330 h 1052"/>
              <a:gd name="T96" fmla="*/ 407 w 662"/>
              <a:gd name="T97" fmla="*/ 216 h 1052"/>
              <a:gd name="T98" fmla="*/ 420 w 662"/>
              <a:gd name="T99" fmla="*/ 140 h 1052"/>
              <a:gd name="T100" fmla="*/ 420 w 662"/>
              <a:gd name="T101" fmla="*/ 7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2" h="1052">
                <a:moveTo>
                  <a:pt x="420" y="64"/>
                </a:moveTo>
                <a:lnTo>
                  <a:pt x="407" y="38"/>
                </a:lnTo>
                <a:lnTo>
                  <a:pt x="407" y="26"/>
                </a:lnTo>
                <a:lnTo>
                  <a:pt x="420" y="13"/>
                </a:lnTo>
                <a:lnTo>
                  <a:pt x="433" y="0"/>
                </a:lnTo>
                <a:lnTo>
                  <a:pt x="445" y="0"/>
                </a:lnTo>
                <a:lnTo>
                  <a:pt x="483" y="0"/>
                </a:lnTo>
                <a:lnTo>
                  <a:pt x="509" y="26"/>
                </a:lnTo>
                <a:lnTo>
                  <a:pt x="547" y="38"/>
                </a:lnTo>
                <a:lnTo>
                  <a:pt x="573" y="51"/>
                </a:lnTo>
                <a:lnTo>
                  <a:pt x="585" y="64"/>
                </a:lnTo>
                <a:lnTo>
                  <a:pt x="598" y="76"/>
                </a:lnTo>
                <a:lnTo>
                  <a:pt x="611" y="89"/>
                </a:lnTo>
                <a:lnTo>
                  <a:pt x="623" y="102"/>
                </a:lnTo>
                <a:lnTo>
                  <a:pt x="623" y="114"/>
                </a:lnTo>
                <a:lnTo>
                  <a:pt x="623" y="127"/>
                </a:lnTo>
                <a:lnTo>
                  <a:pt x="623" y="152"/>
                </a:lnTo>
                <a:lnTo>
                  <a:pt x="623" y="165"/>
                </a:lnTo>
                <a:lnTo>
                  <a:pt x="623" y="190"/>
                </a:lnTo>
                <a:lnTo>
                  <a:pt x="611" y="216"/>
                </a:lnTo>
                <a:lnTo>
                  <a:pt x="611" y="241"/>
                </a:lnTo>
                <a:lnTo>
                  <a:pt x="598" y="254"/>
                </a:lnTo>
                <a:lnTo>
                  <a:pt x="585" y="279"/>
                </a:lnTo>
                <a:lnTo>
                  <a:pt x="560" y="304"/>
                </a:lnTo>
                <a:lnTo>
                  <a:pt x="534" y="342"/>
                </a:lnTo>
                <a:lnTo>
                  <a:pt x="509" y="381"/>
                </a:lnTo>
                <a:lnTo>
                  <a:pt x="471" y="431"/>
                </a:lnTo>
                <a:lnTo>
                  <a:pt x="433" y="495"/>
                </a:lnTo>
                <a:lnTo>
                  <a:pt x="394" y="558"/>
                </a:lnTo>
                <a:lnTo>
                  <a:pt x="356" y="621"/>
                </a:lnTo>
                <a:lnTo>
                  <a:pt x="318" y="685"/>
                </a:lnTo>
                <a:lnTo>
                  <a:pt x="293" y="735"/>
                </a:lnTo>
                <a:lnTo>
                  <a:pt x="267" y="773"/>
                </a:lnTo>
                <a:lnTo>
                  <a:pt x="242" y="799"/>
                </a:lnTo>
                <a:lnTo>
                  <a:pt x="229" y="824"/>
                </a:lnTo>
                <a:lnTo>
                  <a:pt x="229" y="837"/>
                </a:lnTo>
                <a:lnTo>
                  <a:pt x="229" y="849"/>
                </a:lnTo>
                <a:lnTo>
                  <a:pt x="242" y="849"/>
                </a:lnTo>
                <a:lnTo>
                  <a:pt x="254" y="862"/>
                </a:lnTo>
                <a:lnTo>
                  <a:pt x="267" y="862"/>
                </a:lnTo>
                <a:lnTo>
                  <a:pt x="293" y="862"/>
                </a:lnTo>
                <a:lnTo>
                  <a:pt x="318" y="849"/>
                </a:lnTo>
                <a:lnTo>
                  <a:pt x="344" y="849"/>
                </a:lnTo>
                <a:lnTo>
                  <a:pt x="369" y="849"/>
                </a:lnTo>
                <a:lnTo>
                  <a:pt x="445" y="837"/>
                </a:lnTo>
                <a:lnTo>
                  <a:pt x="509" y="837"/>
                </a:lnTo>
                <a:lnTo>
                  <a:pt x="662" y="837"/>
                </a:lnTo>
                <a:lnTo>
                  <a:pt x="662" y="900"/>
                </a:lnTo>
                <a:lnTo>
                  <a:pt x="636" y="900"/>
                </a:lnTo>
                <a:lnTo>
                  <a:pt x="611" y="900"/>
                </a:lnTo>
                <a:lnTo>
                  <a:pt x="585" y="900"/>
                </a:lnTo>
                <a:lnTo>
                  <a:pt x="560" y="900"/>
                </a:lnTo>
                <a:lnTo>
                  <a:pt x="522" y="913"/>
                </a:lnTo>
                <a:lnTo>
                  <a:pt x="483" y="913"/>
                </a:lnTo>
                <a:lnTo>
                  <a:pt x="445" y="925"/>
                </a:lnTo>
                <a:lnTo>
                  <a:pt x="407" y="938"/>
                </a:lnTo>
                <a:lnTo>
                  <a:pt x="369" y="951"/>
                </a:lnTo>
                <a:lnTo>
                  <a:pt x="318" y="963"/>
                </a:lnTo>
                <a:lnTo>
                  <a:pt x="293" y="976"/>
                </a:lnTo>
                <a:lnTo>
                  <a:pt x="267" y="989"/>
                </a:lnTo>
                <a:lnTo>
                  <a:pt x="242" y="989"/>
                </a:lnTo>
                <a:lnTo>
                  <a:pt x="216" y="1001"/>
                </a:lnTo>
                <a:lnTo>
                  <a:pt x="204" y="1001"/>
                </a:lnTo>
                <a:lnTo>
                  <a:pt x="178" y="1014"/>
                </a:lnTo>
                <a:lnTo>
                  <a:pt x="165" y="1014"/>
                </a:lnTo>
                <a:lnTo>
                  <a:pt x="140" y="1027"/>
                </a:lnTo>
                <a:lnTo>
                  <a:pt x="127" y="1039"/>
                </a:lnTo>
                <a:lnTo>
                  <a:pt x="115" y="1039"/>
                </a:lnTo>
                <a:lnTo>
                  <a:pt x="115" y="1052"/>
                </a:lnTo>
                <a:lnTo>
                  <a:pt x="102" y="1052"/>
                </a:lnTo>
                <a:lnTo>
                  <a:pt x="102" y="1039"/>
                </a:lnTo>
                <a:lnTo>
                  <a:pt x="89" y="1039"/>
                </a:lnTo>
                <a:lnTo>
                  <a:pt x="76" y="1027"/>
                </a:lnTo>
                <a:lnTo>
                  <a:pt x="51" y="1001"/>
                </a:lnTo>
                <a:lnTo>
                  <a:pt x="25" y="976"/>
                </a:lnTo>
                <a:lnTo>
                  <a:pt x="13" y="951"/>
                </a:lnTo>
                <a:lnTo>
                  <a:pt x="13" y="938"/>
                </a:lnTo>
                <a:lnTo>
                  <a:pt x="0" y="913"/>
                </a:lnTo>
                <a:lnTo>
                  <a:pt x="13" y="913"/>
                </a:lnTo>
                <a:lnTo>
                  <a:pt x="13" y="887"/>
                </a:lnTo>
                <a:lnTo>
                  <a:pt x="25" y="875"/>
                </a:lnTo>
                <a:lnTo>
                  <a:pt x="51" y="862"/>
                </a:lnTo>
                <a:lnTo>
                  <a:pt x="64" y="849"/>
                </a:lnTo>
                <a:lnTo>
                  <a:pt x="76" y="837"/>
                </a:lnTo>
                <a:lnTo>
                  <a:pt x="89" y="824"/>
                </a:lnTo>
                <a:lnTo>
                  <a:pt x="115" y="786"/>
                </a:lnTo>
                <a:lnTo>
                  <a:pt x="153" y="748"/>
                </a:lnTo>
                <a:lnTo>
                  <a:pt x="165" y="723"/>
                </a:lnTo>
                <a:lnTo>
                  <a:pt x="191" y="685"/>
                </a:lnTo>
                <a:lnTo>
                  <a:pt x="204" y="647"/>
                </a:lnTo>
                <a:lnTo>
                  <a:pt x="229" y="609"/>
                </a:lnTo>
                <a:lnTo>
                  <a:pt x="254" y="558"/>
                </a:lnTo>
                <a:lnTo>
                  <a:pt x="280" y="507"/>
                </a:lnTo>
                <a:lnTo>
                  <a:pt x="305" y="457"/>
                </a:lnTo>
                <a:lnTo>
                  <a:pt x="344" y="393"/>
                </a:lnTo>
                <a:lnTo>
                  <a:pt x="369" y="330"/>
                </a:lnTo>
                <a:lnTo>
                  <a:pt x="382" y="266"/>
                </a:lnTo>
                <a:lnTo>
                  <a:pt x="407" y="216"/>
                </a:lnTo>
                <a:lnTo>
                  <a:pt x="420" y="178"/>
                </a:lnTo>
                <a:lnTo>
                  <a:pt x="420" y="140"/>
                </a:lnTo>
                <a:lnTo>
                  <a:pt x="420" y="102"/>
                </a:lnTo>
                <a:lnTo>
                  <a:pt x="420" y="76"/>
                </a:lnTo>
                <a:lnTo>
                  <a:pt x="420" y="64"/>
                </a:lnTo>
              </a:path>
            </a:pathLst>
          </a:custGeom>
          <a:solidFill>
            <a:srgbClr val="FF0000"/>
          </a:solidFill>
          <a:ln w="12700">
            <a:solidFill>
              <a:srgbClr val="000000"/>
            </a:solidFill>
            <a:round/>
          </a:ln>
        </p:spPr>
        <p:txBody>
          <a:bodyPr/>
          <a:lstStyle/>
          <a:p>
            <a:endParaRPr lang="zh-CN" altLang="en-US"/>
          </a:p>
        </p:txBody>
      </p:sp>
      <p:sp>
        <p:nvSpPr>
          <p:cNvPr id="66607" name="Freeform 47"/>
          <p:cNvSpPr>
            <a:spLocks noChangeArrowheads="1"/>
          </p:cNvSpPr>
          <p:nvPr/>
        </p:nvSpPr>
        <p:spPr bwMode="auto">
          <a:xfrm>
            <a:off x="6135689" y="2639484"/>
            <a:ext cx="492125" cy="922867"/>
          </a:xfrm>
          <a:custGeom>
            <a:avLst/>
            <a:gdLst>
              <a:gd name="T0" fmla="*/ 241 w 776"/>
              <a:gd name="T1" fmla="*/ 671 h 1090"/>
              <a:gd name="T2" fmla="*/ 343 w 776"/>
              <a:gd name="T3" fmla="*/ 532 h 1090"/>
              <a:gd name="T4" fmla="*/ 470 w 776"/>
              <a:gd name="T5" fmla="*/ 342 h 1090"/>
              <a:gd name="T6" fmla="*/ 572 w 776"/>
              <a:gd name="T7" fmla="*/ 190 h 1090"/>
              <a:gd name="T8" fmla="*/ 597 w 776"/>
              <a:gd name="T9" fmla="*/ 139 h 1090"/>
              <a:gd name="T10" fmla="*/ 610 w 776"/>
              <a:gd name="T11" fmla="*/ 101 h 1090"/>
              <a:gd name="T12" fmla="*/ 610 w 776"/>
              <a:gd name="T13" fmla="*/ 63 h 1090"/>
              <a:gd name="T14" fmla="*/ 610 w 776"/>
              <a:gd name="T15" fmla="*/ 38 h 1090"/>
              <a:gd name="T16" fmla="*/ 623 w 776"/>
              <a:gd name="T17" fmla="*/ 13 h 1090"/>
              <a:gd name="T18" fmla="*/ 661 w 776"/>
              <a:gd name="T19" fmla="*/ 0 h 1090"/>
              <a:gd name="T20" fmla="*/ 712 w 776"/>
              <a:gd name="T21" fmla="*/ 38 h 1090"/>
              <a:gd name="T22" fmla="*/ 763 w 776"/>
              <a:gd name="T23" fmla="*/ 76 h 1090"/>
              <a:gd name="T24" fmla="*/ 776 w 776"/>
              <a:gd name="T25" fmla="*/ 139 h 1090"/>
              <a:gd name="T26" fmla="*/ 776 w 776"/>
              <a:gd name="T27" fmla="*/ 177 h 1090"/>
              <a:gd name="T28" fmla="*/ 737 w 776"/>
              <a:gd name="T29" fmla="*/ 228 h 1090"/>
              <a:gd name="T30" fmla="*/ 674 w 776"/>
              <a:gd name="T31" fmla="*/ 329 h 1090"/>
              <a:gd name="T32" fmla="*/ 623 w 776"/>
              <a:gd name="T33" fmla="*/ 380 h 1090"/>
              <a:gd name="T34" fmla="*/ 572 w 776"/>
              <a:gd name="T35" fmla="*/ 456 h 1090"/>
              <a:gd name="T36" fmla="*/ 508 w 776"/>
              <a:gd name="T37" fmla="*/ 532 h 1090"/>
              <a:gd name="T38" fmla="*/ 432 w 776"/>
              <a:gd name="T39" fmla="*/ 608 h 1090"/>
              <a:gd name="T40" fmla="*/ 381 w 776"/>
              <a:gd name="T41" fmla="*/ 671 h 1090"/>
              <a:gd name="T42" fmla="*/ 330 w 776"/>
              <a:gd name="T43" fmla="*/ 722 h 1090"/>
              <a:gd name="T44" fmla="*/ 292 w 776"/>
              <a:gd name="T45" fmla="*/ 773 h 1090"/>
              <a:gd name="T46" fmla="*/ 267 w 776"/>
              <a:gd name="T47" fmla="*/ 811 h 1090"/>
              <a:gd name="T48" fmla="*/ 241 w 776"/>
              <a:gd name="T49" fmla="*/ 836 h 1090"/>
              <a:gd name="T50" fmla="*/ 229 w 776"/>
              <a:gd name="T51" fmla="*/ 862 h 1090"/>
              <a:gd name="T52" fmla="*/ 254 w 776"/>
              <a:gd name="T53" fmla="*/ 862 h 1090"/>
              <a:gd name="T54" fmla="*/ 305 w 776"/>
              <a:gd name="T55" fmla="*/ 862 h 1090"/>
              <a:gd name="T56" fmla="*/ 394 w 776"/>
              <a:gd name="T57" fmla="*/ 836 h 1090"/>
              <a:gd name="T58" fmla="*/ 508 w 776"/>
              <a:gd name="T59" fmla="*/ 811 h 1090"/>
              <a:gd name="T60" fmla="*/ 610 w 776"/>
              <a:gd name="T61" fmla="*/ 798 h 1090"/>
              <a:gd name="T62" fmla="*/ 687 w 776"/>
              <a:gd name="T63" fmla="*/ 785 h 1090"/>
              <a:gd name="T64" fmla="*/ 737 w 776"/>
              <a:gd name="T65" fmla="*/ 785 h 1090"/>
              <a:gd name="T66" fmla="*/ 750 w 776"/>
              <a:gd name="T67" fmla="*/ 798 h 1090"/>
              <a:gd name="T68" fmla="*/ 725 w 776"/>
              <a:gd name="T69" fmla="*/ 824 h 1090"/>
              <a:gd name="T70" fmla="*/ 687 w 776"/>
              <a:gd name="T71" fmla="*/ 849 h 1090"/>
              <a:gd name="T72" fmla="*/ 597 w 776"/>
              <a:gd name="T73" fmla="*/ 887 h 1090"/>
              <a:gd name="T74" fmla="*/ 483 w 776"/>
              <a:gd name="T75" fmla="*/ 925 h 1090"/>
              <a:gd name="T76" fmla="*/ 356 w 776"/>
              <a:gd name="T77" fmla="*/ 976 h 1090"/>
              <a:gd name="T78" fmla="*/ 267 w 776"/>
              <a:gd name="T79" fmla="*/ 1014 h 1090"/>
              <a:gd name="T80" fmla="*/ 203 w 776"/>
              <a:gd name="T81" fmla="*/ 1039 h 1090"/>
              <a:gd name="T82" fmla="*/ 178 w 776"/>
              <a:gd name="T83" fmla="*/ 1052 h 1090"/>
              <a:gd name="T84" fmla="*/ 152 w 776"/>
              <a:gd name="T85" fmla="*/ 1090 h 1090"/>
              <a:gd name="T86" fmla="*/ 114 w 776"/>
              <a:gd name="T87" fmla="*/ 1090 h 1090"/>
              <a:gd name="T88" fmla="*/ 89 w 776"/>
              <a:gd name="T89" fmla="*/ 1090 h 1090"/>
              <a:gd name="T90" fmla="*/ 63 w 776"/>
              <a:gd name="T91" fmla="*/ 1077 h 1090"/>
              <a:gd name="T92" fmla="*/ 50 w 776"/>
              <a:gd name="T93" fmla="*/ 1052 h 1090"/>
              <a:gd name="T94" fmla="*/ 25 w 776"/>
              <a:gd name="T95" fmla="*/ 1014 h 1090"/>
              <a:gd name="T96" fmla="*/ 0 w 776"/>
              <a:gd name="T97" fmla="*/ 976 h 1090"/>
              <a:gd name="T98" fmla="*/ 0 w 776"/>
              <a:gd name="T99" fmla="*/ 950 h 1090"/>
              <a:gd name="T100" fmla="*/ 0 w 776"/>
              <a:gd name="T101" fmla="*/ 925 h 1090"/>
              <a:gd name="T102" fmla="*/ 25 w 776"/>
              <a:gd name="T103" fmla="*/ 900 h 1090"/>
              <a:gd name="T104" fmla="*/ 63 w 776"/>
              <a:gd name="T105" fmla="*/ 887 h 1090"/>
              <a:gd name="T106" fmla="*/ 76 w 776"/>
              <a:gd name="T107" fmla="*/ 874 h 1090"/>
              <a:gd name="T108" fmla="*/ 114 w 776"/>
              <a:gd name="T109" fmla="*/ 836 h 1090"/>
              <a:gd name="T110" fmla="*/ 139 w 776"/>
              <a:gd name="T111" fmla="*/ 798 h 1090"/>
              <a:gd name="T112" fmla="*/ 190 w 776"/>
              <a:gd name="T113" fmla="*/ 735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1090">
                <a:moveTo>
                  <a:pt x="190" y="735"/>
                </a:moveTo>
                <a:lnTo>
                  <a:pt x="241" y="671"/>
                </a:lnTo>
                <a:lnTo>
                  <a:pt x="305" y="595"/>
                </a:lnTo>
                <a:lnTo>
                  <a:pt x="343" y="532"/>
                </a:lnTo>
                <a:lnTo>
                  <a:pt x="394" y="456"/>
                </a:lnTo>
                <a:lnTo>
                  <a:pt x="470" y="342"/>
                </a:lnTo>
                <a:lnTo>
                  <a:pt x="559" y="215"/>
                </a:lnTo>
                <a:lnTo>
                  <a:pt x="572" y="190"/>
                </a:lnTo>
                <a:lnTo>
                  <a:pt x="585" y="165"/>
                </a:lnTo>
                <a:lnTo>
                  <a:pt x="597" y="139"/>
                </a:lnTo>
                <a:lnTo>
                  <a:pt x="610" y="114"/>
                </a:lnTo>
                <a:lnTo>
                  <a:pt x="610" y="101"/>
                </a:lnTo>
                <a:lnTo>
                  <a:pt x="610" y="89"/>
                </a:lnTo>
                <a:lnTo>
                  <a:pt x="610" y="63"/>
                </a:lnTo>
                <a:lnTo>
                  <a:pt x="610" y="51"/>
                </a:lnTo>
                <a:lnTo>
                  <a:pt x="610" y="38"/>
                </a:lnTo>
                <a:lnTo>
                  <a:pt x="610" y="13"/>
                </a:lnTo>
                <a:lnTo>
                  <a:pt x="623" y="13"/>
                </a:lnTo>
                <a:lnTo>
                  <a:pt x="648" y="0"/>
                </a:lnTo>
                <a:lnTo>
                  <a:pt x="661" y="0"/>
                </a:lnTo>
                <a:lnTo>
                  <a:pt x="687" y="13"/>
                </a:lnTo>
                <a:lnTo>
                  <a:pt x="712" y="38"/>
                </a:lnTo>
                <a:lnTo>
                  <a:pt x="737" y="51"/>
                </a:lnTo>
                <a:lnTo>
                  <a:pt x="763" y="76"/>
                </a:lnTo>
                <a:lnTo>
                  <a:pt x="776" y="114"/>
                </a:lnTo>
                <a:lnTo>
                  <a:pt x="776" y="139"/>
                </a:lnTo>
                <a:lnTo>
                  <a:pt x="776" y="165"/>
                </a:lnTo>
                <a:lnTo>
                  <a:pt x="776" y="177"/>
                </a:lnTo>
                <a:lnTo>
                  <a:pt x="763" y="203"/>
                </a:lnTo>
                <a:lnTo>
                  <a:pt x="737" y="228"/>
                </a:lnTo>
                <a:lnTo>
                  <a:pt x="712" y="279"/>
                </a:lnTo>
                <a:lnTo>
                  <a:pt x="674" y="329"/>
                </a:lnTo>
                <a:lnTo>
                  <a:pt x="648" y="355"/>
                </a:lnTo>
                <a:lnTo>
                  <a:pt x="623" y="380"/>
                </a:lnTo>
                <a:lnTo>
                  <a:pt x="597" y="418"/>
                </a:lnTo>
                <a:lnTo>
                  <a:pt x="572" y="456"/>
                </a:lnTo>
                <a:lnTo>
                  <a:pt x="534" y="481"/>
                </a:lnTo>
                <a:lnTo>
                  <a:pt x="508" y="532"/>
                </a:lnTo>
                <a:lnTo>
                  <a:pt x="470" y="570"/>
                </a:lnTo>
                <a:lnTo>
                  <a:pt x="432" y="608"/>
                </a:lnTo>
                <a:lnTo>
                  <a:pt x="407" y="633"/>
                </a:lnTo>
                <a:lnTo>
                  <a:pt x="381" y="671"/>
                </a:lnTo>
                <a:lnTo>
                  <a:pt x="356" y="697"/>
                </a:lnTo>
                <a:lnTo>
                  <a:pt x="330" y="722"/>
                </a:lnTo>
                <a:lnTo>
                  <a:pt x="318" y="747"/>
                </a:lnTo>
                <a:lnTo>
                  <a:pt x="292" y="773"/>
                </a:lnTo>
                <a:lnTo>
                  <a:pt x="279" y="798"/>
                </a:lnTo>
                <a:lnTo>
                  <a:pt x="267" y="811"/>
                </a:lnTo>
                <a:lnTo>
                  <a:pt x="254" y="824"/>
                </a:lnTo>
                <a:lnTo>
                  <a:pt x="241" y="836"/>
                </a:lnTo>
                <a:lnTo>
                  <a:pt x="241" y="849"/>
                </a:lnTo>
                <a:lnTo>
                  <a:pt x="229" y="862"/>
                </a:lnTo>
                <a:lnTo>
                  <a:pt x="241" y="862"/>
                </a:lnTo>
                <a:lnTo>
                  <a:pt x="254" y="862"/>
                </a:lnTo>
                <a:lnTo>
                  <a:pt x="279" y="862"/>
                </a:lnTo>
                <a:lnTo>
                  <a:pt x="305" y="862"/>
                </a:lnTo>
                <a:lnTo>
                  <a:pt x="343" y="849"/>
                </a:lnTo>
                <a:lnTo>
                  <a:pt x="394" y="836"/>
                </a:lnTo>
                <a:lnTo>
                  <a:pt x="445" y="824"/>
                </a:lnTo>
                <a:lnTo>
                  <a:pt x="508" y="811"/>
                </a:lnTo>
                <a:lnTo>
                  <a:pt x="559" y="798"/>
                </a:lnTo>
                <a:lnTo>
                  <a:pt x="610" y="798"/>
                </a:lnTo>
                <a:lnTo>
                  <a:pt x="648" y="785"/>
                </a:lnTo>
                <a:lnTo>
                  <a:pt x="687" y="785"/>
                </a:lnTo>
                <a:lnTo>
                  <a:pt x="712" y="785"/>
                </a:lnTo>
                <a:lnTo>
                  <a:pt x="737" y="785"/>
                </a:lnTo>
                <a:lnTo>
                  <a:pt x="737" y="798"/>
                </a:lnTo>
                <a:lnTo>
                  <a:pt x="750" y="798"/>
                </a:lnTo>
                <a:lnTo>
                  <a:pt x="737" y="811"/>
                </a:lnTo>
                <a:lnTo>
                  <a:pt x="725" y="824"/>
                </a:lnTo>
                <a:lnTo>
                  <a:pt x="712" y="836"/>
                </a:lnTo>
                <a:lnTo>
                  <a:pt x="687" y="849"/>
                </a:lnTo>
                <a:lnTo>
                  <a:pt x="648" y="874"/>
                </a:lnTo>
                <a:lnTo>
                  <a:pt x="597" y="887"/>
                </a:lnTo>
                <a:lnTo>
                  <a:pt x="547" y="912"/>
                </a:lnTo>
                <a:lnTo>
                  <a:pt x="483" y="925"/>
                </a:lnTo>
                <a:lnTo>
                  <a:pt x="419" y="950"/>
                </a:lnTo>
                <a:lnTo>
                  <a:pt x="356" y="976"/>
                </a:lnTo>
                <a:lnTo>
                  <a:pt x="305" y="988"/>
                </a:lnTo>
                <a:lnTo>
                  <a:pt x="267" y="1014"/>
                </a:lnTo>
                <a:lnTo>
                  <a:pt x="229" y="1026"/>
                </a:lnTo>
                <a:lnTo>
                  <a:pt x="203" y="1039"/>
                </a:lnTo>
                <a:lnTo>
                  <a:pt x="190" y="1052"/>
                </a:lnTo>
                <a:lnTo>
                  <a:pt x="178" y="1052"/>
                </a:lnTo>
                <a:lnTo>
                  <a:pt x="165" y="1077"/>
                </a:lnTo>
                <a:lnTo>
                  <a:pt x="152" y="1090"/>
                </a:lnTo>
                <a:lnTo>
                  <a:pt x="127" y="1090"/>
                </a:lnTo>
                <a:lnTo>
                  <a:pt x="114" y="1090"/>
                </a:lnTo>
                <a:lnTo>
                  <a:pt x="101" y="1090"/>
                </a:lnTo>
                <a:lnTo>
                  <a:pt x="89" y="1090"/>
                </a:lnTo>
                <a:lnTo>
                  <a:pt x="76" y="1077"/>
                </a:lnTo>
                <a:lnTo>
                  <a:pt x="63" y="1077"/>
                </a:lnTo>
                <a:lnTo>
                  <a:pt x="63" y="1064"/>
                </a:lnTo>
                <a:lnTo>
                  <a:pt x="50" y="1052"/>
                </a:lnTo>
                <a:lnTo>
                  <a:pt x="38" y="1026"/>
                </a:lnTo>
                <a:lnTo>
                  <a:pt x="25" y="1014"/>
                </a:lnTo>
                <a:lnTo>
                  <a:pt x="12" y="988"/>
                </a:lnTo>
                <a:lnTo>
                  <a:pt x="0" y="976"/>
                </a:lnTo>
                <a:lnTo>
                  <a:pt x="0" y="963"/>
                </a:lnTo>
                <a:lnTo>
                  <a:pt x="0" y="950"/>
                </a:lnTo>
                <a:lnTo>
                  <a:pt x="0" y="938"/>
                </a:lnTo>
                <a:lnTo>
                  <a:pt x="0" y="925"/>
                </a:lnTo>
                <a:lnTo>
                  <a:pt x="12" y="912"/>
                </a:lnTo>
                <a:lnTo>
                  <a:pt x="25" y="900"/>
                </a:lnTo>
                <a:lnTo>
                  <a:pt x="38" y="900"/>
                </a:lnTo>
                <a:lnTo>
                  <a:pt x="63" y="887"/>
                </a:lnTo>
                <a:lnTo>
                  <a:pt x="63" y="874"/>
                </a:lnTo>
                <a:lnTo>
                  <a:pt x="76" y="874"/>
                </a:lnTo>
                <a:lnTo>
                  <a:pt x="89" y="862"/>
                </a:lnTo>
                <a:lnTo>
                  <a:pt x="114" y="836"/>
                </a:lnTo>
                <a:lnTo>
                  <a:pt x="127" y="824"/>
                </a:lnTo>
                <a:lnTo>
                  <a:pt x="139" y="798"/>
                </a:lnTo>
                <a:lnTo>
                  <a:pt x="165" y="773"/>
                </a:lnTo>
                <a:lnTo>
                  <a:pt x="190" y="735"/>
                </a:lnTo>
              </a:path>
            </a:pathLst>
          </a:custGeom>
          <a:solidFill>
            <a:srgbClr val="FF0000"/>
          </a:solidFill>
          <a:ln w="12700">
            <a:solidFill>
              <a:srgbClr val="000000"/>
            </a:solidFill>
            <a:round/>
          </a:ln>
        </p:spPr>
        <p:txBody>
          <a:bodyPr/>
          <a:lstStyle/>
          <a:p>
            <a:endParaRPr lang="zh-CN" altLang="en-US"/>
          </a:p>
        </p:txBody>
      </p:sp>
      <p:sp>
        <p:nvSpPr>
          <p:cNvPr id="66608" name="Freeform 48"/>
          <p:cNvSpPr>
            <a:spLocks noChangeArrowheads="1"/>
          </p:cNvSpPr>
          <p:nvPr/>
        </p:nvSpPr>
        <p:spPr bwMode="auto">
          <a:xfrm>
            <a:off x="6653214" y="2768600"/>
            <a:ext cx="160337" cy="482600"/>
          </a:xfrm>
          <a:custGeom>
            <a:avLst/>
            <a:gdLst>
              <a:gd name="T0" fmla="*/ 127 w 254"/>
              <a:gd name="T1" fmla="*/ 127 h 570"/>
              <a:gd name="T2" fmla="*/ 127 w 254"/>
              <a:gd name="T3" fmla="*/ 89 h 570"/>
              <a:gd name="T4" fmla="*/ 127 w 254"/>
              <a:gd name="T5" fmla="*/ 63 h 570"/>
              <a:gd name="T6" fmla="*/ 140 w 254"/>
              <a:gd name="T7" fmla="*/ 38 h 570"/>
              <a:gd name="T8" fmla="*/ 140 w 254"/>
              <a:gd name="T9" fmla="*/ 25 h 570"/>
              <a:gd name="T10" fmla="*/ 152 w 254"/>
              <a:gd name="T11" fmla="*/ 13 h 570"/>
              <a:gd name="T12" fmla="*/ 152 w 254"/>
              <a:gd name="T13" fmla="*/ 0 h 570"/>
              <a:gd name="T14" fmla="*/ 165 w 254"/>
              <a:gd name="T15" fmla="*/ 0 h 570"/>
              <a:gd name="T16" fmla="*/ 178 w 254"/>
              <a:gd name="T17" fmla="*/ 13 h 570"/>
              <a:gd name="T18" fmla="*/ 191 w 254"/>
              <a:gd name="T19" fmla="*/ 25 h 570"/>
              <a:gd name="T20" fmla="*/ 203 w 254"/>
              <a:gd name="T21" fmla="*/ 38 h 570"/>
              <a:gd name="T22" fmla="*/ 229 w 254"/>
              <a:gd name="T23" fmla="*/ 63 h 570"/>
              <a:gd name="T24" fmla="*/ 229 w 254"/>
              <a:gd name="T25" fmla="*/ 89 h 570"/>
              <a:gd name="T26" fmla="*/ 241 w 254"/>
              <a:gd name="T27" fmla="*/ 101 h 570"/>
              <a:gd name="T28" fmla="*/ 241 w 254"/>
              <a:gd name="T29" fmla="*/ 127 h 570"/>
              <a:gd name="T30" fmla="*/ 241 w 254"/>
              <a:gd name="T31" fmla="*/ 152 h 570"/>
              <a:gd name="T32" fmla="*/ 254 w 254"/>
              <a:gd name="T33" fmla="*/ 177 h 570"/>
              <a:gd name="T34" fmla="*/ 254 w 254"/>
              <a:gd name="T35" fmla="*/ 215 h 570"/>
              <a:gd name="T36" fmla="*/ 254 w 254"/>
              <a:gd name="T37" fmla="*/ 241 h 570"/>
              <a:gd name="T38" fmla="*/ 241 w 254"/>
              <a:gd name="T39" fmla="*/ 279 h 570"/>
              <a:gd name="T40" fmla="*/ 241 w 254"/>
              <a:gd name="T41" fmla="*/ 317 h 570"/>
              <a:gd name="T42" fmla="*/ 241 w 254"/>
              <a:gd name="T43" fmla="*/ 355 h 570"/>
              <a:gd name="T44" fmla="*/ 229 w 254"/>
              <a:gd name="T45" fmla="*/ 380 h 570"/>
              <a:gd name="T46" fmla="*/ 229 w 254"/>
              <a:gd name="T47" fmla="*/ 418 h 570"/>
              <a:gd name="T48" fmla="*/ 216 w 254"/>
              <a:gd name="T49" fmla="*/ 443 h 570"/>
              <a:gd name="T50" fmla="*/ 216 w 254"/>
              <a:gd name="T51" fmla="*/ 469 h 570"/>
              <a:gd name="T52" fmla="*/ 203 w 254"/>
              <a:gd name="T53" fmla="*/ 481 h 570"/>
              <a:gd name="T54" fmla="*/ 191 w 254"/>
              <a:gd name="T55" fmla="*/ 507 h 570"/>
              <a:gd name="T56" fmla="*/ 178 w 254"/>
              <a:gd name="T57" fmla="*/ 519 h 570"/>
              <a:gd name="T58" fmla="*/ 165 w 254"/>
              <a:gd name="T59" fmla="*/ 532 h 570"/>
              <a:gd name="T60" fmla="*/ 152 w 254"/>
              <a:gd name="T61" fmla="*/ 545 h 570"/>
              <a:gd name="T62" fmla="*/ 127 w 254"/>
              <a:gd name="T63" fmla="*/ 557 h 570"/>
              <a:gd name="T64" fmla="*/ 114 w 254"/>
              <a:gd name="T65" fmla="*/ 557 h 570"/>
              <a:gd name="T66" fmla="*/ 102 w 254"/>
              <a:gd name="T67" fmla="*/ 570 h 570"/>
              <a:gd name="T68" fmla="*/ 89 w 254"/>
              <a:gd name="T69" fmla="*/ 557 h 570"/>
              <a:gd name="T70" fmla="*/ 63 w 254"/>
              <a:gd name="T71" fmla="*/ 557 h 570"/>
              <a:gd name="T72" fmla="*/ 38 w 254"/>
              <a:gd name="T73" fmla="*/ 545 h 570"/>
              <a:gd name="T74" fmla="*/ 12 w 254"/>
              <a:gd name="T75" fmla="*/ 532 h 570"/>
              <a:gd name="T76" fmla="*/ 0 w 254"/>
              <a:gd name="T77" fmla="*/ 494 h 570"/>
              <a:gd name="T78" fmla="*/ 0 w 254"/>
              <a:gd name="T79" fmla="*/ 469 h 570"/>
              <a:gd name="T80" fmla="*/ 0 w 254"/>
              <a:gd name="T81" fmla="*/ 443 h 570"/>
              <a:gd name="T82" fmla="*/ 12 w 254"/>
              <a:gd name="T83" fmla="*/ 405 h 570"/>
              <a:gd name="T84" fmla="*/ 38 w 254"/>
              <a:gd name="T85" fmla="*/ 367 h 570"/>
              <a:gd name="T86" fmla="*/ 51 w 254"/>
              <a:gd name="T87" fmla="*/ 329 h 570"/>
              <a:gd name="T88" fmla="*/ 76 w 254"/>
              <a:gd name="T89" fmla="*/ 279 h 570"/>
              <a:gd name="T90" fmla="*/ 102 w 254"/>
              <a:gd name="T91" fmla="*/ 241 h 570"/>
              <a:gd name="T92" fmla="*/ 114 w 254"/>
              <a:gd name="T93" fmla="*/ 177 h 570"/>
              <a:gd name="T94" fmla="*/ 127 w 254"/>
              <a:gd name="T95" fmla="*/ 12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 h="570">
                <a:moveTo>
                  <a:pt x="127" y="127"/>
                </a:moveTo>
                <a:lnTo>
                  <a:pt x="127" y="89"/>
                </a:lnTo>
                <a:lnTo>
                  <a:pt x="127" y="63"/>
                </a:lnTo>
                <a:lnTo>
                  <a:pt x="140" y="38"/>
                </a:lnTo>
                <a:lnTo>
                  <a:pt x="140" y="25"/>
                </a:lnTo>
                <a:lnTo>
                  <a:pt x="152" y="13"/>
                </a:lnTo>
                <a:lnTo>
                  <a:pt x="152" y="0"/>
                </a:lnTo>
                <a:lnTo>
                  <a:pt x="165" y="0"/>
                </a:lnTo>
                <a:lnTo>
                  <a:pt x="178" y="13"/>
                </a:lnTo>
                <a:lnTo>
                  <a:pt x="191" y="25"/>
                </a:lnTo>
                <a:lnTo>
                  <a:pt x="203" y="38"/>
                </a:lnTo>
                <a:lnTo>
                  <a:pt x="229" y="63"/>
                </a:lnTo>
                <a:lnTo>
                  <a:pt x="229" y="89"/>
                </a:lnTo>
                <a:lnTo>
                  <a:pt x="241" y="101"/>
                </a:lnTo>
                <a:lnTo>
                  <a:pt x="241" y="127"/>
                </a:lnTo>
                <a:lnTo>
                  <a:pt x="241" y="152"/>
                </a:lnTo>
                <a:lnTo>
                  <a:pt x="254" y="177"/>
                </a:lnTo>
                <a:lnTo>
                  <a:pt x="254" y="215"/>
                </a:lnTo>
                <a:lnTo>
                  <a:pt x="254" y="241"/>
                </a:lnTo>
                <a:lnTo>
                  <a:pt x="241" y="279"/>
                </a:lnTo>
                <a:lnTo>
                  <a:pt x="241" y="317"/>
                </a:lnTo>
                <a:lnTo>
                  <a:pt x="241" y="355"/>
                </a:lnTo>
                <a:lnTo>
                  <a:pt x="229" y="380"/>
                </a:lnTo>
                <a:lnTo>
                  <a:pt x="229" y="418"/>
                </a:lnTo>
                <a:lnTo>
                  <a:pt x="216" y="443"/>
                </a:lnTo>
                <a:lnTo>
                  <a:pt x="216" y="469"/>
                </a:lnTo>
                <a:lnTo>
                  <a:pt x="203" y="481"/>
                </a:lnTo>
                <a:lnTo>
                  <a:pt x="191" y="507"/>
                </a:lnTo>
                <a:lnTo>
                  <a:pt x="178" y="519"/>
                </a:lnTo>
                <a:lnTo>
                  <a:pt x="165" y="532"/>
                </a:lnTo>
                <a:lnTo>
                  <a:pt x="152" y="545"/>
                </a:lnTo>
                <a:lnTo>
                  <a:pt x="127" y="557"/>
                </a:lnTo>
                <a:lnTo>
                  <a:pt x="114" y="557"/>
                </a:lnTo>
                <a:lnTo>
                  <a:pt x="102" y="570"/>
                </a:lnTo>
                <a:lnTo>
                  <a:pt x="89" y="557"/>
                </a:lnTo>
                <a:lnTo>
                  <a:pt x="63" y="557"/>
                </a:lnTo>
                <a:lnTo>
                  <a:pt x="38" y="545"/>
                </a:lnTo>
                <a:lnTo>
                  <a:pt x="12" y="532"/>
                </a:lnTo>
                <a:lnTo>
                  <a:pt x="0" y="494"/>
                </a:lnTo>
                <a:lnTo>
                  <a:pt x="0" y="469"/>
                </a:lnTo>
                <a:lnTo>
                  <a:pt x="0" y="443"/>
                </a:lnTo>
                <a:lnTo>
                  <a:pt x="12" y="405"/>
                </a:lnTo>
                <a:lnTo>
                  <a:pt x="38" y="367"/>
                </a:lnTo>
                <a:lnTo>
                  <a:pt x="51" y="329"/>
                </a:lnTo>
                <a:lnTo>
                  <a:pt x="76" y="279"/>
                </a:lnTo>
                <a:lnTo>
                  <a:pt x="102" y="241"/>
                </a:lnTo>
                <a:lnTo>
                  <a:pt x="114" y="177"/>
                </a:lnTo>
                <a:lnTo>
                  <a:pt x="127" y="127"/>
                </a:lnTo>
              </a:path>
            </a:pathLst>
          </a:custGeom>
          <a:solidFill>
            <a:srgbClr val="FF0000"/>
          </a:solidFill>
          <a:ln w="12700">
            <a:solidFill>
              <a:srgbClr val="000000"/>
            </a:solidFill>
            <a:round/>
          </a:ln>
        </p:spPr>
        <p:txBody>
          <a:bodyPr/>
          <a:lstStyle/>
          <a:p>
            <a:endParaRPr lang="zh-CN" altLang="en-US"/>
          </a:p>
        </p:txBody>
      </p:sp>
      <p:sp>
        <p:nvSpPr>
          <p:cNvPr id="66609" name="Freeform 49"/>
          <p:cNvSpPr>
            <a:spLocks noChangeArrowheads="1"/>
          </p:cNvSpPr>
          <p:nvPr/>
        </p:nvSpPr>
        <p:spPr bwMode="auto">
          <a:xfrm>
            <a:off x="6935789" y="2222501"/>
            <a:ext cx="160337" cy="1200151"/>
          </a:xfrm>
          <a:custGeom>
            <a:avLst/>
            <a:gdLst>
              <a:gd name="T0" fmla="*/ 204 w 254"/>
              <a:gd name="T1" fmla="*/ 532 h 1419"/>
              <a:gd name="T2" fmla="*/ 204 w 254"/>
              <a:gd name="T3" fmla="*/ 671 h 1419"/>
              <a:gd name="T4" fmla="*/ 204 w 254"/>
              <a:gd name="T5" fmla="*/ 823 h 1419"/>
              <a:gd name="T6" fmla="*/ 204 w 254"/>
              <a:gd name="T7" fmla="*/ 988 h 1419"/>
              <a:gd name="T8" fmla="*/ 204 w 254"/>
              <a:gd name="T9" fmla="*/ 1115 h 1419"/>
              <a:gd name="T10" fmla="*/ 191 w 254"/>
              <a:gd name="T11" fmla="*/ 1191 h 1419"/>
              <a:gd name="T12" fmla="*/ 191 w 254"/>
              <a:gd name="T13" fmla="*/ 1254 h 1419"/>
              <a:gd name="T14" fmla="*/ 191 w 254"/>
              <a:gd name="T15" fmla="*/ 1318 h 1419"/>
              <a:gd name="T16" fmla="*/ 178 w 254"/>
              <a:gd name="T17" fmla="*/ 1356 h 1419"/>
              <a:gd name="T18" fmla="*/ 178 w 254"/>
              <a:gd name="T19" fmla="*/ 1394 h 1419"/>
              <a:gd name="T20" fmla="*/ 165 w 254"/>
              <a:gd name="T21" fmla="*/ 1419 h 1419"/>
              <a:gd name="T22" fmla="*/ 140 w 254"/>
              <a:gd name="T23" fmla="*/ 1419 h 1419"/>
              <a:gd name="T24" fmla="*/ 102 w 254"/>
              <a:gd name="T25" fmla="*/ 1381 h 1419"/>
              <a:gd name="T26" fmla="*/ 89 w 254"/>
              <a:gd name="T27" fmla="*/ 1356 h 1419"/>
              <a:gd name="T28" fmla="*/ 76 w 254"/>
              <a:gd name="T29" fmla="*/ 1330 h 1419"/>
              <a:gd name="T30" fmla="*/ 76 w 254"/>
              <a:gd name="T31" fmla="*/ 1292 h 1419"/>
              <a:gd name="T32" fmla="*/ 76 w 254"/>
              <a:gd name="T33" fmla="*/ 1254 h 1419"/>
              <a:gd name="T34" fmla="*/ 76 w 254"/>
              <a:gd name="T35" fmla="*/ 1191 h 1419"/>
              <a:gd name="T36" fmla="*/ 76 w 254"/>
              <a:gd name="T37" fmla="*/ 1127 h 1419"/>
              <a:gd name="T38" fmla="*/ 76 w 254"/>
              <a:gd name="T39" fmla="*/ 1051 h 1419"/>
              <a:gd name="T40" fmla="*/ 76 w 254"/>
              <a:gd name="T41" fmla="*/ 963 h 1419"/>
              <a:gd name="T42" fmla="*/ 89 w 254"/>
              <a:gd name="T43" fmla="*/ 785 h 1419"/>
              <a:gd name="T44" fmla="*/ 89 w 254"/>
              <a:gd name="T45" fmla="*/ 633 h 1419"/>
              <a:gd name="T46" fmla="*/ 89 w 254"/>
              <a:gd name="T47" fmla="*/ 481 h 1419"/>
              <a:gd name="T48" fmla="*/ 76 w 254"/>
              <a:gd name="T49" fmla="*/ 354 h 1419"/>
              <a:gd name="T50" fmla="*/ 64 w 254"/>
              <a:gd name="T51" fmla="*/ 240 h 1419"/>
              <a:gd name="T52" fmla="*/ 51 w 254"/>
              <a:gd name="T53" fmla="*/ 164 h 1419"/>
              <a:gd name="T54" fmla="*/ 38 w 254"/>
              <a:gd name="T55" fmla="*/ 114 h 1419"/>
              <a:gd name="T56" fmla="*/ 25 w 254"/>
              <a:gd name="T57" fmla="*/ 76 h 1419"/>
              <a:gd name="T58" fmla="*/ 0 w 254"/>
              <a:gd name="T59" fmla="*/ 38 h 1419"/>
              <a:gd name="T60" fmla="*/ 0 w 254"/>
              <a:gd name="T61" fmla="*/ 12 h 1419"/>
              <a:gd name="T62" fmla="*/ 25 w 254"/>
              <a:gd name="T63" fmla="*/ 0 h 1419"/>
              <a:gd name="T64" fmla="*/ 51 w 254"/>
              <a:gd name="T65" fmla="*/ 0 h 1419"/>
              <a:gd name="T66" fmla="*/ 89 w 254"/>
              <a:gd name="T67" fmla="*/ 12 h 1419"/>
              <a:gd name="T68" fmla="*/ 153 w 254"/>
              <a:gd name="T69" fmla="*/ 38 h 1419"/>
              <a:gd name="T70" fmla="*/ 216 w 254"/>
              <a:gd name="T71" fmla="*/ 88 h 1419"/>
              <a:gd name="T72" fmla="*/ 242 w 254"/>
              <a:gd name="T73" fmla="*/ 114 h 1419"/>
              <a:gd name="T74" fmla="*/ 254 w 254"/>
              <a:gd name="T75" fmla="*/ 139 h 1419"/>
              <a:gd name="T76" fmla="*/ 229 w 254"/>
              <a:gd name="T77" fmla="*/ 177 h 1419"/>
              <a:gd name="T78" fmla="*/ 229 w 254"/>
              <a:gd name="T79" fmla="*/ 215 h 1419"/>
              <a:gd name="T80" fmla="*/ 216 w 254"/>
              <a:gd name="T81" fmla="*/ 266 h 1419"/>
              <a:gd name="T82" fmla="*/ 204 w 254"/>
              <a:gd name="T83" fmla="*/ 354 h 1419"/>
              <a:gd name="T84" fmla="*/ 204 w 254"/>
              <a:gd name="T85" fmla="*/ 46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1419">
                <a:moveTo>
                  <a:pt x="204" y="469"/>
                </a:moveTo>
                <a:lnTo>
                  <a:pt x="204" y="532"/>
                </a:lnTo>
                <a:lnTo>
                  <a:pt x="204" y="608"/>
                </a:lnTo>
                <a:lnTo>
                  <a:pt x="204" y="671"/>
                </a:lnTo>
                <a:lnTo>
                  <a:pt x="204" y="747"/>
                </a:lnTo>
                <a:lnTo>
                  <a:pt x="204" y="823"/>
                </a:lnTo>
                <a:lnTo>
                  <a:pt x="204" y="899"/>
                </a:lnTo>
                <a:lnTo>
                  <a:pt x="204" y="988"/>
                </a:lnTo>
                <a:lnTo>
                  <a:pt x="204" y="1064"/>
                </a:lnTo>
                <a:lnTo>
                  <a:pt x="204" y="1115"/>
                </a:lnTo>
                <a:lnTo>
                  <a:pt x="191" y="1153"/>
                </a:lnTo>
                <a:lnTo>
                  <a:pt x="191" y="1191"/>
                </a:lnTo>
                <a:lnTo>
                  <a:pt x="191" y="1229"/>
                </a:lnTo>
                <a:lnTo>
                  <a:pt x="191" y="1254"/>
                </a:lnTo>
                <a:lnTo>
                  <a:pt x="191" y="1292"/>
                </a:lnTo>
                <a:lnTo>
                  <a:pt x="191" y="1318"/>
                </a:lnTo>
                <a:lnTo>
                  <a:pt x="178" y="1343"/>
                </a:lnTo>
                <a:lnTo>
                  <a:pt x="178" y="1356"/>
                </a:lnTo>
                <a:lnTo>
                  <a:pt x="178" y="1381"/>
                </a:lnTo>
                <a:lnTo>
                  <a:pt x="178" y="1394"/>
                </a:lnTo>
                <a:lnTo>
                  <a:pt x="178" y="1406"/>
                </a:lnTo>
                <a:lnTo>
                  <a:pt x="165" y="1419"/>
                </a:lnTo>
                <a:lnTo>
                  <a:pt x="153" y="1419"/>
                </a:lnTo>
                <a:lnTo>
                  <a:pt x="140" y="1419"/>
                </a:lnTo>
                <a:lnTo>
                  <a:pt x="127" y="1406"/>
                </a:lnTo>
                <a:lnTo>
                  <a:pt x="102" y="1381"/>
                </a:lnTo>
                <a:lnTo>
                  <a:pt x="89" y="1368"/>
                </a:lnTo>
                <a:lnTo>
                  <a:pt x="89" y="1356"/>
                </a:lnTo>
                <a:lnTo>
                  <a:pt x="89" y="1343"/>
                </a:lnTo>
                <a:lnTo>
                  <a:pt x="76" y="1330"/>
                </a:lnTo>
                <a:lnTo>
                  <a:pt x="76" y="1318"/>
                </a:lnTo>
                <a:lnTo>
                  <a:pt x="76" y="1292"/>
                </a:lnTo>
                <a:lnTo>
                  <a:pt x="76" y="1279"/>
                </a:lnTo>
                <a:lnTo>
                  <a:pt x="76" y="1254"/>
                </a:lnTo>
                <a:lnTo>
                  <a:pt x="76" y="1216"/>
                </a:lnTo>
                <a:lnTo>
                  <a:pt x="76" y="1191"/>
                </a:lnTo>
                <a:lnTo>
                  <a:pt x="76" y="1165"/>
                </a:lnTo>
                <a:lnTo>
                  <a:pt x="76" y="1127"/>
                </a:lnTo>
                <a:lnTo>
                  <a:pt x="76" y="1089"/>
                </a:lnTo>
                <a:lnTo>
                  <a:pt x="76" y="1051"/>
                </a:lnTo>
                <a:lnTo>
                  <a:pt x="76" y="1013"/>
                </a:lnTo>
                <a:lnTo>
                  <a:pt x="76" y="963"/>
                </a:lnTo>
                <a:lnTo>
                  <a:pt x="76" y="874"/>
                </a:lnTo>
                <a:lnTo>
                  <a:pt x="89" y="785"/>
                </a:lnTo>
                <a:lnTo>
                  <a:pt x="89" y="709"/>
                </a:lnTo>
                <a:lnTo>
                  <a:pt x="89" y="633"/>
                </a:lnTo>
                <a:lnTo>
                  <a:pt x="89" y="557"/>
                </a:lnTo>
                <a:lnTo>
                  <a:pt x="89" y="481"/>
                </a:lnTo>
                <a:lnTo>
                  <a:pt x="76" y="418"/>
                </a:lnTo>
                <a:lnTo>
                  <a:pt x="76" y="354"/>
                </a:lnTo>
                <a:lnTo>
                  <a:pt x="76" y="291"/>
                </a:lnTo>
                <a:lnTo>
                  <a:pt x="64" y="240"/>
                </a:lnTo>
                <a:lnTo>
                  <a:pt x="64" y="202"/>
                </a:lnTo>
                <a:lnTo>
                  <a:pt x="51" y="164"/>
                </a:lnTo>
                <a:lnTo>
                  <a:pt x="51" y="139"/>
                </a:lnTo>
                <a:lnTo>
                  <a:pt x="38" y="114"/>
                </a:lnTo>
                <a:lnTo>
                  <a:pt x="25" y="88"/>
                </a:lnTo>
                <a:lnTo>
                  <a:pt x="25" y="76"/>
                </a:lnTo>
                <a:lnTo>
                  <a:pt x="13" y="63"/>
                </a:lnTo>
                <a:lnTo>
                  <a:pt x="0" y="38"/>
                </a:lnTo>
                <a:lnTo>
                  <a:pt x="0" y="25"/>
                </a:lnTo>
                <a:lnTo>
                  <a:pt x="0" y="12"/>
                </a:lnTo>
                <a:lnTo>
                  <a:pt x="13" y="0"/>
                </a:lnTo>
                <a:lnTo>
                  <a:pt x="25" y="0"/>
                </a:lnTo>
                <a:lnTo>
                  <a:pt x="38" y="0"/>
                </a:lnTo>
                <a:lnTo>
                  <a:pt x="51" y="0"/>
                </a:lnTo>
                <a:lnTo>
                  <a:pt x="64" y="0"/>
                </a:lnTo>
                <a:lnTo>
                  <a:pt x="89" y="12"/>
                </a:lnTo>
                <a:lnTo>
                  <a:pt x="115" y="25"/>
                </a:lnTo>
                <a:lnTo>
                  <a:pt x="153" y="38"/>
                </a:lnTo>
                <a:lnTo>
                  <a:pt x="204" y="63"/>
                </a:lnTo>
                <a:lnTo>
                  <a:pt x="216" y="88"/>
                </a:lnTo>
                <a:lnTo>
                  <a:pt x="242" y="101"/>
                </a:lnTo>
                <a:lnTo>
                  <a:pt x="242" y="114"/>
                </a:lnTo>
                <a:lnTo>
                  <a:pt x="254" y="126"/>
                </a:lnTo>
                <a:lnTo>
                  <a:pt x="254" y="139"/>
                </a:lnTo>
                <a:lnTo>
                  <a:pt x="254" y="152"/>
                </a:lnTo>
                <a:lnTo>
                  <a:pt x="229" y="177"/>
                </a:lnTo>
                <a:lnTo>
                  <a:pt x="229" y="190"/>
                </a:lnTo>
                <a:lnTo>
                  <a:pt x="229" y="215"/>
                </a:lnTo>
                <a:lnTo>
                  <a:pt x="216" y="240"/>
                </a:lnTo>
                <a:lnTo>
                  <a:pt x="216" y="266"/>
                </a:lnTo>
                <a:lnTo>
                  <a:pt x="216" y="304"/>
                </a:lnTo>
                <a:lnTo>
                  <a:pt x="204" y="354"/>
                </a:lnTo>
                <a:lnTo>
                  <a:pt x="204" y="405"/>
                </a:lnTo>
                <a:lnTo>
                  <a:pt x="204" y="469"/>
                </a:lnTo>
              </a:path>
            </a:pathLst>
          </a:custGeom>
          <a:solidFill>
            <a:srgbClr val="FF0000"/>
          </a:solidFill>
          <a:ln w="12700">
            <a:solidFill>
              <a:srgbClr val="000000"/>
            </a:solidFill>
            <a:round/>
          </a:ln>
        </p:spPr>
        <p:txBody>
          <a:bodyPr/>
          <a:lstStyle/>
          <a:p>
            <a:endParaRPr lang="zh-CN" altLang="en-US"/>
          </a:p>
        </p:txBody>
      </p:sp>
      <p:sp>
        <p:nvSpPr>
          <p:cNvPr id="66610" name="Freeform 50"/>
          <p:cNvSpPr>
            <a:spLocks noChangeArrowheads="1"/>
          </p:cNvSpPr>
          <p:nvPr/>
        </p:nvSpPr>
        <p:spPr bwMode="auto">
          <a:xfrm>
            <a:off x="6434139" y="3100917"/>
            <a:ext cx="904875" cy="1318683"/>
          </a:xfrm>
          <a:custGeom>
            <a:avLst/>
            <a:gdLst>
              <a:gd name="T0" fmla="*/ 1425 w 1425"/>
              <a:gd name="T1" fmla="*/ 164 h 1558"/>
              <a:gd name="T2" fmla="*/ 1412 w 1425"/>
              <a:gd name="T3" fmla="*/ 190 h 1558"/>
              <a:gd name="T4" fmla="*/ 1400 w 1425"/>
              <a:gd name="T5" fmla="*/ 228 h 1558"/>
              <a:gd name="T6" fmla="*/ 1374 w 1425"/>
              <a:gd name="T7" fmla="*/ 266 h 1558"/>
              <a:gd name="T8" fmla="*/ 1349 w 1425"/>
              <a:gd name="T9" fmla="*/ 317 h 1558"/>
              <a:gd name="T10" fmla="*/ 1311 w 1425"/>
              <a:gd name="T11" fmla="*/ 380 h 1558"/>
              <a:gd name="T12" fmla="*/ 1272 w 1425"/>
              <a:gd name="T13" fmla="*/ 456 h 1558"/>
              <a:gd name="T14" fmla="*/ 1222 w 1425"/>
              <a:gd name="T15" fmla="*/ 532 h 1558"/>
              <a:gd name="T16" fmla="*/ 1120 w 1425"/>
              <a:gd name="T17" fmla="*/ 709 h 1558"/>
              <a:gd name="T18" fmla="*/ 1005 w 1425"/>
              <a:gd name="T19" fmla="*/ 861 h 1558"/>
              <a:gd name="T20" fmla="*/ 878 w 1425"/>
              <a:gd name="T21" fmla="*/ 1001 h 1558"/>
              <a:gd name="T22" fmla="*/ 751 w 1425"/>
              <a:gd name="T23" fmla="*/ 1140 h 1558"/>
              <a:gd name="T24" fmla="*/ 611 w 1425"/>
              <a:gd name="T25" fmla="*/ 1254 h 1558"/>
              <a:gd name="T26" fmla="*/ 471 w 1425"/>
              <a:gd name="T27" fmla="*/ 1356 h 1558"/>
              <a:gd name="T28" fmla="*/ 344 w 1425"/>
              <a:gd name="T29" fmla="*/ 1432 h 1558"/>
              <a:gd name="T30" fmla="*/ 229 w 1425"/>
              <a:gd name="T31" fmla="*/ 1495 h 1558"/>
              <a:gd name="T32" fmla="*/ 140 w 1425"/>
              <a:gd name="T33" fmla="*/ 1533 h 1558"/>
              <a:gd name="T34" fmla="*/ 64 w 1425"/>
              <a:gd name="T35" fmla="*/ 1546 h 1558"/>
              <a:gd name="T36" fmla="*/ 26 w 1425"/>
              <a:gd name="T37" fmla="*/ 1558 h 1558"/>
              <a:gd name="T38" fmla="*/ 0 w 1425"/>
              <a:gd name="T39" fmla="*/ 1546 h 1558"/>
              <a:gd name="T40" fmla="*/ 13 w 1425"/>
              <a:gd name="T41" fmla="*/ 1520 h 1558"/>
              <a:gd name="T42" fmla="*/ 51 w 1425"/>
              <a:gd name="T43" fmla="*/ 1495 h 1558"/>
              <a:gd name="T44" fmla="*/ 102 w 1425"/>
              <a:gd name="T45" fmla="*/ 1470 h 1558"/>
              <a:gd name="T46" fmla="*/ 204 w 1425"/>
              <a:gd name="T47" fmla="*/ 1406 h 1558"/>
              <a:gd name="T48" fmla="*/ 344 w 1425"/>
              <a:gd name="T49" fmla="*/ 1305 h 1558"/>
              <a:gd name="T50" fmla="*/ 420 w 1425"/>
              <a:gd name="T51" fmla="*/ 1242 h 1558"/>
              <a:gd name="T52" fmla="*/ 509 w 1425"/>
              <a:gd name="T53" fmla="*/ 1165 h 1558"/>
              <a:gd name="T54" fmla="*/ 611 w 1425"/>
              <a:gd name="T55" fmla="*/ 1077 h 1558"/>
              <a:gd name="T56" fmla="*/ 713 w 1425"/>
              <a:gd name="T57" fmla="*/ 988 h 1558"/>
              <a:gd name="T58" fmla="*/ 814 w 1425"/>
              <a:gd name="T59" fmla="*/ 874 h 1558"/>
              <a:gd name="T60" fmla="*/ 916 w 1425"/>
              <a:gd name="T61" fmla="*/ 747 h 1558"/>
              <a:gd name="T62" fmla="*/ 1005 w 1425"/>
              <a:gd name="T63" fmla="*/ 595 h 1558"/>
              <a:gd name="T64" fmla="*/ 1094 w 1425"/>
              <a:gd name="T65" fmla="*/ 443 h 1558"/>
              <a:gd name="T66" fmla="*/ 1158 w 1425"/>
              <a:gd name="T67" fmla="*/ 291 h 1558"/>
              <a:gd name="T68" fmla="*/ 1209 w 1425"/>
              <a:gd name="T69" fmla="*/ 177 h 1558"/>
              <a:gd name="T70" fmla="*/ 1222 w 1425"/>
              <a:gd name="T71" fmla="*/ 101 h 1558"/>
              <a:gd name="T72" fmla="*/ 1222 w 1425"/>
              <a:gd name="T73" fmla="*/ 63 h 1558"/>
              <a:gd name="T74" fmla="*/ 1209 w 1425"/>
              <a:gd name="T75" fmla="*/ 38 h 1558"/>
              <a:gd name="T76" fmla="*/ 1196 w 1425"/>
              <a:gd name="T77" fmla="*/ 25 h 1558"/>
              <a:gd name="T78" fmla="*/ 1209 w 1425"/>
              <a:gd name="T79" fmla="*/ 0 h 1558"/>
              <a:gd name="T80" fmla="*/ 1247 w 1425"/>
              <a:gd name="T81" fmla="*/ 0 h 1558"/>
              <a:gd name="T82" fmla="*/ 1311 w 1425"/>
              <a:gd name="T83" fmla="*/ 25 h 1558"/>
              <a:gd name="T84" fmla="*/ 1362 w 1425"/>
              <a:gd name="T85" fmla="*/ 63 h 1558"/>
              <a:gd name="T86" fmla="*/ 1400 w 1425"/>
              <a:gd name="T87" fmla="*/ 88 h 1558"/>
              <a:gd name="T88" fmla="*/ 1412 w 1425"/>
              <a:gd name="T89" fmla="*/ 114 h 1558"/>
              <a:gd name="T90" fmla="*/ 1425 w 1425"/>
              <a:gd name="T91" fmla="*/ 139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1558">
                <a:moveTo>
                  <a:pt x="1425" y="152"/>
                </a:moveTo>
                <a:lnTo>
                  <a:pt x="1425" y="164"/>
                </a:lnTo>
                <a:lnTo>
                  <a:pt x="1412" y="177"/>
                </a:lnTo>
                <a:lnTo>
                  <a:pt x="1412" y="190"/>
                </a:lnTo>
                <a:lnTo>
                  <a:pt x="1400" y="202"/>
                </a:lnTo>
                <a:lnTo>
                  <a:pt x="1400" y="228"/>
                </a:lnTo>
                <a:lnTo>
                  <a:pt x="1387" y="240"/>
                </a:lnTo>
                <a:lnTo>
                  <a:pt x="1374" y="266"/>
                </a:lnTo>
                <a:lnTo>
                  <a:pt x="1362" y="291"/>
                </a:lnTo>
                <a:lnTo>
                  <a:pt x="1349" y="317"/>
                </a:lnTo>
                <a:lnTo>
                  <a:pt x="1323" y="355"/>
                </a:lnTo>
                <a:lnTo>
                  <a:pt x="1311" y="380"/>
                </a:lnTo>
                <a:lnTo>
                  <a:pt x="1285" y="418"/>
                </a:lnTo>
                <a:lnTo>
                  <a:pt x="1272" y="456"/>
                </a:lnTo>
                <a:lnTo>
                  <a:pt x="1247" y="494"/>
                </a:lnTo>
                <a:lnTo>
                  <a:pt x="1222" y="532"/>
                </a:lnTo>
                <a:lnTo>
                  <a:pt x="1171" y="621"/>
                </a:lnTo>
                <a:lnTo>
                  <a:pt x="1120" y="709"/>
                </a:lnTo>
                <a:lnTo>
                  <a:pt x="1069" y="785"/>
                </a:lnTo>
                <a:lnTo>
                  <a:pt x="1005" y="861"/>
                </a:lnTo>
                <a:lnTo>
                  <a:pt x="942" y="937"/>
                </a:lnTo>
                <a:lnTo>
                  <a:pt x="878" y="1001"/>
                </a:lnTo>
                <a:lnTo>
                  <a:pt x="814" y="1077"/>
                </a:lnTo>
                <a:lnTo>
                  <a:pt x="751" y="1140"/>
                </a:lnTo>
                <a:lnTo>
                  <a:pt x="675" y="1191"/>
                </a:lnTo>
                <a:lnTo>
                  <a:pt x="611" y="1254"/>
                </a:lnTo>
                <a:lnTo>
                  <a:pt x="535" y="1305"/>
                </a:lnTo>
                <a:lnTo>
                  <a:pt x="471" y="1356"/>
                </a:lnTo>
                <a:lnTo>
                  <a:pt x="407" y="1394"/>
                </a:lnTo>
                <a:lnTo>
                  <a:pt x="344" y="1432"/>
                </a:lnTo>
                <a:lnTo>
                  <a:pt x="293" y="1457"/>
                </a:lnTo>
                <a:lnTo>
                  <a:pt x="229" y="1495"/>
                </a:lnTo>
                <a:lnTo>
                  <a:pt x="178" y="1508"/>
                </a:lnTo>
                <a:lnTo>
                  <a:pt x="140" y="1533"/>
                </a:lnTo>
                <a:lnTo>
                  <a:pt x="102" y="1546"/>
                </a:lnTo>
                <a:lnTo>
                  <a:pt x="64" y="1546"/>
                </a:lnTo>
                <a:lnTo>
                  <a:pt x="38" y="1558"/>
                </a:lnTo>
                <a:lnTo>
                  <a:pt x="26" y="1558"/>
                </a:lnTo>
                <a:lnTo>
                  <a:pt x="0" y="1558"/>
                </a:lnTo>
                <a:lnTo>
                  <a:pt x="0" y="1546"/>
                </a:lnTo>
                <a:lnTo>
                  <a:pt x="0" y="1533"/>
                </a:lnTo>
                <a:lnTo>
                  <a:pt x="13" y="1520"/>
                </a:lnTo>
                <a:lnTo>
                  <a:pt x="26" y="1508"/>
                </a:lnTo>
                <a:lnTo>
                  <a:pt x="51" y="1495"/>
                </a:lnTo>
                <a:lnTo>
                  <a:pt x="77" y="1482"/>
                </a:lnTo>
                <a:lnTo>
                  <a:pt x="102" y="1470"/>
                </a:lnTo>
                <a:lnTo>
                  <a:pt x="153" y="1432"/>
                </a:lnTo>
                <a:lnTo>
                  <a:pt x="204" y="1406"/>
                </a:lnTo>
                <a:lnTo>
                  <a:pt x="267" y="1356"/>
                </a:lnTo>
                <a:lnTo>
                  <a:pt x="344" y="1305"/>
                </a:lnTo>
                <a:lnTo>
                  <a:pt x="382" y="1280"/>
                </a:lnTo>
                <a:lnTo>
                  <a:pt x="420" y="1242"/>
                </a:lnTo>
                <a:lnTo>
                  <a:pt x="471" y="1204"/>
                </a:lnTo>
                <a:lnTo>
                  <a:pt x="509" y="1165"/>
                </a:lnTo>
                <a:lnTo>
                  <a:pt x="560" y="1127"/>
                </a:lnTo>
                <a:lnTo>
                  <a:pt x="611" y="1077"/>
                </a:lnTo>
                <a:lnTo>
                  <a:pt x="662" y="1039"/>
                </a:lnTo>
                <a:lnTo>
                  <a:pt x="713" y="988"/>
                </a:lnTo>
                <a:lnTo>
                  <a:pt x="764" y="925"/>
                </a:lnTo>
                <a:lnTo>
                  <a:pt x="814" y="874"/>
                </a:lnTo>
                <a:lnTo>
                  <a:pt x="865" y="811"/>
                </a:lnTo>
                <a:lnTo>
                  <a:pt x="916" y="747"/>
                </a:lnTo>
                <a:lnTo>
                  <a:pt x="954" y="671"/>
                </a:lnTo>
                <a:lnTo>
                  <a:pt x="1005" y="595"/>
                </a:lnTo>
                <a:lnTo>
                  <a:pt x="1043" y="519"/>
                </a:lnTo>
                <a:lnTo>
                  <a:pt x="1094" y="443"/>
                </a:lnTo>
                <a:lnTo>
                  <a:pt x="1133" y="367"/>
                </a:lnTo>
                <a:lnTo>
                  <a:pt x="1158" y="291"/>
                </a:lnTo>
                <a:lnTo>
                  <a:pt x="1183" y="228"/>
                </a:lnTo>
                <a:lnTo>
                  <a:pt x="1209" y="177"/>
                </a:lnTo>
                <a:lnTo>
                  <a:pt x="1222" y="139"/>
                </a:lnTo>
                <a:lnTo>
                  <a:pt x="1222" y="101"/>
                </a:lnTo>
                <a:lnTo>
                  <a:pt x="1234" y="76"/>
                </a:lnTo>
                <a:lnTo>
                  <a:pt x="1222" y="63"/>
                </a:lnTo>
                <a:lnTo>
                  <a:pt x="1222" y="50"/>
                </a:lnTo>
                <a:lnTo>
                  <a:pt x="1209" y="38"/>
                </a:lnTo>
                <a:lnTo>
                  <a:pt x="1209" y="25"/>
                </a:lnTo>
                <a:lnTo>
                  <a:pt x="1196" y="25"/>
                </a:lnTo>
                <a:lnTo>
                  <a:pt x="1196" y="12"/>
                </a:lnTo>
                <a:lnTo>
                  <a:pt x="1209" y="0"/>
                </a:lnTo>
                <a:lnTo>
                  <a:pt x="1222" y="0"/>
                </a:lnTo>
                <a:lnTo>
                  <a:pt x="1247" y="0"/>
                </a:lnTo>
                <a:lnTo>
                  <a:pt x="1272" y="12"/>
                </a:lnTo>
                <a:lnTo>
                  <a:pt x="1311" y="25"/>
                </a:lnTo>
                <a:lnTo>
                  <a:pt x="1349" y="50"/>
                </a:lnTo>
                <a:lnTo>
                  <a:pt x="1362" y="63"/>
                </a:lnTo>
                <a:lnTo>
                  <a:pt x="1387" y="76"/>
                </a:lnTo>
                <a:lnTo>
                  <a:pt x="1400" y="88"/>
                </a:lnTo>
                <a:lnTo>
                  <a:pt x="1400" y="101"/>
                </a:lnTo>
                <a:lnTo>
                  <a:pt x="1412" y="114"/>
                </a:lnTo>
                <a:lnTo>
                  <a:pt x="1425" y="126"/>
                </a:lnTo>
                <a:lnTo>
                  <a:pt x="1425" y="139"/>
                </a:lnTo>
                <a:lnTo>
                  <a:pt x="1425" y="152"/>
                </a:lnTo>
              </a:path>
            </a:pathLst>
          </a:custGeom>
          <a:solidFill>
            <a:srgbClr val="FF0000"/>
          </a:solidFill>
          <a:ln w="12700">
            <a:solidFill>
              <a:srgbClr val="000000"/>
            </a:solidFill>
            <a:round/>
          </a:ln>
        </p:spPr>
        <p:txBody>
          <a:bodyPr/>
          <a:lstStyle/>
          <a:p>
            <a:endParaRPr lang="zh-CN" altLang="en-US"/>
          </a:p>
        </p:txBody>
      </p:sp>
      <p:sp>
        <p:nvSpPr>
          <p:cNvPr id="66611" name="Freeform 51"/>
          <p:cNvSpPr>
            <a:spLocks noChangeArrowheads="1"/>
          </p:cNvSpPr>
          <p:nvPr/>
        </p:nvSpPr>
        <p:spPr bwMode="auto">
          <a:xfrm>
            <a:off x="7218364" y="2768601"/>
            <a:ext cx="363537" cy="268817"/>
          </a:xfrm>
          <a:custGeom>
            <a:avLst/>
            <a:gdLst>
              <a:gd name="T0" fmla="*/ 229 w 573"/>
              <a:gd name="T1" fmla="*/ 13 h 317"/>
              <a:gd name="T2" fmla="*/ 280 w 573"/>
              <a:gd name="T3" fmla="*/ 13 h 317"/>
              <a:gd name="T4" fmla="*/ 331 w 573"/>
              <a:gd name="T5" fmla="*/ 38 h 317"/>
              <a:gd name="T6" fmla="*/ 382 w 573"/>
              <a:gd name="T7" fmla="*/ 63 h 317"/>
              <a:gd name="T8" fmla="*/ 446 w 573"/>
              <a:gd name="T9" fmla="*/ 89 h 317"/>
              <a:gd name="T10" fmla="*/ 471 w 573"/>
              <a:gd name="T11" fmla="*/ 114 h 317"/>
              <a:gd name="T12" fmla="*/ 496 w 573"/>
              <a:gd name="T13" fmla="*/ 127 h 317"/>
              <a:gd name="T14" fmla="*/ 522 w 573"/>
              <a:gd name="T15" fmla="*/ 152 h 317"/>
              <a:gd name="T16" fmla="*/ 535 w 573"/>
              <a:gd name="T17" fmla="*/ 165 h 317"/>
              <a:gd name="T18" fmla="*/ 547 w 573"/>
              <a:gd name="T19" fmla="*/ 190 h 317"/>
              <a:gd name="T20" fmla="*/ 560 w 573"/>
              <a:gd name="T21" fmla="*/ 203 h 317"/>
              <a:gd name="T22" fmla="*/ 560 w 573"/>
              <a:gd name="T23" fmla="*/ 215 h 317"/>
              <a:gd name="T24" fmla="*/ 573 w 573"/>
              <a:gd name="T25" fmla="*/ 241 h 317"/>
              <a:gd name="T26" fmla="*/ 573 w 573"/>
              <a:gd name="T27" fmla="*/ 253 h 317"/>
              <a:gd name="T28" fmla="*/ 560 w 573"/>
              <a:gd name="T29" fmla="*/ 279 h 317"/>
              <a:gd name="T30" fmla="*/ 560 w 573"/>
              <a:gd name="T31" fmla="*/ 291 h 317"/>
              <a:gd name="T32" fmla="*/ 547 w 573"/>
              <a:gd name="T33" fmla="*/ 304 h 317"/>
              <a:gd name="T34" fmla="*/ 535 w 573"/>
              <a:gd name="T35" fmla="*/ 317 h 317"/>
              <a:gd name="T36" fmla="*/ 522 w 573"/>
              <a:gd name="T37" fmla="*/ 317 h 317"/>
              <a:gd name="T38" fmla="*/ 509 w 573"/>
              <a:gd name="T39" fmla="*/ 317 h 317"/>
              <a:gd name="T40" fmla="*/ 496 w 573"/>
              <a:gd name="T41" fmla="*/ 317 h 317"/>
              <a:gd name="T42" fmla="*/ 484 w 573"/>
              <a:gd name="T43" fmla="*/ 317 h 317"/>
              <a:gd name="T44" fmla="*/ 471 w 573"/>
              <a:gd name="T45" fmla="*/ 304 h 317"/>
              <a:gd name="T46" fmla="*/ 458 w 573"/>
              <a:gd name="T47" fmla="*/ 304 h 317"/>
              <a:gd name="T48" fmla="*/ 433 w 573"/>
              <a:gd name="T49" fmla="*/ 291 h 317"/>
              <a:gd name="T50" fmla="*/ 407 w 573"/>
              <a:gd name="T51" fmla="*/ 279 h 317"/>
              <a:gd name="T52" fmla="*/ 382 w 573"/>
              <a:gd name="T53" fmla="*/ 266 h 317"/>
              <a:gd name="T54" fmla="*/ 357 w 573"/>
              <a:gd name="T55" fmla="*/ 253 h 317"/>
              <a:gd name="T56" fmla="*/ 318 w 573"/>
              <a:gd name="T57" fmla="*/ 228 h 317"/>
              <a:gd name="T58" fmla="*/ 280 w 573"/>
              <a:gd name="T59" fmla="*/ 215 h 317"/>
              <a:gd name="T60" fmla="*/ 242 w 573"/>
              <a:gd name="T61" fmla="*/ 190 h 317"/>
              <a:gd name="T62" fmla="*/ 204 w 573"/>
              <a:gd name="T63" fmla="*/ 165 h 317"/>
              <a:gd name="T64" fmla="*/ 153 w 573"/>
              <a:gd name="T65" fmla="*/ 139 h 317"/>
              <a:gd name="T66" fmla="*/ 102 w 573"/>
              <a:gd name="T67" fmla="*/ 101 h 317"/>
              <a:gd name="T68" fmla="*/ 51 w 573"/>
              <a:gd name="T69" fmla="*/ 76 h 317"/>
              <a:gd name="T70" fmla="*/ 0 w 573"/>
              <a:gd name="T71" fmla="*/ 38 h 317"/>
              <a:gd name="T72" fmla="*/ 13 w 573"/>
              <a:gd name="T73" fmla="*/ 25 h 317"/>
              <a:gd name="T74" fmla="*/ 26 w 573"/>
              <a:gd name="T75" fmla="*/ 25 h 317"/>
              <a:gd name="T76" fmla="*/ 38 w 573"/>
              <a:gd name="T77" fmla="*/ 13 h 317"/>
              <a:gd name="T78" fmla="*/ 64 w 573"/>
              <a:gd name="T79" fmla="*/ 13 h 317"/>
              <a:gd name="T80" fmla="*/ 77 w 573"/>
              <a:gd name="T81" fmla="*/ 13 h 317"/>
              <a:gd name="T82" fmla="*/ 115 w 573"/>
              <a:gd name="T83" fmla="*/ 0 h 317"/>
              <a:gd name="T84" fmla="*/ 153 w 573"/>
              <a:gd name="T85" fmla="*/ 0 h 317"/>
              <a:gd name="T86" fmla="*/ 191 w 573"/>
              <a:gd name="T87" fmla="*/ 0 h 317"/>
              <a:gd name="T88" fmla="*/ 229 w 573"/>
              <a:gd name="T89" fmla="*/ 1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317">
                <a:moveTo>
                  <a:pt x="229" y="13"/>
                </a:moveTo>
                <a:lnTo>
                  <a:pt x="280" y="13"/>
                </a:lnTo>
                <a:lnTo>
                  <a:pt x="331" y="38"/>
                </a:lnTo>
                <a:lnTo>
                  <a:pt x="382" y="63"/>
                </a:lnTo>
                <a:lnTo>
                  <a:pt x="446" y="89"/>
                </a:lnTo>
                <a:lnTo>
                  <a:pt x="471" y="114"/>
                </a:lnTo>
                <a:lnTo>
                  <a:pt x="496" y="127"/>
                </a:lnTo>
                <a:lnTo>
                  <a:pt x="522" y="152"/>
                </a:lnTo>
                <a:lnTo>
                  <a:pt x="535" y="165"/>
                </a:lnTo>
                <a:lnTo>
                  <a:pt x="547" y="190"/>
                </a:lnTo>
                <a:lnTo>
                  <a:pt x="560" y="203"/>
                </a:lnTo>
                <a:lnTo>
                  <a:pt x="560" y="215"/>
                </a:lnTo>
                <a:lnTo>
                  <a:pt x="573" y="241"/>
                </a:lnTo>
                <a:lnTo>
                  <a:pt x="573" y="253"/>
                </a:lnTo>
                <a:lnTo>
                  <a:pt x="560" y="279"/>
                </a:lnTo>
                <a:lnTo>
                  <a:pt x="560" y="291"/>
                </a:lnTo>
                <a:lnTo>
                  <a:pt x="547" y="304"/>
                </a:lnTo>
                <a:lnTo>
                  <a:pt x="535" y="317"/>
                </a:lnTo>
                <a:lnTo>
                  <a:pt x="522" y="317"/>
                </a:lnTo>
                <a:lnTo>
                  <a:pt x="509" y="317"/>
                </a:lnTo>
                <a:lnTo>
                  <a:pt x="496" y="317"/>
                </a:lnTo>
                <a:lnTo>
                  <a:pt x="484" y="317"/>
                </a:lnTo>
                <a:lnTo>
                  <a:pt x="471" y="304"/>
                </a:lnTo>
                <a:lnTo>
                  <a:pt x="458" y="304"/>
                </a:lnTo>
                <a:lnTo>
                  <a:pt x="433" y="291"/>
                </a:lnTo>
                <a:lnTo>
                  <a:pt x="407" y="279"/>
                </a:lnTo>
                <a:lnTo>
                  <a:pt x="382" y="266"/>
                </a:lnTo>
                <a:lnTo>
                  <a:pt x="357" y="253"/>
                </a:lnTo>
                <a:lnTo>
                  <a:pt x="318" y="228"/>
                </a:lnTo>
                <a:lnTo>
                  <a:pt x="280" y="215"/>
                </a:lnTo>
                <a:lnTo>
                  <a:pt x="242" y="190"/>
                </a:lnTo>
                <a:lnTo>
                  <a:pt x="204" y="165"/>
                </a:lnTo>
                <a:lnTo>
                  <a:pt x="153" y="139"/>
                </a:lnTo>
                <a:lnTo>
                  <a:pt x="102" y="101"/>
                </a:lnTo>
                <a:lnTo>
                  <a:pt x="51" y="76"/>
                </a:lnTo>
                <a:lnTo>
                  <a:pt x="0" y="38"/>
                </a:lnTo>
                <a:lnTo>
                  <a:pt x="13" y="25"/>
                </a:lnTo>
                <a:lnTo>
                  <a:pt x="26" y="25"/>
                </a:lnTo>
                <a:lnTo>
                  <a:pt x="38" y="13"/>
                </a:lnTo>
                <a:lnTo>
                  <a:pt x="64" y="13"/>
                </a:lnTo>
                <a:lnTo>
                  <a:pt x="77" y="13"/>
                </a:lnTo>
                <a:lnTo>
                  <a:pt x="115" y="0"/>
                </a:lnTo>
                <a:lnTo>
                  <a:pt x="153" y="0"/>
                </a:lnTo>
                <a:lnTo>
                  <a:pt x="191" y="0"/>
                </a:lnTo>
                <a:lnTo>
                  <a:pt x="229" y="13"/>
                </a:lnTo>
              </a:path>
            </a:pathLst>
          </a:custGeom>
          <a:solidFill>
            <a:srgbClr val="FF0000"/>
          </a:solidFill>
          <a:ln w="12700">
            <a:solidFill>
              <a:srgbClr val="000000"/>
            </a:solidFill>
            <a:round/>
          </a:ln>
        </p:spPr>
        <p:txBody>
          <a:bodyPr/>
          <a:lstStyle/>
          <a:p>
            <a:endParaRPr lang="zh-CN" altLang="en-US"/>
          </a:p>
        </p:txBody>
      </p:sp>
      <p:sp>
        <p:nvSpPr>
          <p:cNvPr id="66612" name="Freeform 52"/>
          <p:cNvSpPr>
            <a:spLocks noChangeArrowheads="1"/>
          </p:cNvSpPr>
          <p:nvPr/>
        </p:nvSpPr>
        <p:spPr bwMode="auto">
          <a:xfrm>
            <a:off x="6046789" y="3615267"/>
            <a:ext cx="612775" cy="419100"/>
          </a:xfrm>
          <a:custGeom>
            <a:avLst/>
            <a:gdLst>
              <a:gd name="T0" fmla="*/ 966 w 966"/>
              <a:gd name="T1" fmla="*/ 13 h 494"/>
              <a:gd name="T2" fmla="*/ 941 w 966"/>
              <a:gd name="T3" fmla="*/ 38 h 494"/>
              <a:gd name="T4" fmla="*/ 903 w 966"/>
              <a:gd name="T5" fmla="*/ 63 h 494"/>
              <a:gd name="T6" fmla="*/ 865 w 966"/>
              <a:gd name="T7" fmla="*/ 101 h 494"/>
              <a:gd name="T8" fmla="*/ 801 w 966"/>
              <a:gd name="T9" fmla="*/ 139 h 494"/>
              <a:gd name="T10" fmla="*/ 737 w 966"/>
              <a:gd name="T11" fmla="*/ 177 h 494"/>
              <a:gd name="T12" fmla="*/ 648 w 966"/>
              <a:gd name="T13" fmla="*/ 228 h 494"/>
              <a:gd name="T14" fmla="*/ 559 w 966"/>
              <a:gd name="T15" fmla="*/ 291 h 494"/>
              <a:gd name="T16" fmla="*/ 483 w 966"/>
              <a:gd name="T17" fmla="*/ 342 h 494"/>
              <a:gd name="T18" fmla="*/ 407 w 966"/>
              <a:gd name="T19" fmla="*/ 380 h 494"/>
              <a:gd name="T20" fmla="*/ 343 w 966"/>
              <a:gd name="T21" fmla="*/ 418 h 494"/>
              <a:gd name="T22" fmla="*/ 292 w 966"/>
              <a:gd name="T23" fmla="*/ 443 h 494"/>
              <a:gd name="T24" fmla="*/ 254 w 966"/>
              <a:gd name="T25" fmla="*/ 469 h 494"/>
              <a:gd name="T26" fmla="*/ 216 w 966"/>
              <a:gd name="T27" fmla="*/ 481 h 494"/>
              <a:gd name="T28" fmla="*/ 190 w 966"/>
              <a:gd name="T29" fmla="*/ 494 h 494"/>
              <a:gd name="T30" fmla="*/ 165 w 966"/>
              <a:gd name="T31" fmla="*/ 481 h 494"/>
              <a:gd name="T32" fmla="*/ 140 w 966"/>
              <a:gd name="T33" fmla="*/ 469 h 494"/>
              <a:gd name="T34" fmla="*/ 101 w 966"/>
              <a:gd name="T35" fmla="*/ 443 h 494"/>
              <a:gd name="T36" fmla="*/ 76 w 966"/>
              <a:gd name="T37" fmla="*/ 405 h 494"/>
              <a:gd name="T38" fmla="*/ 38 w 966"/>
              <a:gd name="T39" fmla="*/ 380 h 494"/>
              <a:gd name="T40" fmla="*/ 12 w 966"/>
              <a:gd name="T41" fmla="*/ 355 h 494"/>
              <a:gd name="T42" fmla="*/ 0 w 966"/>
              <a:gd name="T43" fmla="*/ 329 h 494"/>
              <a:gd name="T44" fmla="*/ 0 w 966"/>
              <a:gd name="T45" fmla="*/ 304 h 494"/>
              <a:gd name="T46" fmla="*/ 12 w 966"/>
              <a:gd name="T47" fmla="*/ 279 h 494"/>
              <a:gd name="T48" fmla="*/ 63 w 966"/>
              <a:gd name="T49" fmla="*/ 279 h 494"/>
              <a:gd name="T50" fmla="*/ 114 w 966"/>
              <a:gd name="T51" fmla="*/ 304 h 494"/>
              <a:gd name="T52" fmla="*/ 165 w 966"/>
              <a:gd name="T53" fmla="*/ 291 h 494"/>
              <a:gd name="T54" fmla="*/ 190 w 966"/>
              <a:gd name="T55" fmla="*/ 291 h 494"/>
              <a:gd name="T56" fmla="*/ 216 w 966"/>
              <a:gd name="T57" fmla="*/ 279 h 494"/>
              <a:gd name="T58" fmla="*/ 267 w 966"/>
              <a:gd name="T59" fmla="*/ 266 h 494"/>
              <a:gd name="T60" fmla="*/ 318 w 966"/>
              <a:gd name="T61" fmla="*/ 241 h 494"/>
              <a:gd name="T62" fmla="*/ 381 w 966"/>
              <a:gd name="T63" fmla="*/ 215 h 494"/>
              <a:gd name="T64" fmla="*/ 458 w 966"/>
              <a:gd name="T65" fmla="*/ 190 h 494"/>
              <a:gd name="T66" fmla="*/ 547 w 966"/>
              <a:gd name="T67" fmla="*/ 152 h 494"/>
              <a:gd name="T68" fmla="*/ 636 w 966"/>
              <a:gd name="T69" fmla="*/ 114 h 494"/>
              <a:gd name="T70" fmla="*/ 712 w 966"/>
              <a:gd name="T71" fmla="*/ 76 h 494"/>
              <a:gd name="T72" fmla="*/ 788 w 966"/>
              <a:gd name="T73" fmla="*/ 51 h 494"/>
              <a:gd name="T74" fmla="*/ 852 w 966"/>
              <a:gd name="T75" fmla="*/ 38 h 494"/>
              <a:gd name="T76" fmla="*/ 890 w 966"/>
              <a:gd name="T77" fmla="*/ 13 h 494"/>
              <a:gd name="T78" fmla="*/ 928 w 966"/>
              <a:gd name="T79" fmla="*/ 0 h 494"/>
              <a:gd name="T80" fmla="*/ 954 w 966"/>
              <a:gd name="T81" fmla="*/ 0 h 494"/>
              <a:gd name="T82" fmla="*/ 966 w 966"/>
              <a:gd name="T83" fmla="*/ 1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6" h="494">
                <a:moveTo>
                  <a:pt x="966" y="13"/>
                </a:moveTo>
                <a:lnTo>
                  <a:pt x="966" y="13"/>
                </a:lnTo>
                <a:lnTo>
                  <a:pt x="954" y="25"/>
                </a:lnTo>
                <a:lnTo>
                  <a:pt x="941" y="38"/>
                </a:lnTo>
                <a:lnTo>
                  <a:pt x="916" y="51"/>
                </a:lnTo>
                <a:lnTo>
                  <a:pt x="903" y="63"/>
                </a:lnTo>
                <a:lnTo>
                  <a:pt x="877" y="76"/>
                </a:lnTo>
                <a:lnTo>
                  <a:pt x="865" y="101"/>
                </a:lnTo>
                <a:lnTo>
                  <a:pt x="827" y="114"/>
                </a:lnTo>
                <a:lnTo>
                  <a:pt x="801" y="139"/>
                </a:lnTo>
                <a:lnTo>
                  <a:pt x="763" y="165"/>
                </a:lnTo>
                <a:lnTo>
                  <a:pt x="737" y="177"/>
                </a:lnTo>
                <a:lnTo>
                  <a:pt x="699" y="203"/>
                </a:lnTo>
                <a:lnTo>
                  <a:pt x="648" y="228"/>
                </a:lnTo>
                <a:lnTo>
                  <a:pt x="610" y="266"/>
                </a:lnTo>
                <a:lnTo>
                  <a:pt x="559" y="291"/>
                </a:lnTo>
                <a:lnTo>
                  <a:pt x="521" y="317"/>
                </a:lnTo>
                <a:lnTo>
                  <a:pt x="483" y="342"/>
                </a:lnTo>
                <a:lnTo>
                  <a:pt x="445" y="367"/>
                </a:lnTo>
                <a:lnTo>
                  <a:pt x="407" y="380"/>
                </a:lnTo>
                <a:lnTo>
                  <a:pt x="369" y="405"/>
                </a:lnTo>
                <a:lnTo>
                  <a:pt x="343" y="418"/>
                </a:lnTo>
                <a:lnTo>
                  <a:pt x="318" y="431"/>
                </a:lnTo>
                <a:lnTo>
                  <a:pt x="292" y="443"/>
                </a:lnTo>
                <a:lnTo>
                  <a:pt x="267" y="456"/>
                </a:lnTo>
                <a:lnTo>
                  <a:pt x="254" y="469"/>
                </a:lnTo>
                <a:lnTo>
                  <a:pt x="229" y="481"/>
                </a:lnTo>
                <a:lnTo>
                  <a:pt x="216" y="481"/>
                </a:lnTo>
                <a:lnTo>
                  <a:pt x="203" y="494"/>
                </a:lnTo>
                <a:lnTo>
                  <a:pt x="190" y="494"/>
                </a:lnTo>
                <a:lnTo>
                  <a:pt x="178" y="494"/>
                </a:lnTo>
                <a:lnTo>
                  <a:pt x="165" y="481"/>
                </a:lnTo>
                <a:lnTo>
                  <a:pt x="152" y="481"/>
                </a:lnTo>
                <a:lnTo>
                  <a:pt x="140" y="469"/>
                </a:lnTo>
                <a:lnTo>
                  <a:pt x="127" y="456"/>
                </a:lnTo>
                <a:lnTo>
                  <a:pt x="101" y="443"/>
                </a:lnTo>
                <a:lnTo>
                  <a:pt x="89" y="431"/>
                </a:lnTo>
                <a:lnTo>
                  <a:pt x="76" y="405"/>
                </a:lnTo>
                <a:lnTo>
                  <a:pt x="50" y="393"/>
                </a:lnTo>
                <a:lnTo>
                  <a:pt x="38" y="380"/>
                </a:lnTo>
                <a:lnTo>
                  <a:pt x="25" y="367"/>
                </a:lnTo>
                <a:lnTo>
                  <a:pt x="12" y="355"/>
                </a:lnTo>
                <a:lnTo>
                  <a:pt x="12" y="342"/>
                </a:lnTo>
                <a:lnTo>
                  <a:pt x="0" y="329"/>
                </a:lnTo>
                <a:lnTo>
                  <a:pt x="0" y="317"/>
                </a:lnTo>
                <a:lnTo>
                  <a:pt x="0" y="304"/>
                </a:lnTo>
                <a:lnTo>
                  <a:pt x="0" y="291"/>
                </a:lnTo>
                <a:lnTo>
                  <a:pt x="12" y="279"/>
                </a:lnTo>
                <a:lnTo>
                  <a:pt x="38" y="279"/>
                </a:lnTo>
                <a:lnTo>
                  <a:pt x="63" y="279"/>
                </a:lnTo>
                <a:lnTo>
                  <a:pt x="89" y="291"/>
                </a:lnTo>
                <a:lnTo>
                  <a:pt x="114" y="304"/>
                </a:lnTo>
                <a:lnTo>
                  <a:pt x="140" y="304"/>
                </a:lnTo>
                <a:lnTo>
                  <a:pt x="165" y="291"/>
                </a:lnTo>
                <a:lnTo>
                  <a:pt x="178" y="291"/>
                </a:lnTo>
                <a:lnTo>
                  <a:pt x="190" y="291"/>
                </a:lnTo>
                <a:lnTo>
                  <a:pt x="203" y="291"/>
                </a:lnTo>
                <a:lnTo>
                  <a:pt x="216" y="279"/>
                </a:lnTo>
                <a:lnTo>
                  <a:pt x="241" y="279"/>
                </a:lnTo>
                <a:lnTo>
                  <a:pt x="267" y="266"/>
                </a:lnTo>
                <a:lnTo>
                  <a:pt x="292" y="253"/>
                </a:lnTo>
                <a:lnTo>
                  <a:pt x="318" y="241"/>
                </a:lnTo>
                <a:lnTo>
                  <a:pt x="343" y="228"/>
                </a:lnTo>
                <a:lnTo>
                  <a:pt x="381" y="215"/>
                </a:lnTo>
                <a:lnTo>
                  <a:pt x="419" y="203"/>
                </a:lnTo>
                <a:lnTo>
                  <a:pt x="458" y="190"/>
                </a:lnTo>
                <a:lnTo>
                  <a:pt x="496" y="177"/>
                </a:lnTo>
                <a:lnTo>
                  <a:pt x="547" y="152"/>
                </a:lnTo>
                <a:lnTo>
                  <a:pt x="585" y="139"/>
                </a:lnTo>
                <a:lnTo>
                  <a:pt x="636" y="114"/>
                </a:lnTo>
                <a:lnTo>
                  <a:pt x="674" y="101"/>
                </a:lnTo>
                <a:lnTo>
                  <a:pt x="712" y="76"/>
                </a:lnTo>
                <a:lnTo>
                  <a:pt x="750" y="63"/>
                </a:lnTo>
                <a:lnTo>
                  <a:pt x="788" y="51"/>
                </a:lnTo>
                <a:lnTo>
                  <a:pt x="814" y="38"/>
                </a:lnTo>
                <a:lnTo>
                  <a:pt x="852" y="38"/>
                </a:lnTo>
                <a:lnTo>
                  <a:pt x="877" y="25"/>
                </a:lnTo>
                <a:lnTo>
                  <a:pt x="890" y="13"/>
                </a:lnTo>
                <a:lnTo>
                  <a:pt x="916" y="13"/>
                </a:lnTo>
                <a:lnTo>
                  <a:pt x="928" y="0"/>
                </a:lnTo>
                <a:lnTo>
                  <a:pt x="941" y="0"/>
                </a:lnTo>
                <a:lnTo>
                  <a:pt x="954" y="0"/>
                </a:lnTo>
                <a:lnTo>
                  <a:pt x="966" y="0"/>
                </a:lnTo>
                <a:lnTo>
                  <a:pt x="966" y="13"/>
                </a:lnTo>
              </a:path>
            </a:pathLst>
          </a:custGeom>
          <a:solidFill>
            <a:srgbClr val="FF0000"/>
          </a:solidFill>
          <a:ln w="12700">
            <a:solidFill>
              <a:srgbClr val="000000"/>
            </a:solidFill>
            <a:round/>
          </a:ln>
        </p:spPr>
        <p:txBody>
          <a:bodyPr/>
          <a:lstStyle/>
          <a:p>
            <a:endParaRPr lang="zh-CN" altLang="en-US"/>
          </a:p>
        </p:txBody>
      </p:sp>
      <p:sp>
        <p:nvSpPr>
          <p:cNvPr id="44051"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solidFill>
                  <a:srgbClr val="FF0000"/>
                </a:solidFill>
                <a:latin typeface="楷体" panose="02010609060101010101" pitchFamily="49" charset="-122"/>
                <a:ea typeface="楷体" panose="02010609060101010101" pitchFamily="49" charset="-122"/>
              </a:rPr>
              <a:t>纱</a:t>
            </a:r>
            <a:r>
              <a:rPr lang="zh-CN" altLang="en-US" sz="6000">
                <a:latin typeface="楷体" panose="02010609060101010101" pitchFamily="49" charset="-122"/>
                <a:ea typeface="楷体" panose="02010609060101010101" pitchFamily="49" charset="-122"/>
              </a:rPr>
              <a:t>衣</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287963" y="4917017"/>
            <a:ext cx="333216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纟的撇折和一提收笔时都要轻，少字竖不带钩，竖撇要长、和竖分开写。</a:t>
            </a:r>
            <a:endParaRPr lang="zh-CN" altLang="en-US" sz="2000" b="1" dirty="0">
              <a:solidFill>
                <a:schemeClr val="tx1"/>
              </a:solidFill>
              <a:latin typeface="+mj-ea"/>
              <a:ea typeface="+mj-ea"/>
            </a:endParaRPr>
          </a:p>
        </p:txBody>
      </p:sp>
      <p:sp>
        <p:nvSpPr>
          <p:cNvPr id="44053"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纱</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679701"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shā</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15964" y="40534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27" name="TextBox 26"/>
          <p:cNvSpPr txBox="1">
            <a:spLocks noChangeArrowheads="1"/>
          </p:cNvSpPr>
          <p:nvPr/>
        </p:nvSpPr>
        <p:spPr bwMode="auto">
          <a:xfrm>
            <a:off x="715963" y="50186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纺纱   纱线</a:t>
            </a:r>
            <a:endParaRPr lang="zh-CN" altLang="en-US" sz="2200" b="1" dirty="0" smtClean="0">
              <a:solidFill>
                <a:srgbClr val="000000"/>
              </a:solidFill>
              <a:latin typeface="+mj-ea"/>
              <a:ea typeface="+mj-ea"/>
            </a:endParaRPr>
          </a:p>
        </p:txBody>
      </p:sp>
      <p:sp>
        <p:nvSpPr>
          <p:cNvPr id="30" name="TextBox 29"/>
          <p:cNvSpPr txBox="1">
            <a:spLocks noChangeArrowheads="1"/>
          </p:cNvSpPr>
          <p:nvPr/>
        </p:nvSpPr>
        <p:spPr bwMode="auto">
          <a:xfrm>
            <a:off x="715963" y="5501218"/>
            <a:ext cx="4519612"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小姑娘穿上这件纱衣简直成</a:t>
            </a:r>
            <a:endParaRPr lang="en-US" altLang="zh-CN" sz="2200" b="1" dirty="0" smtClean="0">
              <a:latin typeface="+mj-ea"/>
              <a:ea typeface="+mj-ea"/>
            </a:endParaRPr>
          </a:p>
          <a:p>
            <a:pPr eaLnBrk="1" hangingPunct="1">
              <a:defRPr/>
            </a:pPr>
            <a:r>
              <a:rPr lang="en-US" altLang="zh-CN" sz="2200" b="1" dirty="0" smtClean="0">
                <a:latin typeface="+mj-ea"/>
                <a:ea typeface="+mj-ea"/>
              </a:rPr>
              <a:t>      </a:t>
            </a:r>
            <a:r>
              <a:rPr lang="zh-CN" altLang="en-US" sz="2200" b="1" dirty="0" smtClean="0">
                <a:latin typeface="+mj-ea"/>
                <a:ea typeface="+mj-ea"/>
              </a:rPr>
              <a:t>了小仙女。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15964" y="453813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S  </a:t>
            </a:r>
            <a:r>
              <a:rPr lang="zh-CN" altLang="en-US" sz="2200" b="1" dirty="0" smtClean="0">
                <a:solidFill>
                  <a:srgbClr val="0000FF"/>
                </a:solidFill>
                <a:latin typeface="+mj-ea"/>
                <a:ea typeface="+mj-ea"/>
              </a:rPr>
              <a:t>部首：</a:t>
            </a:r>
            <a:r>
              <a:rPr lang="zh-CN" altLang="en-US" sz="2200" b="1" dirty="0" smtClean="0">
                <a:latin typeface="+mj-ea"/>
                <a:ea typeface="+mj-ea"/>
              </a:rPr>
              <a:t>纟</a:t>
            </a:r>
            <a:endParaRPr lang="zh-CN" altLang="en-US" sz="2200" b="1" dirty="0" smtClean="0">
              <a:latin typeface="+mj-ea"/>
              <a:ea typeface="+mj-ea"/>
            </a:endParaRPr>
          </a:p>
        </p:txBody>
      </p:sp>
      <p:grpSp>
        <p:nvGrpSpPr>
          <p:cNvPr id="44059"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2"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6606"/>
                                        </p:tgtEl>
                                        <p:attrNameLst>
                                          <p:attrName>style.visibility</p:attrName>
                                        </p:attrNameLst>
                                      </p:cBhvr>
                                      <p:to>
                                        <p:strVal val="visible"/>
                                      </p:to>
                                    </p:set>
                                    <p:animEffect transition="in" filter="wipe(up)">
                                      <p:cBhvr>
                                        <p:cTn id="19" dur="500"/>
                                        <p:tgtEl>
                                          <p:spTgt spid="666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6607"/>
                                        </p:tgtEl>
                                        <p:attrNameLst>
                                          <p:attrName>style.visibility</p:attrName>
                                        </p:attrNameLst>
                                      </p:cBhvr>
                                      <p:to>
                                        <p:strVal val="visible"/>
                                      </p:to>
                                    </p:set>
                                    <p:animEffect transition="in" filter="wipe(up)">
                                      <p:cBhvr>
                                        <p:cTn id="24" dur="500"/>
                                        <p:tgtEl>
                                          <p:spTgt spid="666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6612"/>
                                        </p:tgtEl>
                                        <p:attrNameLst>
                                          <p:attrName>style.visibility</p:attrName>
                                        </p:attrNameLst>
                                      </p:cBhvr>
                                      <p:to>
                                        <p:strVal val="visible"/>
                                      </p:to>
                                    </p:set>
                                    <p:animEffect transition="in" filter="wipe(left)">
                                      <p:cBhvr>
                                        <p:cTn id="29" dur="500"/>
                                        <p:tgtEl>
                                          <p:spTgt spid="666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6609"/>
                                        </p:tgtEl>
                                        <p:attrNameLst>
                                          <p:attrName>style.visibility</p:attrName>
                                        </p:attrNameLst>
                                      </p:cBhvr>
                                      <p:to>
                                        <p:strVal val="visible"/>
                                      </p:to>
                                    </p:set>
                                    <p:animEffect transition="in" filter="wipe(up)">
                                      <p:cBhvr>
                                        <p:cTn id="34" dur="500"/>
                                        <p:tgtEl>
                                          <p:spTgt spid="6660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6608"/>
                                        </p:tgtEl>
                                        <p:attrNameLst>
                                          <p:attrName>style.visibility</p:attrName>
                                        </p:attrNameLst>
                                      </p:cBhvr>
                                      <p:to>
                                        <p:strVal val="visible"/>
                                      </p:to>
                                    </p:set>
                                    <p:animEffect transition="in" filter="wipe(up)">
                                      <p:cBhvr>
                                        <p:cTn id="39" dur="500"/>
                                        <p:tgtEl>
                                          <p:spTgt spid="6660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6611"/>
                                        </p:tgtEl>
                                        <p:attrNameLst>
                                          <p:attrName>style.visibility</p:attrName>
                                        </p:attrNameLst>
                                      </p:cBhvr>
                                      <p:to>
                                        <p:strVal val="visible"/>
                                      </p:to>
                                    </p:set>
                                    <p:animEffect transition="in" filter="wipe(left)">
                                      <p:cBhvr>
                                        <p:cTn id="44" dur="500"/>
                                        <p:tgtEl>
                                          <p:spTgt spid="666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6610"/>
                                        </p:tgtEl>
                                        <p:attrNameLst>
                                          <p:attrName>style.visibility</p:attrName>
                                        </p:attrNameLst>
                                      </p:cBhvr>
                                      <p:to>
                                        <p:strVal val="visible"/>
                                      </p:to>
                                    </p:set>
                                    <p:animEffect transition="in" filter="wipe(up)">
                                      <p:cBhvr>
                                        <p:cTn id="49" dur="500"/>
                                        <p:tgtEl>
                                          <p:spTgt spid="666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arn(inVertical)">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7" name="Freeform 29"/>
          <p:cNvSpPr>
            <a:spLocks noChangeArrowheads="1"/>
          </p:cNvSpPr>
          <p:nvPr/>
        </p:nvSpPr>
        <p:spPr bwMode="auto">
          <a:xfrm>
            <a:off x="6450014" y="2402418"/>
            <a:ext cx="669925" cy="215900"/>
          </a:xfrm>
          <a:custGeom>
            <a:avLst/>
            <a:gdLst>
              <a:gd name="T0" fmla="*/ 521 w 1056"/>
              <a:gd name="T1" fmla="*/ 76 h 254"/>
              <a:gd name="T2" fmla="*/ 636 w 1056"/>
              <a:gd name="T3" fmla="*/ 38 h 254"/>
              <a:gd name="T4" fmla="*/ 750 w 1056"/>
              <a:gd name="T5" fmla="*/ 13 h 254"/>
              <a:gd name="T6" fmla="*/ 839 w 1056"/>
              <a:gd name="T7" fmla="*/ 0 h 254"/>
              <a:gd name="T8" fmla="*/ 903 w 1056"/>
              <a:gd name="T9" fmla="*/ 0 h 254"/>
              <a:gd name="T10" fmla="*/ 954 w 1056"/>
              <a:gd name="T11" fmla="*/ 13 h 254"/>
              <a:gd name="T12" fmla="*/ 1030 w 1056"/>
              <a:gd name="T13" fmla="*/ 38 h 254"/>
              <a:gd name="T14" fmla="*/ 1043 w 1056"/>
              <a:gd name="T15" fmla="*/ 63 h 254"/>
              <a:gd name="T16" fmla="*/ 1043 w 1056"/>
              <a:gd name="T17" fmla="*/ 76 h 254"/>
              <a:gd name="T18" fmla="*/ 1005 w 1056"/>
              <a:gd name="T19" fmla="*/ 89 h 254"/>
              <a:gd name="T20" fmla="*/ 979 w 1056"/>
              <a:gd name="T21" fmla="*/ 101 h 254"/>
              <a:gd name="T22" fmla="*/ 929 w 1056"/>
              <a:gd name="T23" fmla="*/ 114 h 254"/>
              <a:gd name="T24" fmla="*/ 865 w 1056"/>
              <a:gd name="T25" fmla="*/ 127 h 254"/>
              <a:gd name="T26" fmla="*/ 789 w 1056"/>
              <a:gd name="T27" fmla="*/ 152 h 254"/>
              <a:gd name="T28" fmla="*/ 700 w 1056"/>
              <a:gd name="T29" fmla="*/ 165 h 254"/>
              <a:gd name="T30" fmla="*/ 610 w 1056"/>
              <a:gd name="T31" fmla="*/ 177 h 254"/>
              <a:gd name="T32" fmla="*/ 521 w 1056"/>
              <a:gd name="T33" fmla="*/ 203 h 254"/>
              <a:gd name="T34" fmla="*/ 445 w 1056"/>
              <a:gd name="T35" fmla="*/ 216 h 254"/>
              <a:gd name="T36" fmla="*/ 381 w 1056"/>
              <a:gd name="T37" fmla="*/ 228 h 254"/>
              <a:gd name="T38" fmla="*/ 318 w 1056"/>
              <a:gd name="T39" fmla="*/ 241 h 254"/>
              <a:gd name="T40" fmla="*/ 267 w 1056"/>
              <a:gd name="T41" fmla="*/ 241 h 254"/>
              <a:gd name="T42" fmla="*/ 229 w 1056"/>
              <a:gd name="T43" fmla="*/ 254 h 254"/>
              <a:gd name="T44" fmla="*/ 203 w 1056"/>
              <a:gd name="T45" fmla="*/ 254 h 254"/>
              <a:gd name="T46" fmla="*/ 152 w 1056"/>
              <a:gd name="T47" fmla="*/ 254 h 254"/>
              <a:gd name="T48" fmla="*/ 89 w 1056"/>
              <a:gd name="T49" fmla="*/ 241 h 254"/>
              <a:gd name="T50" fmla="*/ 38 w 1056"/>
              <a:gd name="T51" fmla="*/ 216 h 254"/>
              <a:gd name="T52" fmla="*/ 13 w 1056"/>
              <a:gd name="T53" fmla="*/ 190 h 254"/>
              <a:gd name="T54" fmla="*/ 13 w 1056"/>
              <a:gd name="T55" fmla="*/ 177 h 254"/>
              <a:gd name="T56" fmla="*/ 25 w 1056"/>
              <a:gd name="T57" fmla="*/ 165 h 254"/>
              <a:gd name="T58" fmla="*/ 63 w 1056"/>
              <a:gd name="T59" fmla="*/ 165 h 254"/>
              <a:gd name="T60" fmla="*/ 102 w 1056"/>
              <a:gd name="T61" fmla="*/ 165 h 254"/>
              <a:gd name="T62" fmla="*/ 178 w 1056"/>
              <a:gd name="T63" fmla="*/ 152 h 254"/>
              <a:gd name="T64" fmla="*/ 280 w 1056"/>
              <a:gd name="T65" fmla="*/ 127 h 254"/>
              <a:gd name="T66" fmla="*/ 407 w 1056"/>
              <a:gd name="T67"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6" h="254">
                <a:moveTo>
                  <a:pt x="483" y="76"/>
                </a:moveTo>
                <a:lnTo>
                  <a:pt x="521" y="76"/>
                </a:lnTo>
                <a:lnTo>
                  <a:pt x="560" y="63"/>
                </a:lnTo>
                <a:lnTo>
                  <a:pt x="636" y="38"/>
                </a:lnTo>
                <a:lnTo>
                  <a:pt x="700" y="25"/>
                </a:lnTo>
                <a:lnTo>
                  <a:pt x="750" y="13"/>
                </a:lnTo>
                <a:lnTo>
                  <a:pt x="801" y="13"/>
                </a:lnTo>
                <a:lnTo>
                  <a:pt x="839" y="0"/>
                </a:lnTo>
                <a:lnTo>
                  <a:pt x="878" y="0"/>
                </a:lnTo>
                <a:lnTo>
                  <a:pt x="903" y="0"/>
                </a:lnTo>
                <a:lnTo>
                  <a:pt x="929" y="0"/>
                </a:lnTo>
                <a:lnTo>
                  <a:pt x="954" y="13"/>
                </a:lnTo>
                <a:lnTo>
                  <a:pt x="1005" y="25"/>
                </a:lnTo>
                <a:lnTo>
                  <a:pt x="1030" y="38"/>
                </a:lnTo>
                <a:lnTo>
                  <a:pt x="1043" y="51"/>
                </a:lnTo>
                <a:lnTo>
                  <a:pt x="1043" y="63"/>
                </a:lnTo>
                <a:lnTo>
                  <a:pt x="1056" y="63"/>
                </a:lnTo>
                <a:lnTo>
                  <a:pt x="1043" y="76"/>
                </a:lnTo>
                <a:lnTo>
                  <a:pt x="1030" y="89"/>
                </a:lnTo>
                <a:lnTo>
                  <a:pt x="1005" y="89"/>
                </a:lnTo>
                <a:lnTo>
                  <a:pt x="992" y="101"/>
                </a:lnTo>
                <a:lnTo>
                  <a:pt x="979" y="101"/>
                </a:lnTo>
                <a:lnTo>
                  <a:pt x="954" y="114"/>
                </a:lnTo>
                <a:lnTo>
                  <a:pt x="929" y="114"/>
                </a:lnTo>
                <a:lnTo>
                  <a:pt x="890" y="127"/>
                </a:lnTo>
                <a:lnTo>
                  <a:pt x="865" y="127"/>
                </a:lnTo>
                <a:lnTo>
                  <a:pt x="827" y="139"/>
                </a:lnTo>
                <a:lnTo>
                  <a:pt x="789" y="152"/>
                </a:lnTo>
                <a:lnTo>
                  <a:pt x="750" y="152"/>
                </a:lnTo>
                <a:lnTo>
                  <a:pt x="700" y="165"/>
                </a:lnTo>
                <a:lnTo>
                  <a:pt x="661" y="177"/>
                </a:lnTo>
                <a:lnTo>
                  <a:pt x="610" y="177"/>
                </a:lnTo>
                <a:lnTo>
                  <a:pt x="560" y="190"/>
                </a:lnTo>
                <a:lnTo>
                  <a:pt x="521" y="203"/>
                </a:lnTo>
                <a:lnTo>
                  <a:pt x="483" y="203"/>
                </a:lnTo>
                <a:lnTo>
                  <a:pt x="445" y="216"/>
                </a:lnTo>
                <a:lnTo>
                  <a:pt x="407" y="228"/>
                </a:lnTo>
                <a:lnTo>
                  <a:pt x="381" y="228"/>
                </a:lnTo>
                <a:lnTo>
                  <a:pt x="343" y="228"/>
                </a:lnTo>
                <a:lnTo>
                  <a:pt x="318" y="241"/>
                </a:lnTo>
                <a:lnTo>
                  <a:pt x="292" y="241"/>
                </a:lnTo>
                <a:lnTo>
                  <a:pt x="267" y="241"/>
                </a:lnTo>
                <a:lnTo>
                  <a:pt x="242" y="241"/>
                </a:lnTo>
                <a:lnTo>
                  <a:pt x="229" y="254"/>
                </a:lnTo>
                <a:lnTo>
                  <a:pt x="216" y="254"/>
                </a:lnTo>
                <a:lnTo>
                  <a:pt x="203" y="254"/>
                </a:lnTo>
                <a:lnTo>
                  <a:pt x="191" y="254"/>
                </a:lnTo>
                <a:lnTo>
                  <a:pt x="152" y="254"/>
                </a:lnTo>
                <a:lnTo>
                  <a:pt x="114" y="254"/>
                </a:lnTo>
                <a:lnTo>
                  <a:pt x="89" y="241"/>
                </a:lnTo>
                <a:lnTo>
                  <a:pt x="63" y="228"/>
                </a:lnTo>
                <a:lnTo>
                  <a:pt x="38" y="216"/>
                </a:lnTo>
                <a:lnTo>
                  <a:pt x="13" y="203"/>
                </a:lnTo>
                <a:lnTo>
                  <a:pt x="13" y="190"/>
                </a:lnTo>
                <a:lnTo>
                  <a:pt x="0" y="177"/>
                </a:lnTo>
                <a:lnTo>
                  <a:pt x="13" y="177"/>
                </a:lnTo>
                <a:lnTo>
                  <a:pt x="25" y="177"/>
                </a:lnTo>
                <a:lnTo>
                  <a:pt x="25" y="165"/>
                </a:lnTo>
                <a:lnTo>
                  <a:pt x="38" y="165"/>
                </a:lnTo>
                <a:lnTo>
                  <a:pt x="63" y="165"/>
                </a:lnTo>
                <a:lnTo>
                  <a:pt x="76" y="165"/>
                </a:lnTo>
                <a:lnTo>
                  <a:pt x="102" y="165"/>
                </a:lnTo>
                <a:lnTo>
                  <a:pt x="140" y="152"/>
                </a:lnTo>
                <a:lnTo>
                  <a:pt x="178" y="152"/>
                </a:lnTo>
                <a:lnTo>
                  <a:pt x="216" y="139"/>
                </a:lnTo>
                <a:lnTo>
                  <a:pt x="280" y="127"/>
                </a:lnTo>
                <a:lnTo>
                  <a:pt x="331" y="114"/>
                </a:lnTo>
                <a:lnTo>
                  <a:pt x="407" y="101"/>
                </a:lnTo>
                <a:lnTo>
                  <a:pt x="483" y="76"/>
                </a:lnTo>
              </a:path>
            </a:pathLst>
          </a:custGeom>
          <a:solidFill>
            <a:srgbClr val="FF0000"/>
          </a:solidFill>
          <a:ln w="12700">
            <a:solidFill>
              <a:srgbClr val="000000"/>
            </a:solidFill>
            <a:round/>
          </a:ln>
        </p:spPr>
        <p:txBody>
          <a:bodyPr/>
          <a:lstStyle/>
          <a:p>
            <a:endParaRPr lang="zh-CN" altLang="en-US"/>
          </a:p>
        </p:txBody>
      </p:sp>
      <p:sp>
        <p:nvSpPr>
          <p:cNvPr id="68638" name="Freeform 30"/>
          <p:cNvSpPr>
            <a:spLocks noChangeArrowheads="1"/>
          </p:cNvSpPr>
          <p:nvPr/>
        </p:nvSpPr>
        <p:spPr bwMode="auto">
          <a:xfrm>
            <a:off x="6392864" y="2702984"/>
            <a:ext cx="776287" cy="601133"/>
          </a:xfrm>
          <a:custGeom>
            <a:avLst/>
            <a:gdLst>
              <a:gd name="T0" fmla="*/ 979 w 1221"/>
              <a:gd name="T1" fmla="*/ 709 h 709"/>
              <a:gd name="T2" fmla="*/ 979 w 1221"/>
              <a:gd name="T3" fmla="*/ 595 h 709"/>
              <a:gd name="T4" fmla="*/ 979 w 1221"/>
              <a:gd name="T5" fmla="*/ 494 h 709"/>
              <a:gd name="T6" fmla="*/ 992 w 1221"/>
              <a:gd name="T7" fmla="*/ 405 h 709"/>
              <a:gd name="T8" fmla="*/ 992 w 1221"/>
              <a:gd name="T9" fmla="*/ 329 h 709"/>
              <a:gd name="T10" fmla="*/ 992 w 1221"/>
              <a:gd name="T11" fmla="*/ 279 h 709"/>
              <a:gd name="T12" fmla="*/ 992 w 1221"/>
              <a:gd name="T13" fmla="*/ 228 h 709"/>
              <a:gd name="T14" fmla="*/ 992 w 1221"/>
              <a:gd name="T15" fmla="*/ 203 h 709"/>
              <a:gd name="T16" fmla="*/ 992 w 1221"/>
              <a:gd name="T17" fmla="*/ 177 h 709"/>
              <a:gd name="T18" fmla="*/ 967 w 1221"/>
              <a:gd name="T19" fmla="*/ 165 h 709"/>
              <a:gd name="T20" fmla="*/ 941 w 1221"/>
              <a:gd name="T21" fmla="*/ 152 h 709"/>
              <a:gd name="T22" fmla="*/ 916 w 1221"/>
              <a:gd name="T23" fmla="*/ 139 h 709"/>
              <a:gd name="T24" fmla="*/ 865 w 1221"/>
              <a:gd name="T25" fmla="*/ 152 h 709"/>
              <a:gd name="T26" fmla="*/ 801 w 1221"/>
              <a:gd name="T27" fmla="*/ 152 h 709"/>
              <a:gd name="T28" fmla="*/ 712 w 1221"/>
              <a:gd name="T29" fmla="*/ 165 h 709"/>
              <a:gd name="T30" fmla="*/ 610 w 1221"/>
              <a:gd name="T31" fmla="*/ 177 h 709"/>
              <a:gd name="T32" fmla="*/ 496 w 1221"/>
              <a:gd name="T33" fmla="*/ 203 h 709"/>
              <a:gd name="T34" fmla="*/ 381 w 1221"/>
              <a:gd name="T35" fmla="*/ 228 h 709"/>
              <a:gd name="T36" fmla="*/ 280 w 1221"/>
              <a:gd name="T37" fmla="*/ 241 h 709"/>
              <a:gd name="T38" fmla="*/ 216 w 1221"/>
              <a:gd name="T39" fmla="*/ 241 h 709"/>
              <a:gd name="T40" fmla="*/ 178 w 1221"/>
              <a:gd name="T41" fmla="*/ 253 h 709"/>
              <a:gd name="T42" fmla="*/ 127 w 1221"/>
              <a:gd name="T43" fmla="*/ 241 h 709"/>
              <a:gd name="T44" fmla="*/ 76 w 1221"/>
              <a:gd name="T45" fmla="*/ 228 h 709"/>
              <a:gd name="T46" fmla="*/ 25 w 1221"/>
              <a:gd name="T47" fmla="*/ 203 h 709"/>
              <a:gd name="T48" fmla="*/ 0 w 1221"/>
              <a:gd name="T49" fmla="*/ 177 h 709"/>
              <a:gd name="T50" fmla="*/ 25 w 1221"/>
              <a:gd name="T51" fmla="*/ 165 h 709"/>
              <a:gd name="T52" fmla="*/ 51 w 1221"/>
              <a:gd name="T53" fmla="*/ 165 h 709"/>
              <a:gd name="T54" fmla="*/ 102 w 1221"/>
              <a:gd name="T55" fmla="*/ 152 h 709"/>
              <a:gd name="T56" fmla="*/ 165 w 1221"/>
              <a:gd name="T57" fmla="*/ 139 h 709"/>
              <a:gd name="T58" fmla="*/ 254 w 1221"/>
              <a:gd name="T59" fmla="*/ 139 h 709"/>
              <a:gd name="T60" fmla="*/ 381 w 1221"/>
              <a:gd name="T61" fmla="*/ 127 h 709"/>
              <a:gd name="T62" fmla="*/ 521 w 1221"/>
              <a:gd name="T63" fmla="*/ 101 h 709"/>
              <a:gd name="T64" fmla="*/ 649 w 1221"/>
              <a:gd name="T65" fmla="*/ 89 h 709"/>
              <a:gd name="T66" fmla="*/ 725 w 1221"/>
              <a:gd name="T67" fmla="*/ 76 h 709"/>
              <a:gd name="T68" fmla="*/ 789 w 1221"/>
              <a:gd name="T69" fmla="*/ 63 h 709"/>
              <a:gd name="T70" fmla="*/ 839 w 1221"/>
              <a:gd name="T71" fmla="*/ 51 h 709"/>
              <a:gd name="T72" fmla="*/ 890 w 1221"/>
              <a:gd name="T73" fmla="*/ 38 h 709"/>
              <a:gd name="T74" fmla="*/ 928 w 1221"/>
              <a:gd name="T75" fmla="*/ 25 h 709"/>
              <a:gd name="T76" fmla="*/ 954 w 1221"/>
              <a:gd name="T77" fmla="*/ 13 h 709"/>
              <a:gd name="T78" fmla="*/ 979 w 1221"/>
              <a:gd name="T79" fmla="*/ 13 h 709"/>
              <a:gd name="T80" fmla="*/ 992 w 1221"/>
              <a:gd name="T81" fmla="*/ 0 h 709"/>
              <a:gd name="T82" fmla="*/ 1056 w 1221"/>
              <a:gd name="T83" fmla="*/ 0 h 709"/>
              <a:gd name="T84" fmla="*/ 1107 w 1221"/>
              <a:gd name="T85" fmla="*/ 38 h 709"/>
              <a:gd name="T86" fmla="*/ 1170 w 1221"/>
              <a:gd name="T87" fmla="*/ 89 h 709"/>
              <a:gd name="T88" fmla="*/ 1196 w 1221"/>
              <a:gd name="T89" fmla="*/ 114 h 709"/>
              <a:gd name="T90" fmla="*/ 1221 w 1221"/>
              <a:gd name="T91" fmla="*/ 139 h 709"/>
              <a:gd name="T92" fmla="*/ 1221 w 1221"/>
              <a:gd name="T93" fmla="*/ 165 h 709"/>
              <a:gd name="T94" fmla="*/ 1208 w 1221"/>
              <a:gd name="T95" fmla="*/ 190 h 709"/>
              <a:gd name="T96" fmla="*/ 1183 w 1221"/>
              <a:gd name="T97" fmla="*/ 203 h 709"/>
              <a:gd name="T98" fmla="*/ 1183 w 1221"/>
              <a:gd name="T99" fmla="*/ 228 h 709"/>
              <a:gd name="T100" fmla="*/ 1170 w 1221"/>
              <a:gd name="T101" fmla="*/ 266 h 709"/>
              <a:gd name="T102" fmla="*/ 1157 w 1221"/>
              <a:gd name="T103" fmla="*/ 304 h 709"/>
              <a:gd name="T104" fmla="*/ 1145 w 1221"/>
              <a:gd name="T105" fmla="*/ 367 h 709"/>
              <a:gd name="T106" fmla="*/ 1132 w 1221"/>
              <a:gd name="T107" fmla="*/ 443 h 709"/>
              <a:gd name="T108" fmla="*/ 1107 w 1221"/>
              <a:gd name="T109" fmla="*/ 545 h 709"/>
              <a:gd name="T110" fmla="*/ 1094 w 1221"/>
              <a:gd name="T111" fmla="*/ 64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1" h="709">
                <a:moveTo>
                  <a:pt x="1081" y="709"/>
                </a:moveTo>
                <a:lnTo>
                  <a:pt x="979" y="709"/>
                </a:lnTo>
                <a:lnTo>
                  <a:pt x="979" y="646"/>
                </a:lnTo>
                <a:lnTo>
                  <a:pt x="979" y="595"/>
                </a:lnTo>
                <a:lnTo>
                  <a:pt x="979" y="545"/>
                </a:lnTo>
                <a:lnTo>
                  <a:pt x="979" y="494"/>
                </a:lnTo>
                <a:lnTo>
                  <a:pt x="979" y="443"/>
                </a:lnTo>
                <a:lnTo>
                  <a:pt x="992" y="405"/>
                </a:lnTo>
                <a:lnTo>
                  <a:pt x="992" y="367"/>
                </a:lnTo>
                <a:lnTo>
                  <a:pt x="992" y="329"/>
                </a:lnTo>
                <a:lnTo>
                  <a:pt x="992" y="304"/>
                </a:lnTo>
                <a:lnTo>
                  <a:pt x="992" y="279"/>
                </a:lnTo>
                <a:lnTo>
                  <a:pt x="992" y="253"/>
                </a:lnTo>
                <a:lnTo>
                  <a:pt x="992" y="228"/>
                </a:lnTo>
                <a:lnTo>
                  <a:pt x="992" y="215"/>
                </a:lnTo>
                <a:lnTo>
                  <a:pt x="992" y="203"/>
                </a:lnTo>
                <a:lnTo>
                  <a:pt x="992" y="190"/>
                </a:lnTo>
                <a:lnTo>
                  <a:pt x="992" y="177"/>
                </a:lnTo>
                <a:lnTo>
                  <a:pt x="979" y="165"/>
                </a:lnTo>
                <a:lnTo>
                  <a:pt x="967" y="165"/>
                </a:lnTo>
                <a:lnTo>
                  <a:pt x="967" y="152"/>
                </a:lnTo>
                <a:lnTo>
                  <a:pt x="941" y="152"/>
                </a:lnTo>
                <a:lnTo>
                  <a:pt x="928" y="139"/>
                </a:lnTo>
                <a:lnTo>
                  <a:pt x="916" y="139"/>
                </a:lnTo>
                <a:lnTo>
                  <a:pt x="890" y="139"/>
                </a:lnTo>
                <a:lnTo>
                  <a:pt x="865" y="152"/>
                </a:lnTo>
                <a:lnTo>
                  <a:pt x="839" y="152"/>
                </a:lnTo>
                <a:lnTo>
                  <a:pt x="801" y="152"/>
                </a:lnTo>
                <a:lnTo>
                  <a:pt x="763" y="165"/>
                </a:lnTo>
                <a:lnTo>
                  <a:pt x="712" y="165"/>
                </a:lnTo>
                <a:lnTo>
                  <a:pt x="674" y="177"/>
                </a:lnTo>
                <a:lnTo>
                  <a:pt x="610" y="177"/>
                </a:lnTo>
                <a:lnTo>
                  <a:pt x="560" y="190"/>
                </a:lnTo>
                <a:lnTo>
                  <a:pt x="496" y="203"/>
                </a:lnTo>
                <a:lnTo>
                  <a:pt x="432" y="215"/>
                </a:lnTo>
                <a:lnTo>
                  <a:pt x="381" y="228"/>
                </a:lnTo>
                <a:lnTo>
                  <a:pt x="331" y="228"/>
                </a:lnTo>
                <a:lnTo>
                  <a:pt x="280" y="241"/>
                </a:lnTo>
                <a:lnTo>
                  <a:pt x="241" y="241"/>
                </a:lnTo>
                <a:lnTo>
                  <a:pt x="216" y="241"/>
                </a:lnTo>
                <a:lnTo>
                  <a:pt x="191" y="253"/>
                </a:lnTo>
                <a:lnTo>
                  <a:pt x="178" y="253"/>
                </a:lnTo>
                <a:lnTo>
                  <a:pt x="152" y="241"/>
                </a:lnTo>
                <a:lnTo>
                  <a:pt x="127" y="241"/>
                </a:lnTo>
                <a:lnTo>
                  <a:pt x="102" y="228"/>
                </a:lnTo>
                <a:lnTo>
                  <a:pt x="76" y="228"/>
                </a:lnTo>
                <a:lnTo>
                  <a:pt x="38" y="215"/>
                </a:lnTo>
                <a:lnTo>
                  <a:pt x="25" y="203"/>
                </a:lnTo>
                <a:lnTo>
                  <a:pt x="12" y="190"/>
                </a:lnTo>
                <a:lnTo>
                  <a:pt x="0" y="177"/>
                </a:lnTo>
                <a:lnTo>
                  <a:pt x="12" y="177"/>
                </a:lnTo>
                <a:lnTo>
                  <a:pt x="25" y="165"/>
                </a:lnTo>
                <a:lnTo>
                  <a:pt x="38" y="165"/>
                </a:lnTo>
                <a:lnTo>
                  <a:pt x="51" y="165"/>
                </a:lnTo>
                <a:lnTo>
                  <a:pt x="76" y="152"/>
                </a:lnTo>
                <a:lnTo>
                  <a:pt x="102" y="152"/>
                </a:lnTo>
                <a:lnTo>
                  <a:pt x="140" y="152"/>
                </a:lnTo>
                <a:lnTo>
                  <a:pt x="165" y="139"/>
                </a:lnTo>
                <a:lnTo>
                  <a:pt x="203" y="139"/>
                </a:lnTo>
                <a:lnTo>
                  <a:pt x="254" y="139"/>
                </a:lnTo>
                <a:lnTo>
                  <a:pt x="318" y="127"/>
                </a:lnTo>
                <a:lnTo>
                  <a:pt x="381" y="127"/>
                </a:lnTo>
                <a:lnTo>
                  <a:pt x="445" y="114"/>
                </a:lnTo>
                <a:lnTo>
                  <a:pt x="521" y="101"/>
                </a:lnTo>
                <a:lnTo>
                  <a:pt x="610" y="89"/>
                </a:lnTo>
                <a:lnTo>
                  <a:pt x="649" y="89"/>
                </a:lnTo>
                <a:lnTo>
                  <a:pt x="687" y="76"/>
                </a:lnTo>
                <a:lnTo>
                  <a:pt x="725" y="76"/>
                </a:lnTo>
                <a:lnTo>
                  <a:pt x="750" y="63"/>
                </a:lnTo>
                <a:lnTo>
                  <a:pt x="789" y="63"/>
                </a:lnTo>
                <a:lnTo>
                  <a:pt x="814" y="51"/>
                </a:lnTo>
                <a:lnTo>
                  <a:pt x="839" y="51"/>
                </a:lnTo>
                <a:lnTo>
                  <a:pt x="865" y="38"/>
                </a:lnTo>
                <a:lnTo>
                  <a:pt x="890" y="38"/>
                </a:lnTo>
                <a:lnTo>
                  <a:pt x="903" y="25"/>
                </a:lnTo>
                <a:lnTo>
                  <a:pt x="928" y="25"/>
                </a:lnTo>
                <a:lnTo>
                  <a:pt x="941" y="25"/>
                </a:lnTo>
                <a:lnTo>
                  <a:pt x="954" y="13"/>
                </a:lnTo>
                <a:lnTo>
                  <a:pt x="967" y="13"/>
                </a:lnTo>
                <a:lnTo>
                  <a:pt x="979" y="13"/>
                </a:lnTo>
                <a:lnTo>
                  <a:pt x="979" y="0"/>
                </a:lnTo>
                <a:lnTo>
                  <a:pt x="992" y="0"/>
                </a:lnTo>
                <a:lnTo>
                  <a:pt x="1030" y="0"/>
                </a:lnTo>
                <a:lnTo>
                  <a:pt x="1056" y="0"/>
                </a:lnTo>
                <a:lnTo>
                  <a:pt x="1081" y="13"/>
                </a:lnTo>
                <a:lnTo>
                  <a:pt x="1107" y="38"/>
                </a:lnTo>
                <a:lnTo>
                  <a:pt x="1145" y="63"/>
                </a:lnTo>
                <a:lnTo>
                  <a:pt x="1170" y="89"/>
                </a:lnTo>
                <a:lnTo>
                  <a:pt x="1183" y="101"/>
                </a:lnTo>
                <a:lnTo>
                  <a:pt x="1196" y="114"/>
                </a:lnTo>
                <a:lnTo>
                  <a:pt x="1208" y="127"/>
                </a:lnTo>
                <a:lnTo>
                  <a:pt x="1221" y="139"/>
                </a:lnTo>
                <a:lnTo>
                  <a:pt x="1221" y="152"/>
                </a:lnTo>
                <a:lnTo>
                  <a:pt x="1221" y="165"/>
                </a:lnTo>
                <a:lnTo>
                  <a:pt x="1221" y="177"/>
                </a:lnTo>
                <a:lnTo>
                  <a:pt x="1208" y="190"/>
                </a:lnTo>
                <a:lnTo>
                  <a:pt x="1196" y="203"/>
                </a:lnTo>
                <a:lnTo>
                  <a:pt x="1183" y="203"/>
                </a:lnTo>
                <a:lnTo>
                  <a:pt x="1183" y="215"/>
                </a:lnTo>
                <a:lnTo>
                  <a:pt x="1183" y="228"/>
                </a:lnTo>
                <a:lnTo>
                  <a:pt x="1170" y="241"/>
                </a:lnTo>
                <a:lnTo>
                  <a:pt x="1170" y="266"/>
                </a:lnTo>
                <a:lnTo>
                  <a:pt x="1157" y="279"/>
                </a:lnTo>
                <a:lnTo>
                  <a:pt x="1157" y="304"/>
                </a:lnTo>
                <a:lnTo>
                  <a:pt x="1145" y="342"/>
                </a:lnTo>
                <a:lnTo>
                  <a:pt x="1145" y="367"/>
                </a:lnTo>
                <a:lnTo>
                  <a:pt x="1132" y="405"/>
                </a:lnTo>
                <a:lnTo>
                  <a:pt x="1132" y="443"/>
                </a:lnTo>
                <a:lnTo>
                  <a:pt x="1119" y="494"/>
                </a:lnTo>
                <a:lnTo>
                  <a:pt x="1107" y="545"/>
                </a:lnTo>
                <a:lnTo>
                  <a:pt x="1107" y="595"/>
                </a:lnTo>
                <a:lnTo>
                  <a:pt x="1094" y="646"/>
                </a:lnTo>
                <a:lnTo>
                  <a:pt x="1081" y="709"/>
                </a:lnTo>
              </a:path>
            </a:pathLst>
          </a:custGeom>
          <a:solidFill>
            <a:srgbClr val="FF0000"/>
          </a:solidFill>
          <a:ln w="12700">
            <a:solidFill>
              <a:srgbClr val="000000"/>
            </a:solidFill>
            <a:round/>
          </a:ln>
        </p:spPr>
        <p:txBody>
          <a:bodyPr/>
          <a:lstStyle/>
          <a:p>
            <a:endParaRPr lang="zh-CN" altLang="en-US"/>
          </a:p>
        </p:txBody>
      </p:sp>
      <p:sp>
        <p:nvSpPr>
          <p:cNvPr id="68639" name="Freeform 31"/>
          <p:cNvSpPr>
            <a:spLocks noChangeArrowheads="1"/>
          </p:cNvSpPr>
          <p:nvPr/>
        </p:nvSpPr>
        <p:spPr bwMode="auto">
          <a:xfrm>
            <a:off x="6248400" y="2950634"/>
            <a:ext cx="1098550" cy="256117"/>
          </a:xfrm>
          <a:custGeom>
            <a:avLst/>
            <a:gdLst>
              <a:gd name="T0" fmla="*/ 432 w 1730"/>
              <a:gd name="T1" fmla="*/ 279 h 304"/>
              <a:gd name="T2" fmla="*/ 331 w 1730"/>
              <a:gd name="T3" fmla="*/ 292 h 304"/>
              <a:gd name="T4" fmla="*/ 254 w 1730"/>
              <a:gd name="T5" fmla="*/ 304 h 304"/>
              <a:gd name="T6" fmla="*/ 203 w 1730"/>
              <a:gd name="T7" fmla="*/ 304 h 304"/>
              <a:gd name="T8" fmla="*/ 165 w 1730"/>
              <a:gd name="T9" fmla="*/ 304 h 304"/>
              <a:gd name="T10" fmla="*/ 114 w 1730"/>
              <a:gd name="T11" fmla="*/ 292 h 304"/>
              <a:gd name="T12" fmla="*/ 63 w 1730"/>
              <a:gd name="T13" fmla="*/ 266 h 304"/>
              <a:gd name="T14" fmla="*/ 38 w 1730"/>
              <a:gd name="T15" fmla="*/ 254 h 304"/>
              <a:gd name="T16" fmla="*/ 12 w 1730"/>
              <a:gd name="T17" fmla="*/ 241 h 304"/>
              <a:gd name="T18" fmla="*/ 0 w 1730"/>
              <a:gd name="T19" fmla="*/ 228 h 304"/>
              <a:gd name="T20" fmla="*/ 12 w 1730"/>
              <a:gd name="T21" fmla="*/ 216 h 304"/>
              <a:gd name="T22" fmla="*/ 38 w 1730"/>
              <a:gd name="T23" fmla="*/ 203 h 304"/>
              <a:gd name="T24" fmla="*/ 76 w 1730"/>
              <a:gd name="T25" fmla="*/ 203 h 304"/>
              <a:gd name="T26" fmla="*/ 102 w 1730"/>
              <a:gd name="T27" fmla="*/ 203 h 304"/>
              <a:gd name="T28" fmla="*/ 140 w 1730"/>
              <a:gd name="T29" fmla="*/ 203 h 304"/>
              <a:gd name="T30" fmla="*/ 203 w 1730"/>
              <a:gd name="T31" fmla="*/ 203 h 304"/>
              <a:gd name="T32" fmla="*/ 280 w 1730"/>
              <a:gd name="T33" fmla="*/ 190 h 304"/>
              <a:gd name="T34" fmla="*/ 369 w 1730"/>
              <a:gd name="T35" fmla="*/ 178 h 304"/>
              <a:gd name="T36" fmla="*/ 470 w 1730"/>
              <a:gd name="T37" fmla="*/ 165 h 304"/>
              <a:gd name="T38" fmla="*/ 598 w 1730"/>
              <a:gd name="T39" fmla="*/ 140 h 304"/>
              <a:gd name="T40" fmla="*/ 750 w 1730"/>
              <a:gd name="T41" fmla="*/ 114 h 304"/>
              <a:gd name="T42" fmla="*/ 903 w 1730"/>
              <a:gd name="T43" fmla="*/ 89 h 304"/>
              <a:gd name="T44" fmla="*/ 1043 w 1730"/>
              <a:gd name="T45" fmla="*/ 76 h 304"/>
              <a:gd name="T46" fmla="*/ 1157 w 1730"/>
              <a:gd name="T47" fmla="*/ 64 h 304"/>
              <a:gd name="T48" fmla="*/ 1272 w 1730"/>
              <a:gd name="T49" fmla="*/ 38 h 304"/>
              <a:gd name="T50" fmla="*/ 1348 w 1730"/>
              <a:gd name="T51" fmla="*/ 26 h 304"/>
              <a:gd name="T52" fmla="*/ 1425 w 1730"/>
              <a:gd name="T53" fmla="*/ 26 h 304"/>
              <a:gd name="T54" fmla="*/ 1476 w 1730"/>
              <a:gd name="T55" fmla="*/ 13 h 304"/>
              <a:gd name="T56" fmla="*/ 1501 w 1730"/>
              <a:gd name="T57" fmla="*/ 0 h 304"/>
              <a:gd name="T58" fmla="*/ 1539 w 1730"/>
              <a:gd name="T59" fmla="*/ 0 h 304"/>
              <a:gd name="T60" fmla="*/ 1603 w 1730"/>
              <a:gd name="T61" fmla="*/ 0 h 304"/>
              <a:gd name="T62" fmla="*/ 1666 w 1730"/>
              <a:gd name="T63" fmla="*/ 13 h 304"/>
              <a:gd name="T64" fmla="*/ 1705 w 1730"/>
              <a:gd name="T65" fmla="*/ 38 h 304"/>
              <a:gd name="T66" fmla="*/ 1730 w 1730"/>
              <a:gd name="T67" fmla="*/ 89 h 304"/>
              <a:gd name="T68" fmla="*/ 1730 w 1730"/>
              <a:gd name="T69" fmla="*/ 114 h 304"/>
              <a:gd name="T70" fmla="*/ 1705 w 1730"/>
              <a:gd name="T71" fmla="*/ 127 h 304"/>
              <a:gd name="T72" fmla="*/ 1666 w 1730"/>
              <a:gd name="T73" fmla="*/ 140 h 304"/>
              <a:gd name="T74" fmla="*/ 1603 w 1730"/>
              <a:gd name="T75" fmla="*/ 152 h 304"/>
              <a:gd name="T76" fmla="*/ 1514 w 1730"/>
              <a:gd name="T77" fmla="*/ 152 h 304"/>
              <a:gd name="T78" fmla="*/ 1361 w 1730"/>
              <a:gd name="T79" fmla="*/ 152 h 304"/>
              <a:gd name="T80" fmla="*/ 1132 w 1730"/>
              <a:gd name="T81" fmla="*/ 165 h 304"/>
              <a:gd name="T82" fmla="*/ 890 w 1730"/>
              <a:gd name="T83" fmla="*/ 203 h 304"/>
              <a:gd name="T84" fmla="*/ 636 w 1730"/>
              <a:gd name="T85" fmla="*/ 2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0" h="304">
                <a:moveTo>
                  <a:pt x="496" y="266"/>
                </a:moveTo>
                <a:lnTo>
                  <a:pt x="432" y="279"/>
                </a:lnTo>
                <a:lnTo>
                  <a:pt x="381" y="292"/>
                </a:lnTo>
                <a:lnTo>
                  <a:pt x="331" y="292"/>
                </a:lnTo>
                <a:lnTo>
                  <a:pt x="292" y="304"/>
                </a:lnTo>
                <a:lnTo>
                  <a:pt x="254" y="304"/>
                </a:lnTo>
                <a:lnTo>
                  <a:pt x="229" y="304"/>
                </a:lnTo>
                <a:lnTo>
                  <a:pt x="203" y="304"/>
                </a:lnTo>
                <a:lnTo>
                  <a:pt x="191" y="304"/>
                </a:lnTo>
                <a:lnTo>
                  <a:pt x="165" y="304"/>
                </a:lnTo>
                <a:lnTo>
                  <a:pt x="140" y="304"/>
                </a:lnTo>
                <a:lnTo>
                  <a:pt x="114" y="292"/>
                </a:lnTo>
                <a:lnTo>
                  <a:pt x="76" y="279"/>
                </a:lnTo>
                <a:lnTo>
                  <a:pt x="63" y="266"/>
                </a:lnTo>
                <a:lnTo>
                  <a:pt x="51" y="254"/>
                </a:lnTo>
                <a:lnTo>
                  <a:pt x="38" y="254"/>
                </a:lnTo>
                <a:lnTo>
                  <a:pt x="25" y="241"/>
                </a:lnTo>
                <a:lnTo>
                  <a:pt x="12" y="241"/>
                </a:lnTo>
                <a:lnTo>
                  <a:pt x="12" y="228"/>
                </a:lnTo>
                <a:lnTo>
                  <a:pt x="0" y="228"/>
                </a:lnTo>
                <a:lnTo>
                  <a:pt x="0" y="216"/>
                </a:lnTo>
                <a:lnTo>
                  <a:pt x="12" y="216"/>
                </a:lnTo>
                <a:lnTo>
                  <a:pt x="25" y="203"/>
                </a:lnTo>
                <a:lnTo>
                  <a:pt x="38" y="203"/>
                </a:lnTo>
                <a:lnTo>
                  <a:pt x="51" y="203"/>
                </a:lnTo>
                <a:lnTo>
                  <a:pt x="76" y="203"/>
                </a:lnTo>
                <a:lnTo>
                  <a:pt x="89" y="203"/>
                </a:lnTo>
                <a:lnTo>
                  <a:pt x="102" y="203"/>
                </a:lnTo>
                <a:lnTo>
                  <a:pt x="127" y="203"/>
                </a:lnTo>
                <a:lnTo>
                  <a:pt x="140" y="203"/>
                </a:lnTo>
                <a:lnTo>
                  <a:pt x="165" y="203"/>
                </a:lnTo>
                <a:lnTo>
                  <a:pt x="203" y="203"/>
                </a:lnTo>
                <a:lnTo>
                  <a:pt x="229" y="190"/>
                </a:lnTo>
                <a:lnTo>
                  <a:pt x="280" y="190"/>
                </a:lnTo>
                <a:lnTo>
                  <a:pt x="318" y="178"/>
                </a:lnTo>
                <a:lnTo>
                  <a:pt x="369" y="178"/>
                </a:lnTo>
                <a:lnTo>
                  <a:pt x="420" y="165"/>
                </a:lnTo>
                <a:lnTo>
                  <a:pt x="470" y="165"/>
                </a:lnTo>
                <a:lnTo>
                  <a:pt x="534" y="152"/>
                </a:lnTo>
                <a:lnTo>
                  <a:pt x="598" y="140"/>
                </a:lnTo>
                <a:lnTo>
                  <a:pt x="674" y="127"/>
                </a:lnTo>
                <a:lnTo>
                  <a:pt x="750" y="114"/>
                </a:lnTo>
                <a:lnTo>
                  <a:pt x="827" y="102"/>
                </a:lnTo>
                <a:lnTo>
                  <a:pt x="903" y="89"/>
                </a:lnTo>
                <a:lnTo>
                  <a:pt x="967" y="89"/>
                </a:lnTo>
                <a:lnTo>
                  <a:pt x="1043" y="76"/>
                </a:lnTo>
                <a:lnTo>
                  <a:pt x="1107" y="64"/>
                </a:lnTo>
                <a:lnTo>
                  <a:pt x="1157" y="64"/>
                </a:lnTo>
                <a:lnTo>
                  <a:pt x="1221" y="51"/>
                </a:lnTo>
                <a:lnTo>
                  <a:pt x="1272" y="38"/>
                </a:lnTo>
                <a:lnTo>
                  <a:pt x="1310" y="38"/>
                </a:lnTo>
                <a:lnTo>
                  <a:pt x="1348" y="26"/>
                </a:lnTo>
                <a:lnTo>
                  <a:pt x="1386" y="26"/>
                </a:lnTo>
                <a:lnTo>
                  <a:pt x="1425" y="26"/>
                </a:lnTo>
                <a:lnTo>
                  <a:pt x="1450" y="13"/>
                </a:lnTo>
                <a:lnTo>
                  <a:pt x="1476" y="13"/>
                </a:lnTo>
                <a:lnTo>
                  <a:pt x="1488" y="13"/>
                </a:lnTo>
                <a:lnTo>
                  <a:pt x="1501" y="0"/>
                </a:lnTo>
                <a:lnTo>
                  <a:pt x="1514" y="0"/>
                </a:lnTo>
                <a:lnTo>
                  <a:pt x="1539" y="0"/>
                </a:lnTo>
                <a:lnTo>
                  <a:pt x="1565" y="0"/>
                </a:lnTo>
                <a:lnTo>
                  <a:pt x="1603" y="0"/>
                </a:lnTo>
                <a:lnTo>
                  <a:pt x="1628" y="0"/>
                </a:lnTo>
                <a:lnTo>
                  <a:pt x="1666" y="13"/>
                </a:lnTo>
                <a:lnTo>
                  <a:pt x="1692" y="26"/>
                </a:lnTo>
                <a:lnTo>
                  <a:pt x="1705" y="38"/>
                </a:lnTo>
                <a:lnTo>
                  <a:pt x="1730" y="64"/>
                </a:lnTo>
                <a:lnTo>
                  <a:pt x="1730" y="89"/>
                </a:lnTo>
                <a:lnTo>
                  <a:pt x="1730" y="102"/>
                </a:lnTo>
                <a:lnTo>
                  <a:pt x="1730" y="114"/>
                </a:lnTo>
                <a:lnTo>
                  <a:pt x="1717" y="127"/>
                </a:lnTo>
                <a:lnTo>
                  <a:pt x="1705" y="127"/>
                </a:lnTo>
                <a:lnTo>
                  <a:pt x="1679" y="140"/>
                </a:lnTo>
                <a:lnTo>
                  <a:pt x="1666" y="140"/>
                </a:lnTo>
                <a:lnTo>
                  <a:pt x="1628" y="140"/>
                </a:lnTo>
                <a:lnTo>
                  <a:pt x="1603" y="152"/>
                </a:lnTo>
                <a:lnTo>
                  <a:pt x="1565" y="152"/>
                </a:lnTo>
                <a:lnTo>
                  <a:pt x="1514" y="152"/>
                </a:lnTo>
                <a:lnTo>
                  <a:pt x="1463" y="152"/>
                </a:lnTo>
                <a:lnTo>
                  <a:pt x="1361" y="152"/>
                </a:lnTo>
                <a:lnTo>
                  <a:pt x="1247" y="165"/>
                </a:lnTo>
                <a:lnTo>
                  <a:pt x="1132" y="165"/>
                </a:lnTo>
                <a:lnTo>
                  <a:pt x="1018" y="190"/>
                </a:lnTo>
                <a:lnTo>
                  <a:pt x="890" y="203"/>
                </a:lnTo>
                <a:lnTo>
                  <a:pt x="763" y="216"/>
                </a:lnTo>
                <a:lnTo>
                  <a:pt x="636" y="241"/>
                </a:lnTo>
                <a:lnTo>
                  <a:pt x="496" y="266"/>
                </a:lnTo>
              </a:path>
            </a:pathLst>
          </a:custGeom>
          <a:solidFill>
            <a:srgbClr val="FF0000"/>
          </a:solidFill>
          <a:ln w="12700">
            <a:solidFill>
              <a:srgbClr val="000000"/>
            </a:solidFill>
            <a:round/>
          </a:ln>
        </p:spPr>
        <p:txBody>
          <a:bodyPr/>
          <a:lstStyle/>
          <a:p>
            <a:endParaRPr lang="zh-CN" altLang="en-US"/>
          </a:p>
        </p:txBody>
      </p:sp>
      <p:sp>
        <p:nvSpPr>
          <p:cNvPr id="68640" name="Freeform 32"/>
          <p:cNvSpPr>
            <a:spLocks noChangeArrowheads="1"/>
          </p:cNvSpPr>
          <p:nvPr/>
        </p:nvSpPr>
        <p:spPr bwMode="auto">
          <a:xfrm>
            <a:off x="6361113" y="3261785"/>
            <a:ext cx="742950" cy="213783"/>
          </a:xfrm>
          <a:custGeom>
            <a:avLst/>
            <a:gdLst>
              <a:gd name="T0" fmla="*/ 63 w 1170"/>
              <a:gd name="T1" fmla="*/ 165 h 253"/>
              <a:gd name="T2" fmla="*/ 191 w 1170"/>
              <a:gd name="T3" fmla="*/ 152 h 253"/>
              <a:gd name="T4" fmla="*/ 356 w 1170"/>
              <a:gd name="T5" fmla="*/ 127 h 253"/>
              <a:gd name="T6" fmla="*/ 547 w 1170"/>
              <a:gd name="T7" fmla="*/ 88 h 253"/>
              <a:gd name="T8" fmla="*/ 712 w 1170"/>
              <a:gd name="T9" fmla="*/ 50 h 253"/>
              <a:gd name="T10" fmla="*/ 801 w 1170"/>
              <a:gd name="T11" fmla="*/ 38 h 253"/>
              <a:gd name="T12" fmla="*/ 890 w 1170"/>
              <a:gd name="T13" fmla="*/ 25 h 253"/>
              <a:gd name="T14" fmla="*/ 967 w 1170"/>
              <a:gd name="T15" fmla="*/ 12 h 253"/>
              <a:gd name="T16" fmla="*/ 1030 w 1170"/>
              <a:gd name="T17" fmla="*/ 0 h 253"/>
              <a:gd name="T18" fmla="*/ 1069 w 1170"/>
              <a:gd name="T19" fmla="*/ 0 h 253"/>
              <a:gd name="T20" fmla="*/ 1107 w 1170"/>
              <a:gd name="T21" fmla="*/ 0 h 253"/>
              <a:gd name="T22" fmla="*/ 1132 w 1170"/>
              <a:gd name="T23" fmla="*/ 0 h 253"/>
              <a:gd name="T24" fmla="*/ 1158 w 1170"/>
              <a:gd name="T25" fmla="*/ 25 h 253"/>
              <a:gd name="T26" fmla="*/ 1170 w 1170"/>
              <a:gd name="T27" fmla="*/ 50 h 253"/>
              <a:gd name="T28" fmla="*/ 1158 w 1170"/>
              <a:gd name="T29" fmla="*/ 76 h 253"/>
              <a:gd name="T30" fmla="*/ 1132 w 1170"/>
              <a:gd name="T31" fmla="*/ 88 h 253"/>
              <a:gd name="T32" fmla="*/ 1107 w 1170"/>
              <a:gd name="T33" fmla="*/ 101 h 253"/>
              <a:gd name="T34" fmla="*/ 1069 w 1170"/>
              <a:gd name="T35" fmla="*/ 101 h 253"/>
              <a:gd name="T36" fmla="*/ 1030 w 1170"/>
              <a:gd name="T37" fmla="*/ 114 h 253"/>
              <a:gd name="T38" fmla="*/ 967 w 1170"/>
              <a:gd name="T39" fmla="*/ 127 h 253"/>
              <a:gd name="T40" fmla="*/ 890 w 1170"/>
              <a:gd name="T41" fmla="*/ 139 h 253"/>
              <a:gd name="T42" fmla="*/ 801 w 1170"/>
              <a:gd name="T43" fmla="*/ 152 h 253"/>
              <a:gd name="T44" fmla="*/ 712 w 1170"/>
              <a:gd name="T45" fmla="*/ 177 h 253"/>
              <a:gd name="T46" fmla="*/ 598 w 1170"/>
              <a:gd name="T47" fmla="*/ 190 h 253"/>
              <a:gd name="T48" fmla="*/ 496 w 1170"/>
              <a:gd name="T49" fmla="*/ 215 h 253"/>
              <a:gd name="T50" fmla="*/ 407 w 1170"/>
              <a:gd name="T51" fmla="*/ 228 h 253"/>
              <a:gd name="T52" fmla="*/ 331 w 1170"/>
              <a:gd name="T53" fmla="*/ 241 h 253"/>
              <a:gd name="T54" fmla="*/ 267 w 1170"/>
              <a:gd name="T55" fmla="*/ 241 h 253"/>
              <a:gd name="T56" fmla="*/ 216 w 1170"/>
              <a:gd name="T57" fmla="*/ 253 h 253"/>
              <a:gd name="T58" fmla="*/ 178 w 1170"/>
              <a:gd name="T59" fmla="*/ 253 h 253"/>
              <a:gd name="T60" fmla="*/ 153 w 1170"/>
              <a:gd name="T61" fmla="*/ 253 h 253"/>
              <a:gd name="T62" fmla="*/ 127 w 1170"/>
              <a:gd name="T63" fmla="*/ 253 h 253"/>
              <a:gd name="T64" fmla="*/ 102 w 1170"/>
              <a:gd name="T65" fmla="*/ 241 h 253"/>
              <a:gd name="T66" fmla="*/ 63 w 1170"/>
              <a:gd name="T67" fmla="*/ 215 h 253"/>
              <a:gd name="T68" fmla="*/ 25 w 1170"/>
              <a:gd name="T69"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0" h="253">
                <a:moveTo>
                  <a:pt x="0" y="165"/>
                </a:moveTo>
                <a:lnTo>
                  <a:pt x="63" y="165"/>
                </a:lnTo>
                <a:lnTo>
                  <a:pt x="127" y="152"/>
                </a:lnTo>
                <a:lnTo>
                  <a:pt x="191" y="152"/>
                </a:lnTo>
                <a:lnTo>
                  <a:pt x="267" y="139"/>
                </a:lnTo>
                <a:lnTo>
                  <a:pt x="356" y="127"/>
                </a:lnTo>
                <a:lnTo>
                  <a:pt x="445" y="101"/>
                </a:lnTo>
                <a:lnTo>
                  <a:pt x="547" y="88"/>
                </a:lnTo>
                <a:lnTo>
                  <a:pt x="661" y="63"/>
                </a:lnTo>
                <a:lnTo>
                  <a:pt x="712" y="50"/>
                </a:lnTo>
                <a:lnTo>
                  <a:pt x="763" y="50"/>
                </a:lnTo>
                <a:lnTo>
                  <a:pt x="801" y="38"/>
                </a:lnTo>
                <a:lnTo>
                  <a:pt x="852" y="25"/>
                </a:lnTo>
                <a:lnTo>
                  <a:pt x="890" y="25"/>
                </a:lnTo>
                <a:lnTo>
                  <a:pt x="929" y="12"/>
                </a:lnTo>
                <a:lnTo>
                  <a:pt x="967" y="12"/>
                </a:lnTo>
                <a:lnTo>
                  <a:pt x="992" y="12"/>
                </a:lnTo>
                <a:lnTo>
                  <a:pt x="1030" y="0"/>
                </a:lnTo>
                <a:lnTo>
                  <a:pt x="1056" y="0"/>
                </a:lnTo>
                <a:lnTo>
                  <a:pt x="1069" y="0"/>
                </a:lnTo>
                <a:lnTo>
                  <a:pt x="1094" y="0"/>
                </a:lnTo>
                <a:lnTo>
                  <a:pt x="1107" y="0"/>
                </a:lnTo>
                <a:lnTo>
                  <a:pt x="1119" y="0"/>
                </a:lnTo>
                <a:lnTo>
                  <a:pt x="1132" y="0"/>
                </a:lnTo>
                <a:lnTo>
                  <a:pt x="1145" y="12"/>
                </a:lnTo>
                <a:lnTo>
                  <a:pt x="1158" y="25"/>
                </a:lnTo>
                <a:lnTo>
                  <a:pt x="1170" y="38"/>
                </a:lnTo>
                <a:lnTo>
                  <a:pt x="1170" y="50"/>
                </a:lnTo>
                <a:lnTo>
                  <a:pt x="1170" y="63"/>
                </a:lnTo>
                <a:lnTo>
                  <a:pt x="1158" y="76"/>
                </a:lnTo>
                <a:lnTo>
                  <a:pt x="1145" y="76"/>
                </a:lnTo>
                <a:lnTo>
                  <a:pt x="1132" y="88"/>
                </a:lnTo>
                <a:lnTo>
                  <a:pt x="1119" y="101"/>
                </a:lnTo>
                <a:lnTo>
                  <a:pt x="1107" y="101"/>
                </a:lnTo>
                <a:lnTo>
                  <a:pt x="1094" y="101"/>
                </a:lnTo>
                <a:lnTo>
                  <a:pt x="1069" y="101"/>
                </a:lnTo>
                <a:lnTo>
                  <a:pt x="1056" y="114"/>
                </a:lnTo>
                <a:lnTo>
                  <a:pt x="1030" y="114"/>
                </a:lnTo>
                <a:lnTo>
                  <a:pt x="992" y="127"/>
                </a:lnTo>
                <a:lnTo>
                  <a:pt x="967" y="127"/>
                </a:lnTo>
                <a:lnTo>
                  <a:pt x="929" y="139"/>
                </a:lnTo>
                <a:lnTo>
                  <a:pt x="890" y="139"/>
                </a:lnTo>
                <a:lnTo>
                  <a:pt x="852" y="152"/>
                </a:lnTo>
                <a:lnTo>
                  <a:pt x="801" y="152"/>
                </a:lnTo>
                <a:lnTo>
                  <a:pt x="763" y="165"/>
                </a:lnTo>
                <a:lnTo>
                  <a:pt x="712" y="177"/>
                </a:lnTo>
                <a:lnTo>
                  <a:pt x="661" y="177"/>
                </a:lnTo>
                <a:lnTo>
                  <a:pt x="598" y="190"/>
                </a:lnTo>
                <a:lnTo>
                  <a:pt x="547" y="203"/>
                </a:lnTo>
                <a:lnTo>
                  <a:pt x="496" y="215"/>
                </a:lnTo>
                <a:lnTo>
                  <a:pt x="445" y="215"/>
                </a:lnTo>
                <a:lnTo>
                  <a:pt x="407" y="228"/>
                </a:lnTo>
                <a:lnTo>
                  <a:pt x="369" y="228"/>
                </a:lnTo>
                <a:lnTo>
                  <a:pt x="331" y="241"/>
                </a:lnTo>
                <a:lnTo>
                  <a:pt x="292" y="241"/>
                </a:lnTo>
                <a:lnTo>
                  <a:pt x="267" y="241"/>
                </a:lnTo>
                <a:lnTo>
                  <a:pt x="242" y="253"/>
                </a:lnTo>
                <a:lnTo>
                  <a:pt x="216" y="253"/>
                </a:lnTo>
                <a:lnTo>
                  <a:pt x="191" y="253"/>
                </a:lnTo>
                <a:lnTo>
                  <a:pt x="178" y="253"/>
                </a:lnTo>
                <a:lnTo>
                  <a:pt x="165" y="253"/>
                </a:lnTo>
                <a:lnTo>
                  <a:pt x="153" y="253"/>
                </a:lnTo>
                <a:lnTo>
                  <a:pt x="140" y="253"/>
                </a:lnTo>
                <a:lnTo>
                  <a:pt x="127" y="253"/>
                </a:lnTo>
                <a:lnTo>
                  <a:pt x="114" y="241"/>
                </a:lnTo>
                <a:lnTo>
                  <a:pt x="102" y="241"/>
                </a:lnTo>
                <a:lnTo>
                  <a:pt x="76" y="228"/>
                </a:lnTo>
                <a:lnTo>
                  <a:pt x="63" y="215"/>
                </a:lnTo>
                <a:lnTo>
                  <a:pt x="38" y="203"/>
                </a:lnTo>
                <a:lnTo>
                  <a:pt x="25" y="190"/>
                </a:lnTo>
                <a:lnTo>
                  <a:pt x="0" y="165"/>
                </a:lnTo>
              </a:path>
            </a:pathLst>
          </a:custGeom>
          <a:solidFill>
            <a:srgbClr val="FF0000"/>
          </a:solidFill>
          <a:ln w="12700">
            <a:solidFill>
              <a:srgbClr val="000000"/>
            </a:solidFill>
            <a:round/>
          </a:ln>
        </p:spPr>
        <p:txBody>
          <a:bodyPr/>
          <a:lstStyle/>
          <a:p>
            <a:endParaRPr lang="zh-CN" altLang="en-US"/>
          </a:p>
        </p:txBody>
      </p:sp>
      <p:sp>
        <p:nvSpPr>
          <p:cNvPr id="68641" name="Freeform 33"/>
          <p:cNvSpPr>
            <a:spLocks noChangeArrowheads="1"/>
          </p:cNvSpPr>
          <p:nvPr/>
        </p:nvSpPr>
        <p:spPr bwMode="auto">
          <a:xfrm>
            <a:off x="6515101" y="3390901"/>
            <a:ext cx="733425" cy="1115484"/>
          </a:xfrm>
          <a:custGeom>
            <a:avLst/>
            <a:gdLst>
              <a:gd name="T0" fmla="*/ 1132 w 1157"/>
              <a:gd name="T1" fmla="*/ 1102 h 1318"/>
              <a:gd name="T2" fmla="*/ 1157 w 1157"/>
              <a:gd name="T3" fmla="*/ 1166 h 1318"/>
              <a:gd name="T4" fmla="*/ 1157 w 1157"/>
              <a:gd name="T5" fmla="*/ 1242 h 1318"/>
              <a:gd name="T6" fmla="*/ 1157 w 1157"/>
              <a:gd name="T7" fmla="*/ 1292 h 1318"/>
              <a:gd name="T8" fmla="*/ 1145 w 1157"/>
              <a:gd name="T9" fmla="*/ 1318 h 1318"/>
              <a:gd name="T10" fmla="*/ 1119 w 1157"/>
              <a:gd name="T11" fmla="*/ 1305 h 1318"/>
              <a:gd name="T12" fmla="*/ 1081 w 1157"/>
              <a:gd name="T13" fmla="*/ 1292 h 1318"/>
              <a:gd name="T14" fmla="*/ 1043 w 1157"/>
              <a:gd name="T15" fmla="*/ 1254 h 1318"/>
              <a:gd name="T16" fmla="*/ 954 w 1157"/>
              <a:gd name="T17" fmla="*/ 1191 h 1318"/>
              <a:gd name="T18" fmla="*/ 814 w 1157"/>
              <a:gd name="T19" fmla="*/ 1090 h 1318"/>
              <a:gd name="T20" fmla="*/ 699 w 1157"/>
              <a:gd name="T21" fmla="*/ 1014 h 1318"/>
              <a:gd name="T22" fmla="*/ 572 w 1157"/>
              <a:gd name="T23" fmla="*/ 938 h 1318"/>
              <a:gd name="T24" fmla="*/ 407 w 1157"/>
              <a:gd name="T25" fmla="*/ 849 h 1318"/>
              <a:gd name="T26" fmla="*/ 318 w 1157"/>
              <a:gd name="T27" fmla="*/ 811 h 1318"/>
              <a:gd name="T28" fmla="*/ 241 w 1157"/>
              <a:gd name="T29" fmla="*/ 773 h 1318"/>
              <a:gd name="T30" fmla="*/ 114 w 1157"/>
              <a:gd name="T31" fmla="*/ 722 h 1318"/>
              <a:gd name="T32" fmla="*/ 63 w 1157"/>
              <a:gd name="T33" fmla="*/ 709 h 1318"/>
              <a:gd name="T34" fmla="*/ 38 w 1157"/>
              <a:gd name="T35" fmla="*/ 684 h 1318"/>
              <a:gd name="T36" fmla="*/ 12 w 1157"/>
              <a:gd name="T37" fmla="*/ 671 h 1318"/>
              <a:gd name="T38" fmla="*/ 0 w 1157"/>
              <a:gd name="T39" fmla="*/ 646 h 1318"/>
              <a:gd name="T40" fmla="*/ 0 w 1157"/>
              <a:gd name="T41" fmla="*/ 621 h 1318"/>
              <a:gd name="T42" fmla="*/ 12 w 1157"/>
              <a:gd name="T43" fmla="*/ 583 h 1318"/>
              <a:gd name="T44" fmla="*/ 50 w 1157"/>
              <a:gd name="T45" fmla="*/ 532 h 1318"/>
              <a:gd name="T46" fmla="*/ 89 w 1157"/>
              <a:gd name="T47" fmla="*/ 456 h 1318"/>
              <a:gd name="T48" fmla="*/ 127 w 1157"/>
              <a:gd name="T49" fmla="*/ 367 h 1318"/>
              <a:gd name="T50" fmla="*/ 190 w 1157"/>
              <a:gd name="T51" fmla="*/ 241 h 1318"/>
              <a:gd name="T52" fmla="*/ 241 w 1157"/>
              <a:gd name="T53" fmla="*/ 89 h 1318"/>
              <a:gd name="T54" fmla="*/ 318 w 1157"/>
              <a:gd name="T55" fmla="*/ 13 h 1318"/>
              <a:gd name="T56" fmla="*/ 369 w 1157"/>
              <a:gd name="T57" fmla="*/ 38 h 1318"/>
              <a:gd name="T58" fmla="*/ 394 w 1157"/>
              <a:gd name="T59" fmla="*/ 63 h 1318"/>
              <a:gd name="T60" fmla="*/ 419 w 1157"/>
              <a:gd name="T61" fmla="*/ 89 h 1318"/>
              <a:gd name="T62" fmla="*/ 419 w 1157"/>
              <a:gd name="T63" fmla="*/ 114 h 1318"/>
              <a:gd name="T64" fmla="*/ 407 w 1157"/>
              <a:gd name="T65" fmla="*/ 152 h 1318"/>
              <a:gd name="T66" fmla="*/ 369 w 1157"/>
              <a:gd name="T67" fmla="*/ 215 h 1318"/>
              <a:gd name="T68" fmla="*/ 318 w 1157"/>
              <a:gd name="T69" fmla="*/ 317 h 1318"/>
              <a:gd name="T70" fmla="*/ 254 w 1157"/>
              <a:gd name="T71" fmla="*/ 431 h 1318"/>
              <a:gd name="T72" fmla="*/ 203 w 1157"/>
              <a:gd name="T73" fmla="*/ 519 h 1318"/>
              <a:gd name="T74" fmla="*/ 165 w 1157"/>
              <a:gd name="T75" fmla="*/ 583 h 1318"/>
              <a:gd name="T76" fmla="*/ 165 w 1157"/>
              <a:gd name="T77" fmla="*/ 608 h 1318"/>
              <a:gd name="T78" fmla="*/ 190 w 1157"/>
              <a:gd name="T79" fmla="*/ 633 h 1318"/>
              <a:gd name="T80" fmla="*/ 241 w 1157"/>
              <a:gd name="T81" fmla="*/ 659 h 1318"/>
              <a:gd name="T82" fmla="*/ 330 w 1157"/>
              <a:gd name="T83" fmla="*/ 697 h 1318"/>
              <a:gd name="T84" fmla="*/ 445 w 1157"/>
              <a:gd name="T85" fmla="*/ 735 h 1318"/>
              <a:gd name="T86" fmla="*/ 636 w 1157"/>
              <a:gd name="T87" fmla="*/ 811 h 1318"/>
              <a:gd name="T88" fmla="*/ 750 w 1157"/>
              <a:gd name="T89" fmla="*/ 861 h 1318"/>
              <a:gd name="T90" fmla="*/ 852 w 1157"/>
              <a:gd name="T91" fmla="*/ 900 h 1318"/>
              <a:gd name="T92" fmla="*/ 941 w 1157"/>
              <a:gd name="T93" fmla="*/ 950 h 1318"/>
              <a:gd name="T94" fmla="*/ 1005 w 1157"/>
              <a:gd name="T95" fmla="*/ 1001 h 1318"/>
              <a:gd name="T96" fmla="*/ 1068 w 1157"/>
              <a:gd name="T97" fmla="*/ 1026 h 1318"/>
              <a:gd name="T98" fmla="*/ 1106 w 1157"/>
              <a:gd name="T99" fmla="*/ 106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7" h="1318">
                <a:moveTo>
                  <a:pt x="1106" y="1077"/>
                </a:moveTo>
                <a:lnTo>
                  <a:pt x="1132" y="1102"/>
                </a:lnTo>
                <a:lnTo>
                  <a:pt x="1145" y="1128"/>
                </a:lnTo>
                <a:lnTo>
                  <a:pt x="1157" y="1166"/>
                </a:lnTo>
                <a:lnTo>
                  <a:pt x="1157" y="1204"/>
                </a:lnTo>
                <a:lnTo>
                  <a:pt x="1157" y="1242"/>
                </a:lnTo>
                <a:lnTo>
                  <a:pt x="1157" y="1280"/>
                </a:lnTo>
                <a:lnTo>
                  <a:pt x="1157" y="1292"/>
                </a:lnTo>
                <a:lnTo>
                  <a:pt x="1145" y="1305"/>
                </a:lnTo>
                <a:lnTo>
                  <a:pt x="1145" y="1318"/>
                </a:lnTo>
                <a:lnTo>
                  <a:pt x="1132" y="1318"/>
                </a:lnTo>
                <a:lnTo>
                  <a:pt x="1119" y="1305"/>
                </a:lnTo>
                <a:lnTo>
                  <a:pt x="1106" y="1305"/>
                </a:lnTo>
                <a:lnTo>
                  <a:pt x="1081" y="1292"/>
                </a:lnTo>
                <a:lnTo>
                  <a:pt x="1068" y="1267"/>
                </a:lnTo>
                <a:lnTo>
                  <a:pt x="1043" y="1254"/>
                </a:lnTo>
                <a:lnTo>
                  <a:pt x="1017" y="1229"/>
                </a:lnTo>
                <a:lnTo>
                  <a:pt x="954" y="1191"/>
                </a:lnTo>
                <a:lnTo>
                  <a:pt x="890" y="1140"/>
                </a:lnTo>
                <a:lnTo>
                  <a:pt x="814" y="1090"/>
                </a:lnTo>
                <a:lnTo>
                  <a:pt x="737" y="1039"/>
                </a:lnTo>
                <a:lnTo>
                  <a:pt x="699" y="1014"/>
                </a:lnTo>
                <a:lnTo>
                  <a:pt x="648" y="988"/>
                </a:lnTo>
                <a:lnTo>
                  <a:pt x="572" y="938"/>
                </a:lnTo>
                <a:lnTo>
                  <a:pt x="483" y="887"/>
                </a:lnTo>
                <a:lnTo>
                  <a:pt x="407" y="849"/>
                </a:lnTo>
                <a:lnTo>
                  <a:pt x="356" y="823"/>
                </a:lnTo>
                <a:lnTo>
                  <a:pt x="318" y="811"/>
                </a:lnTo>
                <a:lnTo>
                  <a:pt x="279" y="785"/>
                </a:lnTo>
                <a:lnTo>
                  <a:pt x="241" y="773"/>
                </a:lnTo>
                <a:lnTo>
                  <a:pt x="178" y="747"/>
                </a:lnTo>
                <a:lnTo>
                  <a:pt x="114" y="722"/>
                </a:lnTo>
                <a:lnTo>
                  <a:pt x="89" y="709"/>
                </a:lnTo>
                <a:lnTo>
                  <a:pt x="63" y="709"/>
                </a:lnTo>
                <a:lnTo>
                  <a:pt x="50" y="697"/>
                </a:lnTo>
                <a:lnTo>
                  <a:pt x="38" y="684"/>
                </a:lnTo>
                <a:lnTo>
                  <a:pt x="25" y="684"/>
                </a:lnTo>
                <a:lnTo>
                  <a:pt x="12" y="671"/>
                </a:lnTo>
                <a:lnTo>
                  <a:pt x="0" y="659"/>
                </a:lnTo>
                <a:lnTo>
                  <a:pt x="0" y="646"/>
                </a:lnTo>
                <a:lnTo>
                  <a:pt x="0" y="633"/>
                </a:lnTo>
                <a:lnTo>
                  <a:pt x="0" y="621"/>
                </a:lnTo>
                <a:lnTo>
                  <a:pt x="12" y="608"/>
                </a:lnTo>
                <a:lnTo>
                  <a:pt x="12" y="583"/>
                </a:lnTo>
                <a:lnTo>
                  <a:pt x="25" y="557"/>
                </a:lnTo>
                <a:lnTo>
                  <a:pt x="50" y="532"/>
                </a:lnTo>
                <a:lnTo>
                  <a:pt x="63" y="494"/>
                </a:lnTo>
                <a:lnTo>
                  <a:pt x="89" y="456"/>
                </a:lnTo>
                <a:lnTo>
                  <a:pt x="101" y="418"/>
                </a:lnTo>
                <a:lnTo>
                  <a:pt x="127" y="367"/>
                </a:lnTo>
                <a:lnTo>
                  <a:pt x="152" y="304"/>
                </a:lnTo>
                <a:lnTo>
                  <a:pt x="190" y="241"/>
                </a:lnTo>
                <a:lnTo>
                  <a:pt x="216" y="165"/>
                </a:lnTo>
                <a:lnTo>
                  <a:pt x="241" y="89"/>
                </a:lnTo>
                <a:lnTo>
                  <a:pt x="279" y="0"/>
                </a:lnTo>
                <a:lnTo>
                  <a:pt x="318" y="13"/>
                </a:lnTo>
                <a:lnTo>
                  <a:pt x="343" y="25"/>
                </a:lnTo>
                <a:lnTo>
                  <a:pt x="369" y="38"/>
                </a:lnTo>
                <a:lnTo>
                  <a:pt x="381" y="51"/>
                </a:lnTo>
                <a:lnTo>
                  <a:pt x="394" y="63"/>
                </a:lnTo>
                <a:lnTo>
                  <a:pt x="407" y="76"/>
                </a:lnTo>
                <a:lnTo>
                  <a:pt x="419" y="89"/>
                </a:lnTo>
                <a:lnTo>
                  <a:pt x="419" y="101"/>
                </a:lnTo>
                <a:lnTo>
                  <a:pt x="419" y="114"/>
                </a:lnTo>
                <a:lnTo>
                  <a:pt x="419" y="127"/>
                </a:lnTo>
                <a:lnTo>
                  <a:pt x="407" y="152"/>
                </a:lnTo>
                <a:lnTo>
                  <a:pt x="394" y="177"/>
                </a:lnTo>
                <a:lnTo>
                  <a:pt x="369" y="215"/>
                </a:lnTo>
                <a:lnTo>
                  <a:pt x="343" y="266"/>
                </a:lnTo>
                <a:lnTo>
                  <a:pt x="318" y="317"/>
                </a:lnTo>
                <a:lnTo>
                  <a:pt x="279" y="367"/>
                </a:lnTo>
                <a:lnTo>
                  <a:pt x="254" y="431"/>
                </a:lnTo>
                <a:lnTo>
                  <a:pt x="216" y="469"/>
                </a:lnTo>
                <a:lnTo>
                  <a:pt x="203" y="519"/>
                </a:lnTo>
                <a:lnTo>
                  <a:pt x="178" y="545"/>
                </a:lnTo>
                <a:lnTo>
                  <a:pt x="165" y="583"/>
                </a:lnTo>
                <a:lnTo>
                  <a:pt x="165" y="595"/>
                </a:lnTo>
                <a:lnTo>
                  <a:pt x="165" y="608"/>
                </a:lnTo>
                <a:lnTo>
                  <a:pt x="165" y="621"/>
                </a:lnTo>
                <a:lnTo>
                  <a:pt x="190" y="633"/>
                </a:lnTo>
                <a:lnTo>
                  <a:pt x="203" y="646"/>
                </a:lnTo>
                <a:lnTo>
                  <a:pt x="241" y="659"/>
                </a:lnTo>
                <a:lnTo>
                  <a:pt x="279" y="671"/>
                </a:lnTo>
                <a:lnTo>
                  <a:pt x="330" y="697"/>
                </a:lnTo>
                <a:lnTo>
                  <a:pt x="381" y="709"/>
                </a:lnTo>
                <a:lnTo>
                  <a:pt x="445" y="735"/>
                </a:lnTo>
                <a:lnTo>
                  <a:pt x="572" y="785"/>
                </a:lnTo>
                <a:lnTo>
                  <a:pt x="636" y="811"/>
                </a:lnTo>
                <a:lnTo>
                  <a:pt x="687" y="836"/>
                </a:lnTo>
                <a:lnTo>
                  <a:pt x="750" y="861"/>
                </a:lnTo>
                <a:lnTo>
                  <a:pt x="801" y="887"/>
                </a:lnTo>
                <a:lnTo>
                  <a:pt x="852" y="900"/>
                </a:lnTo>
                <a:lnTo>
                  <a:pt x="890" y="925"/>
                </a:lnTo>
                <a:lnTo>
                  <a:pt x="941" y="950"/>
                </a:lnTo>
                <a:lnTo>
                  <a:pt x="979" y="976"/>
                </a:lnTo>
                <a:lnTo>
                  <a:pt x="1005" y="1001"/>
                </a:lnTo>
                <a:lnTo>
                  <a:pt x="1043" y="1014"/>
                </a:lnTo>
                <a:lnTo>
                  <a:pt x="1068" y="1026"/>
                </a:lnTo>
                <a:lnTo>
                  <a:pt x="1081" y="1052"/>
                </a:lnTo>
                <a:lnTo>
                  <a:pt x="1106" y="1064"/>
                </a:lnTo>
                <a:lnTo>
                  <a:pt x="1106" y="1077"/>
                </a:lnTo>
              </a:path>
            </a:pathLst>
          </a:custGeom>
          <a:solidFill>
            <a:srgbClr val="FF0000"/>
          </a:solidFill>
          <a:ln w="12700">
            <a:solidFill>
              <a:srgbClr val="000000"/>
            </a:solidFill>
            <a:round/>
          </a:ln>
        </p:spPr>
        <p:txBody>
          <a:bodyPr/>
          <a:lstStyle/>
          <a:p>
            <a:endParaRPr lang="zh-CN" altLang="en-US"/>
          </a:p>
        </p:txBody>
      </p:sp>
      <p:sp>
        <p:nvSpPr>
          <p:cNvPr id="68642" name="Freeform 34"/>
          <p:cNvSpPr>
            <a:spLocks noChangeArrowheads="1"/>
          </p:cNvSpPr>
          <p:nvPr/>
        </p:nvSpPr>
        <p:spPr bwMode="auto">
          <a:xfrm>
            <a:off x="6223001" y="3541185"/>
            <a:ext cx="784225" cy="814916"/>
          </a:xfrm>
          <a:custGeom>
            <a:avLst/>
            <a:gdLst>
              <a:gd name="T0" fmla="*/ 648 w 1234"/>
              <a:gd name="T1" fmla="*/ 824 h 963"/>
              <a:gd name="T2" fmla="*/ 458 w 1234"/>
              <a:gd name="T3" fmla="*/ 887 h 963"/>
              <a:gd name="T4" fmla="*/ 330 w 1234"/>
              <a:gd name="T5" fmla="*/ 938 h 963"/>
              <a:gd name="T6" fmla="*/ 241 w 1234"/>
              <a:gd name="T7" fmla="*/ 951 h 963"/>
              <a:gd name="T8" fmla="*/ 178 w 1234"/>
              <a:gd name="T9" fmla="*/ 963 h 963"/>
              <a:gd name="T10" fmla="*/ 114 w 1234"/>
              <a:gd name="T11" fmla="*/ 963 h 963"/>
              <a:gd name="T12" fmla="*/ 76 w 1234"/>
              <a:gd name="T13" fmla="*/ 963 h 963"/>
              <a:gd name="T14" fmla="*/ 38 w 1234"/>
              <a:gd name="T15" fmla="*/ 963 h 963"/>
              <a:gd name="T16" fmla="*/ 12 w 1234"/>
              <a:gd name="T17" fmla="*/ 951 h 963"/>
              <a:gd name="T18" fmla="*/ 0 w 1234"/>
              <a:gd name="T19" fmla="*/ 938 h 963"/>
              <a:gd name="T20" fmla="*/ 25 w 1234"/>
              <a:gd name="T21" fmla="*/ 925 h 963"/>
              <a:gd name="T22" fmla="*/ 50 w 1234"/>
              <a:gd name="T23" fmla="*/ 913 h 963"/>
              <a:gd name="T24" fmla="*/ 101 w 1234"/>
              <a:gd name="T25" fmla="*/ 913 h 963"/>
              <a:gd name="T26" fmla="*/ 152 w 1234"/>
              <a:gd name="T27" fmla="*/ 900 h 963"/>
              <a:gd name="T28" fmla="*/ 216 w 1234"/>
              <a:gd name="T29" fmla="*/ 875 h 963"/>
              <a:gd name="T30" fmla="*/ 305 w 1234"/>
              <a:gd name="T31" fmla="*/ 849 h 963"/>
              <a:gd name="T32" fmla="*/ 419 w 1234"/>
              <a:gd name="T33" fmla="*/ 811 h 963"/>
              <a:gd name="T34" fmla="*/ 572 w 1234"/>
              <a:gd name="T35" fmla="*/ 735 h 963"/>
              <a:gd name="T36" fmla="*/ 674 w 1234"/>
              <a:gd name="T37" fmla="*/ 684 h 963"/>
              <a:gd name="T38" fmla="*/ 763 w 1234"/>
              <a:gd name="T39" fmla="*/ 621 h 963"/>
              <a:gd name="T40" fmla="*/ 827 w 1234"/>
              <a:gd name="T41" fmla="*/ 558 h 963"/>
              <a:gd name="T42" fmla="*/ 890 w 1234"/>
              <a:gd name="T43" fmla="*/ 482 h 963"/>
              <a:gd name="T44" fmla="*/ 966 w 1234"/>
              <a:gd name="T45" fmla="*/ 368 h 963"/>
              <a:gd name="T46" fmla="*/ 1030 w 1234"/>
              <a:gd name="T47" fmla="*/ 241 h 963"/>
              <a:gd name="T48" fmla="*/ 1043 w 1234"/>
              <a:gd name="T49" fmla="*/ 178 h 963"/>
              <a:gd name="T50" fmla="*/ 1056 w 1234"/>
              <a:gd name="T51" fmla="*/ 127 h 963"/>
              <a:gd name="T52" fmla="*/ 1056 w 1234"/>
              <a:gd name="T53" fmla="*/ 76 h 963"/>
              <a:gd name="T54" fmla="*/ 1056 w 1234"/>
              <a:gd name="T55" fmla="*/ 51 h 963"/>
              <a:gd name="T56" fmla="*/ 1068 w 1234"/>
              <a:gd name="T57" fmla="*/ 13 h 963"/>
              <a:gd name="T58" fmla="*/ 1106 w 1234"/>
              <a:gd name="T59" fmla="*/ 13 h 963"/>
              <a:gd name="T60" fmla="*/ 1170 w 1234"/>
              <a:gd name="T61" fmla="*/ 26 h 963"/>
              <a:gd name="T62" fmla="*/ 1221 w 1234"/>
              <a:gd name="T63" fmla="*/ 51 h 963"/>
              <a:gd name="T64" fmla="*/ 1234 w 1234"/>
              <a:gd name="T65" fmla="*/ 89 h 963"/>
              <a:gd name="T66" fmla="*/ 1234 w 1234"/>
              <a:gd name="T67" fmla="*/ 114 h 963"/>
              <a:gd name="T68" fmla="*/ 1221 w 1234"/>
              <a:gd name="T69" fmla="*/ 140 h 963"/>
              <a:gd name="T70" fmla="*/ 1208 w 1234"/>
              <a:gd name="T71" fmla="*/ 190 h 963"/>
              <a:gd name="T72" fmla="*/ 1195 w 1234"/>
              <a:gd name="T73" fmla="*/ 241 h 963"/>
              <a:gd name="T74" fmla="*/ 1145 w 1234"/>
              <a:gd name="T75" fmla="*/ 368 h 963"/>
              <a:gd name="T76" fmla="*/ 1056 w 1234"/>
              <a:gd name="T77" fmla="*/ 520 h 963"/>
              <a:gd name="T78" fmla="*/ 992 w 1234"/>
              <a:gd name="T79" fmla="*/ 596 h 963"/>
              <a:gd name="T80" fmla="*/ 928 w 1234"/>
              <a:gd name="T81" fmla="*/ 672 h 963"/>
              <a:gd name="T82" fmla="*/ 839 w 1234"/>
              <a:gd name="T83" fmla="*/ 723 h 963"/>
              <a:gd name="T84" fmla="*/ 750 w 1234"/>
              <a:gd name="T85" fmla="*/ 78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4" h="963">
                <a:moveTo>
                  <a:pt x="750" y="786"/>
                </a:moveTo>
                <a:lnTo>
                  <a:pt x="648" y="824"/>
                </a:lnTo>
                <a:lnTo>
                  <a:pt x="559" y="862"/>
                </a:lnTo>
                <a:lnTo>
                  <a:pt x="458" y="887"/>
                </a:lnTo>
                <a:lnTo>
                  <a:pt x="369" y="925"/>
                </a:lnTo>
                <a:lnTo>
                  <a:pt x="330" y="938"/>
                </a:lnTo>
                <a:lnTo>
                  <a:pt x="279" y="938"/>
                </a:lnTo>
                <a:lnTo>
                  <a:pt x="241" y="951"/>
                </a:lnTo>
                <a:lnTo>
                  <a:pt x="203" y="951"/>
                </a:lnTo>
                <a:lnTo>
                  <a:pt x="178" y="963"/>
                </a:lnTo>
                <a:lnTo>
                  <a:pt x="140" y="963"/>
                </a:lnTo>
                <a:lnTo>
                  <a:pt x="114" y="963"/>
                </a:lnTo>
                <a:lnTo>
                  <a:pt x="101" y="963"/>
                </a:lnTo>
                <a:lnTo>
                  <a:pt x="76" y="963"/>
                </a:lnTo>
                <a:lnTo>
                  <a:pt x="50" y="963"/>
                </a:lnTo>
                <a:lnTo>
                  <a:pt x="38" y="963"/>
                </a:lnTo>
                <a:lnTo>
                  <a:pt x="25" y="963"/>
                </a:lnTo>
                <a:lnTo>
                  <a:pt x="12" y="951"/>
                </a:lnTo>
                <a:lnTo>
                  <a:pt x="0" y="951"/>
                </a:lnTo>
                <a:lnTo>
                  <a:pt x="0" y="938"/>
                </a:lnTo>
                <a:lnTo>
                  <a:pt x="12" y="925"/>
                </a:lnTo>
                <a:lnTo>
                  <a:pt x="25" y="925"/>
                </a:lnTo>
                <a:lnTo>
                  <a:pt x="38" y="925"/>
                </a:lnTo>
                <a:lnTo>
                  <a:pt x="50" y="913"/>
                </a:lnTo>
                <a:lnTo>
                  <a:pt x="76" y="913"/>
                </a:lnTo>
                <a:lnTo>
                  <a:pt x="101" y="913"/>
                </a:lnTo>
                <a:lnTo>
                  <a:pt x="114" y="900"/>
                </a:lnTo>
                <a:lnTo>
                  <a:pt x="152" y="900"/>
                </a:lnTo>
                <a:lnTo>
                  <a:pt x="178" y="887"/>
                </a:lnTo>
                <a:lnTo>
                  <a:pt x="216" y="875"/>
                </a:lnTo>
                <a:lnTo>
                  <a:pt x="267" y="862"/>
                </a:lnTo>
                <a:lnTo>
                  <a:pt x="305" y="849"/>
                </a:lnTo>
                <a:lnTo>
                  <a:pt x="356" y="837"/>
                </a:lnTo>
                <a:lnTo>
                  <a:pt x="419" y="811"/>
                </a:lnTo>
                <a:lnTo>
                  <a:pt x="521" y="761"/>
                </a:lnTo>
                <a:lnTo>
                  <a:pt x="572" y="735"/>
                </a:lnTo>
                <a:lnTo>
                  <a:pt x="623" y="710"/>
                </a:lnTo>
                <a:lnTo>
                  <a:pt x="674" y="684"/>
                </a:lnTo>
                <a:lnTo>
                  <a:pt x="712" y="659"/>
                </a:lnTo>
                <a:lnTo>
                  <a:pt x="763" y="621"/>
                </a:lnTo>
                <a:lnTo>
                  <a:pt x="801" y="596"/>
                </a:lnTo>
                <a:lnTo>
                  <a:pt x="827" y="558"/>
                </a:lnTo>
                <a:lnTo>
                  <a:pt x="865" y="520"/>
                </a:lnTo>
                <a:lnTo>
                  <a:pt x="890" y="482"/>
                </a:lnTo>
                <a:lnTo>
                  <a:pt x="916" y="444"/>
                </a:lnTo>
                <a:lnTo>
                  <a:pt x="966" y="368"/>
                </a:lnTo>
                <a:lnTo>
                  <a:pt x="1017" y="279"/>
                </a:lnTo>
                <a:lnTo>
                  <a:pt x="1030" y="241"/>
                </a:lnTo>
                <a:lnTo>
                  <a:pt x="1043" y="203"/>
                </a:lnTo>
                <a:lnTo>
                  <a:pt x="1043" y="178"/>
                </a:lnTo>
                <a:lnTo>
                  <a:pt x="1056" y="140"/>
                </a:lnTo>
                <a:lnTo>
                  <a:pt x="1056" y="127"/>
                </a:lnTo>
                <a:lnTo>
                  <a:pt x="1056" y="102"/>
                </a:lnTo>
                <a:lnTo>
                  <a:pt x="1056" y="76"/>
                </a:lnTo>
                <a:lnTo>
                  <a:pt x="1056" y="64"/>
                </a:lnTo>
                <a:lnTo>
                  <a:pt x="1056" y="51"/>
                </a:lnTo>
                <a:lnTo>
                  <a:pt x="1056" y="26"/>
                </a:lnTo>
                <a:lnTo>
                  <a:pt x="1068" y="13"/>
                </a:lnTo>
                <a:lnTo>
                  <a:pt x="1081" y="0"/>
                </a:lnTo>
                <a:lnTo>
                  <a:pt x="1106" y="13"/>
                </a:lnTo>
                <a:lnTo>
                  <a:pt x="1132" y="13"/>
                </a:lnTo>
                <a:lnTo>
                  <a:pt x="1170" y="26"/>
                </a:lnTo>
                <a:lnTo>
                  <a:pt x="1195" y="38"/>
                </a:lnTo>
                <a:lnTo>
                  <a:pt x="1221" y="51"/>
                </a:lnTo>
                <a:lnTo>
                  <a:pt x="1221" y="76"/>
                </a:lnTo>
                <a:lnTo>
                  <a:pt x="1234" y="89"/>
                </a:lnTo>
                <a:lnTo>
                  <a:pt x="1234" y="102"/>
                </a:lnTo>
                <a:lnTo>
                  <a:pt x="1234" y="114"/>
                </a:lnTo>
                <a:lnTo>
                  <a:pt x="1221" y="127"/>
                </a:lnTo>
                <a:lnTo>
                  <a:pt x="1221" y="140"/>
                </a:lnTo>
                <a:lnTo>
                  <a:pt x="1221" y="165"/>
                </a:lnTo>
                <a:lnTo>
                  <a:pt x="1208" y="190"/>
                </a:lnTo>
                <a:lnTo>
                  <a:pt x="1208" y="216"/>
                </a:lnTo>
                <a:lnTo>
                  <a:pt x="1195" y="241"/>
                </a:lnTo>
                <a:lnTo>
                  <a:pt x="1170" y="304"/>
                </a:lnTo>
                <a:lnTo>
                  <a:pt x="1145" y="368"/>
                </a:lnTo>
                <a:lnTo>
                  <a:pt x="1106" y="444"/>
                </a:lnTo>
                <a:lnTo>
                  <a:pt x="1056" y="520"/>
                </a:lnTo>
                <a:lnTo>
                  <a:pt x="1030" y="558"/>
                </a:lnTo>
                <a:lnTo>
                  <a:pt x="992" y="596"/>
                </a:lnTo>
                <a:lnTo>
                  <a:pt x="966" y="634"/>
                </a:lnTo>
                <a:lnTo>
                  <a:pt x="928" y="672"/>
                </a:lnTo>
                <a:lnTo>
                  <a:pt x="890" y="697"/>
                </a:lnTo>
                <a:lnTo>
                  <a:pt x="839" y="723"/>
                </a:lnTo>
                <a:lnTo>
                  <a:pt x="801" y="761"/>
                </a:lnTo>
                <a:lnTo>
                  <a:pt x="750" y="786"/>
                </a:lnTo>
              </a:path>
            </a:pathLst>
          </a:custGeom>
          <a:solidFill>
            <a:srgbClr val="FF0000"/>
          </a:solidFill>
          <a:ln w="12700">
            <a:solidFill>
              <a:srgbClr val="000000"/>
            </a:solidFill>
            <a:round/>
          </a:ln>
        </p:spPr>
        <p:txBody>
          <a:bodyPr/>
          <a:lstStyle/>
          <a:p>
            <a:endParaRPr lang="zh-CN" altLang="en-US"/>
          </a:p>
        </p:txBody>
      </p:sp>
      <p:sp>
        <p:nvSpPr>
          <p:cNvPr id="68643" name="Freeform 35"/>
          <p:cNvSpPr>
            <a:spLocks noChangeArrowheads="1"/>
          </p:cNvSpPr>
          <p:nvPr/>
        </p:nvSpPr>
        <p:spPr bwMode="auto">
          <a:xfrm>
            <a:off x="5964238" y="3541184"/>
            <a:ext cx="1649412" cy="321733"/>
          </a:xfrm>
          <a:custGeom>
            <a:avLst/>
            <a:gdLst>
              <a:gd name="T0" fmla="*/ 395 w 2596"/>
              <a:gd name="T1" fmla="*/ 355 h 380"/>
              <a:gd name="T2" fmla="*/ 306 w 2596"/>
              <a:gd name="T3" fmla="*/ 368 h 380"/>
              <a:gd name="T4" fmla="*/ 242 w 2596"/>
              <a:gd name="T5" fmla="*/ 368 h 380"/>
              <a:gd name="T6" fmla="*/ 191 w 2596"/>
              <a:gd name="T7" fmla="*/ 380 h 380"/>
              <a:gd name="T8" fmla="*/ 153 w 2596"/>
              <a:gd name="T9" fmla="*/ 368 h 380"/>
              <a:gd name="T10" fmla="*/ 90 w 2596"/>
              <a:gd name="T11" fmla="*/ 342 h 380"/>
              <a:gd name="T12" fmla="*/ 26 w 2596"/>
              <a:gd name="T13" fmla="*/ 292 h 380"/>
              <a:gd name="T14" fmla="*/ 0 w 2596"/>
              <a:gd name="T15" fmla="*/ 266 h 380"/>
              <a:gd name="T16" fmla="*/ 0 w 2596"/>
              <a:gd name="T17" fmla="*/ 241 h 380"/>
              <a:gd name="T18" fmla="*/ 39 w 2596"/>
              <a:gd name="T19" fmla="*/ 241 h 380"/>
              <a:gd name="T20" fmla="*/ 90 w 2596"/>
              <a:gd name="T21" fmla="*/ 241 h 380"/>
              <a:gd name="T22" fmla="*/ 179 w 2596"/>
              <a:gd name="T23" fmla="*/ 228 h 380"/>
              <a:gd name="T24" fmla="*/ 280 w 2596"/>
              <a:gd name="T25" fmla="*/ 216 h 380"/>
              <a:gd name="T26" fmla="*/ 420 w 2596"/>
              <a:gd name="T27" fmla="*/ 203 h 380"/>
              <a:gd name="T28" fmla="*/ 700 w 2596"/>
              <a:gd name="T29" fmla="*/ 178 h 380"/>
              <a:gd name="T30" fmla="*/ 980 w 2596"/>
              <a:gd name="T31" fmla="*/ 152 h 380"/>
              <a:gd name="T32" fmla="*/ 1133 w 2596"/>
              <a:gd name="T33" fmla="*/ 127 h 380"/>
              <a:gd name="T34" fmla="*/ 1324 w 2596"/>
              <a:gd name="T35" fmla="*/ 102 h 380"/>
              <a:gd name="T36" fmla="*/ 1527 w 2596"/>
              <a:gd name="T37" fmla="*/ 76 h 380"/>
              <a:gd name="T38" fmla="*/ 1756 w 2596"/>
              <a:gd name="T39" fmla="*/ 51 h 380"/>
              <a:gd name="T40" fmla="*/ 1871 w 2596"/>
              <a:gd name="T41" fmla="*/ 38 h 380"/>
              <a:gd name="T42" fmla="*/ 1972 w 2596"/>
              <a:gd name="T43" fmla="*/ 38 h 380"/>
              <a:gd name="T44" fmla="*/ 2061 w 2596"/>
              <a:gd name="T45" fmla="*/ 26 h 380"/>
              <a:gd name="T46" fmla="*/ 2138 w 2596"/>
              <a:gd name="T47" fmla="*/ 13 h 380"/>
              <a:gd name="T48" fmla="*/ 2201 w 2596"/>
              <a:gd name="T49" fmla="*/ 13 h 380"/>
              <a:gd name="T50" fmla="*/ 2252 w 2596"/>
              <a:gd name="T51" fmla="*/ 0 h 380"/>
              <a:gd name="T52" fmla="*/ 2290 w 2596"/>
              <a:gd name="T53" fmla="*/ 0 h 380"/>
              <a:gd name="T54" fmla="*/ 2329 w 2596"/>
              <a:gd name="T55" fmla="*/ 0 h 380"/>
              <a:gd name="T56" fmla="*/ 2392 w 2596"/>
              <a:gd name="T57" fmla="*/ 0 h 380"/>
              <a:gd name="T58" fmla="*/ 2443 w 2596"/>
              <a:gd name="T59" fmla="*/ 26 h 380"/>
              <a:gd name="T60" fmla="*/ 2507 w 2596"/>
              <a:gd name="T61" fmla="*/ 51 h 380"/>
              <a:gd name="T62" fmla="*/ 2558 w 2596"/>
              <a:gd name="T63" fmla="*/ 102 h 380"/>
              <a:gd name="T64" fmla="*/ 2596 w 2596"/>
              <a:gd name="T65" fmla="*/ 140 h 380"/>
              <a:gd name="T66" fmla="*/ 2596 w 2596"/>
              <a:gd name="T67" fmla="*/ 165 h 380"/>
              <a:gd name="T68" fmla="*/ 2570 w 2596"/>
              <a:gd name="T69" fmla="*/ 190 h 380"/>
              <a:gd name="T70" fmla="*/ 2532 w 2596"/>
              <a:gd name="T71" fmla="*/ 203 h 380"/>
              <a:gd name="T72" fmla="*/ 2469 w 2596"/>
              <a:gd name="T73" fmla="*/ 203 h 380"/>
              <a:gd name="T74" fmla="*/ 2418 w 2596"/>
              <a:gd name="T75" fmla="*/ 190 h 380"/>
              <a:gd name="T76" fmla="*/ 2380 w 2596"/>
              <a:gd name="T77" fmla="*/ 190 h 380"/>
              <a:gd name="T78" fmla="*/ 2341 w 2596"/>
              <a:gd name="T79" fmla="*/ 190 h 380"/>
              <a:gd name="T80" fmla="*/ 2278 w 2596"/>
              <a:gd name="T81" fmla="*/ 178 h 380"/>
              <a:gd name="T82" fmla="*/ 2214 w 2596"/>
              <a:gd name="T83" fmla="*/ 178 h 380"/>
              <a:gd name="T84" fmla="*/ 2138 w 2596"/>
              <a:gd name="T85" fmla="*/ 178 h 380"/>
              <a:gd name="T86" fmla="*/ 2049 w 2596"/>
              <a:gd name="T87" fmla="*/ 178 h 380"/>
              <a:gd name="T88" fmla="*/ 1960 w 2596"/>
              <a:gd name="T89" fmla="*/ 178 h 380"/>
              <a:gd name="T90" fmla="*/ 1680 w 2596"/>
              <a:gd name="T91" fmla="*/ 190 h 380"/>
              <a:gd name="T92" fmla="*/ 1273 w 2596"/>
              <a:gd name="T93" fmla="*/ 216 h 380"/>
              <a:gd name="T94" fmla="*/ 980 w 2596"/>
              <a:gd name="T95" fmla="*/ 254 h 380"/>
              <a:gd name="T96" fmla="*/ 802 w 2596"/>
              <a:gd name="T97" fmla="*/ 279 h 380"/>
              <a:gd name="T98" fmla="*/ 649 w 2596"/>
              <a:gd name="T99" fmla="*/ 304 h 380"/>
              <a:gd name="T100" fmla="*/ 509 w 2596"/>
              <a:gd name="T101" fmla="*/ 3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6" h="380">
                <a:moveTo>
                  <a:pt x="446" y="342"/>
                </a:moveTo>
                <a:lnTo>
                  <a:pt x="395" y="355"/>
                </a:lnTo>
                <a:lnTo>
                  <a:pt x="344" y="355"/>
                </a:lnTo>
                <a:lnTo>
                  <a:pt x="306" y="368"/>
                </a:lnTo>
                <a:lnTo>
                  <a:pt x="268" y="368"/>
                </a:lnTo>
                <a:lnTo>
                  <a:pt x="242" y="368"/>
                </a:lnTo>
                <a:lnTo>
                  <a:pt x="217" y="368"/>
                </a:lnTo>
                <a:lnTo>
                  <a:pt x="191" y="380"/>
                </a:lnTo>
                <a:lnTo>
                  <a:pt x="179" y="380"/>
                </a:lnTo>
                <a:lnTo>
                  <a:pt x="153" y="368"/>
                </a:lnTo>
                <a:lnTo>
                  <a:pt x="115" y="355"/>
                </a:lnTo>
                <a:lnTo>
                  <a:pt x="90" y="342"/>
                </a:lnTo>
                <a:lnTo>
                  <a:pt x="51" y="304"/>
                </a:lnTo>
                <a:lnTo>
                  <a:pt x="26" y="292"/>
                </a:lnTo>
                <a:lnTo>
                  <a:pt x="13" y="279"/>
                </a:lnTo>
                <a:lnTo>
                  <a:pt x="0" y="266"/>
                </a:lnTo>
                <a:lnTo>
                  <a:pt x="0" y="254"/>
                </a:lnTo>
                <a:lnTo>
                  <a:pt x="0" y="241"/>
                </a:lnTo>
                <a:lnTo>
                  <a:pt x="13" y="241"/>
                </a:lnTo>
                <a:lnTo>
                  <a:pt x="39" y="241"/>
                </a:lnTo>
                <a:lnTo>
                  <a:pt x="64" y="241"/>
                </a:lnTo>
                <a:lnTo>
                  <a:pt x="90" y="241"/>
                </a:lnTo>
                <a:lnTo>
                  <a:pt x="128" y="228"/>
                </a:lnTo>
                <a:lnTo>
                  <a:pt x="179" y="228"/>
                </a:lnTo>
                <a:lnTo>
                  <a:pt x="229" y="228"/>
                </a:lnTo>
                <a:lnTo>
                  <a:pt x="280" y="216"/>
                </a:lnTo>
                <a:lnTo>
                  <a:pt x="344" y="216"/>
                </a:lnTo>
                <a:lnTo>
                  <a:pt x="420" y="203"/>
                </a:lnTo>
                <a:lnTo>
                  <a:pt x="560" y="190"/>
                </a:lnTo>
                <a:lnTo>
                  <a:pt x="700" y="178"/>
                </a:lnTo>
                <a:lnTo>
                  <a:pt x="840" y="165"/>
                </a:lnTo>
                <a:lnTo>
                  <a:pt x="980" y="152"/>
                </a:lnTo>
                <a:lnTo>
                  <a:pt x="1056" y="140"/>
                </a:lnTo>
                <a:lnTo>
                  <a:pt x="1133" y="127"/>
                </a:lnTo>
                <a:lnTo>
                  <a:pt x="1222" y="114"/>
                </a:lnTo>
                <a:lnTo>
                  <a:pt x="1324" y="102"/>
                </a:lnTo>
                <a:lnTo>
                  <a:pt x="1425" y="89"/>
                </a:lnTo>
                <a:lnTo>
                  <a:pt x="1527" y="76"/>
                </a:lnTo>
                <a:lnTo>
                  <a:pt x="1642" y="64"/>
                </a:lnTo>
                <a:lnTo>
                  <a:pt x="1756" y="51"/>
                </a:lnTo>
                <a:lnTo>
                  <a:pt x="1820" y="51"/>
                </a:lnTo>
                <a:lnTo>
                  <a:pt x="1871" y="38"/>
                </a:lnTo>
                <a:lnTo>
                  <a:pt x="1934" y="38"/>
                </a:lnTo>
                <a:lnTo>
                  <a:pt x="1972" y="38"/>
                </a:lnTo>
                <a:lnTo>
                  <a:pt x="2023" y="26"/>
                </a:lnTo>
                <a:lnTo>
                  <a:pt x="2061" y="26"/>
                </a:lnTo>
                <a:lnTo>
                  <a:pt x="2112" y="13"/>
                </a:lnTo>
                <a:lnTo>
                  <a:pt x="2138" y="13"/>
                </a:lnTo>
                <a:lnTo>
                  <a:pt x="2176" y="13"/>
                </a:lnTo>
                <a:lnTo>
                  <a:pt x="2201" y="13"/>
                </a:lnTo>
                <a:lnTo>
                  <a:pt x="2227" y="0"/>
                </a:lnTo>
                <a:lnTo>
                  <a:pt x="2252" y="0"/>
                </a:lnTo>
                <a:lnTo>
                  <a:pt x="2265" y="0"/>
                </a:lnTo>
                <a:lnTo>
                  <a:pt x="2290" y="0"/>
                </a:lnTo>
                <a:lnTo>
                  <a:pt x="2303" y="0"/>
                </a:lnTo>
                <a:lnTo>
                  <a:pt x="2329" y="0"/>
                </a:lnTo>
                <a:lnTo>
                  <a:pt x="2354" y="0"/>
                </a:lnTo>
                <a:lnTo>
                  <a:pt x="2392" y="0"/>
                </a:lnTo>
                <a:lnTo>
                  <a:pt x="2418" y="13"/>
                </a:lnTo>
                <a:lnTo>
                  <a:pt x="2443" y="26"/>
                </a:lnTo>
                <a:lnTo>
                  <a:pt x="2469" y="38"/>
                </a:lnTo>
                <a:lnTo>
                  <a:pt x="2507" y="51"/>
                </a:lnTo>
                <a:lnTo>
                  <a:pt x="2532" y="76"/>
                </a:lnTo>
                <a:lnTo>
                  <a:pt x="2558" y="102"/>
                </a:lnTo>
                <a:lnTo>
                  <a:pt x="2583" y="127"/>
                </a:lnTo>
                <a:lnTo>
                  <a:pt x="2596" y="140"/>
                </a:lnTo>
                <a:lnTo>
                  <a:pt x="2596" y="152"/>
                </a:lnTo>
                <a:lnTo>
                  <a:pt x="2596" y="165"/>
                </a:lnTo>
                <a:lnTo>
                  <a:pt x="2583" y="178"/>
                </a:lnTo>
                <a:lnTo>
                  <a:pt x="2570" y="190"/>
                </a:lnTo>
                <a:lnTo>
                  <a:pt x="2558" y="190"/>
                </a:lnTo>
                <a:lnTo>
                  <a:pt x="2532" y="203"/>
                </a:lnTo>
                <a:lnTo>
                  <a:pt x="2494" y="203"/>
                </a:lnTo>
                <a:lnTo>
                  <a:pt x="2469" y="203"/>
                </a:lnTo>
                <a:lnTo>
                  <a:pt x="2430" y="190"/>
                </a:lnTo>
                <a:lnTo>
                  <a:pt x="2418" y="190"/>
                </a:lnTo>
                <a:lnTo>
                  <a:pt x="2392" y="190"/>
                </a:lnTo>
                <a:lnTo>
                  <a:pt x="2380" y="190"/>
                </a:lnTo>
                <a:lnTo>
                  <a:pt x="2367" y="190"/>
                </a:lnTo>
                <a:lnTo>
                  <a:pt x="2341" y="190"/>
                </a:lnTo>
                <a:lnTo>
                  <a:pt x="2316" y="190"/>
                </a:lnTo>
                <a:lnTo>
                  <a:pt x="2278" y="178"/>
                </a:lnTo>
                <a:lnTo>
                  <a:pt x="2252" y="178"/>
                </a:lnTo>
                <a:lnTo>
                  <a:pt x="2214" y="178"/>
                </a:lnTo>
                <a:lnTo>
                  <a:pt x="2176" y="178"/>
                </a:lnTo>
                <a:lnTo>
                  <a:pt x="2138" y="178"/>
                </a:lnTo>
                <a:lnTo>
                  <a:pt x="2100" y="178"/>
                </a:lnTo>
                <a:lnTo>
                  <a:pt x="2049" y="178"/>
                </a:lnTo>
                <a:lnTo>
                  <a:pt x="2011" y="178"/>
                </a:lnTo>
                <a:lnTo>
                  <a:pt x="1960" y="178"/>
                </a:lnTo>
                <a:lnTo>
                  <a:pt x="1896" y="178"/>
                </a:lnTo>
                <a:lnTo>
                  <a:pt x="1680" y="190"/>
                </a:lnTo>
                <a:lnTo>
                  <a:pt x="1476" y="203"/>
                </a:lnTo>
                <a:lnTo>
                  <a:pt x="1273" y="216"/>
                </a:lnTo>
                <a:lnTo>
                  <a:pt x="1069" y="241"/>
                </a:lnTo>
                <a:lnTo>
                  <a:pt x="980" y="254"/>
                </a:lnTo>
                <a:lnTo>
                  <a:pt x="891" y="266"/>
                </a:lnTo>
                <a:lnTo>
                  <a:pt x="802" y="279"/>
                </a:lnTo>
                <a:lnTo>
                  <a:pt x="726" y="292"/>
                </a:lnTo>
                <a:lnTo>
                  <a:pt x="649" y="304"/>
                </a:lnTo>
                <a:lnTo>
                  <a:pt x="573" y="317"/>
                </a:lnTo>
                <a:lnTo>
                  <a:pt x="509" y="330"/>
                </a:lnTo>
                <a:lnTo>
                  <a:pt x="446" y="342"/>
                </a:lnTo>
              </a:path>
            </a:pathLst>
          </a:custGeom>
          <a:solidFill>
            <a:srgbClr val="FF0000"/>
          </a:solidFill>
          <a:ln w="12700">
            <a:solidFill>
              <a:srgbClr val="000000"/>
            </a:solidFill>
            <a:round/>
          </a:ln>
        </p:spPr>
        <p:txBody>
          <a:bodyPr/>
          <a:lstStyle/>
          <a:p>
            <a:endParaRPr lang="zh-CN" altLang="en-US"/>
          </a:p>
        </p:txBody>
      </p:sp>
      <p:sp>
        <p:nvSpPr>
          <p:cNvPr id="68636" name="Freeform 28"/>
          <p:cNvSpPr>
            <a:spLocks noChangeArrowheads="1"/>
          </p:cNvSpPr>
          <p:nvPr/>
        </p:nvSpPr>
        <p:spPr bwMode="auto">
          <a:xfrm>
            <a:off x="6643688" y="2188634"/>
            <a:ext cx="169862" cy="1191684"/>
          </a:xfrm>
          <a:custGeom>
            <a:avLst/>
            <a:gdLst>
              <a:gd name="T0" fmla="*/ 89 w 267"/>
              <a:gd name="T1" fmla="*/ 1406 h 1406"/>
              <a:gd name="T2" fmla="*/ 89 w 267"/>
              <a:gd name="T3" fmla="*/ 1241 h 1406"/>
              <a:gd name="T4" fmla="*/ 89 w 267"/>
              <a:gd name="T5" fmla="*/ 1089 h 1406"/>
              <a:gd name="T6" fmla="*/ 89 w 267"/>
              <a:gd name="T7" fmla="*/ 950 h 1406"/>
              <a:gd name="T8" fmla="*/ 89 w 267"/>
              <a:gd name="T9" fmla="*/ 823 h 1406"/>
              <a:gd name="T10" fmla="*/ 89 w 267"/>
              <a:gd name="T11" fmla="*/ 709 h 1406"/>
              <a:gd name="T12" fmla="*/ 89 w 267"/>
              <a:gd name="T13" fmla="*/ 595 h 1406"/>
              <a:gd name="T14" fmla="*/ 89 w 267"/>
              <a:gd name="T15" fmla="*/ 507 h 1406"/>
              <a:gd name="T16" fmla="*/ 76 w 267"/>
              <a:gd name="T17" fmla="*/ 418 h 1406"/>
              <a:gd name="T18" fmla="*/ 76 w 267"/>
              <a:gd name="T19" fmla="*/ 329 h 1406"/>
              <a:gd name="T20" fmla="*/ 76 w 267"/>
              <a:gd name="T21" fmla="*/ 266 h 1406"/>
              <a:gd name="T22" fmla="*/ 76 w 267"/>
              <a:gd name="T23" fmla="*/ 215 h 1406"/>
              <a:gd name="T24" fmla="*/ 64 w 267"/>
              <a:gd name="T25" fmla="*/ 164 h 1406"/>
              <a:gd name="T26" fmla="*/ 64 w 267"/>
              <a:gd name="T27" fmla="*/ 126 h 1406"/>
              <a:gd name="T28" fmla="*/ 64 w 267"/>
              <a:gd name="T29" fmla="*/ 101 h 1406"/>
              <a:gd name="T30" fmla="*/ 51 w 267"/>
              <a:gd name="T31" fmla="*/ 76 h 1406"/>
              <a:gd name="T32" fmla="*/ 13 w 267"/>
              <a:gd name="T33" fmla="*/ 50 h 1406"/>
              <a:gd name="T34" fmla="*/ 0 w 267"/>
              <a:gd name="T35" fmla="*/ 25 h 1406"/>
              <a:gd name="T36" fmla="*/ 13 w 267"/>
              <a:gd name="T37" fmla="*/ 12 h 1406"/>
              <a:gd name="T38" fmla="*/ 26 w 267"/>
              <a:gd name="T39" fmla="*/ 0 h 1406"/>
              <a:gd name="T40" fmla="*/ 51 w 267"/>
              <a:gd name="T41" fmla="*/ 0 h 1406"/>
              <a:gd name="T42" fmla="*/ 102 w 267"/>
              <a:gd name="T43" fmla="*/ 0 h 1406"/>
              <a:gd name="T44" fmla="*/ 153 w 267"/>
              <a:gd name="T45" fmla="*/ 12 h 1406"/>
              <a:gd name="T46" fmla="*/ 191 w 267"/>
              <a:gd name="T47" fmla="*/ 25 h 1406"/>
              <a:gd name="T48" fmla="*/ 229 w 267"/>
              <a:gd name="T49" fmla="*/ 38 h 1406"/>
              <a:gd name="T50" fmla="*/ 255 w 267"/>
              <a:gd name="T51" fmla="*/ 50 h 1406"/>
              <a:gd name="T52" fmla="*/ 255 w 267"/>
              <a:gd name="T53" fmla="*/ 76 h 1406"/>
              <a:gd name="T54" fmla="*/ 255 w 267"/>
              <a:gd name="T55" fmla="*/ 126 h 1406"/>
              <a:gd name="T56" fmla="*/ 255 w 267"/>
              <a:gd name="T57" fmla="*/ 164 h 1406"/>
              <a:gd name="T58" fmla="*/ 242 w 267"/>
              <a:gd name="T59" fmla="*/ 215 h 1406"/>
              <a:gd name="T60" fmla="*/ 242 w 267"/>
              <a:gd name="T61" fmla="*/ 291 h 1406"/>
              <a:gd name="T62" fmla="*/ 229 w 267"/>
              <a:gd name="T63" fmla="*/ 418 h 1406"/>
              <a:gd name="T64" fmla="*/ 229 w 267"/>
              <a:gd name="T65" fmla="*/ 570 h 1406"/>
              <a:gd name="T66" fmla="*/ 216 w 267"/>
              <a:gd name="T67" fmla="*/ 773 h 1406"/>
              <a:gd name="T68" fmla="*/ 216 w 267"/>
              <a:gd name="T69" fmla="*/ 988 h 1406"/>
              <a:gd name="T70" fmla="*/ 204 w 267"/>
              <a:gd name="T71" fmla="*/ 1254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 h="1406">
                <a:moveTo>
                  <a:pt x="204" y="1406"/>
                </a:moveTo>
                <a:lnTo>
                  <a:pt x="89" y="1406"/>
                </a:lnTo>
                <a:lnTo>
                  <a:pt x="89" y="1317"/>
                </a:lnTo>
                <a:lnTo>
                  <a:pt x="89" y="1241"/>
                </a:lnTo>
                <a:lnTo>
                  <a:pt x="89" y="1165"/>
                </a:lnTo>
                <a:lnTo>
                  <a:pt x="89" y="1089"/>
                </a:lnTo>
                <a:lnTo>
                  <a:pt x="89" y="1026"/>
                </a:lnTo>
                <a:lnTo>
                  <a:pt x="89" y="950"/>
                </a:lnTo>
                <a:lnTo>
                  <a:pt x="89" y="887"/>
                </a:lnTo>
                <a:lnTo>
                  <a:pt x="89" y="823"/>
                </a:lnTo>
                <a:lnTo>
                  <a:pt x="89" y="760"/>
                </a:lnTo>
                <a:lnTo>
                  <a:pt x="89" y="709"/>
                </a:lnTo>
                <a:lnTo>
                  <a:pt x="89" y="659"/>
                </a:lnTo>
                <a:lnTo>
                  <a:pt x="89" y="595"/>
                </a:lnTo>
                <a:lnTo>
                  <a:pt x="89" y="545"/>
                </a:lnTo>
                <a:lnTo>
                  <a:pt x="89" y="507"/>
                </a:lnTo>
                <a:lnTo>
                  <a:pt x="76" y="456"/>
                </a:lnTo>
                <a:lnTo>
                  <a:pt x="76" y="418"/>
                </a:lnTo>
                <a:lnTo>
                  <a:pt x="76" y="367"/>
                </a:lnTo>
                <a:lnTo>
                  <a:pt x="76" y="329"/>
                </a:lnTo>
                <a:lnTo>
                  <a:pt x="76" y="304"/>
                </a:lnTo>
                <a:lnTo>
                  <a:pt x="76" y="266"/>
                </a:lnTo>
                <a:lnTo>
                  <a:pt x="76" y="240"/>
                </a:lnTo>
                <a:lnTo>
                  <a:pt x="76" y="215"/>
                </a:lnTo>
                <a:lnTo>
                  <a:pt x="64" y="190"/>
                </a:lnTo>
                <a:lnTo>
                  <a:pt x="64" y="164"/>
                </a:lnTo>
                <a:lnTo>
                  <a:pt x="64" y="139"/>
                </a:lnTo>
                <a:lnTo>
                  <a:pt x="64" y="126"/>
                </a:lnTo>
                <a:lnTo>
                  <a:pt x="64" y="114"/>
                </a:lnTo>
                <a:lnTo>
                  <a:pt x="64" y="101"/>
                </a:lnTo>
                <a:lnTo>
                  <a:pt x="51" y="88"/>
                </a:lnTo>
                <a:lnTo>
                  <a:pt x="51" y="76"/>
                </a:lnTo>
                <a:lnTo>
                  <a:pt x="26" y="63"/>
                </a:lnTo>
                <a:lnTo>
                  <a:pt x="13" y="50"/>
                </a:lnTo>
                <a:lnTo>
                  <a:pt x="0" y="38"/>
                </a:lnTo>
                <a:lnTo>
                  <a:pt x="0" y="25"/>
                </a:lnTo>
                <a:lnTo>
                  <a:pt x="0" y="12"/>
                </a:lnTo>
                <a:lnTo>
                  <a:pt x="13" y="12"/>
                </a:lnTo>
                <a:lnTo>
                  <a:pt x="13" y="0"/>
                </a:lnTo>
                <a:lnTo>
                  <a:pt x="26" y="0"/>
                </a:lnTo>
                <a:lnTo>
                  <a:pt x="38" y="0"/>
                </a:lnTo>
                <a:lnTo>
                  <a:pt x="51" y="0"/>
                </a:lnTo>
                <a:lnTo>
                  <a:pt x="76" y="0"/>
                </a:lnTo>
                <a:lnTo>
                  <a:pt x="102" y="0"/>
                </a:lnTo>
                <a:lnTo>
                  <a:pt x="127" y="0"/>
                </a:lnTo>
                <a:lnTo>
                  <a:pt x="153" y="12"/>
                </a:lnTo>
                <a:lnTo>
                  <a:pt x="178" y="12"/>
                </a:lnTo>
                <a:lnTo>
                  <a:pt x="191" y="25"/>
                </a:lnTo>
                <a:lnTo>
                  <a:pt x="216" y="25"/>
                </a:lnTo>
                <a:lnTo>
                  <a:pt x="229" y="38"/>
                </a:lnTo>
                <a:lnTo>
                  <a:pt x="242" y="38"/>
                </a:lnTo>
                <a:lnTo>
                  <a:pt x="255" y="50"/>
                </a:lnTo>
                <a:lnTo>
                  <a:pt x="255" y="63"/>
                </a:lnTo>
                <a:lnTo>
                  <a:pt x="255" y="76"/>
                </a:lnTo>
                <a:lnTo>
                  <a:pt x="267" y="101"/>
                </a:lnTo>
                <a:lnTo>
                  <a:pt x="255" y="126"/>
                </a:lnTo>
                <a:lnTo>
                  <a:pt x="255" y="152"/>
                </a:lnTo>
                <a:lnTo>
                  <a:pt x="255" y="164"/>
                </a:lnTo>
                <a:lnTo>
                  <a:pt x="255" y="177"/>
                </a:lnTo>
                <a:lnTo>
                  <a:pt x="242" y="215"/>
                </a:lnTo>
                <a:lnTo>
                  <a:pt x="242" y="253"/>
                </a:lnTo>
                <a:lnTo>
                  <a:pt x="242" y="291"/>
                </a:lnTo>
                <a:lnTo>
                  <a:pt x="242" y="354"/>
                </a:lnTo>
                <a:lnTo>
                  <a:pt x="229" y="418"/>
                </a:lnTo>
                <a:lnTo>
                  <a:pt x="229" y="494"/>
                </a:lnTo>
                <a:lnTo>
                  <a:pt x="229" y="570"/>
                </a:lnTo>
                <a:lnTo>
                  <a:pt x="229" y="671"/>
                </a:lnTo>
                <a:lnTo>
                  <a:pt x="216" y="773"/>
                </a:lnTo>
                <a:lnTo>
                  <a:pt x="216" y="874"/>
                </a:lnTo>
                <a:lnTo>
                  <a:pt x="216" y="988"/>
                </a:lnTo>
                <a:lnTo>
                  <a:pt x="204" y="1127"/>
                </a:lnTo>
                <a:lnTo>
                  <a:pt x="204" y="1254"/>
                </a:lnTo>
                <a:lnTo>
                  <a:pt x="204" y="1406"/>
                </a:lnTo>
              </a:path>
            </a:pathLst>
          </a:custGeom>
          <a:solidFill>
            <a:srgbClr val="FF0000"/>
          </a:solidFill>
          <a:ln w="12700">
            <a:solidFill>
              <a:srgbClr val="000000"/>
            </a:solidFill>
            <a:round/>
          </a:ln>
        </p:spPr>
        <p:txBody>
          <a:bodyPr/>
          <a:lstStyle/>
          <a:p>
            <a:endParaRPr lang="zh-CN" altLang="en-US"/>
          </a:p>
        </p:txBody>
      </p:sp>
      <p:sp>
        <p:nvSpPr>
          <p:cNvPr id="46100"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solidFill>
                  <a:srgbClr val="FF0000"/>
                </a:solidFill>
                <a:latin typeface="楷体" panose="02010609060101010101" pitchFamily="49" charset="-122"/>
                <a:ea typeface="楷体" panose="02010609060101010101" pitchFamily="49" charset="-122"/>
              </a:rPr>
              <a:t>妻</a:t>
            </a:r>
            <a:r>
              <a:rPr lang="zh-CN" altLang="en-US" sz="6000">
                <a:latin typeface="楷体" panose="02010609060101010101" pitchFamily="49" charset="-122"/>
                <a:ea typeface="楷体" panose="02010609060101010101" pitchFamily="49" charset="-122"/>
              </a:rPr>
              <a:t>子</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32" name="矩形 2"/>
          <p:cNvSpPr>
            <a:spLocks noChangeArrowheads="1"/>
          </p:cNvSpPr>
          <p:nvPr/>
        </p:nvSpPr>
        <p:spPr bwMode="auto">
          <a:xfrm>
            <a:off x="5287963" y="4917017"/>
            <a:ext cx="3389312"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中间扁框朝左、一横右边出头、一竖贯穿上横，女字要扁宽，一横最长。</a:t>
            </a:r>
            <a:endParaRPr lang="zh-CN" altLang="en-US" sz="2000" b="1" dirty="0">
              <a:solidFill>
                <a:schemeClr val="tx1"/>
              </a:solidFill>
              <a:latin typeface="+mj-ea"/>
              <a:ea typeface="+mj-ea"/>
            </a:endParaRPr>
          </a:p>
        </p:txBody>
      </p:sp>
      <p:sp>
        <p:nvSpPr>
          <p:cNvPr id="46102"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妻</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34" name="矩形 33"/>
          <p:cNvSpPr>
            <a:spLocks noChangeArrowheads="1"/>
          </p:cNvSpPr>
          <p:nvPr/>
        </p:nvSpPr>
        <p:spPr bwMode="auto">
          <a:xfrm>
            <a:off x="2832101"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qī</a:t>
            </a:r>
            <a:endParaRPr lang="en-US" altLang="zh-CN" sz="4800" b="1">
              <a:solidFill>
                <a:srgbClr val="FF0000"/>
              </a:solidFill>
              <a:latin typeface="方正姚体" pitchFamily="2" charset="-122"/>
              <a:ea typeface="方正姚体" pitchFamily="2" charset="-122"/>
            </a:endParaRPr>
          </a:p>
        </p:txBody>
      </p:sp>
      <p:sp>
        <p:nvSpPr>
          <p:cNvPr id="35" name="TextBox 34"/>
          <p:cNvSpPr txBox="1">
            <a:spLocks noChangeArrowheads="1"/>
          </p:cNvSpPr>
          <p:nvPr/>
        </p:nvSpPr>
        <p:spPr bwMode="auto">
          <a:xfrm>
            <a:off x="715964" y="4040717"/>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上下</a:t>
            </a:r>
            <a:endParaRPr lang="zh-CN" altLang="en-US" sz="2200" b="1" dirty="0" smtClean="0">
              <a:latin typeface="+mj-ea"/>
            </a:endParaRPr>
          </a:p>
        </p:txBody>
      </p:sp>
      <p:sp>
        <p:nvSpPr>
          <p:cNvPr id="36" name="TextBox 35"/>
          <p:cNvSpPr txBox="1">
            <a:spLocks noChangeArrowheads="1"/>
          </p:cNvSpPr>
          <p:nvPr/>
        </p:nvSpPr>
        <p:spPr bwMode="auto">
          <a:xfrm>
            <a:off x="715963" y="49974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夫妻   妻离子散</a:t>
            </a:r>
            <a:endParaRPr lang="zh-CN" altLang="en-US" sz="2200" b="1" dirty="0" smtClean="0">
              <a:solidFill>
                <a:srgbClr val="000000"/>
              </a:solidFill>
              <a:latin typeface="+mj-ea"/>
              <a:ea typeface="+mj-ea"/>
            </a:endParaRPr>
          </a:p>
        </p:txBody>
      </p:sp>
      <p:sp>
        <p:nvSpPr>
          <p:cNvPr id="37" name="TextBox 36"/>
          <p:cNvSpPr txBox="1">
            <a:spLocks noChangeArrowheads="1"/>
          </p:cNvSpPr>
          <p:nvPr/>
        </p:nvSpPr>
        <p:spPr bwMode="auto">
          <a:xfrm>
            <a:off x="715963" y="5475818"/>
            <a:ext cx="4348162"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我们老师的妻子是一个贤</a:t>
            </a:r>
            <a:endParaRPr lang="en-US" altLang="zh-CN" sz="2200" b="1" dirty="0" smtClean="0">
              <a:latin typeface="+mj-ea"/>
              <a:ea typeface="+mj-ea"/>
            </a:endParaRPr>
          </a:p>
          <a:p>
            <a:pPr eaLnBrk="1" hangingPunct="1">
              <a:defRPr/>
            </a:pPr>
            <a:r>
              <a:rPr lang="en-US" altLang="zh-CN" sz="2200" b="1" dirty="0" smtClean="0">
                <a:latin typeface="+mj-ea"/>
                <a:ea typeface="+mj-ea"/>
              </a:rPr>
              <a:t>      </a:t>
            </a:r>
            <a:r>
              <a:rPr lang="zh-CN" altLang="en-US" sz="2200" b="1" dirty="0" smtClean="0">
                <a:latin typeface="+mj-ea"/>
                <a:ea typeface="+mj-ea"/>
              </a:rPr>
              <a:t>惠的女人。 </a:t>
            </a:r>
            <a:endParaRPr lang="zh-CN" altLang="en-US" sz="2200" b="1" dirty="0" smtClean="0">
              <a:solidFill>
                <a:srgbClr val="000000"/>
              </a:solidFill>
              <a:latin typeface="+mj-ea"/>
              <a:ea typeface="+mj-ea"/>
            </a:endParaRPr>
          </a:p>
        </p:txBody>
      </p:sp>
      <p:sp>
        <p:nvSpPr>
          <p:cNvPr id="38" name="TextBox 37"/>
          <p:cNvSpPr txBox="1">
            <a:spLocks noChangeArrowheads="1"/>
          </p:cNvSpPr>
          <p:nvPr/>
        </p:nvSpPr>
        <p:spPr bwMode="auto">
          <a:xfrm>
            <a:off x="706439" y="451908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Q  </a:t>
            </a:r>
            <a:r>
              <a:rPr lang="zh-CN" altLang="en-US" sz="2200" b="1" dirty="0" smtClean="0">
                <a:solidFill>
                  <a:srgbClr val="0000FF"/>
                </a:solidFill>
                <a:latin typeface="+mj-ea"/>
                <a:ea typeface="+mj-ea"/>
              </a:rPr>
              <a:t>部首：</a:t>
            </a:r>
            <a:r>
              <a:rPr lang="zh-CN" altLang="en-US" sz="2200" b="1" dirty="0" smtClean="0">
                <a:latin typeface="+mj-ea"/>
                <a:ea typeface="+mj-ea"/>
              </a:rPr>
              <a:t>女</a:t>
            </a:r>
            <a:endParaRPr lang="zh-CN" altLang="en-US" sz="2200" b="1" dirty="0" smtClean="0">
              <a:latin typeface="+mj-ea"/>
              <a:ea typeface="+mj-ea"/>
            </a:endParaRPr>
          </a:p>
        </p:txBody>
      </p:sp>
      <p:grpSp>
        <p:nvGrpSpPr>
          <p:cNvPr id="46108" name="组合 26"/>
          <p:cNvGrpSpPr/>
          <p:nvPr/>
        </p:nvGrpSpPr>
        <p:grpSpPr bwMode="auto">
          <a:xfrm>
            <a:off x="579438" y="1028701"/>
            <a:ext cx="1331912" cy="630767"/>
            <a:chOff x="579880" y="770997"/>
            <a:chExt cx="1331484" cy="473953"/>
          </a:xfrm>
        </p:grpSpPr>
        <p:sp>
          <p:nvSpPr>
            <p:cNvPr id="40" name="圆角矩形 39"/>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1"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3"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8637"/>
                                        </p:tgtEl>
                                        <p:attrNameLst>
                                          <p:attrName>style.visibility</p:attrName>
                                        </p:attrNameLst>
                                      </p:cBhvr>
                                      <p:to>
                                        <p:strVal val="visible"/>
                                      </p:to>
                                    </p:set>
                                    <p:animEffect transition="in" filter="wipe(left)">
                                      <p:cBhvr>
                                        <p:cTn id="19" dur="500"/>
                                        <p:tgtEl>
                                          <p:spTgt spid="686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8638"/>
                                        </p:tgtEl>
                                        <p:attrNameLst>
                                          <p:attrName>style.visibility</p:attrName>
                                        </p:attrNameLst>
                                      </p:cBhvr>
                                      <p:to>
                                        <p:strVal val="visible"/>
                                      </p:to>
                                    </p:set>
                                    <p:animEffect transition="in" filter="wipe(left)">
                                      <p:cBhvr>
                                        <p:cTn id="24" dur="500"/>
                                        <p:tgtEl>
                                          <p:spTgt spid="686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8639"/>
                                        </p:tgtEl>
                                        <p:attrNameLst>
                                          <p:attrName>style.visibility</p:attrName>
                                        </p:attrNameLst>
                                      </p:cBhvr>
                                      <p:to>
                                        <p:strVal val="visible"/>
                                      </p:to>
                                    </p:set>
                                    <p:animEffect transition="in" filter="wipe(left)">
                                      <p:cBhvr>
                                        <p:cTn id="29" dur="500"/>
                                        <p:tgtEl>
                                          <p:spTgt spid="686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8640"/>
                                        </p:tgtEl>
                                        <p:attrNameLst>
                                          <p:attrName>style.visibility</p:attrName>
                                        </p:attrNameLst>
                                      </p:cBhvr>
                                      <p:to>
                                        <p:strVal val="visible"/>
                                      </p:to>
                                    </p:set>
                                    <p:animEffect transition="in" filter="wipe(left)">
                                      <p:cBhvr>
                                        <p:cTn id="34" dur="500"/>
                                        <p:tgtEl>
                                          <p:spTgt spid="686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8636"/>
                                        </p:tgtEl>
                                        <p:attrNameLst>
                                          <p:attrName>style.visibility</p:attrName>
                                        </p:attrNameLst>
                                      </p:cBhvr>
                                      <p:to>
                                        <p:strVal val="visible"/>
                                      </p:to>
                                    </p:set>
                                    <p:animEffect transition="in" filter="wipe(up)">
                                      <p:cBhvr>
                                        <p:cTn id="39" dur="500"/>
                                        <p:tgtEl>
                                          <p:spTgt spid="686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8641"/>
                                        </p:tgtEl>
                                        <p:attrNameLst>
                                          <p:attrName>style.visibility</p:attrName>
                                        </p:attrNameLst>
                                      </p:cBhvr>
                                      <p:to>
                                        <p:strVal val="visible"/>
                                      </p:to>
                                    </p:set>
                                    <p:animEffect transition="in" filter="wipe(up)">
                                      <p:cBhvr>
                                        <p:cTn id="44" dur="500"/>
                                        <p:tgtEl>
                                          <p:spTgt spid="686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8642"/>
                                        </p:tgtEl>
                                        <p:attrNameLst>
                                          <p:attrName>style.visibility</p:attrName>
                                        </p:attrNameLst>
                                      </p:cBhvr>
                                      <p:to>
                                        <p:strVal val="visible"/>
                                      </p:to>
                                    </p:set>
                                    <p:animEffect transition="in" filter="wipe(up)">
                                      <p:cBhvr>
                                        <p:cTn id="49" dur="500"/>
                                        <p:tgtEl>
                                          <p:spTgt spid="686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8643"/>
                                        </p:tgtEl>
                                        <p:attrNameLst>
                                          <p:attrName>style.visibility</p:attrName>
                                        </p:attrNameLst>
                                      </p:cBhvr>
                                      <p:to>
                                        <p:strVal val="visible"/>
                                      </p:to>
                                    </p:set>
                                    <p:animEffect transition="in" filter="wipe(left)">
                                      <p:cBhvr>
                                        <p:cTn id="54" dur="500"/>
                                        <p:tgtEl>
                                          <p:spTgt spid="6864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inVertical)">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Freeform 29"/>
          <p:cNvSpPr>
            <a:spLocks noChangeArrowheads="1"/>
          </p:cNvSpPr>
          <p:nvPr/>
        </p:nvSpPr>
        <p:spPr bwMode="auto">
          <a:xfrm>
            <a:off x="6450014" y="2402418"/>
            <a:ext cx="669925" cy="215900"/>
          </a:xfrm>
          <a:custGeom>
            <a:avLst/>
            <a:gdLst>
              <a:gd name="T0" fmla="*/ 521 w 1056"/>
              <a:gd name="T1" fmla="*/ 76 h 254"/>
              <a:gd name="T2" fmla="*/ 636 w 1056"/>
              <a:gd name="T3" fmla="*/ 38 h 254"/>
              <a:gd name="T4" fmla="*/ 750 w 1056"/>
              <a:gd name="T5" fmla="*/ 13 h 254"/>
              <a:gd name="T6" fmla="*/ 839 w 1056"/>
              <a:gd name="T7" fmla="*/ 0 h 254"/>
              <a:gd name="T8" fmla="*/ 903 w 1056"/>
              <a:gd name="T9" fmla="*/ 0 h 254"/>
              <a:gd name="T10" fmla="*/ 954 w 1056"/>
              <a:gd name="T11" fmla="*/ 13 h 254"/>
              <a:gd name="T12" fmla="*/ 1030 w 1056"/>
              <a:gd name="T13" fmla="*/ 38 h 254"/>
              <a:gd name="T14" fmla="*/ 1043 w 1056"/>
              <a:gd name="T15" fmla="*/ 63 h 254"/>
              <a:gd name="T16" fmla="*/ 1043 w 1056"/>
              <a:gd name="T17" fmla="*/ 76 h 254"/>
              <a:gd name="T18" fmla="*/ 1005 w 1056"/>
              <a:gd name="T19" fmla="*/ 89 h 254"/>
              <a:gd name="T20" fmla="*/ 979 w 1056"/>
              <a:gd name="T21" fmla="*/ 101 h 254"/>
              <a:gd name="T22" fmla="*/ 929 w 1056"/>
              <a:gd name="T23" fmla="*/ 114 h 254"/>
              <a:gd name="T24" fmla="*/ 865 w 1056"/>
              <a:gd name="T25" fmla="*/ 127 h 254"/>
              <a:gd name="T26" fmla="*/ 789 w 1056"/>
              <a:gd name="T27" fmla="*/ 152 h 254"/>
              <a:gd name="T28" fmla="*/ 700 w 1056"/>
              <a:gd name="T29" fmla="*/ 165 h 254"/>
              <a:gd name="T30" fmla="*/ 610 w 1056"/>
              <a:gd name="T31" fmla="*/ 177 h 254"/>
              <a:gd name="T32" fmla="*/ 521 w 1056"/>
              <a:gd name="T33" fmla="*/ 203 h 254"/>
              <a:gd name="T34" fmla="*/ 445 w 1056"/>
              <a:gd name="T35" fmla="*/ 216 h 254"/>
              <a:gd name="T36" fmla="*/ 381 w 1056"/>
              <a:gd name="T37" fmla="*/ 228 h 254"/>
              <a:gd name="T38" fmla="*/ 318 w 1056"/>
              <a:gd name="T39" fmla="*/ 241 h 254"/>
              <a:gd name="T40" fmla="*/ 267 w 1056"/>
              <a:gd name="T41" fmla="*/ 241 h 254"/>
              <a:gd name="T42" fmla="*/ 229 w 1056"/>
              <a:gd name="T43" fmla="*/ 254 h 254"/>
              <a:gd name="T44" fmla="*/ 203 w 1056"/>
              <a:gd name="T45" fmla="*/ 254 h 254"/>
              <a:gd name="T46" fmla="*/ 152 w 1056"/>
              <a:gd name="T47" fmla="*/ 254 h 254"/>
              <a:gd name="T48" fmla="*/ 89 w 1056"/>
              <a:gd name="T49" fmla="*/ 241 h 254"/>
              <a:gd name="T50" fmla="*/ 38 w 1056"/>
              <a:gd name="T51" fmla="*/ 216 h 254"/>
              <a:gd name="T52" fmla="*/ 13 w 1056"/>
              <a:gd name="T53" fmla="*/ 190 h 254"/>
              <a:gd name="T54" fmla="*/ 13 w 1056"/>
              <a:gd name="T55" fmla="*/ 177 h 254"/>
              <a:gd name="T56" fmla="*/ 25 w 1056"/>
              <a:gd name="T57" fmla="*/ 165 h 254"/>
              <a:gd name="T58" fmla="*/ 63 w 1056"/>
              <a:gd name="T59" fmla="*/ 165 h 254"/>
              <a:gd name="T60" fmla="*/ 102 w 1056"/>
              <a:gd name="T61" fmla="*/ 165 h 254"/>
              <a:gd name="T62" fmla="*/ 178 w 1056"/>
              <a:gd name="T63" fmla="*/ 152 h 254"/>
              <a:gd name="T64" fmla="*/ 280 w 1056"/>
              <a:gd name="T65" fmla="*/ 127 h 254"/>
              <a:gd name="T66" fmla="*/ 407 w 1056"/>
              <a:gd name="T67"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6" h="254">
                <a:moveTo>
                  <a:pt x="483" y="76"/>
                </a:moveTo>
                <a:lnTo>
                  <a:pt x="521" y="76"/>
                </a:lnTo>
                <a:lnTo>
                  <a:pt x="560" y="63"/>
                </a:lnTo>
                <a:lnTo>
                  <a:pt x="636" y="38"/>
                </a:lnTo>
                <a:lnTo>
                  <a:pt x="700" y="25"/>
                </a:lnTo>
                <a:lnTo>
                  <a:pt x="750" y="13"/>
                </a:lnTo>
                <a:lnTo>
                  <a:pt x="801" y="13"/>
                </a:lnTo>
                <a:lnTo>
                  <a:pt x="839" y="0"/>
                </a:lnTo>
                <a:lnTo>
                  <a:pt x="878" y="0"/>
                </a:lnTo>
                <a:lnTo>
                  <a:pt x="903" y="0"/>
                </a:lnTo>
                <a:lnTo>
                  <a:pt x="929" y="0"/>
                </a:lnTo>
                <a:lnTo>
                  <a:pt x="954" y="13"/>
                </a:lnTo>
                <a:lnTo>
                  <a:pt x="1005" y="25"/>
                </a:lnTo>
                <a:lnTo>
                  <a:pt x="1030" y="38"/>
                </a:lnTo>
                <a:lnTo>
                  <a:pt x="1043" y="51"/>
                </a:lnTo>
                <a:lnTo>
                  <a:pt x="1043" y="63"/>
                </a:lnTo>
                <a:lnTo>
                  <a:pt x="1056" y="63"/>
                </a:lnTo>
                <a:lnTo>
                  <a:pt x="1043" y="76"/>
                </a:lnTo>
                <a:lnTo>
                  <a:pt x="1030" y="89"/>
                </a:lnTo>
                <a:lnTo>
                  <a:pt x="1005" y="89"/>
                </a:lnTo>
                <a:lnTo>
                  <a:pt x="992" y="101"/>
                </a:lnTo>
                <a:lnTo>
                  <a:pt x="979" y="101"/>
                </a:lnTo>
                <a:lnTo>
                  <a:pt x="954" y="114"/>
                </a:lnTo>
                <a:lnTo>
                  <a:pt x="929" y="114"/>
                </a:lnTo>
                <a:lnTo>
                  <a:pt x="890" y="127"/>
                </a:lnTo>
                <a:lnTo>
                  <a:pt x="865" y="127"/>
                </a:lnTo>
                <a:lnTo>
                  <a:pt x="827" y="139"/>
                </a:lnTo>
                <a:lnTo>
                  <a:pt x="789" y="152"/>
                </a:lnTo>
                <a:lnTo>
                  <a:pt x="750" y="152"/>
                </a:lnTo>
                <a:lnTo>
                  <a:pt x="700" y="165"/>
                </a:lnTo>
                <a:lnTo>
                  <a:pt x="661" y="177"/>
                </a:lnTo>
                <a:lnTo>
                  <a:pt x="610" y="177"/>
                </a:lnTo>
                <a:lnTo>
                  <a:pt x="560" y="190"/>
                </a:lnTo>
                <a:lnTo>
                  <a:pt x="521" y="203"/>
                </a:lnTo>
                <a:lnTo>
                  <a:pt x="483" y="203"/>
                </a:lnTo>
                <a:lnTo>
                  <a:pt x="445" y="216"/>
                </a:lnTo>
                <a:lnTo>
                  <a:pt x="407" y="228"/>
                </a:lnTo>
                <a:lnTo>
                  <a:pt x="381" y="228"/>
                </a:lnTo>
                <a:lnTo>
                  <a:pt x="343" y="228"/>
                </a:lnTo>
                <a:lnTo>
                  <a:pt x="318" y="241"/>
                </a:lnTo>
                <a:lnTo>
                  <a:pt x="292" y="241"/>
                </a:lnTo>
                <a:lnTo>
                  <a:pt x="267" y="241"/>
                </a:lnTo>
                <a:lnTo>
                  <a:pt x="242" y="241"/>
                </a:lnTo>
                <a:lnTo>
                  <a:pt x="229" y="254"/>
                </a:lnTo>
                <a:lnTo>
                  <a:pt x="216" y="254"/>
                </a:lnTo>
                <a:lnTo>
                  <a:pt x="203" y="254"/>
                </a:lnTo>
                <a:lnTo>
                  <a:pt x="191" y="254"/>
                </a:lnTo>
                <a:lnTo>
                  <a:pt x="152" y="254"/>
                </a:lnTo>
                <a:lnTo>
                  <a:pt x="114" y="254"/>
                </a:lnTo>
                <a:lnTo>
                  <a:pt x="89" y="241"/>
                </a:lnTo>
                <a:lnTo>
                  <a:pt x="63" y="228"/>
                </a:lnTo>
                <a:lnTo>
                  <a:pt x="38" y="216"/>
                </a:lnTo>
                <a:lnTo>
                  <a:pt x="13" y="203"/>
                </a:lnTo>
                <a:lnTo>
                  <a:pt x="13" y="190"/>
                </a:lnTo>
                <a:lnTo>
                  <a:pt x="0" y="177"/>
                </a:lnTo>
                <a:lnTo>
                  <a:pt x="13" y="177"/>
                </a:lnTo>
                <a:lnTo>
                  <a:pt x="25" y="177"/>
                </a:lnTo>
                <a:lnTo>
                  <a:pt x="25" y="165"/>
                </a:lnTo>
                <a:lnTo>
                  <a:pt x="38" y="165"/>
                </a:lnTo>
                <a:lnTo>
                  <a:pt x="63" y="165"/>
                </a:lnTo>
                <a:lnTo>
                  <a:pt x="76" y="165"/>
                </a:lnTo>
                <a:lnTo>
                  <a:pt x="102" y="165"/>
                </a:lnTo>
                <a:lnTo>
                  <a:pt x="140" y="152"/>
                </a:lnTo>
                <a:lnTo>
                  <a:pt x="178" y="152"/>
                </a:lnTo>
                <a:lnTo>
                  <a:pt x="216" y="139"/>
                </a:lnTo>
                <a:lnTo>
                  <a:pt x="280" y="127"/>
                </a:lnTo>
                <a:lnTo>
                  <a:pt x="331" y="114"/>
                </a:lnTo>
                <a:lnTo>
                  <a:pt x="407" y="101"/>
                </a:lnTo>
                <a:lnTo>
                  <a:pt x="483" y="76"/>
                </a:lnTo>
              </a:path>
            </a:pathLst>
          </a:custGeom>
          <a:solidFill>
            <a:srgbClr val="FF0000"/>
          </a:solidFill>
          <a:ln w="12700">
            <a:solidFill>
              <a:srgbClr val="000000"/>
            </a:solidFill>
            <a:round/>
          </a:ln>
        </p:spPr>
        <p:txBody>
          <a:bodyPr/>
          <a:lstStyle/>
          <a:p>
            <a:endParaRPr lang="zh-CN" altLang="en-US"/>
          </a:p>
        </p:txBody>
      </p:sp>
      <p:sp>
        <p:nvSpPr>
          <p:cNvPr id="4" name="Freeform 30"/>
          <p:cNvSpPr>
            <a:spLocks noChangeArrowheads="1"/>
          </p:cNvSpPr>
          <p:nvPr/>
        </p:nvSpPr>
        <p:spPr bwMode="auto">
          <a:xfrm>
            <a:off x="6392864" y="2702984"/>
            <a:ext cx="776287" cy="601133"/>
          </a:xfrm>
          <a:custGeom>
            <a:avLst/>
            <a:gdLst>
              <a:gd name="T0" fmla="*/ 979 w 1221"/>
              <a:gd name="T1" fmla="*/ 709 h 709"/>
              <a:gd name="T2" fmla="*/ 979 w 1221"/>
              <a:gd name="T3" fmla="*/ 595 h 709"/>
              <a:gd name="T4" fmla="*/ 979 w 1221"/>
              <a:gd name="T5" fmla="*/ 494 h 709"/>
              <a:gd name="T6" fmla="*/ 992 w 1221"/>
              <a:gd name="T7" fmla="*/ 405 h 709"/>
              <a:gd name="T8" fmla="*/ 992 w 1221"/>
              <a:gd name="T9" fmla="*/ 329 h 709"/>
              <a:gd name="T10" fmla="*/ 992 w 1221"/>
              <a:gd name="T11" fmla="*/ 279 h 709"/>
              <a:gd name="T12" fmla="*/ 992 w 1221"/>
              <a:gd name="T13" fmla="*/ 228 h 709"/>
              <a:gd name="T14" fmla="*/ 992 w 1221"/>
              <a:gd name="T15" fmla="*/ 203 h 709"/>
              <a:gd name="T16" fmla="*/ 992 w 1221"/>
              <a:gd name="T17" fmla="*/ 177 h 709"/>
              <a:gd name="T18" fmla="*/ 967 w 1221"/>
              <a:gd name="T19" fmla="*/ 165 h 709"/>
              <a:gd name="T20" fmla="*/ 941 w 1221"/>
              <a:gd name="T21" fmla="*/ 152 h 709"/>
              <a:gd name="T22" fmla="*/ 916 w 1221"/>
              <a:gd name="T23" fmla="*/ 139 h 709"/>
              <a:gd name="T24" fmla="*/ 865 w 1221"/>
              <a:gd name="T25" fmla="*/ 152 h 709"/>
              <a:gd name="T26" fmla="*/ 801 w 1221"/>
              <a:gd name="T27" fmla="*/ 152 h 709"/>
              <a:gd name="T28" fmla="*/ 712 w 1221"/>
              <a:gd name="T29" fmla="*/ 165 h 709"/>
              <a:gd name="T30" fmla="*/ 610 w 1221"/>
              <a:gd name="T31" fmla="*/ 177 h 709"/>
              <a:gd name="T32" fmla="*/ 496 w 1221"/>
              <a:gd name="T33" fmla="*/ 203 h 709"/>
              <a:gd name="T34" fmla="*/ 381 w 1221"/>
              <a:gd name="T35" fmla="*/ 228 h 709"/>
              <a:gd name="T36" fmla="*/ 280 w 1221"/>
              <a:gd name="T37" fmla="*/ 241 h 709"/>
              <a:gd name="T38" fmla="*/ 216 w 1221"/>
              <a:gd name="T39" fmla="*/ 241 h 709"/>
              <a:gd name="T40" fmla="*/ 178 w 1221"/>
              <a:gd name="T41" fmla="*/ 253 h 709"/>
              <a:gd name="T42" fmla="*/ 127 w 1221"/>
              <a:gd name="T43" fmla="*/ 241 h 709"/>
              <a:gd name="T44" fmla="*/ 76 w 1221"/>
              <a:gd name="T45" fmla="*/ 228 h 709"/>
              <a:gd name="T46" fmla="*/ 25 w 1221"/>
              <a:gd name="T47" fmla="*/ 203 h 709"/>
              <a:gd name="T48" fmla="*/ 0 w 1221"/>
              <a:gd name="T49" fmla="*/ 177 h 709"/>
              <a:gd name="T50" fmla="*/ 25 w 1221"/>
              <a:gd name="T51" fmla="*/ 165 h 709"/>
              <a:gd name="T52" fmla="*/ 51 w 1221"/>
              <a:gd name="T53" fmla="*/ 165 h 709"/>
              <a:gd name="T54" fmla="*/ 102 w 1221"/>
              <a:gd name="T55" fmla="*/ 152 h 709"/>
              <a:gd name="T56" fmla="*/ 165 w 1221"/>
              <a:gd name="T57" fmla="*/ 139 h 709"/>
              <a:gd name="T58" fmla="*/ 254 w 1221"/>
              <a:gd name="T59" fmla="*/ 139 h 709"/>
              <a:gd name="T60" fmla="*/ 381 w 1221"/>
              <a:gd name="T61" fmla="*/ 127 h 709"/>
              <a:gd name="T62" fmla="*/ 521 w 1221"/>
              <a:gd name="T63" fmla="*/ 101 h 709"/>
              <a:gd name="T64" fmla="*/ 649 w 1221"/>
              <a:gd name="T65" fmla="*/ 89 h 709"/>
              <a:gd name="T66" fmla="*/ 725 w 1221"/>
              <a:gd name="T67" fmla="*/ 76 h 709"/>
              <a:gd name="T68" fmla="*/ 789 w 1221"/>
              <a:gd name="T69" fmla="*/ 63 h 709"/>
              <a:gd name="T70" fmla="*/ 839 w 1221"/>
              <a:gd name="T71" fmla="*/ 51 h 709"/>
              <a:gd name="T72" fmla="*/ 890 w 1221"/>
              <a:gd name="T73" fmla="*/ 38 h 709"/>
              <a:gd name="T74" fmla="*/ 928 w 1221"/>
              <a:gd name="T75" fmla="*/ 25 h 709"/>
              <a:gd name="T76" fmla="*/ 954 w 1221"/>
              <a:gd name="T77" fmla="*/ 13 h 709"/>
              <a:gd name="T78" fmla="*/ 979 w 1221"/>
              <a:gd name="T79" fmla="*/ 13 h 709"/>
              <a:gd name="T80" fmla="*/ 992 w 1221"/>
              <a:gd name="T81" fmla="*/ 0 h 709"/>
              <a:gd name="T82" fmla="*/ 1056 w 1221"/>
              <a:gd name="T83" fmla="*/ 0 h 709"/>
              <a:gd name="T84" fmla="*/ 1107 w 1221"/>
              <a:gd name="T85" fmla="*/ 38 h 709"/>
              <a:gd name="T86" fmla="*/ 1170 w 1221"/>
              <a:gd name="T87" fmla="*/ 89 h 709"/>
              <a:gd name="T88" fmla="*/ 1196 w 1221"/>
              <a:gd name="T89" fmla="*/ 114 h 709"/>
              <a:gd name="T90" fmla="*/ 1221 w 1221"/>
              <a:gd name="T91" fmla="*/ 139 h 709"/>
              <a:gd name="T92" fmla="*/ 1221 w 1221"/>
              <a:gd name="T93" fmla="*/ 165 h 709"/>
              <a:gd name="T94" fmla="*/ 1208 w 1221"/>
              <a:gd name="T95" fmla="*/ 190 h 709"/>
              <a:gd name="T96" fmla="*/ 1183 w 1221"/>
              <a:gd name="T97" fmla="*/ 203 h 709"/>
              <a:gd name="T98" fmla="*/ 1183 w 1221"/>
              <a:gd name="T99" fmla="*/ 228 h 709"/>
              <a:gd name="T100" fmla="*/ 1170 w 1221"/>
              <a:gd name="T101" fmla="*/ 266 h 709"/>
              <a:gd name="T102" fmla="*/ 1157 w 1221"/>
              <a:gd name="T103" fmla="*/ 304 h 709"/>
              <a:gd name="T104" fmla="*/ 1145 w 1221"/>
              <a:gd name="T105" fmla="*/ 367 h 709"/>
              <a:gd name="T106" fmla="*/ 1132 w 1221"/>
              <a:gd name="T107" fmla="*/ 443 h 709"/>
              <a:gd name="T108" fmla="*/ 1107 w 1221"/>
              <a:gd name="T109" fmla="*/ 545 h 709"/>
              <a:gd name="T110" fmla="*/ 1094 w 1221"/>
              <a:gd name="T111" fmla="*/ 64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1" h="709">
                <a:moveTo>
                  <a:pt x="1081" y="709"/>
                </a:moveTo>
                <a:lnTo>
                  <a:pt x="979" y="709"/>
                </a:lnTo>
                <a:lnTo>
                  <a:pt x="979" y="646"/>
                </a:lnTo>
                <a:lnTo>
                  <a:pt x="979" y="595"/>
                </a:lnTo>
                <a:lnTo>
                  <a:pt x="979" y="545"/>
                </a:lnTo>
                <a:lnTo>
                  <a:pt x="979" y="494"/>
                </a:lnTo>
                <a:lnTo>
                  <a:pt x="979" y="443"/>
                </a:lnTo>
                <a:lnTo>
                  <a:pt x="992" y="405"/>
                </a:lnTo>
                <a:lnTo>
                  <a:pt x="992" y="367"/>
                </a:lnTo>
                <a:lnTo>
                  <a:pt x="992" y="329"/>
                </a:lnTo>
                <a:lnTo>
                  <a:pt x="992" y="304"/>
                </a:lnTo>
                <a:lnTo>
                  <a:pt x="992" y="279"/>
                </a:lnTo>
                <a:lnTo>
                  <a:pt x="992" y="253"/>
                </a:lnTo>
                <a:lnTo>
                  <a:pt x="992" y="228"/>
                </a:lnTo>
                <a:lnTo>
                  <a:pt x="992" y="215"/>
                </a:lnTo>
                <a:lnTo>
                  <a:pt x="992" y="203"/>
                </a:lnTo>
                <a:lnTo>
                  <a:pt x="992" y="190"/>
                </a:lnTo>
                <a:lnTo>
                  <a:pt x="992" y="177"/>
                </a:lnTo>
                <a:lnTo>
                  <a:pt x="979" y="165"/>
                </a:lnTo>
                <a:lnTo>
                  <a:pt x="967" y="165"/>
                </a:lnTo>
                <a:lnTo>
                  <a:pt x="967" y="152"/>
                </a:lnTo>
                <a:lnTo>
                  <a:pt x="941" y="152"/>
                </a:lnTo>
                <a:lnTo>
                  <a:pt x="928" y="139"/>
                </a:lnTo>
                <a:lnTo>
                  <a:pt x="916" y="139"/>
                </a:lnTo>
                <a:lnTo>
                  <a:pt x="890" y="139"/>
                </a:lnTo>
                <a:lnTo>
                  <a:pt x="865" y="152"/>
                </a:lnTo>
                <a:lnTo>
                  <a:pt x="839" y="152"/>
                </a:lnTo>
                <a:lnTo>
                  <a:pt x="801" y="152"/>
                </a:lnTo>
                <a:lnTo>
                  <a:pt x="763" y="165"/>
                </a:lnTo>
                <a:lnTo>
                  <a:pt x="712" y="165"/>
                </a:lnTo>
                <a:lnTo>
                  <a:pt x="674" y="177"/>
                </a:lnTo>
                <a:lnTo>
                  <a:pt x="610" y="177"/>
                </a:lnTo>
                <a:lnTo>
                  <a:pt x="560" y="190"/>
                </a:lnTo>
                <a:lnTo>
                  <a:pt x="496" y="203"/>
                </a:lnTo>
                <a:lnTo>
                  <a:pt x="432" y="215"/>
                </a:lnTo>
                <a:lnTo>
                  <a:pt x="381" y="228"/>
                </a:lnTo>
                <a:lnTo>
                  <a:pt x="331" y="228"/>
                </a:lnTo>
                <a:lnTo>
                  <a:pt x="280" y="241"/>
                </a:lnTo>
                <a:lnTo>
                  <a:pt x="241" y="241"/>
                </a:lnTo>
                <a:lnTo>
                  <a:pt x="216" y="241"/>
                </a:lnTo>
                <a:lnTo>
                  <a:pt x="191" y="253"/>
                </a:lnTo>
                <a:lnTo>
                  <a:pt x="178" y="253"/>
                </a:lnTo>
                <a:lnTo>
                  <a:pt x="152" y="241"/>
                </a:lnTo>
                <a:lnTo>
                  <a:pt x="127" y="241"/>
                </a:lnTo>
                <a:lnTo>
                  <a:pt x="102" y="228"/>
                </a:lnTo>
                <a:lnTo>
                  <a:pt x="76" y="228"/>
                </a:lnTo>
                <a:lnTo>
                  <a:pt x="38" y="215"/>
                </a:lnTo>
                <a:lnTo>
                  <a:pt x="25" y="203"/>
                </a:lnTo>
                <a:lnTo>
                  <a:pt x="12" y="190"/>
                </a:lnTo>
                <a:lnTo>
                  <a:pt x="0" y="177"/>
                </a:lnTo>
                <a:lnTo>
                  <a:pt x="12" y="177"/>
                </a:lnTo>
                <a:lnTo>
                  <a:pt x="25" y="165"/>
                </a:lnTo>
                <a:lnTo>
                  <a:pt x="38" y="165"/>
                </a:lnTo>
                <a:lnTo>
                  <a:pt x="51" y="165"/>
                </a:lnTo>
                <a:lnTo>
                  <a:pt x="76" y="152"/>
                </a:lnTo>
                <a:lnTo>
                  <a:pt x="102" y="152"/>
                </a:lnTo>
                <a:lnTo>
                  <a:pt x="140" y="152"/>
                </a:lnTo>
                <a:lnTo>
                  <a:pt x="165" y="139"/>
                </a:lnTo>
                <a:lnTo>
                  <a:pt x="203" y="139"/>
                </a:lnTo>
                <a:lnTo>
                  <a:pt x="254" y="139"/>
                </a:lnTo>
                <a:lnTo>
                  <a:pt x="318" y="127"/>
                </a:lnTo>
                <a:lnTo>
                  <a:pt x="381" y="127"/>
                </a:lnTo>
                <a:lnTo>
                  <a:pt x="445" y="114"/>
                </a:lnTo>
                <a:lnTo>
                  <a:pt x="521" y="101"/>
                </a:lnTo>
                <a:lnTo>
                  <a:pt x="610" y="89"/>
                </a:lnTo>
                <a:lnTo>
                  <a:pt x="649" y="89"/>
                </a:lnTo>
                <a:lnTo>
                  <a:pt x="687" y="76"/>
                </a:lnTo>
                <a:lnTo>
                  <a:pt x="725" y="76"/>
                </a:lnTo>
                <a:lnTo>
                  <a:pt x="750" y="63"/>
                </a:lnTo>
                <a:lnTo>
                  <a:pt x="789" y="63"/>
                </a:lnTo>
                <a:lnTo>
                  <a:pt x="814" y="51"/>
                </a:lnTo>
                <a:lnTo>
                  <a:pt x="839" y="51"/>
                </a:lnTo>
                <a:lnTo>
                  <a:pt x="865" y="38"/>
                </a:lnTo>
                <a:lnTo>
                  <a:pt x="890" y="38"/>
                </a:lnTo>
                <a:lnTo>
                  <a:pt x="903" y="25"/>
                </a:lnTo>
                <a:lnTo>
                  <a:pt x="928" y="25"/>
                </a:lnTo>
                <a:lnTo>
                  <a:pt x="941" y="25"/>
                </a:lnTo>
                <a:lnTo>
                  <a:pt x="954" y="13"/>
                </a:lnTo>
                <a:lnTo>
                  <a:pt x="967" y="13"/>
                </a:lnTo>
                <a:lnTo>
                  <a:pt x="979" y="13"/>
                </a:lnTo>
                <a:lnTo>
                  <a:pt x="979" y="0"/>
                </a:lnTo>
                <a:lnTo>
                  <a:pt x="992" y="0"/>
                </a:lnTo>
                <a:lnTo>
                  <a:pt x="1030" y="0"/>
                </a:lnTo>
                <a:lnTo>
                  <a:pt x="1056" y="0"/>
                </a:lnTo>
                <a:lnTo>
                  <a:pt x="1081" y="13"/>
                </a:lnTo>
                <a:lnTo>
                  <a:pt x="1107" y="38"/>
                </a:lnTo>
                <a:lnTo>
                  <a:pt x="1145" y="63"/>
                </a:lnTo>
                <a:lnTo>
                  <a:pt x="1170" y="89"/>
                </a:lnTo>
                <a:lnTo>
                  <a:pt x="1183" y="101"/>
                </a:lnTo>
                <a:lnTo>
                  <a:pt x="1196" y="114"/>
                </a:lnTo>
                <a:lnTo>
                  <a:pt x="1208" y="127"/>
                </a:lnTo>
                <a:lnTo>
                  <a:pt x="1221" y="139"/>
                </a:lnTo>
                <a:lnTo>
                  <a:pt x="1221" y="152"/>
                </a:lnTo>
                <a:lnTo>
                  <a:pt x="1221" y="165"/>
                </a:lnTo>
                <a:lnTo>
                  <a:pt x="1221" y="177"/>
                </a:lnTo>
                <a:lnTo>
                  <a:pt x="1208" y="190"/>
                </a:lnTo>
                <a:lnTo>
                  <a:pt x="1196" y="203"/>
                </a:lnTo>
                <a:lnTo>
                  <a:pt x="1183" y="203"/>
                </a:lnTo>
                <a:lnTo>
                  <a:pt x="1183" y="215"/>
                </a:lnTo>
                <a:lnTo>
                  <a:pt x="1183" y="228"/>
                </a:lnTo>
                <a:lnTo>
                  <a:pt x="1170" y="241"/>
                </a:lnTo>
                <a:lnTo>
                  <a:pt x="1170" y="266"/>
                </a:lnTo>
                <a:lnTo>
                  <a:pt x="1157" y="279"/>
                </a:lnTo>
                <a:lnTo>
                  <a:pt x="1157" y="304"/>
                </a:lnTo>
                <a:lnTo>
                  <a:pt x="1145" y="342"/>
                </a:lnTo>
                <a:lnTo>
                  <a:pt x="1145" y="367"/>
                </a:lnTo>
                <a:lnTo>
                  <a:pt x="1132" y="405"/>
                </a:lnTo>
                <a:lnTo>
                  <a:pt x="1132" y="443"/>
                </a:lnTo>
                <a:lnTo>
                  <a:pt x="1119" y="494"/>
                </a:lnTo>
                <a:lnTo>
                  <a:pt x="1107" y="545"/>
                </a:lnTo>
                <a:lnTo>
                  <a:pt x="1107" y="595"/>
                </a:lnTo>
                <a:lnTo>
                  <a:pt x="1094" y="646"/>
                </a:lnTo>
                <a:lnTo>
                  <a:pt x="1081" y="709"/>
                </a:lnTo>
              </a:path>
            </a:pathLst>
          </a:custGeom>
          <a:solidFill>
            <a:srgbClr val="FF0000"/>
          </a:solidFill>
          <a:ln w="12700">
            <a:solidFill>
              <a:srgbClr val="000000"/>
            </a:solidFill>
            <a:round/>
          </a:ln>
        </p:spPr>
        <p:txBody>
          <a:bodyPr/>
          <a:lstStyle/>
          <a:p>
            <a:endParaRPr lang="zh-CN" altLang="en-US"/>
          </a:p>
        </p:txBody>
      </p:sp>
      <p:sp>
        <p:nvSpPr>
          <p:cNvPr id="5" name="Freeform 31"/>
          <p:cNvSpPr>
            <a:spLocks noChangeArrowheads="1"/>
          </p:cNvSpPr>
          <p:nvPr/>
        </p:nvSpPr>
        <p:spPr bwMode="auto">
          <a:xfrm>
            <a:off x="6248400" y="2950634"/>
            <a:ext cx="1098550" cy="256117"/>
          </a:xfrm>
          <a:custGeom>
            <a:avLst/>
            <a:gdLst>
              <a:gd name="T0" fmla="*/ 432 w 1730"/>
              <a:gd name="T1" fmla="*/ 279 h 304"/>
              <a:gd name="T2" fmla="*/ 331 w 1730"/>
              <a:gd name="T3" fmla="*/ 292 h 304"/>
              <a:gd name="T4" fmla="*/ 254 w 1730"/>
              <a:gd name="T5" fmla="*/ 304 h 304"/>
              <a:gd name="T6" fmla="*/ 203 w 1730"/>
              <a:gd name="T7" fmla="*/ 304 h 304"/>
              <a:gd name="T8" fmla="*/ 165 w 1730"/>
              <a:gd name="T9" fmla="*/ 304 h 304"/>
              <a:gd name="T10" fmla="*/ 114 w 1730"/>
              <a:gd name="T11" fmla="*/ 292 h 304"/>
              <a:gd name="T12" fmla="*/ 63 w 1730"/>
              <a:gd name="T13" fmla="*/ 266 h 304"/>
              <a:gd name="T14" fmla="*/ 38 w 1730"/>
              <a:gd name="T15" fmla="*/ 254 h 304"/>
              <a:gd name="T16" fmla="*/ 12 w 1730"/>
              <a:gd name="T17" fmla="*/ 241 h 304"/>
              <a:gd name="T18" fmla="*/ 0 w 1730"/>
              <a:gd name="T19" fmla="*/ 228 h 304"/>
              <a:gd name="T20" fmla="*/ 12 w 1730"/>
              <a:gd name="T21" fmla="*/ 216 h 304"/>
              <a:gd name="T22" fmla="*/ 38 w 1730"/>
              <a:gd name="T23" fmla="*/ 203 h 304"/>
              <a:gd name="T24" fmla="*/ 76 w 1730"/>
              <a:gd name="T25" fmla="*/ 203 h 304"/>
              <a:gd name="T26" fmla="*/ 102 w 1730"/>
              <a:gd name="T27" fmla="*/ 203 h 304"/>
              <a:gd name="T28" fmla="*/ 140 w 1730"/>
              <a:gd name="T29" fmla="*/ 203 h 304"/>
              <a:gd name="T30" fmla="*/ 203 w 1730"/>
              <a:gd name="T31" fmla="*/ 203 h 304"/>
              <a:gd name="T32" fmla="*/ 280 w 1730"/>
              <a:gd name="T33" fmla="*/ 190 h 304"/>
              <a:gd name="T34" fmla="*/ 369 w 1730"/>
              <a:gd name="T35" fmla="*/ 178 h 304"/>
              <a:gd name="T36" fmla="*/ 470 w 1730"/>
              <a:gd name="T37" fmla="*/ 165 h 304"/>
              <a:gd name="T38" fmla="*/ 598 w 1730"/>
              <a:gd name="T39" fmla="*/ 140 h 304"/>
              <a:gd name="T40" fmla="*/ 750 w 1730"/>
              <a:gd name="T41" fmla="*/ 114 h 304"/>
              <a:gd name="T42" fmla="*/ 903 w 1730"/>
              <a:gd name="T43" fmla="*/ 89 h 304"/>
              <a:gd name="T44" fmla="*/ 1043 w 1730"/>
              <a:gd name="T45" fmla="*/ 76 h 304"/>
              <a:gd name="T46" fmla="*/ 1157 w 1730"/>
              <a:gd name="T47" fmla="*/ 64 h 304"/>
              <a:gd name="T48" fmla="*/ 1272 w 1730"/>
              <a:gd name="T49" fmla="*/ 38 h 304"/>
              <a:gd name="T50" fmla="*/ 1348 w 1730"/>
              <a:gd name="T51" fmla="*/ 26 h 304"/>
              <a:gd name="T52" fmla="*/ 1425 w 1730"/>
              <a:gd name="T53" fmla="*/ 26 h 304"/>
              <a:gd name="T54" fmla="*/ 1476 w 1730"/>
              <a:gd name="T55" fmla="*/ 13 h 304"/>
              <a:gd name="T56" fmla="*/ 1501 w 1730"/>
              <a:gd name="T57" fmla="*/ 0 h 304"/>
              <a:gd name="T58" fmla="*/ 1539 w 1730"/>
              <a:gd name="T59" fmla="*/ 0 h 304"/>
              <a:gd name="T60" fmla="*/ 1603 w 1730"/>
              <a:gd name="T61" fmla="*/ 0 h 304"/>
              <a:gd name="T62" fmla="*/ 1666 w 1730"/>
              <a:gd name="T63" fmla="*/ 13 h 304"/>
              <a:gd name="T64" fmla="*/ 1705 w 1730"/>
              <a:gd name="T65" fmla="*/ 38 h 304"/>
              <a:gd name="T66" fmla="*/ 1730 w 1730"/>
              <a:gd name="T67" fmla="*/ 89 h 304"/>
              <a:gd name="T68" fmla="*/ 1730 w 1730"/>
              <a:gd name="T69" fmla="*/ 114 h 304"/>
              <a:gd name="T70" fmla="*/ 1705 w 1730"/>
              <a:gd name="T71" fmla="*/ 127 h 304"/>
              <a:gd name="T72" fmla="*/ 1666 w 1730"/>
              <a:gd name="T73" fmla="*/ 140 h 304"/>
              <a:gd name="T74" fmla="*/ 1603 w 1730"/>
              <a:gd name="T75" fmla="*/ 152 h 304"/>
              <a:gd name="T76" fmla="*/ 1514 w 1730"/>
              <a:gd name="T77" fmla="*/ 152 h 304"/>
              <a:gd name="T78" fmla="*/ 1361 w 1730"/>
              <a:gd name="T79" fmla="*/ 152 h 304"/>
              <a:gd name="T80" fmla="*/ 1132 w 1730"/>
              <a:gd name="T81" fmla="*/ 165 h 304"/>
              <a:gd name="T82" fmla="*/ 890 w 1730"/>
              <a:gd name="T83" fmla="*/ 203 h 304"/>
              <a:gd name="T84" fmla="*/ 636 w 1730"/>
              <a:gd name="T85" fmla="*/ 2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0" h="304">
                <a:moveTo>
                  <a:pt x="496" y="266"/>
                </a:moveTo>
                <a:lnTo>
                  <a:pt x="432" y="279"/>
                </a:lnTo>
                <a:lnTo>
                  <a:pt x="381" y="292"/>
                </a:lnTo>
                <a:lnTo>
                  <a:pt x="331" y="292"/>
                </a:lnTo>
                <a:lnTo>
                  <a:pt x="292" y="304"/>
                </a:lnTo>
                <a:lnTo>
                  <a:pt x="254" y="304"/>
                </a:lnTo>
                <a:lnTo>
                  <a:pt x="229" y="304"/>
                </a:lnTo>
                <a:lnTo>
                  <a:pt x="203" y="304"/>
                </a:lnTo>
                <a:lnTo>
                  <a:pt x="191" y="304"/>
                </a:lnTo>
                <a:lnTo>
                  <a:pt x="165" y="304"/>
                </a:lnTo>
                <a:lnTo>
                  <a:pt x="140" y="304"/>
                </a:lnTo>
                <a:lnTo>
                  <a:pt x="114" y="292"/>
                </a:lnTo>
                <a:lnTo>
                  <a:pt x="76" y="279"/>
                </a:lnTo>
                <a:lnTo>
                  <a:pt x="63" y="266"/>
                </a:lnTo>
                <a:lnTo>
                  <a:pt x="51" y="254"/>
                </a:lnTo>
                <a:lnTo>
                  <a:pt x="38" y="254"/>
                </a:lnTo>
                <a:lnTo>
                  <a:pt x="25" y="241"/>
                </a:lnTo>
                <a:lnTo>
                  <a:pt x="12" y="241"/>
                </a:lnTo>
                <a:lnTo>
                  <a:pt x="12" y="228"/>
                </a:lnTo>
                <a:lnTo>
                  <a:pt x="0" y="228"/>
                </a:lnTo>
                <a:lnTo>
                  <a:pt x="0" y="216"/>
                </a:lnTo>
                <a:lnTo>
                  <a:pt x="12" y="216"/>
                </a:lnTo>
                <a:lnTo>
                  <a:pt x="25" y="203"/>
                </a:lnTo>
                <a:lnTo>
                  <a:pt x="38" y="203"/>
                </a:lnTo>
                <a:lnTo>
                  <a:pt x="51" y="203"/>
                </a:lnTo>
                <a:lnTo>
                  <a:pt x="76" y="203"/>
                </a:lnTo>
                <a:lnTo>
                  <a:pt x="89" y="203"/>
                </a:lnTo>
                <a:lnTo>
                  <a:pt x="102" y="203"/>
                </a:lnTo>
                <a:lnTo>
                  <a:pt x="127" y="203"/>
                </a:lnTo>
                <a:lnTo>
                  <a:pt x="140" y="203"/>
                </a:lnTo>
                <a:lnTo>
                  <a:pt x="165" y="203"/>
                </a:lnTo>
                <a:lnTo>
                  <a:pt x="203" y="203"/>
                </a:lnTo>
                <a:lnTo>
                  <a:pt x="229" y="190"/>
                </a:lnTo>
                <a:lnTo>
                  <a:pt x="280" y="190"/>
                </a:lnTo>
                <a:lnTo>
                  <a:pt x="318" y="178"/>
                </a:lnTo>
                <a:lnTo>
                  <a:pt x="369" y="178"/>
                </a:lnTo>
                <a:lnTo>
                  <a:pt x="420" y="165"/>
                </a:lnTo>
                <a:lnTo>
                  <a:pt x="470" y="165"/>
                </a:lnTo>
                <a:lnTo>
                  <a:pt x="534" y="152"/>
                </a:lnTo>
                <a:lnTo>
                  <a:pt x="598" y="140"/>
                </a:lnTo>
                <a:lnTo>
                  <a:pt x="674" y="127"/>
                </a:lnTo>
                <a:lnTo>
                  <a:pt x="750" y="114"/>
                </a:lnTo>
                <a:lnTo>
                  <a:pt x="827" y="102"/>
                </a:lnTo>
                <a:lnTo>
                  <a:pt x="903" y="89"/>
                </a:lnTo>
                <a:lnTo>
                  <a:pt x="967" y="89"/>
                </a:lnTo>
                <a:lnTo>
                  <a:pt x="1043" y="76"/>
                </a:lnTo>
                <a:lnTo>
                  <a:pt x="1107" y="64"/>
                </a:lnTo>
                <a:lnTo>
                  <a:pt x="1157" y="64"/>
                </a:lnTo>
                <a:lnTo>
                  <a:pt x="1221" y="51"/>
                </a:lnTo>
                <a:lnTo>
                  <a:pt x="1272" y="38"/>
                </a:lnTo>
                <a:lnTo>
                  <a:pt x="1310" y="38"/>
                </a:lnTo>
                <a:lnTo>
                  <a:pt x="1348" y="26"/>
                </a:lnTo>
                <a:lnTo>
                  <a:pt x="1386" y="26"/>
                </a:lnTo>
                <a:lnTo>
                  <a:pt x="1425" y="26"/>
                </a:lnTo>
                <a:lnTo>
                  <a:pt x="1450" y="13"/>
                </a:lnTo>
                <a:lnTo>
                  <a:pt x="1476" y="13"/>
                </a:lnTo>
                <a:lnTo>
                  <a:pt x="1488" y="13"/>
                </a:lnTo>
                <a:lnTo>
                  <a:pt x="1501" y="0"/>
                </a:lnTo>
                <a:lnTo>
                  <a:pt x="1514" y="0"/>
                </a:lnTo>
                <a:lnTo>
                  <a:pt x="1539" y="0"/>
                </a:lnTo>
                <a:lnTo>
                  <a:pt x="1565" y="0"/>
                </a:lnTo>
                <a:lnTo>
                  <a:pt x="1603" y="0"/>
                </a:lnTo>
                <a:lnTo>
                  <a:pt x="1628" y="0"/>
                </a:lnTo>
                <a:lnTo>
                  <a:pt x="1666" y="13"/>
                </a:lnTo>
                <a:lnTo>
                  <a:pt x="1692" y="26"/>
                </a:lnTo>
                <a:lnTo>
                  <a:pt x="1705" y="38"/>
                </a:lnTo>
                <a:lnTo>
                  <a:pt x="1730" y="64"/>
                </a:lnTo>
                <a:lnTo>
                  <a:pt x="1730" y="89"/>
                </a:lnTo>
                <a:lnTo>
                  <a:pt x="1730" y="102"/>
                </a:lnTo>
                <a:lnTo>
                  <a:pt x="1730" y="114"/>
                </a:lnTo>
                <a:lnTo>
                  <a:pt x="1717" y="127"/>
                </a:lnTo>
                <a:lnTo>
                  <a:pt x="1705" y="127"/>
                </a:lnTo>
                <a:lnTo>
                  <a:pt x="1679" y="140"/>
                </a:lnTo>
                <a:lnTo>
                  <a:pt x="1666" y="140"/>
                </a:lnTo>
                <a:lnTo>
                  <a:pt x="1628" y="140"/>
                </a:lnTo>
                <a:lnTo>
                  <a:pt x="1603" y="152"/>
                </a:lnTo>
                <a:lnTo>
                  <a:pt x="1565" y="152"/>
                </a:lnTo>
                <a:lnTo>
                  <a:pt x="1514" y="152"/>
                </a:lnTo>
                <a:lnTo>
                  <a:pt x="1463" y="152"/>
                </a:lnTo>
                <a:lnTo>
                  <a:pt x="1361" y="152"/>
                </a:lnTo>
                <a:lnTo>
                  <a:pt x="1247" y="165"/>
                </a:lnTo>
                <a:lnTo>
                  <a:pt x="1132" y="165"/>
                </a:lnTo>
                <a:lnTo>
                  <a:pt x="1018" y="190"/>
                </a:lnTo>
                <a:lnTo>
                  <a:pt x="890" y="203"/>
                </a:lnTo>
                <a:lnTo>
                  <a:pt x="763" y="216"/>
                </a:lnTo>
                <a:lnTo>
                  <a:pt x="636" y="241"/>
                </a:lnTo>
                <a:lnTo>
                  <a:pt x="496" y="266"/>
                </a:lnTo>
              </a:path>
            </a:pathLst>
          </a:custGeom>
          <a:solidFill>
            <a:srgbClr val="FF0000"/>
          </a:solidFill>
          <a:ln w="12700">
            <a:solidFill>
              <a:srgbClr val="000000"/>
            </a:solidFill>
            <a:round/>
          </a:ln>
        </p:spPr>
        <p:txBody>
          <a:bodyPr/>
          <a:lstStyle/>
          <a:p>
            <a:endParaRPr lang="zh-CN" altLang="en-US"/>
          </a:p>
        </p:txBody>
      </p:sp>
      <p:sp>
        <p:nvSpPr>
          <p:cNvPr id="6" name="Freeform 32"/>
          <p:cNvSpPr>
            <a:spLocks noChangeArrowheads="1"/>
          </p:cNvSpPr>
          <p:nvPr/>
        </p:nvSpPr>
        <p:spPr bwMode="auto">
          <a:xfrm>
            <a:off x="6361113" y="3261785"/>
            <a:ext cx="742950" cy="213783"/>
          </a:xfrm>
          <a:custGeom>
            <a:avLst/>
            <a:gdLst>
              <a:gd name="T0" fmla="*/ 63 w 1170"/>
              <a:gd name="T1" fmla="*/ 165 h 253"/>
              <a:gd name="T2" fmla="*/ 191 w 1170"/>
              <a:gd name="T3" fmla="*/ 152 h 253"/>
              <a:gd name="T4" fmla="*/ 356 w 1170"/>
              <a:gd name="T5" fmla="*/ 127 h 253"/>
              <a:gd name="T6" fmla="*/ 547 w 1170"/>
              <a:gd name="T7" fmla="*/ 88 h 253"/>
              <a:gd name="T8" fmla="*/ 712 w 1170"/>
              <a:gd name="T9" fmla="*/ 50 h 253"/>
              <a:gd name="T10" fmla="*/ 801 w 1170"/>
              <a:gd name="T11" fmla="*/ 38 h 253"/>
              <a:gd name="T12" fmla="*/ 890 w 1170"/>
              <a:gd name="T13" fmla="*/ 25 h 253"/>
              <a:gd name="T14" fmla="*/ 967 w 1170"/>
              <a:gd name="T15" fmla="*/ 12 h 253"/>
              <a:gd name="T16" fmla="*/ 1030 w 1170"/>
              <a:gd name="T17" fmla="*/ 0 h 253"/>
              <a:gd name="T18" fmla="*/ 1069 w 1170"/>
              <a:gd name="T19" fmla="*/ 0 h 253"/>
              <a:gd name="T20" fmla="*/ 1107 w 1170"/>
              <a:gd name="T21" fmla="*/ 0 h 253"/>
              <a:gd name="T22" fmla="*/ 1132 w 1170"/>
              <a:gd name="T23" fmla="*/ 0 h 253"/>
              <a:gd name="T24" fmla="*/ 1158 w 1170"/>
              <a:gd name="T25" fmla="*/ 25 h 253"/>
              <a:gd name="T26" fmla="*/ 1170 w 1170"/>
              <a:gd name="T27" fmla="*/ 50 h 253"/>
              <a:gd name="T28" fmla="*/ 1158 w 1170"/>
              <a:gd name="T29" fmla="*/ 76 h 253"/>
              <a:gd name="T30" fmla="*/ 1132 w 1170"/>
              <a:gd name="T31" fmla="*/ 88 h 253"/>
              <a:gd name="T32" fmla="*/ 1107 w 1170"/>
              <a:gd name="T33" fmla="*/ 101 h 253"/>
              <a:gd name="T34" fmla="*/ 1069 w 1170"/>
              <a:gd name="T35" fmla="*/ 101 h 253"/>
              <a:gd name="T36" fmla="*/ 1030 w 1170"/>
              <a:gd name="T37" fmla="*/ 114 h 253"/>
              <a:gd name="T38" fmla="*/ 967 w 1170"/>
              <a:gd name="T39" fmla="*/ 127 h 253"/>
              <a:gd name="T40" fmla="*/ 890 w 1170"/>
              <a:gd name="T41" fmla="*/ 139 h 253"/>
              <a:gd name="T42" fmla="*/ 801 w 1170"/>
              <a:gd name="T43" fmla="*/ 152 h 253"/>
              <a:gd name="T44" fmla="*/ 712 w 1170"/>
              <a:gd name="T45" fmla="*/ 177 h 253"/>
              <a:gd name="T46" fmla="*/ 598 w 1170"/>
              <a:gd name="T47" fmla="*/ 190 h 253"/>
              <a:gd name="T48" fmla="*/ 496 w 1170"/>
              <a:gd name="T49" fmla="*/ 215 h 253"/>
              <a:gd name="T50" fmla="*/ 407 w 1170"/>
              <a:gd name="T51" fmla="*/ 228 h 253"/>
              <a:gd name="T52" fmla="*/ 331 w 1170"/>
              <a:gd name="T53" fmla="*/ 241 h 253"/>
              <a:gd name="T54" fmla="*/ 267 w 1170"/>
              <a:gd name="T55" fmla="*/ 241 h 253"/>
              <a:gd name="T56" fmla="*/ 216 w 1170"/>
              <a:gd name="T57" fmla="*/ 253 h 253"/>
              <a:gd name="T58" fmla="*/ 178 w 1170"/>
              <a:gd name="T59" fmla="*/ 253 h 253"/>
              <a:gd name="T60" fmla="*/ 153 w 1170"/>
              <a:gd name="T61" fmla="*/ 253 h 253"/>
              <a:gd name="T62" fmla="*/ 127 w 1170"/>
              <a:gd name="T63" fmla="*/ 253 h 253"/>
              <a:gd name="T64" fmla="*/ 102 w 1170"/>
              <a:gd name="T65" fmla="*/ 241 h 253"/>
              <a:gd name="T66" fmla="*/ 63 w 1170"/>
              <a:gd name="T67" fmla="*/ 215 h 253"/>
              <a:gd name="T68" fmla="*/ 25 w 1170"/>
              <a:gd name="T69"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0" h="253">
                <a:moveTo>
                  <a:pt x="0" y="165"/>
                </a:moveTo>
                <a:lnTo>
                  <a:pt x="63" y="165"/>
                </a:lnTo>
                <a:lnTo>
                  <a:pt x="127" y="152"/>
                </a:lnTo>
                <a:lnTo>
                  <a:pt x="191" y="152"/>
                </a:lnTo>
                <a:lnTo>
                  <a:pt x="267" y="139"/>
                </a:lnTo>
                <a:lnTo>
                  <a:pt x="356" y="127"/>
                </a:lnTo>
                <a:lnTo>
                  <a:pt x="445" y="101"/>
                </a:lnTo>
                <a:lnTo>
                  <a:pt x="547" y="88"/>
                </a:lnTo>
                <a:lnTo>
                  <a:pt x="661" y="63"/>
                </a:lnTo>
                <a:lnTo>
                  <a:pt x="712" y="50"/>
                </a:lnTo>
                <a:lnTo>
                  <a:pt x="763" y="50"/>
                </a:lnTo>
                <a:lnTo>
                  <a:pt x="801" y="38"/>
                </a:lnTo>
                <a:lnTo>
                  <a:pt x="852" y="25"/>
                </a:lnTo>
                <a:lnTo>
                  <a:pt x="890" y="25"/>
                </a:lnTo>
                <a:lnTo>
                  <a:pt x="929" y="12"/>
                </a:lnTo>
                <a:lnTo>
                  <a:pt x="967" y="12"/>
                </a:lnTo>
                <a:lnTo>
                  <a:pt x="992" y="12"/>
                </a:lnTo>
                <a:lnTo>
                  <a:pt x="1030" y="0"/>
                </a:lnTo>
                <a:lnTo>
                  <a:pt x="1056" y="0"/>
                </a:lnTo>
                <a:lnTo>
                  <a:pt x="1069" y="0"/>
                </a:lnTo>
                <a:lnTo>
                  <a:pt x="1094" y="0"/>
                </a:lnTo>
                <a:lnTo>
                  <a:pt x="1107" y="0"/>
                </a:lnTo>
                <a:lnTo>
                  <a:pt x="1119" y="0"/>
                </a:lnTo>
                <a:lnTo>
                  <a:pt x="1132" y="0"/>
                </a:lnTo>
                <a:lnTo>
                  <a:pt x="1145" y="12"/>
                </a:lnTo>
                <a:lnTo>
                  <a:pt x="1158" y="25"/>
                </a:lnTo>
                <a:lnTo>
                  <a:pt x="1170" y="38"/>
                </a:lnTo>
                <a:lnTo>
                  <a:pt x="1170" y="50"/>
                </a:lnTo>
                <a:lnTo>
                  <a:pt x="1170" y="63"/>
                </a:lnTo>
                <a:lnTo>
                  <a:pt x="1158" y="76"/>
                </a:lnTo>
                <a:lnTo>
                  <a:pt x="1145" y="76"/>
                </a:lnTo>
                <a:lnTo>
                  <a:pt x="1132" y="88"/>
                </a:lnTo>
                <a:lnTo>
                  <a:pt x="1119" y="101"/>
                </a:lnTo>
                <a:lnTo>
                  <a:pt x="1107" y="101"/>
                </a:lnTo>
                <a:lnTo>
                  <a:pt x="1094" y="101"/>
                </a:lnTo>
                <a:lnTo>
                  <a:pt x="1069" y="101"/>
                </a:lnTo>
                <a:lnTo>
                  <a:pt x="1056" y="114"/>
                </a:lnTo>
                <a:lnTo>
                  <a:pt x="1030" y="114"/>
                </a:lnTo>
                <a:lnTo>
                  <a:pt x="992" y="127"/>
                </a:lnTo>
                <a:lnTo>
                  <a:pt x="967" y="127"/>
                </a:lnTo>
                <a:lnTo>
                  <a:pt x="929" y="139"/>
                </a:lnTo>
                <a:lnTo>
                  <a:pt x="890" y="139"/>
                </a:lnTo>
                <a:lnTo>
                  <a:pt x="852" y="152"/>
                </a:lnTo>
                <a:lnTo>
                  <a:pt x="801" y="152"/>
                </a:lnTo>
                <a:lnTo>
                  <a:pt x="763" y="165"/>
                </a:lnTo>
                <a:lnTo>
                  <a:pt x="712" y="177"/>
                </a:lnTo>
                <a:lnTo>
                  <a:pt x="661" y="177"/>
                </a:lnTo>
                <a:lnTo>
                  <a:pt x="598" y="190"/>
                </a:lnTo>
                <a:lnTo>
                  <a:pt x="547" y="203"/>
                </a:lnTo>
                <a:lnTo>
                  <a:pt x="496" y="215"/>
                </a:lnTo>
                <a:lnTo>
                  <a:pt x="445" y="215"/>
                </a:lnTo>
                <a:lnTo>
                  <a:pt x="407" y="228"/>
                </a:lnTo>
                <a:lnTo>
                  <a:pt x="369" y="228"/>
                </a:lnTo>
                <a:lnTo>
                  <a:pt x="331" y="241"/>
                </a:lnTo>
                <a:lnTo>
                  <a:pt x="292" y="241"/>
                </a:lnTo>
                <a:lnTo>
                  <a:pt x="267" y="241"/>
                </a:lnTo>
                <a:lnTo>
                  <a:pt x="242" y="253"/>
                </a:lnTo>
                <a:lnTo>
                  <a:pt x="216" y="253"/>
                </a:lnTo>
                <a:lnTo>
                  <a:pt x="191" y="253"/>
                </a:lnTo>
                <a:lnTo>
                  <a:pt x="178" y="253"/>
                </a:lnTo>
                <a:lnTo>
                  <a:pt x="165" y="253"/>
                </a:lnTo>
                <a:lnTo>
                  <a:pt x="153" y="253"/>
                </a:lnTo>
                <a:lnTo>
                  <a:pt x="140" y="253"/>
                </a:lnTo>
                <a:lnTo>
                  <a:pt x="127" y="253"/>
                </a:lnTo>
                <a:lnTo>
                  <a:pt x="114" y="241"/>
                </a:lnTo>
                <a:lnTo>
                  <a:pt x="102" y="241"/>
                </a:lnTo>
                <a:lnTo>
                  <a:pt x="76" y="228"/>
                </a:lnTo>
                <a:lnTo>
                  <a:pt x="63" y="215"/>
                </a:lnTo>
                <a:lnTo>
                  <a:pt x="38" y="203"/>
                </a:lnTo>
                <a:lnTo>
                  <a:pt x="25" y="190"/>
                </a:lnTo>
                <a:lnTo>
                  <a:pt x="0" y="165"/>
                </a:lnTo>
              </a:path>
            </a:pathLst>
          </a:custGeom>
          <a:solidFill>
            <a:srgbClr val="FF0000"/>
          </a:solidFill>
          <a:ln w="12700">
            <a:solidFill>
              <a:srgbClr val="000000"/>
            </a:solidFill>
            <a:round/>
          </a:ln>
        </p:spPr>
        <p:txBody>
          <a:bodyPr/>
          <a:lstStyle/>
          <a:p>
            <a:endParaRPr lang="zh-CN" altLang="en-US"/>
          </a:p>
        </p:txBody>
      </p:sp>
      <p:sp>
        <p:nvSpPr>
          <p:cNvPr id="7" name="Freeform 33"/>
          <p:cNvSpPr>
            <a:spLocks noChangeArrowheads="1"/>
          </p:cNvSpPr>
          <p:nvPr/>
        </p:nvSpPr>
        <p:spPr bwMode="auto">
          <a:xfrm>
            <a:off x="6515101" y="3390901"/>
            <a:ext cx="733425" cy="1115484"/>
          </a:xfrm>
          <a:custGeom>
            <a:avLst/>
            <a:gdLst>
              <a:gd name="T0" fmla="*/ 1132 w 1157"/>
              <a:gd name="T1" fmla="*/ 1102 h 1318"/>
              <a:gd name="T2" fmla="*/ 1157 w 1157"/>
              <a:gd name="T3" fmla="*/ 1166 h 1318"/>
              <a:gd name="T4" fmla="*/ 1157 w 1157"/>
              <a:gd name="T5" fmla="*/ 1242 h 1318"/>
              <a:gd name="T6" fmla="*/ 1157 w 1157"/>
              <a:gd name="T7" fmla="*/ 1292 h 1318"/>
              <a:gd name="T8" fmla="*/ 1145 w 1157"/>
              <a:gd name="T9" fmla="*/ 1318 h 1318"/>
              <a:gd name="T10" fmla="*/ 1119 w 1157"/>
              <a:gd name="T11" fmla="*/ 1305 h 1318"/>
              <a:gd name="T12" fmla="*/ 1081 w 1157"/>
              <a:gd name="T13" fmla="*/ 1292 h 1318"/>
              <a:gd name="T14" fmla="*/ 1043 w 1157"/>
              <a:gd name="T15" fmla="*/ 1254 h 1318"/>
              <a:gd name="T16" fmla="*/ 954 w 1157"/>
              <a:gd name="T17" fmla="*/ 1191 h 1318"/>
              <a:gd name="T18" fmla="*/ 814 w 1157"/>
              <a:gd name="T19" fmla="*/ 1090 h 1318"/>
              <a:gd name="T20" fmla="*/ 699 w 1157"/>
              <a:gd name="T21" fmla="*/ 1014 h 1318"/>
              <a:gd name="T22" fmla="*/ 572 w 1157"/>
              <a:gd name="T23" fmla="*/ 938 h 1318"/>
              <a:gd name="T24" fmla="*/ 407 w 1157"/>
              <a:gd name="T25" fmla="*/ 849 h 1318"/>
              <a:gd name="T26" fmla="*/ 318 w 1157"/>
              <a:gd name="T27" fmla="*/ 811 h 1318"/>
              <a:gd name="T28" fmla="*/ 241 w 1157"/>
              <a:gd name="T29" fmla="*/ 773 h 1318"/>
              <a:gd name="T30" fmla="*/ 114 w 1157"/>
              <a:gd name="T31" fmla="*/ 722 h 1318"/>
              <a:gd name="T32" fmla="*/ 63 w 1157"/>
              <a:gd name="T33" fmla="*/ 709 h 1318"/>
              <a:gd name="T34" fmla="*/ 38 w 1157"/>
              <a:gd name="T35" fmla="*/ 684 h 1318"/>
              <a:gd name="T36" fmla="*/ 12 w 1157"/>
              <a:gd name="T37" fmla="*/ 671 h 1318"/>
              <a:gd name="T38" fmla="*/ 0 w 1157"/>
              <a:gd name="T39" fmla="*/ 646 h 1318"/>
              <a:gd name="T40" fmla="*/ 0 w 1157"/>
              <a:gd name="T41" fmla="*/ 621 h 1318"/>
              <a:gd name="T42" fmla="*/ 12 w 1157"/>
              <a:gd name="T43" fmla="*/ 583 h 1318"/>
              <a:gd name="T44" fmla="*/ 50 w 1157"/>
              <a:gd name="T45" fmla="*/ 532 h 1318"/>
              <a:gd name="T46" fmla="*/ 89 w 1157"/>
              <a:gd name="T47" fmla="*/ 456 h 1318"/>
              <a:gd name="T48" fmla="*/ 127 w 1157"/>
              <a:gd name="T49" fmla="*/ 367 h 1318"/>
              <a:gd name="T50" fmla="*/ 190 w 1157"/>
              <a:gd name="T51" fmla="*/ 241 h 1318"/>
              <a:gd name="T52" fmla="*/ 241 w 1157"/>
              <a:gd name="T53" fmla="*/ 89 h 1318"/>
              <a:gd name="T54" fmla="*/ 318 w 1157"/>
              <a:gd name="T55" fmla="*/ 13 h 1318"/>
              <a:gd name="T56" fmla="*/ 369 w 1157"/>
              <a:gd name="T57" fmla="*/ 38 h 1318"/>
              <a:gd name="T58" fmla="*/ 394 w 1157"/>
              <a:gd name="T59" fmla="*/ 63 h 1318"/>
              <a:gd name="T60" fmla="*/ 419 w 1157"/>
              <a:gd name="T61" fmla="*/ 89 h 1318"/>
              <a:gd name="T62" fmla="*/ 419 w 1157"/>
              <a:gd name="T63" fmla="*/ 114 h 1318"/>
              <a:gd name="T64" fmla="*/ 407 w 1157"/>
              <a:gd name="T65" fmla="*/ 152 h 1318"/>
              <a:gd name="T66" fmla="*/ 369 w 1157"/>
              <a:gd name="T67" fmla="*/ 215 h 1318"/>
              <a:gd name="T68" fmla="*/ 318 w 1157"/>
              <a:gd name="T69" fmla="*/ 317 h 1318"/>
              <a:gd name="T70" fmla="*/ 254 w 1157"/>
              <a:gd name="T71" fmla="*/ 431 h 1318"/>
              <a:gd name="T72" fmla="*/ 203 w 1157"/>
              <a:gd name="T73" fmla="*/ 519 h 1318"/>
              <a:gd name="T74" fmla="*/ 165 w 1157"/>
              <a:gd name="T75" fmla="*/ 583 h 1318"/>
              <a:gd name="T76" fmla="*/ 165 w 1157"/>
              <a:gd name="T77" fmla="*/ 608 h 1318"/>
              <a:gd name="T78" fmla="*/ 190 w 1157"/>
              <a:gd name="T79" fmla="*/ 633 h 1318"/>
              <a:gd name="T80" fmla="*/ 241 w 1157"/>
              <a:gd name="T81" fmla="*/ 659 h 1318"/>
              <a:gd name="T82" fmla="*/ 330 w 1157"/>
              <a:gd name="T83" fmla="*/ 697 h 1318"/>
              <a:gd name="T84" fmla="*/ 445 w 1157"/>
              <a:gd name="T85" fmla="*/ 735 h 1318"/>
              <a:gd name="T86" fmla="*/ 636 w 1157"/>
              <a:gd name="T87" fmla="*/ 811 h 1318"/>
              <a:gd name="T88" fmla="*/ 750 w 1157"/>
              <a:gd name="T89" fmla="*/ 861 h 1318"/>
              <a:gd name="T90" fmla="*/ 852 w 1157"/>
              <a:gd name="T91" fmla="*/ 900 h 1318"/>
              <a:gd name="T92" fmla="*/ 941 w 1157"/>
              <a:gd name="T93" fmla="*/ 950 h 1318"/>
              <a:gd name="T94" fmla="*/ 1005 w 1157"/>
              <a:gd name="T95" fmla="*/ 1001 h 1318"/>
              <a:gd name="T96" fmla="*/ 1068 w 1157"/>
              <a:gd name="T97" fmla="*/ 1026 h 1318"/>
              <a:gd name="T98" fmla="*/ 1106 w 1157"/>
              <a:gd name="T99" fmla="*/ 106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7" h="1318">
                <a:moveTo>
                  <a:pt x="1106" y="1077"/>
                </a:moveTo>
                <a:lnTo>
                  <a:pt x="1132" y="1102"/>
                </a:lnTo>
                <a:lnTo>
                  <a:pt x="1145" y="1128"/>
                </a:lnTo>
                <a:lnTo>
                  <a:pt x="1157" y="1166"/>
                </a:lnTo>
                <a:lnTo>
                  <a:pt x="1157" y="1204"/>
                </a:lnTo>
                <a:lnTo>
                  <a:pt x="1157" y="1242"/>
                </a:lnTo>
                <a:lnTo>
                  <a:pt x="1157" y="1280"/>
                </a:lnTo>
                <a:lnTo>
                  <a:pt x="1157" y="1292"/>
                </a:lnTo>
                <a:lnTo>
                  <a:pt x="1145" y="1305"/>
                </a:lnTo>
                <a:lnTo>
                  <a:pt x="1145" y="1318"/>
                </a:lnTo>
                <a:lnTo>
                  <a:pt x="1132" y="1318"/>
                </a:lnTo>
                <a:lnTo>
                  <a:pt x="1119" y="1305"/>
                </a:lnTo>
                <a:lnTo>
                  <a:pt x="1106" y="1305"/>
                </a:lnTo>
                <a:lnTo>
                  <a:pt x="1081" y="1292"/>
                </a:lnTo>
                <a:lnTo>
                  <a:pt x="1068" y="1267"/>
                </a:lnTo>
                <a:lnTo>
                  <a:pt x="1043" y="1254"/>
                </a:lnTo>
                <a:lnTo>
                  <a:pt x="1017" y="1229"/>
                </a:lnTo>
                <a:lnTo>
                  <a:pt x="954" y="1191"/>
                </a:lnTo>
                <a:lnTo>
                  <a:pt x="890" y="1140"/>
                </a:lnTo>
                <a:lnTo>
                  <a:pt x="814" y="1090"/>
                </a:lnTo>
                <a:lnTo>
                  <a:pt x="737" y="1039"/>
                </a:lnTo>
                <a:lnTo>
                  <a:pt x="699" y="1014"/>
                </a:lnTo>
                <a:lnTo>
                  <a:pt x="648" y="988"/>
                </a:lnTo>
                <a:lnTo>
                  <a:pt x="572" y="938"/>
                </a:lnTo>
                <a:lnTo>
                  <a:pt x="483" y="887"/>
                </a:lnTo>
                <a:lnTo>
                  <a:pt x="407" y="849"/>
                </a:lnTo>
                <a:lnTo>
                  <a:pt x="356" y="823"/>
                </a:lnTo>
                <a:lnTo>
                  <a:pt x="318" y="811"/>
                </a:lnTo>
                <a:lnTo>
                  <a:pt x="279" y="785"/>
                </a:lnTo>
                <a:lnTo>
                  <a:pt x="241" y="773"/>
                </a:lnTo>
                <a:lnTo>
                  <a:pt x="178" y="747"/>
                </a:lnTo>
                <a:lnTo>
                  <a:pt x="114" y="722"/>
                </a:lnTo>
                <a:lnTo>
                  <a:pt x="89" y="709"/>
                </a:lnTo>
                <a:lnTo>
                  <a:pt x="63" y="709"/>
                </a:lnTo>
                <a:lnTo>
                  <a:pt x="50" y="697"/>
                </a:lnTo>
                <a:lnTo>
                  <a:pt x="38" y="684"/>
                </a:lnTo>
                <a:lnTo>
                  <a:pt x="25" y="684"/>
                </a:lnTo>
                <a:lnTo>
                  <a:pt x="12" y="671"/>
                </a:lnTo>
                <a:lnTo>
                  <a:pt x="0" y="659"/>
                </a:lnTo>
                <a:lnTo>
                  <a:pt x="0" y="646"/>
                </a:lnTo>
                <a:lnTo>
                  <a:pt x="0" y="633"/>
                </a:lnTo>
                <a:lnTo>
                  <a:pt x="0" y="621"/>
                </a:lnTo>
                <a:lnTo>
                  <a:pt x="12" y="608"/>
                </a:lnTo>
                <a:lnTo>
                  <a:pt x="12" y="583"/>
                </a:lnTo>
                <a:lnTo>
                  <a:pt x="25" y="557"/>
                </a:lnTo>
                <a:lnTo>
                  <a:pt x="50" y="532"/>
                </a:lnTo>
                <a:lnTo>
                  <a:pt x="63" y="494"/>
                </a:lnTo>
                <a:lnTo>
                  <a:pt x="89" y="456"/>
                </a:lnTo>
                <a:lnTo>
                  <a:pt x="101" y="418"/>
                </a:lnTo>
                <a:lnTo>
                  <a:pt x="127" y="367"/>
                </a:lnTo>
                <a:lnTo>
                  <a:pt x="152" y="304"/>
                </a:lnTo>
                <a:lnTo>
                  <a:pt x="190" y="241"/>
                </a:lnTo>
                <a:lnTo>
                  <a:pt x="216" y="165"/>
                </a:lnTo>
                <a:lnTo>
                  <a:pt x="241" y="89"/>
                </a:lnTo>
                <a:lnTo>
                  <a:pt x="279" y="0"/>
                </a:lnTo>
                <a:lnTo>
                  <a:pt x="318" y="13"/>
                </a:lnTo>
                <a:lnTo>
                  <a:pt x="343" y="25"/>
                </a:lnTo>
                <a:lnTo>
                  <a:pt x="369" y="38"/>
                </a:lnTo>
                <a:lnTo>
                  <a:pt x="381" y="51"/>
                </a:lnTo>
                <a:lnTo>
                  <a:pt x="394" y="63"/>
                </a:lnTo>
                <a:lnTo>
                  <a:pt x="407" y="76"/>
                </a:lnTo>
                <a:lnTo>
                  <a:pt x="419" y="89"/>
                </a:lnTo>
                <a:lnTo>
                  <a:pt x="419" y="101"/>
                </a:lnTo>
                <a:lnTo>
                  <a:pt x="419" y="114"/>
                </a:lnTo>
                <a:lnTo>
                  <a:pt x="419" y="127"/>
                </a:lnTo>
                <a:lnTo>
                  <a:pt x="407" y="152"/>
                </a:lnTo>
                <a:lnTo>
                  <a:pt x="394" y="177"/>
                </a:lnTo>
                <a:lnTo>
                  <a:pt x="369" y="215"/>
                </a:lnTo>
                <a:lnTo>
                  <a:pt x="343" y="266"/>
                </a:lnTo>
                <a:lnTo>
                  <a:pt x="318" y="317"/>
                </a:lnTo>
                <a:lnTo>
                  <a:pt x="279" y="367"/>
                </a:lnTo>
                <a:lnTo>
                  <a:pt x="254" y="431"/>
                </a:lnTo>
                <a:lnTo>
                  <a:pt x="216" y="469"/>
                </a:lnTo>
                <a:lnTo>
                  <a:pt x="203" y="519"/>
                </a:lnTo>
                <a:lnTo>
                  <a:pt x="178" y="545"/>
                </a:lnTo>
                <a:lnTo>
                  <a:pt x="165" y="583"/>
                </a:lnTo>
                <a:lnTo>
                  <a:pt x="165" y="595"/>
                </a:lnTo>
                <a:lnTo>
                  <a:pt x="165" y="608"/>
                </a:lnTo>
                <a:lnTo>
                  <a:pt x="165" y="621"/>
                </a:lnTo>
                <a:lnTo>
                  <a:pt x="190" y="633"/>
                </a:lnTo>
                <a:lnTo>
                  <a:pt x="203" y="646"/>
                </a:lnTo>
                <a:lnTo>
                  <a:pt x="241" y="659"/>
                </a:lnTo>
                <a:lnTo>
                  <a:pt x="279" y="671"/>
                </a:lnTo>
                <a:lnTo>
                  <a:pt x="330" y="697"/>
                </a:lnTo>
                <a:lnTo>
                  <a:pt x="381" y="709"/>
                </a:lnTo>
                <a:lnTo>
                  <a:pt x="445" y="735"/>
                </a:lnTo>
                <a:lnTo>
                  <a:pt x="572" y="785"/>
                </a:lnTo>
                <a:lnTo>
                  <a:pt x="636" y="811"/>
                </a:lnTo>
                <a:lnTo>
                  <a:pt x="687" y="836"/>
                </a:lnTo>
                <a:lnTo>
                  <a:pt x="750" y="861"/>
                </a:lnTo>
                <a:lnTo>
                  <a:pt x="801" y="887"/>
                </a:lnTo>
                <a:lnTo>
                  <a:pt x="852" y="900"/>
                </a:lnTo>
                <a:lnTo>
                  <a:pt x="890" y="925"/>
                </a:lnTo>
                <a:lnTo>
                  <a:pt x="941" y="950"/>
                </a:lnTo>
                <a:lnTo>
                  <a:pt x="979" y="976"/>
                </a:lnTo>
                <a:lnTo>
                  <a:pt x="1005" y="1001"/>
                </a:lnTo>
                <a:lnTo>
                  <a:pt x="1043" y="1014"/>
                </a:lnTo>
                <a:lnTo>
                  <a:pt x="1068" y="1026"/>
                </a:lnTo>
                <a:lnTo>
                  <a:pt x="1081" y="1052"/>
                </a:lnTo>
                <a:lnTo>
                  <a:pt x="1106" y="1064"/>
                </a:lnTo>
                <a:lnTo>
                  <a:pt x="1106" y="1077"/>
                </a:lnTo>
              </a:path>
            </a:pathLst>
          </a:custGeom>
          <a:solidFill>
            <a:srgbClr val="FF0000"/>
          </a:solidFill>
          <a:ln w="12700">
            <a:solidFill>
              <a:srgbClr val="000000"/>
            </a:solidFill>
            <a:round/>
          </a:ln>
        </p:spPr>
        <p:txBody>
          <a:bodyPr/>
          <a:lstStyle/>
          <a:p>
            <a:endParaRPr lang="zh-CN" altLang="en-US"/>
          </a:p>
        </p:txBody>
      </p:sp>
      <p:sp>
        <p:nvSpPr>
          <p:cNvPr id="8" name="Freeform 34"/>
          <p:cNvSpPr>
            <a:spLocks noChangeArrowheads="1"/>
          </p:cNvSpPr>
          <p:nvPr/>
        </p:nvSpPr>
        <p:spPr bwMode="auto">
          <a:xfrm>
            <a:off x="6223001" y="3541185"/>
            <a:ext cx="784225" cy="814916"/>
          </a:xfrm>
          <a:custGeom>
            <a:avLst/>
            <a:gdLst>
              <a:gd name="T0" fmla="*/ 648 w 1234"/>
              <a:gd name="T1" fmla="*/ 824 h 963"/>
              <a:gd name="T2" fmla="*/ 458 w 1234"/>
              <a:gd name="T3" fmla="*/ 887 h 963"/>
              <a:gd name="T4" fmla="*/ 330 w 1234"/>
              <a:gd name="T5" fmla="*/ 938 h 963"/>
              <a:gd name="T6" fmla="*/ 241 w 1234"/>
              <a:gd name="T7" fmla="*/ 951 h 963"/>
              <a:gd name="T8" fmla="*/ 178 w 1234"/>
              <a:gd name="T9" fmla="*/ 963 h 963"/>
              <a:gd name="T10" fmla="*/ 114 w 1234"/>
              <a:gd name="T11" fmla="*/ 963 h 963"/>
              <a:gd name="T12" fmla="*/ 76 w 1234"/>
              <a:gd name="T13" fmla="*/ 963 h 963"/>
              <a:gd name="T14" fmla="*/ 38 w 1234"/>
              <a:gd name="T15" fmla="*/ 963 h 963"/>
              <a:gd name="T16" fmla="*/ 12 w 1234"/>
              <a:gd name="T17" fmla="*/ 951 h 963"/>
              <a:gd name="T18" fmla="*/ 0 w 1234"/>
              <a:gd name="T19" fmla="*/ 938 h 963"/>
              <a:gd name="T20" fmla="*/ 25 w 1234"/>
              <a:gd name="T21" fmla="*/ 925 h 963"/>
              <a:gd name="T22" fmla="*/ 50 w 1234"/>
              <a:gd name="T23" fmla="*/ 913 h 963"/>
              <a:gd name="T24" fmla="*/ 101 w 1234"/>
              <a:gd name="T25" fmla="*/ 913 h 963"/>
              <a:gd name="T26" fmla="*/ 152 w 1234"/>
              <a:gd name="T27" fmla="*/ 900 h 963"/>
              <a:gd name="T28" fmla="*/ 216 w 1234"/>
              <a:gd name="T29" fmla="*/ 875 h 963"/>
              <a:gd name="T30" fmla="*/ 305 w 1234"/>
              <a:gd name="T31" fmla="*/ 849 h 963"/>
              <a:gd name="T32" fmla="*/ 419 w 1234"/>
              <a:gd name="T33" fmla="*/ 811 h 963"/>
              <a:gd name="T34" fmla="*/ 572 w 1234"/>
              <a:gd name="T35" fmla="*/ 735 h 963"/>
              <a:gd name="T36" fmla="*/ 674 w 1234"/>
              <a:gd name="T37" fmla="*/ 684 h 963"/>
              <a:gd name="T38" fmla="*/ 763 w 1234"/>
              <a:gd name="T39" fmla="*/ 621 h 963"/>
              <a:gd name="T40" fmla="*/ 827 w 1234"/>
              <a:gd name="T41" fmla="*/ 558 h 963"/>
              <a:gd name="T42" fmla="*/ 890 w 1234"/>
              <a:gd name="T43" fmla="*/ 482 h 963"/>
              <a:gd name="T44" fmla="*/ 966 w 1234"/>
              <a:gd name="T45" fmla="*/ 368 h 963"/>
              <a:gd name="T46" fmla="*/ 1030 w 1234"/>
              <a:gd name="T47" fmla="*/ 241 h 963"/>
              <a:gd name="T48" fmla="*/ 1043 w 1234"/>
              <a:gd name="T49" fmla="*/ 178 h 963"/>
              <a:gd name="T50" fmla="*/ 1056 w 1234"/>
              <a:gd name="T51" fmla="*/ 127 h 963"/>
              <a:gd name="T52" fmla="*/ 1056 w 1234"/>
              <a:gd name="T53" fmla="*/ 76 h 963"/>
              <a:gd name="T54" fmla="*/ 1056 w 1234"/>
              <a:gd name="T55" fmla="*/ 51 h 963"/>
              <a:gd name="T56" fmla="*/ 1068 w 1234"/>
              <a:gd name="T57" fmla="*/ 13 h 963"/>
              <a:gd name="T58" fmla="*/ 1106 w 1234"/>
              <a:gd name="T59" fmla="*/ 13 h 963"/>
              <a:gd name="T60" fmla="*/ 1170 w 1234"/>
              <a:gd name="T61" fmla="*/ 26 h 963"/>
              <a:gd name="T62" fmla="*/ 1221 w 1234"/>
              <a:gd name="T63" fmla="*/ 51 h 963"/>
              <a:gd name="T64" fmla="*/ 1234 w 1234"/>
              <a:gd name="T65" fmla="*/ 89 h 963"/>
              <a:gd name="T66" fmla="*/ 1234 w 1234"/>
              <a:gd name="T67" fmla="*/ 114 h 963"/>
              <a:gd name="T68" fmla="*/ 1221 w 1234"/>
              <a:gd name="T69" fmla="*/ 140 h 963"/>
              <a:gd name="T70" fmla="*/ 1208 w 1234"/>
              <a:gd name="T71" fmla="*/ 190 h 963"/>
              <a:gd name="T72" fmla="*/ 1195 w 1234"/>
              <a:gd name="T73" fmla="*/ 241 h 963"/>
              <a:gd name="T74" fmla="*/ 1145 w 1234"/>
              <a:gd name="T75" fmla="*/ 368 h 963"/>
              <a:gd name="T76" fmla="*/ 1056 w 1234"/>
              <a:gd name="T77" fmla="*/ 520 h 963"/>
              <a:gd name="T78" fmla="*/ 992 w 1234"/>
              <a:gd name="T79" fmla="*/ 596 h 963"/>
              <a:gd name="T80" fmla="*/ 928 w 1234"/>
              <a:gd name="T81" fmla="*/ 672 h 963"/>
              <a:gd name="T82" fmla="*/ 839 w 1234"/>
              <a:gd name="T83" fmla="*/ 723 h 963"/>
              <a:gd name="T84" fmla="*/ 750 w 1234"/>
              <a:gd name="T85" fmla="*/ 78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4" h="963">
                <a:moveTo>
                  <a:pt x="750" y="786"/>
                </a:moveTo>
                <a:lnTo>
                  <a:pt x="648" y="824"/>
                </a:lnTo>
                <a:lnTo>
                  <a:pt x="559" y="862"/>
                </a:lnTo>
                <a:lnTo>
                  <a:pt x="458" y="887"/>
                </a:lnTo>
                <a:lnTo>
                  <a:pt x="369" y="925"/>
                </a:lnTo>
                <a:lnTo>
                  <a:pt x="330" y="938"/>
                </a:lnTo>
                <a:lnTo>
                  <a:pt x="279" y="938"/>
                </a:lnTo>
                <a:lnTo>
                  <a:pt x="241" y="951"/>
                </a:lnTo>
                <a:lnTo>
                  <a:pt x="203" y="951"/>
                </a:lnTo>
                <a:lnTo>
                  <a:pt x="178" y="963"/>
                </a:lnTo>
                <a:lnTo>
                  <a:pt x="140" y="963"/>
                </a:lnTo>
                <a:lnTo>
                  <a:pt x="114" y="963"/>
                </a:lnTo>
                <a:lnTo>
                  <a:pt x="101" y="963"/>
                </a:lnTo>
                <a:lnTo>
                  <a:pt x="76" y="963"/>
                </a:lnTo>
                <a:lnTo>
                  <a:pt x="50" y="963"/>
                </a:lnTo>
                <a:lnTo>
                  <a:pt x="38" y="963"/>
                </a:lnTo>
                <a:lnTo>
                  <a:pt x="25" y="963"/>
                </a:lnTo>
                <a:lnTo>
                  <a:pt x="12" y="951"/>
                </a:lnTo>
                <a:lnTo>
                  <a:pt x="0" y="951"/>
                </a:lnTo>
                <a:lnTo>
                  <a:pt x="0" y="938"/>
                </a:lnTo>
                <a:lnTo>
                  <a:pt x="12" y="925"/>
                </a:lnTo>
                <a:lnTo>
                  <a:pt x="25" y="925"/>
                </a:lnTo>
                <a:lnTo>
                  <a:pt x="38" y="925"/>
                </a:lnTo>
                <a:lnTo>
                  <a:pt x="50" y="913"/>
                </a:lnTo>
                <a:lnTo>
                  <a:pt x="76" y="913"/>
                </a:lnTo>
                <a:lnTo>
                  <a:pt x="101" y="913"/>
                </a:lnTo>
                <a:lnTo>
                  <a:pt x="114" y="900"/>
                </a:lnTo>
                <a:lnTo>
                  <a:pt x="152" y="900"/>
                </a:lnTo>
                <a:lnTo>
                  <a:pt x="178" y="887"/>
                </a:lnTo>
                <a:lnTo>
                  <a:pt x="216" y="875"/>
                </a:lnTo>
                <a:lnTo>
                  <a:pt x="267" y="862"/>
                </a:lnTo>
                <a:lnTo>
                  <a:pt x="305" y="849"/>
                </a:lnTo>
                <a:lnTo>
                  <a:pt x="356" y="837"/>
                </a:lnTo>
                <a:lnTo>
                  <a:pt x="419" y="811"/>
                </a:lnTo>
                <a:lnTo>
                  <a:pt x="521" y="761"/>
                </a:lnTo>
                <a:lnTo>
                  <a:pt x="572" y="735"/>
                </a:lnTo>
                <a:lnTo>
                  <a:pt x="623" y="710"/>
                </a:lnTo>
                <a:lnTo>
                  <a:pt x="674" y="684"/>
                </a:lnTo>
                <a:lnTo>
                  <a:pt x="712" y="659"/>
                </a:lnTo>
                <a:lnTo>
                  <a:pt x="763" y="621"/>
                </a:lnTo>
                <a:lnTo>
                  <a:pt x="801" y="596"/>
                </a:lnTo>
                <a:lnTo>
                  <a:pt x="827" y="558"/>
                </a:lnTo>
                <a:lnTo>
                  <a:pt x="865" y="520"/>
                </a:lnTo>
                <a:lnTo>
                  <a:pt x="890" y="482"/>
                </a:lnTo>
                <a:lnTo>
                  <a:pt x="916" y="444"/>
                </a:lnTo>
                <a:lnTo>
                  <a:pt x="966" y="368"/>
                </a:lnTo>
                <a:lnTo>
                  <a:pt x="1017" y="279"/>
                </a:lnTo>
                <a:lnTo>
                  <a:pt x="1030" y="241"/>
                </a:lnTo>
                <a:lnTo>
                  <a:pt x="1043" y="203"/>
                </a:lnTo>
                <a:lnTo>
                  <a:pt x="1043" y="178"/>
                </a:lnTo>
                <a:lnTo>
                  <a:pt x="1056" y="140"/>
                </a:lnTo>
                <a:lnTo>
                  <a:pt x="1056" y="127"/>
                </a:lnTo>
                <a:lnTo>
                  <a:pt x="1056" y="102"/>
                </a:lnTo>
                <a:lnTo>
                  <a:pt x="1056" y="76"/>
                </a:lnTo>
                <a:lnTo>
                  <a:pt x="1056" y="64"/>
                </a:lnTo>
                <a:lnTo>
                  <a:pt x="1056" y="51"/>
                </a:lnTo>
                <a:lnTo>
                  <a:pt x="1056" y="26"/>
                </a:lnTo>
                <a:lnTo>
                  <a:pt x="1068" y="13"/>
                </a:lnTo>
                <a:lnTo>
                  <a:pt x="1081" y="0"/>
                </a:lnTo>
                <a:lnTo>
                  <a:pt x="1106" y="13"/>
                </a:lnTo>
                <a:lnTo>
                  <a:pt x="1132" y="13"/>
                </a:lnTo>
                <a:lnTo>
                  <a:pt x="1170" y="26"/>
                </a:lnTo>
                <a:lnTo>
                  <a:pt x="1195" y="38"/>
                </a:lnTo>
                <a:lnTo>
                  <a:pt x="1221" y="51"/>
                </a:lnTo>
                <a:lnTo>
                  <a:pt x="1221" y="76"/>
                </a:lnTo>
                <a:lnTo>
                  <a:pt x="1234" y="89"/>
                </a:lnTo>
                <a:lnTo>
                  <a:pt x="1234" y="102"/>
                </a:lnTo>
                <a:lnTo>
                  <a:pt x="1234" y="114"/>
                </a:lnTo>
                <a:lnTo>
                  <a:pt x="1221" y="127"/>
                </a:lnTo>
                <a:lnTo>
                  <a:pt x="1221" y="140"/>
                </a:lnTo>
                <a:lnTo>
                  <a:pt x="1221" y="165"/>
                </a:lnTo>
                <a:lnTo>
                  <a:pt x="1208" y="190"/>
                </a:lnTo>
                <a:lnTo>
                  <a:pt x="1208" y="216"/>
                </a:lnTo>
                <a:lnTo>
                  <a:pt x="1195" y="241"/>
                </a:lnTo>
                <a:lnTo>
                  <a:pt x="1170" y="304"/>
                </a:lnTo>
                <a:lnTo>
                  <a:pt x="1145" y="368"/>
                </a:lnTo>
                <a:lnTo>
                  <a:pt x="1106" y="444"/>
                </a:lnTo>
                <a:lnTo>
                  <a:pt x="1056" y="520"/>
                </a:lnTo>
                <a:lnTo>
                  <a:pt x="1030" y="558"/>
                </a:lnTo>
                <a:lnTo>
                  <a:pt x="992" y="596"/>
                </a:lnTo>
                <a:lnTo>
                  <a:pt x="966" y="634"/>
                </a:lnTo>
                <a:lnTo>
                  <a:pt x="928" y="672"/>
                </a:lnTo>
                <a:lnTo>
                  <a:pt x="890" y="697"/>
                </a:lnTo>
                <a:lnTo>
                  <a:pt x="839" y="723"/>
                </a:lnTo>
                <a:lnTo>
                  <a:pt x="801" y="761"/>
                </a:lnTo>
                <a:lnTo>
                  <a:pt x="750" y="786"/>
                </a:lnTo>
              </a:path>
            </a:pathLst>
          </a:custGeom>
          <a:solidFill>
            <a:srgbClr val="FF0000"/>
          </a:solidFill>
          <a:ln w="12700">
            <a:solidFill>
              <a:srgbClr val="000000"/>
            </a:solidFill>
            <a:round/>
          </a:ln>
        </p:spPr>
        <p:txBody>
          <a:bodyPr/>
          <a:lstStyle/>
          <a:p>
            <a:endParaRPr lang="zh-CN" altLang="en-US"/>
          </a:p>
        </p:txBody>
      </p:sp>
      <p:sp>
        <p:nvSpPr>
          <p:cNvPr id="9" name="Freeform 35"/>
          <p:cNvSpPr>
            <a:spLocks noChangeArrowheads="1"/>
          </p:cNvSpPr>
          <p:nvPr/>
        </p:nvSpPr>
        <p:spPr bwMode="auto">
          <a:xfrm>
            <a:off x="5964238" y="3541184"/>
            <a:ext cx="1649412" cy="321733"/>
          </a:xfrm>
          <a:custGeom>
            <a:avLst/>
            <a:gdLst>
              <a:gd name="T0" fmla="*/ 395 w 2596"/>
              <a:gd name="T1" fmla="*/ 355 h 380"/>
              <a:gd name="T2" fmla="*/ 306 w 2596"/>
              <a:gd name="T3" fmla="*/ 368 h 380"/>
              <a:gd name="T4" fmla="*/ 242 w 2596"/>
              <a:gd name="T5" fmla="*/ 368 h 380"/>
              <a:gd name="T6" fmla="*/ 191 w 2596"/>
              <a:gd name="T7" fmla="*/ 380 h 380"/>
              <a:gd name="T8" fmla="*/ 153 w 2596"/>
              <a:gd name="T9" fmla="*/ 368 h 380"/>
              <a:gd name="T10" fmla="*/ 90 w 2596"/>
              <a:gd name="T11" fmla="*/ 342 h 380"/>
              <a:gd name="T12" fmla="*/ 26 w 2596"/>
              <a:gd name="T13" fmla="*/ 292 h 380"/>
              <a:gd name="T14" fmla="*/ 0 w 2596"/>
              <a:gd name="T15" fmla="*/ 266 h 380"/>
              <a:gd name="T16" fmla="*/ 0 w 2596"/>
              <a:gd name="T17" fmla="*/ 241 h 380"/>
              <a:gd name="T18" fmla="*/ 39 w 2596"/>
              <a:gd name="T19" fmla="*/ 241 h 380"/>
              <a:gd name="T20" fmla="*/ 90 w 2596"/>
              <a:gd name="T21" fmla="*/ 241 h 380"/>
              <a:gd name="T22" fmla="*/ 179 w 2596"/>
              <a:gd name="T23" fmla="*/ 228 h 380"/>
              <a:gd name="T24" fmla="*/ 280 w 2596"/>
              <a:gd name="T25" fmla="*/ 216 h 380"/>
              <a:gd name="T26" fmla="*/ 420 w 2596"/>
              <a:gd name="T27" fmla="*/ 203 h 380"/>
              <a:gd name="T28" fmla="*/ 700 w 2596"/>
              <a:gd name="T29" fmla="*/ 178 h 380"/>
              <a:gd name="T30" fmla="*/ 980 w 2596"/>
              <a:gd name="T31" fmla="*/ 152 h 380"/>
              <a:gd name="T32" fmla="*/ 1133 w 2596"/>
              <a:gd name="T33" fmla="*/ 127 h 380"/>
              <a:gd name="T34" fmla="*/ 1324 w 2596"/>
              <a:gd name="T35" fmla="*/ 102 h 380"/>
              <a:gd name="T36" fmla="*/ 1527 w 2596"/>
              <a:gd name="T37" fmla="*/ 76 h 380"/>
              <a:gd name="T38" fmla="*/ 1756 w 2596"/>
              <a:gd name="T39" fmla="*/ 51 h 380"/>
              <a:gd name="T40" fmla="*/ 1871 w 2596"/>
              <a:gd name="T41" fmla="*/ 38 h 380"/>
              <a:gd name="T42" fmla="*/ 1972 w 2596"/>
              <a:gd name="T43" fmla="*/ 38 h 380"/>
              <a:gd name="T44" fmla="*/ 2061 w 2596"/>
              <a:gd name="T45" fmla="*/ 26 h 380"/>
              <a:gd name="T46" fmla="*/ 2138 w 2596"/>
              <a:gd name="T47" fmla="*/ 13 h 380"/>
              <a:gd name="T48" fmla="*/ 2201 w 2596"/>
              <a:gd name="T49" fmla="*/ 13 h 380"/>
              <a:gd name="T50" fmla="*/ 2252 w 2596"/>
              <a:gd name="T51" fmla="*/ 0 h 380"/>
              <a:gd name="T52" fmla="*/ 2290 w 2596"/>
              <a:gd name="T53" fmla="*/ 0 h 380"/>
              <a:gd name="T54" fmla="*/ 2329 w 2596"/>
              <a:gd name="T55" fmla="*/ 0 h 380"/>
              <a:gd name="T56" fmla="*/ 2392 w 2596"/>
              <a:gd name="T57" fmla="*/ 0 h 380"/>
              <a:gd name="T58" fmla="*/ 2443 w 2596"/>
              <a:gd name="T59" fmla="*/ 26 h 380"/>
              <a:gd name="T60" fmla="*/ 2507 w 2596"/>
              <a:gd name="T61" fmla="*/ 51 h 380"/>
              <a:gd name="T62" fmla="*/ 2558 w 2596"/>
              <a:gd name="T63" fmla="*/ 102 h 380"/>
              <a:gd name="T64" fmla="*/ 2596 w 2596"/>
              <a:gd name="T65" fmla="*/ 140 h 380"/>
              <a:gd name="T66" fmla="*/ 2596 w 2596"/>
              <a:gd name="T67" fmla="*/ 165 h 380"/>
              <a:gd name="T68" fmla="*/ 2570 w 2596"/>
              <a:gd name="T69" fmla="*/ 190 h 380"/>
              <a:gd name="T70" fmla="*/ 2532 w 2596"/>
              <a:gd name="T71" fmla="*/ 203 h 380"/>
              <a:gd name="T72" fmla="*/ 2469 w 2596"/>
              <a:gd name="T73" fmla="*/ 203 h 380"/>
              <a:gd name="T74" fmla="*/ 2418 w 2596"/>
              <a:gd name="T75" fmla="*/ 190 h 380"/>
              <a:gd name="T76" fmla="*/ 2380 w 2596"/>
              <a:gd name="T77" fmla="*/ 190 h 380"/>
              <a:gd name="T78" fmla="*/ 2341 w 2596"/>
              <a:gd name="T79" fmla="*/ 190 h 380"/>
              <a:gd name="T80" fmla="*/ 2278 w 2596"/>
              <a:gd name="T81" fmla="*/ 178 h 380"/>
              <a:gd name="T82" fmla="*/ 2214 w 2596"/>
              <a:gd name="T83" fmla="*/ 178 h 380"/>
              <a:gd name="T84" fmla="*/ 2138 w 2596"/>
              <a:gd name="T85" fmla="*/ 178 h 380"/>
              <a:gd name="T86" fmla="*/ 2049 w 2596"/>
              <a:gd name="T87" fmla="*/ 178 h 380"/>
              <a:gd name="T88" fmla="*/ 1960 w 2596"/>
              <a:gd name="T89" fmla="*/ 178 h 380"/>
              <a:gd name="T90" fmla="*/ 1680 w 2596"/>
              <a:gd name="T91" fmla="*/ 190 h 380"/>
              <a:gd name="T92" fmla="*/ 1273 w 2596"/>
              <a:gd name="T93" fmla="*/ 216 h 380"/>
              <a:gd name="T94" fmla="*/ 980 w 2596"/>
              <a:gd name="T95" fmla="*/ 254 h 380"/>
              <a:gd name="T96" fmla="*/ 802 w 2596"/>
              <a:gd name="T97" fmla="*/ 279 h 380"/>
              <a:gd name="T98" fmla="*/ 649 w 2596"/>
              <a:gd name="T99" fmla="*/ 304 h 380"/>
              <a:gd name="T100" fmla="*/ 509 w 2596"/>
              <a:gd name="T101" fmla="*/ 3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6" h="380">
                <a:moveTo>
                  <a:pt x="446" y="342"/>
                </a:moveTo>
                <a:lnTo>
                  <a:pt x="395" y="355"/>
                </a:lnTo>
                <a:lnTo>
                  <a:pt x="344" y="355"/>
                </a:lnTo>
                <a:lnTo>
                  <a:pt x="306" y="368"/>
                </a:lnTo>
                <a:lnTo>
                  <a:pt x="268" y="368"/>
                </a:lnTo>
                <a:lnTo>
                  <a:pt x="242" y="368"/>
                </a:lnTo>
                <a:lnTo>
                  <a:pt x="217" y="368"/>
                </a:lnTo>
                <a:lnTo>
                  <a:pt x="191" y="380"/>
                </a:lnTo>
                <a:lnTo>
                  <a:pt x="179" y="380"/>
                </a:lnTo>
                <a:lnTo>
                  <a:pt x="153" y="368"/>
                </a:lnTo>
                <a:lnTo>
                  <a:pt x="115" y="355"/>
                </a:lnTo>
                <a:lnTo>
                  <a:pt x="90" y="342"/>
                </a:lnTo>
                <a:lnTo>
                  <a:pt x="51" y="304"/>
                </a:lnTo>
                <a:lnTo>
                  <a:pt x="26" y="292"/>
                </a:lnTo>
                <a:lnTo>
                  <a:pt x="13" y="279"/>
                </a:lnTo>
                <a:lnTo>
                  <a:pt x="0" y="266"/>
                </a:lnTo>
                <a:lnTo>
                  <a:pt x="0" y="254"/>
                </a:lnTo>
                <a:lnTo>
                  <a:pt x="0" y="241"/>
                </a:lnTo>
                <a:lnTo>
                  <a:pt x="13" y="241"/>
                </a:lnTo>
                <a:lnTo>
                  <a:pt x="39" y="241"/>
                </a:lnTo>
                <a:lnTo>
                  <a:pt x="64" y="241"/>
                </a:lnTo>
                <a:lnTo>
                  <a:pt x="90" y="241"/>
                </a:lnTo>
                <a:lnTo>
                  <a:pt x="128" y="228"/>
                </a:lnTo>
                <a:lnTo>
                  <a:pt x="179" y="228"/>
                </a:lnTo>
                <a:lnTo>
                  <a:pt x="229" y="228"/>
                </a:lnTo>
                <a:lnTo>
                  <a:pt x="280" y="216"/>
                </a:lnTo>
                <a:lnTo>
                  <a:pt x="344" y="216"/>
                </a:lnTo>
                <a:lnTo>
                  <a:pt x="420" y="203"/>
                </a:lnTo>
                <a:lnTo>
                  <a:pt x="560" y="190"/>
                </a:lnTo>
                <a:lnTo>
                  <a:pt x="700" y="178"/>
                </a:lnTo>
                <a:lnTo>
                  <a:pt x="840" y="165"/>
                </a:lnTo>
                <a:lnTo>
                  <a:pt x="980" y="152"/>
                </a:lnTo>
                <a:lnTo>
                  <a:pt x="1056" y="140"/>
                </a:lnTo>
                <a:lnTo>
                  <a:pt x="1133" y="127"/>
                </a:lnTo>
                <a:lnTo>
                  <a:pt x="1222" y="114"/>
                </a:lnTo>
                <a:lnTo>
                  <a:pt x="1324" y="102"/>
                </a:lnTo>
                <a:lnTo>
                  <a:pt x="1425" y="89"/>
                </a:lnTo>
                <a:lnTo>
                  <a:pt x="1527" y="76"/>
                </a:lnTo>
                <a:lnTo>
                  <a:pt x="1642" y="64"/>
                </a:lnTo>
                <a:lnTo>
                  <a:pt x="1756" y="51"/>
                </a:lnTo>
                <a:lnTo>
                  <a:pt x="1820" y="51"/>
                </a:lnTo>
                <a:lnTo>
                  <a:pt x="1871" y="38"/>
                </a:lnTo>
                <a:lnTo>
                  <a:pt x="1934" y="38"/>
                </a:lnTo>
                <a:lnTo>
                  <a:pt x="1972" y="38"/>
                </a:lnTo>
                <a:lnTo>
                  <a:pt x="2023" y="26"/>
                </a:lnTo>
                <a:lnTo>
                  <a:pt x="2061" y="26"/>
                </a:lnTo>
                <a:lnTo>
                  <a:pt x="2112" y="13"/>
                </a:lnTo>
                <a:lnTo>
                  <a:pt x="2138" y="13"/>
                </a:lnTo>
                <a:lnTo>
                  <a:pt x="2176" y="13"/>
                </a:lnTo>
                <a:lnTo>
                  <a:pt x="2201" y="13"/>
                </a:lnTo>
                <a:lnTo>
                  <a:pt x="2227" y="0"/>
                </a:lnTo>
                <a:lnTo>
                  <a:pt x="2252" y="0"/>
                </a:lnTo>
                <a:lnTo>
                  <a:pt x="2265" y="0"/>
                </a:lnTo>
                <a:lnTo>
                  <a:pt x="2290" y="0"/>
                </a:lnTo>
                <a:lnTo>
                  <a:pt x="2303" y="0"/>
                </a:lnTo>
                <a:lnTo>
                  <a:pt x="2329" y="0"/>
                </a:lnTo>
                <a:lnTo>
                  <a:pt x="2354" y="0"/>
                </a:lnTo>
                <a:lnTo>
                  <a:pt x="2392" y="0"/>
                </a:lnTo>
                <a:lnTo>
                  <a:pt x="2418" y="13"/>
                </a:lnTo>
                <a:lnTo>
                  <a:pt x="2443" y="26"/>
                </a:lnTo>
                <a:lnTo>
                  <a:pt x="2469" y="38"/>
                </a:lnTo>
                <a:lnTo>
                  <a:pt x="2507" y="51"/>
                </a:lnTo>
                <a:lnTo>
                  <a:pt x="2532" y="76"/>
                </a:lnTo>
                <a:lnTo>
                  <a:pt x="2558" y="102"/>
                </a:lnTo>
                <a:lnTo>
                  <a:pt x="2583" y="127"/>
                </a:lnTo>
                <a:lnTo>
                  <a:pt x="2596" y="140"/>
                </a:lnTo>
                <a:lnTo>
                  <a:pt x="2596" y="152"/>
                </a:lnTo>
                <a:lnTo>
                  <a:pt x="2596" y="165"/>
                </a:lnTo>
                <a:lnTo>
                  <a:pt x="2583" y="178"/>
                </a:lnTo>
                <a:lnTo>
                  <a:pt x="2570" y="190"/>
                </a:lnTo>
                <a:lnTo>
                  <a:pt x="2558" y="190"/>
                </a:lnTo>
                <a:lnTo>
                  <a:pt x="2532" y="203"/>
                </a:lnTo>
                <a:lnTo>
                  <a:pt x="2494" y="203"/>
                </a:lnTo>
                <a:lnTo>
                  <a:pt x="2469" y="203"/>
                </a:lnTo>
                <a:lnTo>
                  <a:pt x="2430" y="190"/>
                </a:lnTo>
                <a:lnTo>
                  <a:pt x="2418" y="190"/>
                </a:lnTo>
                <a:lnTo>
                  <a:pt x="2392" y="190"/>
                </a:lnTo>
                <a:lnTo>
                  <a:pt x="2380" y="190"/>
                </a:lnTo>
                <a:lnTo>
                  <a:pt x="2367" y="190"/>
                </a:lnTo>
                <a:lnTo>
                  <a:pt x="2341" y="190"/>
                </a:lnTo>
                <a:lnTo>
                  <a:pt x="2316" y="190"/>
                </a:lnTo>
                <a:lnTo>
                  <a:pt x="2278" y="178"/>
                </a:lnTo>
                <a:lnTo>
                  <a:pt x="2252" y="178"/>
                </a:lnTo>
                <a:lnTo>
                  <a:pt x="2214" y="178"/>
                </a:lnTo>
                <a:lnTo>
                  <a:pt x="2176" y="178"/>
                </a:lnTo>
                <a:lnTo>
                  <a:pt x="2138" y="178"/>
                </a:lnTo>
                <a:lnTo>
                  <a:pt x="2100" y="178"/>
                </a:lnTo>
                <a:lnTo>
                  <a:pt x="2049" y="178"/>
                </a:lnTo>
                <a:lnTo>
                  <a:pt x="2011" y="178"/>
                </a:lnTo>
                <a:lnTo>
                  <a:pt x="1960" y="178"/>
                </a:lnTo>
                <a:lnTo>
                  <a:pt x="1896" y="178"/>
                </a:lnTo>
                <a:lnTo>
                  <a:pt x="1680" y="190"/>
                </a:lnTo>
                <a:lnTo>
                  <a:pt x="1476" y="203"/>
                </a:lnTo>
                <a:lnTo>
                  <a:pt x="1273" y="216"/>
                </a:lnTo>
                <a:lnTo>
                  <a:pt x="1069" y="241"/>
                </a:lnTo>
                <a:lnTo>
                  <a:pt x="980" y="254"/>
                </a:lnTo>
                <a:lnTo>
                  <a:pt x="891" y="266"/>
                </a:lnTo>
                <a:lnTo>
                  <a:pt x="802" y="279"/>
                </a:lnTo>
                <a:lnTo>
                  <a:pt x="726" y="292"/>
                </a:lnTo>
                <a:lnTo>
                  <a:pt x="649" y="304"/>
                </a:lnTo>
                <a:lnTo>
                  <a:pt x="573" y="317"/>
                </a:lnTo>
                <a:lnTo>
                  <a:pt x="509" y="330"/>
                </a:lnTo>
                <a:lnTo>
                  <a:pt x="446" y="342"/>
                </a:lnTo>
              </a:path>
            </a:pathLst>
          </a:custGeom>
          <a:solidFill>
            <a:srgbClr val="FF0000"/>
          </a:solidFill>
          <a:ln w="12700">
            <a:solidFill>
              <a:srgbClr val="000000"/>
            </a:solidFill>
            <a:round/>
          </a:ln>
        </p:spPr>
        <p:txBody>
          <a:bodyPr/>
          <a:lstStyle/>
          <a:p>
            <a:endParaRPr lang="zh-CN" altLang="en-US"/>
          </a:p>
        </p:txBody>
      </p:sp>
      <p:sp>
        <p:nvSpPr>
          <p:cNvPr id="10" name="Freeform 28"/>
          <p:cNvSpPr>
            <a:spLocks noChangeArrowheads="1"/>
          </p:cNvSpPr>
          <p:nvPr/>
        </p:nvSpPr>
        <p:spPr bwMode="auto">
          <a:xfrm>
            <a:off x="6643688" y="2188634"/>
            <a:ext cx="169862" cy="1191684"/>
          </a:xfrm>
          <a:custGeom>
            <a:avLst/>
            <a:gdLst>
              <a:gd name="T0" fmla="*/ 89 w 267"/>
              <a:gd name="T1" fmla="*/ 1406 h 1406"/>
              <a:gd name="T2" fmla="*/ 89 w 267"/>
              <a:gd name="T3" fmla="*/ 1241 h 1406"/>
              <a:gd name="T4" fmla="*/ 89 w 267"/>
              <a:gd name="T5" fmla="*/ 1089 h 1406"/>
              <a:gd name="T6" fmla="*/ 89 w 267"/>
              <a:gd name="T7" fmla="*/ 950 h 1406"/>
              <a:gd name="T8" fmla="*/ 89 w 267"/>
              <a:gd name="T9" fmla="*/ 823 h 1406"/>
              <a:gd name="T10" fmla="*/ 89 w 267"/>
              <a:gd name="T11" fmla="*/ 709 h 1406"/>
              <a:gd name="T12" fmla="*/ 89 w 267"/>
              <a:gd name="T13" fmla="*/ 595 h 1406"/>
              <a:gd name="T14" fmla="*/ 89 w 267"/>
              <a:gd name="T15" fmla="*/ 507 h 1406"/>
              <a:gd name="T16" fmla="*/ 76 w 267"/>
              <a:gd name="T17" fmla="*/ 418 h 1406"/>
              <a:gd name="T18" fmla="*/ 76 w 267"/>
              <a:gd name="T19" fmla="*/ 329 h 1406"/>
              <a:gd name="T20" fmla="*/ 76 w 267"/>
              <a:gd name="T21" fmla="*/ 266 h 1406"/>
              <a:gd name="T22" fmla="*/ 76 w 267"/>
              <a:gd name="T23" fmla="*/ 215 h 1406"/>
              <a:gd name="T24" fmla="*/ 64 w 267"/>
              <a:gd name="T25" fmla="*/ 164 h 1406"/>
              <a:gd name="T26" fmla="*/ 64 w 267"/>
              <a:gd name="T27" fmla="*/ 126 h 1406"/>
              <a:gd name="T28" fmla="*/ 64 w 267"/>
              <a:gd name="T29" fmla="*/ 101 h 1406"/>
              <a:gd name="T30" fmla="*/ 51 w 267"/>
              <a:gd name="T31" fmla="*/ 76 h 1406"/>
              <a:gd name="T32" fmla="*/ 13 w 267"/>
              <a:gd name="T33" fmla="*/ 50 h 1406"/>
              <a:gd name="T34" fmla="*/ 0 w 267"/>
              <a:gd name="T35" fmla="*/ 25 h 1406"/>
              <a:gd name="T36" fmla="*/ 13 w 267"/>
              <a:gd name="T37" fmla="*/ 12 h 1406"/>
              <a:gd name="T38" fmla="*/ 26 w 267"/>
              <a:gd name="T39" fmla="*/ 0 h 1406"/>
              <a:gd name="T40" fmla="*/ 51 w 267"/>
              <a:gd name="T41" fmla="*/ 0 h 1406"/>
              <a:gd name="T42" fmla="*/ 102 w 267"/>
              <a:gd name="T43" fmla="*/ 0 h 1406"/>
              <a:gd name="T44" fmla="*/ 153 w 267"/>
              <a:gd name="T45" fmla="*/ 12 h 1406"/>
              <a:gd name="T46" fmla="*/ 191 w 267"/>
              <a:gd name="T47" fmla="*/ 25 h 1406"/>
              <a:gd name="T48" fmla="*/ 229 w 267"/>
              <a:gd name="T49" fmla="*/ 38 h 1406"/>
              <a:gd name="T50" fmla="*/ 255 w 267"/>
              <a:gd name="T51" fmla="*/ 50 h 1406"/>
              <a:gd name="T52" fmla="*/ 255 w 267"/>
              <a:gd name="T53" fmla="*/ 76 h 1406"/>
              <a:gd name="T54" fmla="*/ 255 w 267"/>
              <a:gd name="T55" fmla="*/ 126 h 1406"/>
              <a:gd name="T56" fmla="*/ 255 w 267"/>
              <a:gd name="T57" fmla="*/ 164 h 1406"/>
              <a:gd name="T58" fmla="*/ 242 w 267"/>
              <a:gd name="T59" fmla="*/ 215 h 1406"/>
              <a:gd name="T60" fmla="*/ 242 w 267"/>
              <a:gd name="T61" fmla="*/ 291 h 1406"/>
              <a:gd name="T62" fmla="*/ 229 w 267"/>
              <a:gd name="T63" fmla="*/ 418 h 1406"/>
              <a:gd name="T64" fmla="*/ 229 w 267"/>
              <a:gd name="T65" fmla="*/ 570 h 1406"/>
              <a:gd name="T66" fmla="*/ 216 w 267"/>
              <a:gd name="T67" fmla="*/ 773 h 1406"/>
              <a:gd name="T68" fmla="*/ 216 w 267"/>
              <a:gd name="T69" fmla="*/ 988 h 1406"/>
              <a:gd name="T70" fmla="*/ 204 w 267"/>
              <a:gd name="T71" fmla="*/ 1254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 h="1406">
                <a:moveTo>
                  <a:pt x="204" y="1406"/>
                </a:moveTo>
                <a:lnTo>
                  <a:pt x="89" y="1406"/>
                </a:lnTo>
                <a:lnTo>
                  <a:pt x="89" y="1317"/>
                </a:lnTo>
                <a:lnTo>
                  <a:pt x="89" y="1241"/>
                </a:lnTo>
                <a:lnTo>
                  <a:pt x="89" y="1165"/>
                </a:lnTo>
                <a:lnTo>
                  <a:pt x="89" y="1089"/>
                </a:lnTo>
                <a:lnTo>
                  <a:pt x="89" y="1026"/>
                </a:lnTo>
                <a:lnTo>
                  <a:pt x="89" y="950"/>
                </a:lnTo>
                <a:lnTo>
                  <a:pt x="89" y="887"/>
                </a:lnTo>
                <a:lnTo>
                  <a:pt x="89" y="823"/>
                </a:lnTo>
                <a:lnTo>
                  <a:pt x="89" y="760"/>
                </a:lnTo>
                <a:lnTo>
                  <a:pt x="89" y="709"/>
                </a:lnTo>
                <a:lnTo>
                  <a:pt x="89" y="659"/>
                </a:lnTo>
                <a:lnTo>
                  <a:pt x="89" y="595"/>
                </a:lnTo>
                <a:lnTo>
                  <a:pt x="89" y="545"/>
                </a:lnTo>
                <a:lnTo>
                  <a:pt x="89" y="507"/>
                </a:lnTo>
                <a:lnTo>
                  <a:pt x="76" y="456"/>
                </a:lnTo>
                <a:lnTo>
                  <a:pt x="76" y="418"/>
                </a:lnTo>
                <a:lnTo>
                  <a:pt x="76" y="367"/>
                </a:lnTo>
                <a:lnTo>
                  <a:pt x="76" y="329"/>
                </a:lnTo>
                <a:lnTo>
                  <a:pt x="76" y="304"/>
                </a:lnTo>
                <a:lnTo>
                  <a:pt x="76" y="266"/>
                </a:lnTo>
                <a:lnTo>
                  <a:pt x="76" y="240"/>
                </a:lnTo>
                <a:lnTo>
                  <a:pt x="76" y="215"/>
                </a:lnTo>
                <a:lnTo>
                  <a:pt x="64" y="190"/>
                </a:lnTo>
                <a:lnTo>
                  <a:pt x="64" y="164"/>
                </a:lnTo>
                <a:lnTo>
                  <a:pt x="64" y="139"/>
                </a:lnTo>
                <a:lnTo>
                  <a:pt x="64" y="126"/>
                </a:lnTo>
                <a:lnTo>
                  <a:pt x="64" y="114"/>
                </a:lnTo>
                <a:lnTo>
                  <a:pt x="64" y="101"/>
                </a:lnTo>
                <a:lnTo>
                  <a:pt x="51" y="88"/>
                </a:lnTo>
                <a:lnTo>
                  <a:pt x="51" y="76"/>
                </a:lnTo>
                <a:lnTo>
                  <a:pt x="26" y="63"/>
                </a:lnTo>
                <a:lnTo>
                  <a:pt x="13" y="50"/>
                </a:lnTo>
                <a:lnTo>
                  <a:pt x="0" y="38"/>
                </a:lnTo>
                <a:lnTo>
                  <a:pt x="0" y="25"/>
                </a:lnTo>
                <a:lnTo>
                  <a:pt x="0" y="12"/>
                </a:lnTo>
                <a:lnTo>
                  <a:pt x="13" y="12"/>
                </a:lnTo>
                <a:lnTo>
                  <a:pt x="13" y="0"/>
                </a:lnTo>
                <a:lnTo>
                  <a:pt x="26" y="0"/>
                </a:lnTo>
                <a:lnTo>
                  <a:pt x="38" y="0"/>
                </a:lnTo>
                <a:lnTo>
                  <a:pt x="51" y="0"/>
                </a:lnTo>
                <a:lnTo>
                  <a:pt x="76" y="0"/>
                </a:lnTo>
                <a:lnTo>
                  <a:pt x="102" y="0"/>
                </a:lnTo>
                <a:lnTo>
                  <a:pt x="127" y="0"/>
                </a:lnTo>
                <a:lnTo>
                  <a:pt x="153" y="12"/>
                </a:lnTo>
                <a:lnTo>
                  <a:pt x="178" y="12"/>
                </a:lnTo>
                <a:lnTo>
                  <a:pt x="191" y="25"/>
                </a:lnTo>
                <a:lnTo>
                  <a:pt x="216" y="25"/>
                </a:lnTo>
                <a:lnTo>
                  <a:pt x="229" y="38"/>
                </a:lnTo>
                <a:lnTo>
                  <a:pt x="242" y="38"/>
                </a:lnTo>
                <a:lnTo>
                  <a:pt x="255" y="50"/>
                </a:lnTo>
                <a:lnTo>
                  <a:pt x="255" y="63"/>
                </a:lnTo>
                <a:lnTo>
                  <a:pt x="255" y="76"/>
                </a:lnTo>
                <a:lnTo>
                  <a:pt x="267" y="101"/>
                </a:lnTo>
                <a:lnTo>
                  <a:pt x="255" y="126"/>
                </a:lnTo>
                <a:lnTo>
                  <a:pt x="255" y="152"/>
                </a:lnTo>
                <a:lnTo>
                  <a:pt x="255" y="164"/>
                </a:lnTo>
                <a:lnTo>
                  <a:pt x="255" y="177"/>
                </a:lnTo>
                <a:lnTo>
                  <a:pt x="242" y="215"/>
                </a:lnTo>
                <a:lnTo>
                  <a:pt x="242" y="253"/>
                </a:lnTo>
                <a:lnTo>
                  <a:pt x="242" y="291"/>
                </a:lnTo>
                <a:lnTo>
                  <a:pt x="242" y="354"/>
                </a:lnTo>
                <a:lnTo>
                  <a:pt x="229" y="418"/>
                </a:lnTo>
                <a:lnTo>
                  <a:pt x="229" y="494"/>
                </a:lnTo>
                <a:lnTo>
                  <a:pt x="229" y="570"/>
                </a:lnTo>
                <a:lnTo>
                  <a:pt x="229" y="671"/>
                </a:lnTo>
                <a:lnTo>
                  <a:pt x="216" y="773"/>
                </a:lnTo>
                <a:lnTo>
                  <a:pt x="216" y="874"/>
                </a:lnTo>
                <a:lnTo>
                  <a:pt x="216" y="988"/>
                </a:lnTo>
                <a:lnTo>
                  <a:pt x="204" y="1127"/>
                </a:lnTo>
                <a:lnTo>
                  <a:pt x="204" y="1254"/>
                </a:lnTo>
                <a:lnTo>
                  <a:pt x="204" y="1406"/>
                </a:lnTo>
              </a:path>
            </a:pathLst>
          </a:custGeom>
          <a:solidFill>
            <a:srgbClr val="FF0000"/>
          </a:solidFill>
          <a:ln w="12700">
            <a:solidFill>
              <a:srgbClr val="000000"/>
            </a:solidFill>
            <a:round/>
          </a:ln>
        </p:spPr>
        <p:txBody>
          <a:bodyPr/>
          <a:lstStyle/>
          <a:p>
            <a:endParaRPr lang="zh-CN" altLang="en-US"/>
          </a:p>
        </p:txBody>
      </p:sp>
      <p:sp>
        <p:nvSpPr>
          <p:cNvPr id="48148"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一</a:t>
            </a:r>
            <a:r>
              <a:rPr lang="zh-CN" altLang="en-US" sz="6000">
                <a:solidFill>
                  <a:srgbClr val="FF0000"/>
                </a:solidFill>
                <a:latin typeface="楷体" panose="02010609060101010101" pitchFamily="49" charset="-122"/>
                <a:ea typeface="楷体" panose="02010609060101010101" pitchFamily="49" charset="-122"/>
              </a:rPr>
              <a:t>趟</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12" name="矩形 2"/>
          <p:cNvSpPr>
            <a:spLocks noChangeArrowheads="1"/>
          </p:cNvSpPr>
          <p:nvPr/>
        </p:nvSpPr>
        <p:spPr bwMode="auto">
          <a:xfrm>
            <a:off x="5245100" y="4897967"/>
            <a:ext cx="3105150"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走字上窄下宽、撇短捺长，尚字上边三笔紧凑、里边口字要小。</a:t>
            </a:r>
            <a:endParaRPr lang="zh-CN" altLang="en-US" sz="2000" b="1" dirty="0">
              <a:solidFill>
                <a:schemeClr val="tx1"/>
              </a:solidFill>
              <a:latin typeface="+mj-ea"/>
              <a:ea typeface="+mj-ea"/>
            </a:endParaRPr>
          </a:p>
        </p:txBody>
      </p:sp>
      <p:sp>
        <p:nvSpPr>
          <p:cNvPr id="48150"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趟</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14" name="矩形 13"/>
          <p:cNvSpPr>
            <a:spLocks noChangeArrowheads="1"/>
          </p:cNvSpPr>
          <p:nvPr/>
        </p:nvSpPr>
        <p:spPr bwMode="auto">
          <a:xfrm>
            <a:off x="2657475" y="1585384"/>
            <a:ext cx="1555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tàng</a:t>
            </a:r>
            <a:endParaRPr lang="en-US" altLang="zh-CN" sz="4800" b="1">
              <a:solidFill>
                <a:srgbClr val="FF0000"/>
              </a:solidFill>
              <a:latin typeface="方正姚体" pitchFamily="2" charset="-122"/>
              <a:ea typeface="方正姚体" pitchFamily="2" charset="-122"/>
            </a:endParaRPr>
          </a:p>
        </p:txBody>
      </p:sp>
      <p:sp>
        <p:nvSpPr>
          <p:cNvPr id="15" name="TextBox 14"/>
          <p:cNvSpPr txBox="1">
            <a:spLocks noChangeArrowheads="1"/>
          </p:cNvSpPr>
          <p:nvPr/>
        </p:nvSpPr>
        <p:spPr bwMode="auto">
          <a:xfrm>
            <a:off x="715964" y="4040717"/>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半包围</a:t>
            </a:r>
            <a:endParaRPr lang="zh-CN" altLang="en-US" sz="2200" b="1" dirty="0" smtClean="0">
              <a:latin typeface="+mj-ea"/>
            </a:endParaRPr>
          </a:p>
        </p:txBody>
      </p:sp>
      <p:sp>
        <p:nvSpPr>
          <p:cNvPr id="16" name="TextBox 15"/>
          <p:cNvSpPr txBox="1">
            <a:spLocks noChangeArrowheads="1"/>
          </p:cNvSpPr>
          <p:nvPr/>
        </p:nvSpPr>
        <p:spPr bwMode="auto">
          <a:xfrm>
            <a:off x="715963" y="49974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赶趟  走一趟</a:t>
            </a:r>
            <a:endParaRPr lang="zh-CN" altLang="en-US" sz="2200" b="1" dirty="0" smtClean="0">
              <a:latin typeface="+mj-ea"/>
              <a:ea typeface="+mj-ea"/>
            </a:endParaRPr>
          </a:p>
        </p:txBody>
      </p:sp>
      <p:sp>
        <p:nvSpPr>
          <p:cNvPr id="17" name="TextBox 16"/>
          <p:cNvSpPr txBox="1">
            <a:spLocks noChangeArrowheads="1"/>
          </p:cNvSpPr>
          <p:nvPr/>
        </p:nvSpPr>
        <p:spPr bwMode="auto">
          <a:xfrm>
            <a:off x="715963" y="5475817"/>
            <a:ext cx="43481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这一趟旅行最少得走三天。</a:t>
            </a:r>
            <a:endParaRPr lang="zh-CN" altLang="en-US" sz="2200" b="1" dirty="0" smtClean="0">
              <a:latin typeface="+mj-ea"/>
              <a:ea typeface="+mj-ea"/>
            </a:endParaRPr>
          </a:p>
        </p:txBody>
      </p:sp>
      <p:sp>
        <p:nvSpPr>
          <p:cNvPr id="18" name="TextBox 17"/>
          <p:cNvSpPr txBox="1">
            <a:spLocks noChangeArrowheads="1"/>
          </p:cNvSpPr>
          <p:nvPr/>
        </p:nvSpPr>
        <p:spPr bwMode="auto">
          <a:xfrm>
            <a:off x="706439" y="451908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T  </a:t>
            </a:r>
            <a:r>
              <a:rPr lang="zh-CN" altLang="en-US" sz="2200" b="1" dirty="0" smtClean="0">
                <a:solidFill>
                  <a:srgbClr val="0000FF"/>
                </a:solidFill>
                <a:latin typeface="+mj-ea"/>
                <a:ea typeface="+mj-ea"/>
              </a:rPr>
              <a:t>部首：</a:t>
            </a:r>
            <a:r>
              <a:rPr lang="zh-CN" altLang="en-US" sz="2200" b="1" dirty="0">
                <a:latin typeface="+mj-ea"/>
                <a:ea typeface="+mj-ea"/>
              </a:rPr>
              <a:t>走</a:t>
            </a:r>
            <a:endParaRPr lang="zh-CN" altLang="en-US" sz="2200" b="1" dirty="0" smtClean="0">
              <a:latin typeface="+mj-ea"/>
              <a:ea typeface="+mj-ea"/>
            </a:endParaRPr>
          </a:p>
        </p:txBody>
      </p:sp>
      <p:grpSp>
        <p:nvGrpSpPr>
          <p:cNvPr id="48156" name="组合 26"/>
          <p:cNvGrpSpPr/>
          <p:nvPr/>
        </p:nvGrpSpPr>
        <p:grpSpPr bwMode="auto">
          <a:xfrm>
            <a:off x="579438" y="1028701"/>
            <a:ext cx="1331912" cy="630767"/>
            <a:chOff x="579880" y="770997"/>
            <a:chExt cx="1331484" cy="473953"/>
          </a:xfrm>
        </p:grpSpPr>
        <p:sp>
          <p:nvSpPr>
            <p:cNvPr id="20" name="圆角矩形 19"/>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1"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2"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77" name="任意多边形 91176"/>
          <p:cNvSpPr>
            <a:spLocks noChangeArrowheads="1"/>
          </p:cNvSpPr>
          <p:nvPr/>
        </p:nvSpPr>
        <p:spPr bwMode="auto">
          <a:xfrm>
            <a:off x="6670676" y="2455334"/>
            <a:ext cx="600075" cy="571500"/>
          </a:xfrm>
          <a:custGeom>
            <a:avLst/>
            <a:gdLst>
              <a:gd name="T0" fmla="*/ 282 w 945"/>
              <a:gd name="T1" fmla="*/ 468 h 674"/>
              <a:gd name="T2" fmla="*/ 391 w 945"/>
              <a:gd name="T3" fmla="*/ 402 h 674"/>
              <a:gd name="T4" fmla="*/ 489 w 945"/>
              <a:gd name="T5" fmla="*/ 337 h 674"/>
              <a:gd name="T6" fmla="*/ 554 w 945"/>
              <a:gd name="T7" fmla="*/ 272 h 674"/>
              <a:gd name="T8" fmla="*/ 619 w 945"/>
              <a:gd name="T9" fmla="*/ 206 h 674"/>
              <a:gd name="T10" fmla="*/ 652 w 945"/>
              <a:gd name="T11" fmla="*/ 163 h 674"/>
              <a:gd name="T12" fmla="*/ 684 w 945"/>
              <a:gd name="T13" fmla="*/ 119 h 674"/>
              <a:gd name="T14" fmla="*/ 684 w 945"/>
              <a:gd name="T15" fmla="*/ 76 h 674"/>
              <a:gd name="T16" fmla="*/ 674 w 945"/>
              <a:gd name="T17" fmla="*/ 54 h 674"/>
              <a:gd name="T18" fmla="*/ 663 w 945"/>
              <a:gd name="T19" fmla="*/ 32 h 674"/>
              <a:gd name="T20" fmla="*/ 674 w 945"/>
              <a:gd name="T21" fmla="*/ 10 h 674"/>
              <a:gd name="T22" fmla="*/ 717 w 945"/>
              <a:gd name="T23" fmla="*/ 10 h 674"/>
              <a:gd name="T24" fmla="*/ 771 w 945"/>
              <a:gd name="T25" fmla="*/ 32 h 674"/>
              <a:gd name="T26" fmla="*/ 815 w 945"/>
              <a:gd name="T27" fmla="*/ 54 h 674"/>
              <a:gd name="T28" fmla="*/ 869 w 945"/>
              <a:gd name="T29" fmla="*/ 87 h 674"/>
              <a:gd name="T30" fmla="*/ 913 w 945"/>
              <a:gd name="T31" fmla="*/ 119 h 674"/>
              <a:gd name="T32" fmla="*/ 934 w 945"/>
              <a:gd name="T33" fmla="*/ 141 h 674"/>
              <a:gd name="T34" fmla="*/ 945 w 945"/>
              <a:gd name="T35" fmla="*/ 174 h 674"/>
              <a:gd name="T36" fmla="*/ 934 w 945"/>
              <a:gd name="T37" fmla="*/ 206 h 674"/>
              <a:gd name="T38" fmla="*/ 902 w 945"/>
              <a:gd name="T39" fmla="*/ 228 h 674"/>
              <a:gd name="T40" fmla="*/ 858 w 945"/>
              <a:gd name="T41" fmla="*/ 272 h 674"/>
              <a:gd name="T42" fmla="*/ 782 w 945"/>
              <a:gd name="T43" fmla="*/ 315 h 674"/>
              <a:gd name="T44" fmla="*/ 695 w 945"/>
              <a:gd name="T45" fmla="*/ 370 h 674"/>
              <a:gd name="T46" fmla="*/ 597 w 945"/>
              <a:gd name="T47" fmla="*/ 424 h 674"/>
              <a:gd name="T48" fmla="*/ 489 w 945"/>
              <a:gd name="T49" fmla="*/ 478 h 674"/>
              <a:gd name="T50" fmla="*/ 358 w 945"/>
              <a:gd name="T51" fmla="*/ 544 h 674"/>
              <a:gd name="T52" fmla="*/ 228 w 945"/>
              <a:gd name="T53" fmla="*/ 609 h 674"/>
              <a:gd name="T54" fmla="*/ 119 w 945"/>
              <a:gd name="T55" fmla="*/ 653 h 674"/>
              <a:gd name="T56" fmla="*/ 54 w 945"/>
              <a:gd name="T57" fmla="*/ 674 h 674"/>
              <a:gd name="T58" fmla="*/ 10 w 945"/>
              <a:gd name="T59" fmla="*/ 674 h 674"/>
              <a:gd name="T60" fmla="*/ 0 w 945"/>
              <a:gd name="T61" fmla="*/ 663 h 674"/>
              <a:gd name="T62" fmla="*/ 32 w 945"/>
              <a:gd name="T63" fmla="*/ 642 h 674"/>
              <a:gd name="T64" fmla="*/ 86 w 945"/>
              <a:gd name="T65" fmla="*/ 598 h 674"/>
              <a:gd name="T66" fmla="*/ 173 w 945"/>
              <a:gd name="T67" fmla="*/ 533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5" h="674">
                <a:moveTo>
                  <a:pt x="228" y="500"/>
                </a:moveTo>
                <a:lnTo>
                  <a:pt x="282" y="468"/>
                </a:lnTo>
                <a:lnTo>
                  <a:pt x="337" y="435"/>
                </a:lnTo>
                <a:lnTo>
                  <a:pt x="391" y="402"/>
                </a:lnTo>
                <a:lnTo>
                  <a:pt x="445" y="359"/>
                </a:lnTo>
                <a:lnTo>
                  <a:pt x="489" y="337"/>
                </a:lnTo>
                <a:lnTo>
                  <a:pt x="521" y="304"/>
                </a:lnTo>
                <a:lnTo>
                  <a:pt x="554" y="272"/>
                </a:lnTo>
                <a:lnTo>
                  <a:pt x="587" y="239"/>
                </a:lnTo>
                <a:lnTo>
                  <a:pt x="619" y="206"/>
                </a:lnTo>
                <a:lnTo>
                  <a:pt x="641" y="185"/>
                </a:lnTo>
                <a:lnTo>
                  <a:pt x="652" y="163"/>
                </a:lnTo>
                <a:lnTo>
                  <a:pt x="674" y="141"/>
                </a:lnTo>
                <a:lnTo>
                  <a:pt x="684" y="119"/>
                </a:lnTo>
                <a:lnTo>
                  <a:pt x="684" y="98"/>
                </a:lnTo>
                <a:lnTo>
                  <a:pt x="684" y="76"/>
                </a:lnTo>
                <a:lnTo>
                  <a:pt x="674" y="65"/>
                </a:lnTo>
                <a:lnTo>
                  <a:pt x="674" y="54"/>
                </a:lnTo>
                <a:lnTo>
                  <a:pt x="663" y="43"/>
                </a:lnTo>
                <a:lnTo>
                  <a:pt x="663" y="32"/>
                </a:lnTo>
                <a:lnTo>
                  <a:pt x="663" y="21"/>
                </a:lnTo>
                <a:lnTo>
                  <a:pt x="674" y="10"/>
                </a:lnTo>
                <a:lnTo>
                  <a:pt x="684" y="0"/>
                </a:lnTo>
                <a:lnTo>
                  <a:pt x="717" y="10"/>
                </a:lnTo>
                <a:lnTo>
                  <a:pt x="750" y="21"/>
                </a:lnTo>
                <a:lnTo>
                  <a:pt x="771" y="32"/>
                </a:lnTo>
                <a:lnTo>
                  <a:pt x="793" y="43"/>
                </a:lnTo>
                <a:lnTo>
                  <a:pt x="815" y="54"/>
                </a:lnTo>
                <a:lnTo>
                  <a:pt x="847" y="65"/>
                </a:lnTo>
                <a:lnTo>
                  <a:pt x="869" y="87"/>
                </a:lnTo>
                <a:lnTo>
                  <a:pt x="891" y="98"/>
                </a:lnTo>
                <a:lnTo>
                  <a:pt x="913" y="119"/>
                </a:lnTo>
                <a:lnTo>
                  <a:pt x="924" y="130"/>
                </a:lnTo>
                <a:lnTo>
                  <a:pt x="934" y="141"/>
                </a:lnTo>
                <a:lnTo>
                  <a:pt x="945" y="163"/>
                </a:lnTo>
                <a:lnTo>
                  <a:pt x="945" y="174"/>
                </a:lnTo>
                <a:lnTo>
                  <a:pt x="945" y="185"/>
                </a:lnTo>
                <a:lnTo>
                  <a:pt x="934" y="206"/>
                </a:lnTo>
                <a:lnTo>
                  <a:pt x="924" y="217"/>
                </a:lnTo>
                <a:lnTo>
                  <a:pt x="902" y="228"/>
                </a:lnTo>
                <a:lnTo>
                  <a:pt x="880" y="250"/>
                </a:lnTo>
                <a:lnTo>
                  <a:pt x="858" y="272"/>
                </a:lnTo>
                <a:lnTo>
                  <a:pt x="826" y="293"/>
                </a:lnTo>
                <a:lnTo>
                  <a:pt x="782" y="315"/>
                </a:lnTo>
                <a:lnTo>
                  <a:pt x="739" y="348"/>
                </a:lnTo>
                <a:lnTo>
                  <a:pt x="695" y="370"/>
                </a:lnTo>
                <a:lnTo>
                  <a:pt x="652" y="402"/>
                </a:lnTo>
                <a:lnTo>
                  <a:pt x="597" y="424"/>
                </a:lnTo>
                <a:lnTo>
                  <a:pt x="543" y="457"/>
                </a:lnTo>
                <a:lnTo>
                  <a:pt x="489" y="478"/>
                </a:lnTo>
                <a:lnTo>
                  <a:pt x="423" y="511"/>
                </a:lnTo>
                <a:lnTo>
                  <a:pt x="358" y="544"/>
                </a:lnTo>
                <a:lnTo>
                  <a:pt x="293" y="576"/>
                </a:lnTo>
                <a:lnTo>
                  <a:pt x="228" y="609"/>
                </a:lnTo>
                <a:lnTo>
                  <a:pt x="173" y="631"/>
                </a:lnTo>
                <a:lnTo>
                  <a:pt x="119" y="653"/>
                </a:lnTo>
                <a:lnTo>
                  <a:pt x="86" y="663"/>
                </a:lnTo>
                <a:lnTo>
                  <a:pt x="54" y="674"/>
                </a:lnTo>
                <a:lnTo>
                  <a:pt x="21" y="674"/>
                </a:lnTo>
                <a:lnTo>
                  <a:pt x="10" y="674"/>
                </a:lnTo>
                <a:lnTo>
                  <a:pt x="0" y="674"/>
                </a:lnTo>
                <a:lnTo>
                  <a:pt x="0" y="663"/>
                </a:lnTo>
                <a:lnTo>
                  <a:pt x="10" y="653"/>
                </a:lnTo>
                <a:lnTo>
                  <a:pt x="32" y="642"/>
                </a:lnTo>
                <a:lnTo>
                  <a:pt x="54" y="620"/>
                </a:lnTo>
                <a:lnTo>
                  <a:pt x="86" y="598"/>
                </a:lnTo>
                <a:lnTo>
                  <a:pt x="119" y="565"/>
                </a:lnTo>
                <a:lnTo>
                  <a:pt x="173" y="533"/>
                </a:lnTo>
                <a:lnTo>
                  <a:pt x="228" y="500"/>
                </a:lnTo>
              </a:path>
            </a:pathLst>
          </a:custGeom>
          <a:solidFill>
            <a:srgbClr val="FF0000"/>
          </a:solidFill>
          <a:ln w="12700">
            <a:solidFill>
              <a:srgbClr val="000000"/>
            </a:solidFill>
            <a:round/>
          </a:ln>
        </p:spPr>
        <p:txBody>
          <a:bodyPr/>
          <a:lstStyle/>
          <a:p>
            <a:endParaRPr lang="zh-CN" altLang="en-US"/>
          </a:p>
        </p:txBody>
      </p:sp>
      <p:sp>
        <p:nvSpPr>
          <p:cNvPr id="91179" name="任意多边形 91178"/>
          <p:cNvSpPr>
            <a:spLocks noChangeArrowheads="1"/>
          </p:cNvSpPr>
          <p:nvPr/>
        </p:nvSpPr>
        <p:spPr bwMode="auto">
          <a:xfrm>
            <a:off x="6530976" y="3145367"/>
            <a:ext cx="849313" cy="387351"/>
          </a:xfrm>
          <a:custGeom>
            <a:avLst/>
            <a:gdLst>
              <a:gd name="T0" fmla="*/ 33 w 1337"/>
              <a:gd name="T1" fmla="*/ 413 h 457"/>
              <a:gd name="T2" fmla="*/ 0 w 1337"/>
              <a:gd name="T3" fmla="*/ 381 h 457"/>
              <a:gd name="T4" fmla="*/ 0 w 1337"/>
              <a:gd name="T5" fmla="*/ 359 h 457"/>
              <a:gd name="T6" fmla="*/ 22 w 1337"/>
              <a:gd name="T7" fmla="*/ 348 h 457"/>
              <a:gd name="T8" fmla="*/ 65 w 1337"/>
              <a:gd name="T9" fmla="*/ 337 h 457"/>
              <a:gd name="T10" fmla="*/ 131 w 1337"/>
              <a:gd name="T11" fmla="*/ 326 h 457"/>
              <a:gd name="T12" fmla="*/ 228 w 1337"/>
              <a:gd name="T13" fmla="*/ 304 h 457"/>
              <a:gd name="T14" fmla="*/ 348 w 1337"/>
              <a:gd name="T15" fmla="*/ 272 h 457"/>
              <a:gd name="T16" fmla="*/ 500 w 1337"/>
              <a:gd name="T17" fmla="*/ 228 h 457"/>
              <a:gd name="T18" fmla="*/ 674 w 1337"/>
              <a:gd name="T19" fmla="*/ 174 h 457"/>
              <a:gd name="T20" fmla="*/ 826 w 1337"/>
              <a:gd name="T21" fmla="*/ 119 h 457"/>
              <a:gd name="T22" fmla="*/ 913 w 1337"/>
              <a:gd name="T23" fmla="*/ 87 h 457"/>
              <a:gd name="T24" fmla="*/ 1000 w 1337"/>
              <a:gd name="T25" fmla="*/ 54 h 457"/>
              <a:gd name="T26" fmla="*/ 1065 w 1337"/>
              <a:gd name="T27" fmla="*/ 32 h 457"/>
              <a:gd name="T28" fmla="*/ 1120 w 1337"/>
              <a:gd name="T29" fmla="*/ 21 h 457"/>
              <a:gd name="T30" fmla="*/ 1174 w 1337"/>
              <a:gd name="T31" fmla="*/ 11 h 457"/>
              <a:gd name="T32" fmla="*/ 1207 w 1337"/>
              <a:gd name="T33" fmla="*/ 0 h 457"/>
              <a:gd name="T34" fmla="*/ 1229 w 1337"/>
              <a:gd name="T35" fmla="*/ 0 h 457"/>
              <a:gd name="T36" fmla="*/ 1261 w 1337"/>
              <a:gd name="T37" fmla="*/ 11 h 457"/>
              <a:gd name="T38" fmla="*/ 1305 w 1337"/>
              <a:gd name="T39" fmla="*/ 43 h 457"/>
              <a:gd name="T40" fmla="*/ 1337 w 1337"/>
              <a:gd name="T41" fmla="*/ 76 h 457"/>
              <a:gd name="T42" fmla="*/ 1326 w 1337"/>
              <a:gd name="T43" fmla="*/ 87 h 457"/>
              <a:gd name="T44" fmla="*/ 1305 w 1337"/>
              <a:gd name="T45" fmla="*/ 108 h 457"/>
              <a:gd name="T46" fmla="*/ 1261 w 1337"/>
              <a:gd name="T47" fmla="*/ 130 h 457"/>
              <a:gd name="T48" fmla="*/ 1207 w 1337"/>
              <a:gd name="T49" fmla="*/ 163 h 457"/>
              <a:gd name="T50" fmla="*/ 1120 w 1337"/>
              <a:gd name="T51" fmla="*/ 185 h 457"/>
              <a:gd name="T52" fmla="*/ 1011 w 1337"/>
              <a:gd name="T53" fmla="*/ 217 h 457"/>
              <a:gd name="T54" fmla="*/ 881 w 1337"/>
              <a:gd name="T55" fmla="*/ 250 h 457"/>
              <a:gd name="T56" fmla="*/ 728 w 1337"/>
              <a:gd name="T57" fmla="*/ 293 h 457"/>
              <a:gd name="T58" fmla="*/ 598 w 1337"/>
              <a:gd name="T59" fmla="*/ 326 h 457"/>
              <a:gd name="T60" fmla="*/ 478 w 1337"/>
              <a:gd name="T61" fmla="*/ 359 h 457"/>
              <a:gd name="T62" fmla="*/ 381 w 1337"/>
              <a:gd name="T63" fmla="*/ 391 h 457"/>
              <a:gd name="T64" fmla="*/ 304 w 1337"/>
              <a:gd name="T65" fmla="*/ 413 h 457"/>
              <a:gd name="T66" fmla="*/ 239 w 1337"/>
              <a:gd name="T67" fmla="*/ 435 h 457"/>
              <a:gd name="T68" fmla="*/ 196 w 1337"/>
              <a:gd name="T69" fmla="*/ 446 h 457"/>
              <a:gd name="T70" fmla="*/ 163 w 1337"/>
              <a:gd name="T71" fmla="*/ 446 h 457"/>
              <a:gd name="T72" fmla="*/ 141 w 1337"/>
              <a:gd name="T73" fmla="*/ 446 h 457"/>
              <a:gd name="T74" fmla="*/ 98 w 1337"/>
              <a:gd name="T75" fmla="*/ 4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7" h="457">
                <a:moveTo>
                  <a:pt x="65" y="424"/>
                </a:moveTo>
                <a:lnTo>
                  <a:pt x="33" y="413"/>
                </a:lnTo>
                <a:lnTo>
                  <a:pt x="22" y="391"/>
                </a:lnTo>
                <a:lnTo>
                  <a:pt x="0" y="381"/>
                </a:lnTo>
                <a:lnTo>
                  <a:pt x="0" y="370"/>
                </a:lnTo>
                <a:lnTo>
                  <a:pt x="0" y="359"/>
                </a:lnTo>
                <a:lnTo>
                  <a:pt x="11" y="359"/>
                </a:lnTo>
                <a:lnTo>
                  <a:pt x="22" y="348"/>
                </a:lnTo>
                <a:lnTo>
                  <a:pt x="44" y="348"/>
                </a:lnTo>
                <a:lnTo>
                  <a:pt x="65" y="337"/>
                </a:lnTo>
                <a:lnTo>
                  <a:pt x="98" y="337"/>
                </a:lnTo>
                <a:lnTo>
                  <a:pt x="131" y="326"/>
                </a:lnTo>
                <a:lnTo>
                  <a:pt x="174" y="315"/>
                </a:lnTo>
                <a:lnTo>
                  <a:pt x="228" y="304"/>
                </a:lnTo>
                <a:lnTo>
                  <a:pt x="283" y="293"/>
                </a:lnTo>
                <a:lnTo>
                  <a:pt x="348" y="272"/>
                </a:lnTo>
                <a:lnTo>
                  <a:pt x="413" y="250"/>
                </a:lnTo>
                <a:lnTo>
                  <a:pt x="500" y="228"/>
                </a:lnTo>
                <a:lnTo>
                  <a:pt x="576" y="206"/>
                </a:lnTo>
                <a:lnTo>
                  <a:pt x="674" y="174"/>
                </a:lnTo>
                <a:lnTo>
                  <a:pt x="772" y="141"/>
                </a:lnTo>
                <a:lnTo>
                  <a:pt x="826" y="119"/>
                </a:lnTo>
                <a:lnTo>
                  <a:pt x="870" y="98"/>
                </a:lnTo>
                <a:lnTo>
                  <a:pt x="913" y="87"/>
                </a:lnTo>
                <a:lnTo>
                  <a:pt x="957" y="76"/>
                </a:lnTo>
                <a:lnTo>
                  <a:pt x="1000" y="54"/>
                </a:lnTo>
                <a:lnTo>
                  <a:pt x="1033" y="43"/>
                </a:lnTo>
                <a:lnTo>
                  <a:pt x="1065" y="32"/>
                </a:lnTo>
                <a:lnTo>
                  <a:pt x="1098" y="32"/>
                </a:lnTo>
                <a:lnTo>
                  <a:pt x="1120" y="21"/>
                </a:lnTo>
                <a:lnTo>
                  <a:pt x="1152" y="11"/>
                </a:lnTo>
                <a:lnTo>
                  <a:pt x="1174" y="11"/>
                </a:lnTo>
                <a:lnTo>
                  <a:pt x="1185" y="0"/>
                </a:lnTo>
                <a:lnTo>
                  <a:pt x="1207" y="0"/>
                </a:lnTo>
                <a:lnTo>
                  <a:pt x="1218" y="0"/>
                </a:lnTo>
                <a:lnTo>
                  <a:pt x="1229" y="0"/>
                </a:lnTo>
                <a:lnTo>
                  <a:pt x="1239" y="0"/>
                </a:lnTo>
                <a:lnTo>
                  <a:pt x="1261" y="11"/>
                </a:lnTo>
                <a:lnTo>
                  <a:pt x="1283" y="32"/>
                </a:lnTo>
                <a:lnTo>
                  <a:pt x="1305" y="43"/>
                </a:lnTo>
                <a:lnTo>
                  <a:pt x="1326" y="65"/>
                </a:lnTo>
                <a:lnTo>
                  <a:pt x="1337" y="76"/>
                </a:lnTo>
                <a:lnTo>
                  <a:pt x="1337" y="87"/>
                </a:lnTo>
                <a:lnTo>
                  <a:pt x="1326" y="87"/>
                </a:lnTo>
                <a:lnTo>
                  <a:pt x="1316" y="98"/>
                </a:lnTo>
                <a:lnTo>
                  <a:pt x="1305" y="108"/>
                </a:lnTo>
                <a:lnTo>
                  <a:pt x="1283" y="119"/>
                </a:lnTo>
                <a:lnTo>
                  <a:pt x="1261" y="130"/>
                </a:lnTo>
                <a:lnTo>
                  <a:pt x="1239" y="152"/>
                </a:lnTo>
                <a:lnTo>
                  <a:pt x="1207" y="163"/>
                </a:lnTo>
                <a:lnTo>
                  <a:pt x="1163" y="174"/>
                </a:lnTo>
                <a:lnTo>
                  <a:pt x="1120" y="185"/>
                </a:lnTo>
                <a:lnTo>
                  <a:pt x="1076" y="206"/>
                </a:lnTo>
                <a:lnTo>
                  <a:pt x="1011" y="217"/>
                </a:lnTo>
                <a:lnTo>
                  <a:pt x="957" y="239"/>
                </a:lnTo>
                <a:lnTo>
                  <a:pt x="881" y="250"/>
                </a:lnTo>
                <a:lnTo>
                  <a:pt x="805" y="272"/>
                </a:lnTo>
                <a:lnTo>
                  <a:pt x="728" y="293"/>
                </a:lnTo>
                <a:lnTo>
                  <a:pt x="663" y="315"/>
                </a:lnTo>
                <a:lnTo>
                  <a:pt x="598" y="326"/>
                </a:lnTo>
                <a:lnTo>
                  <a:pt x="533" y="348"/>
                </a:lnTo>
                <a:lnTo>
                  <a:pt x="478" y="359"/>
                </a:lnTo>
                <a:lnTo>
                  <a:pt x="424" y="370"/>
                </a:lnTo>
                <a:lnTo>
                  <a:pt x="381" y="391"/>
                </a:lnTo>
                <a:lnTo>
                  <a:pt x="348" y="402"/>
                </a:lnTo>
                <a:lnTo>
                  <a:pt x="304" y="413"/>
                </a:lnTo>
                <a:lnTo>
                  <a:pt x="272" y="424"/>
                </a:lnTo>
                <a:lnTo>
                  <a:pt x="239" y="435"/>
                </a:lnTo>
                <a:lnTo>
                  <a:pt x="207" y="446"/>
                </a:lnTo>
                <a:lnTo>
                  <a:pt x="196" y="446"/>
                </a:lnTo>
                <a:lnTo>
                  <a:pt x="174" y="446"/>
                </a:lnTo>
                <a:lnTo>
                  <a:pt x="163" y="446"/>
                </a:lnTo>
                <a:lnTo>
                  <a:pt x="152" y="457"/>
                </a:lnTo>
                <a:lnTo>
                  <a:pt x="141" y="446"/>
                </a:lnTo>
                <a:lnTo>
                  <a:pt x="120" y="446"/>
                </a:lnTo>
                <a:lnTo>
                  <a:pt x="98" y="435"/>
                </a:lnTo>
                <a:lnTo>
                  <a:pt x="65" y="424"/>
                </a:lnTo>
              </a:path>
            </a:pathLst>
          </a:custGeom>
          <a:solidFill>
            <a:srgbClr val="FF0000"/>
          </a:solidFill>
          <a:ln w="12700">
            <a:solidFill>
              <a:srgbClr val="000000"/>
            </a:solidFill>
            <a:round/>
          </a:ln>
        </p:spPr>
        <p:txBody>
          <a:bodyPr/>
          <a:lstStyle/>
          <a:p>
            <a:endParaRPr lang="zh-CN" altLang="en-US"/>
          </a:p>
        </p:txBody>
      </p:sp>
      <p:sp>
        <p:nvSpPr>
          <p:cNvPr id="91180" name="任意多边形 91179"/>
          <p:cNvSpPr>
            <a:spLocks noChangeArrowheads="1"/>
          </p:cNvSpPr>
          <p:nvPr/>
        </p:nvSpPr>
        <p:spPr bwMode="auto">
          <a:xfrm>
            <a:off x="6048375" y="2908301"/>
            <a:ext cx="558800" cy="275167"/>
          </a:xfrm>
          <a:custGeom>
            <a:avLst/>
            <a:gdLst>
              <a:gd name="T0" fmla="*/ 359 w 881"/>
              <a:gd name="T1" fmla="*/ 130 h 326"/>
              <a:gd name="T2" fmla="*/ 413 w 881"/>
              <a:gd name="T3" fmla="*/ 109 h 326"/>
              <a:gd name="T4" fmla="*/ 457 w 881"/>
              <a:gd name="T5" fmla="*/ 98 h 326"/>
              <a:gd name="T6" fmla="*/ 500 w 881"/>
              <a:gd name="T7" fmla="*/ 87 h 326"/>
              <a:gd name="T8" fmla="*/ 544 w 881"/>
              <a:gd name="T9" fmla="*/ 65 h 326"/>
              <a:gd name="T10" fmla="*/ 576 w 881"/>
              <a:gd name="T11" fmla="*/ 54 h 326"/>
              <a:gd name="T12" fmla="*/ 620 w 881"/>
              <a:gd name="T13" fmla="*/ 43 h 326"/>
              <a:gd name="T14" fmla="*/ 652 w 881"/>
              <a:gd name="T15" fmla="*/ 32 h 326"/>
              <a:gd name="T16" fmla="*/ 674 w 881"/>
              <a:gd name="T17" fmla="*/ 32 h 326"/>
              <a:gd name="T18" fmla="*/ 707 w 881"/>
              <a:gd name="T19" fmla="*/ 22 h 326"/>
              <a:gd name="T20" fmla="*/ 728 w 881"/>
              <a:gd name="T21" fmla="*/ 11 h 326"/>
              <a:gd name="T22" fmla="*/ 750 w 881"/>
              <a:gd name="T23" fmla="*/ 11 h 326"/>
              <a:gd name="T24" fmla="*/ 772 w 881"/>
              <a:gd name="T25" fmla="*/ 11 h 326"/>
              <a:gd name="T26" fmla="*/ 794 w 881"/>
              <a:gd name="T27" fmla="*/ 0 h 326"/>
              <a:gd name="T28" fmla="*/ 805 w 881"/>
              <a:gd name="T29" fmla="*/ 0 h 326"/>
              <a:gd name="T30" fmla="*/ 815 w 881"/>
              <a:gd name="T31" fmla="*/ 0 h 326"/>
              <a:gd name="T32" fmla="*/ 826 w 881"/>
              <a:gd name="T33" fmla="*/ 11 h 326"/>
              <a:gd name="T34" fmla="*/ 848 w 881"/>
              <a:gd name="T35" fmla="*/ 22 h 326"/>
              <a:gd name="T36" fmla="*/ 870 w 881"/>
              <a:gd name="T37" fmla="*/ 32 h 326"/>
              <a:gd name="T38" fmla="*/ 881 w 881"/>
              <a:gd name="T39" fmla="*/ 43 h 326"/>
              <a:gd name="T40" fmla="*/ 881 w 881"/>
              <a:gd name="T41" fmla="*/ 54 h 326"/>
              <a:gd name="T42" fmla="*/ 881 w 881"/>
              <a:gd name="T43" fmla="*/ 65 h 326"/>
              <a:gd name="T44" fmla="*/ 870 w 881"/>
              <a:gd name="T45" fmla="*/ 76 h 326"/>
              <a:gd name="T46" fmla="*/ 859 w 881"/>
              <a:gd name="T47" fmla="*/ 87 h 326"/>
              <a:gd name="T48" fmla="*/ 848 w 881"/>
              <a:gd name="T49" fmla="*/ 98 h 326"/>
              <a:gd name="T50" fmla="*/ 826 w 881"/>
              <a:gd name="T51" fmla="*/ 109 h 326"/>
              <a:gd name="T52" fmla="*/ 805 w 881"/>
              <a:gd name="T53" fmla="*/ 130 h 326"/>
              <a:gd name="T54" fmla="*/ 772 w 881"/>
              <a:gd name="T55" fmla="*/ 141 h 326"/>
              <a:gd name="T56" fmla="*/ 739 w 881"/>
              <a:gd name="T57" fmla="*/ 163 h 326"/>
              <a:gd name="T58" fmla="*/ 696 w 881"/>
              <a:gd name="T59" fmla="*/ 185 h 326"/>
              <a:gd name="T60" fmla="*/ 663 w 881"/>
              <a:gd name="T61" fmla="*/ 207 h 326"/>
              <a:gd name="T62" fmla="*/ 576 w 881"/>
              <a:gd name="T63" fmla="*/ 239 h 326"/>
              <a:gd name="T64" fmla="*/ 478 w 881"/>
              <a:gd name="T65" fmla="*/ 272 h 326"/>
              <a:gd name="T66" fmla="*/ 381 w 881"/>
              <a:gd name="T67" fmla="*/ 294 h 326"/>
              <a:gd name="T68" fmla="*/ 337 w 881"/>
              <a:gd name="T69" fmla="*/ 305 h 326"/>
              <a:gd name="T70" fmla="*/ 294 w 881"/>
              <a:gd name="T71" fmla="*/ 315 h 326"/>
              <a:gd name="T72" fmla="*/ 250 w 881"/>
              <a:gd name="T73" fmla="*/ 326 h 326"/>
              <a:gd name="T74" fmla="*/ 217 w 881"/>
              <a:gd name="T75" fmla="*/ 326 h 326"/>
              <a:gd name="T76" fmla="*/ 185 w 881"/>
              <a:gd name="T77" fmla="*/ 326 h 326"/>
              <a:gd name="T78" fmla="*/ 163 w 881"/>
              <a:gd name="T79" fmla="*/ 326 h 326"/>
              <a:gd name="T80" fmla="*/ 141 w 881"/>
              <a:gd name="T81" fmla="*/ 326 h 326"/>
              <a:gd name="T82" fmla="*/ 131 w 881"/>
              <a:gd name="T83" fmla="*/ 315 h 326"/>
              <a:gd name="T84" fmla="*/ 109 w 881"/>
              <a:gd name="T85" fmla="*/ 315 h 326"/>
              <a:gd name="T86" fmla="*/ 87 w 881"/>
              <a:gd name="T87" fmla="*/ 305 h 326"/>
              <a:gd name="T88" fmla="*/ 76 w 881"/>
              <a:gd name="T89" fmla="*/ 305 h 326"/>
              <a:gd name="T90" fmla="*/ 54 w 881"/>
              <a:gd name="T91" fmla="*/ 294 h 326"/>
              <a:gd name="T92" fmla="*/ 22 w 881"/>
              <a:gd name="T93" fmla="*/ 283 h 326"/>
              <a:gd name="T94" fmla="*/ 11 w 881"/>
              <a:gd name="T95" fmla="*/ 272 h 326"/>
              <a:gd name="T96" fmla="*/ 0 w 881"/>
              <a:gd name="T97" fmla="*/ 261 h 326"/>
              <a:gd name="T98" fmla="*/ 0 w 881"/>
              <a:gd name="T99" fmla="*/ 250 h 326"/>
              <a:gd name="T100" fmla="*/ 11 w 881"/>
              <a:gd name="T101" fmla="*/ 250 h 326"/>
              <a:gd name="T102" fmla="*/ 22 w 881"/>
              <a:gd name="T103" fmla="*/ 239 h 326"/>
              <a:gd name="T104" fmla="*/ 33 w 881"/>
              <a:gd name="T105" fmla="*/ 239 h 326"/>
              <a:gd name="T106" fmla="*/ 54 w 881"/>
              <a:gd name="T107" fmla="*/ 228 h 326"/>
              <a:gd name="T108" fmla="*/ 76 w 881"/>
              <a:gd name="T109" fmla="*/ 217 h 326"/>
              <a:gd name="T110" fmla="*/ 98 w 881"/>
              <a:gd name="T111" fmla="*/ 217 h 326"/>
              <a:gd name="T112" fmla="*/ 131 w 881"/>
              <a:gd name="T113" fmla="*/ 207 h 326"/>
              <a:gd name="T114" fmla="*/ 163 w 881"/>
              <a:gd name="T115" fmla="*/ 196 h 326"/>
              <a:gd name="T116" fmla="*/ 196 w 881"/>
              <a:gd name="T117" fmla="*/ 185 h 326"/>
              <a:gd name="T118" fmla="*/ 228 w 881"/>
              <a:gd name="T119" fmla="*/ 174 h 326"/>
              <a:gd name="T120" fmla="*/ 272 w 881"/>
              <a:gd name="T121" fmla="*/ 152 h 326"/>
              <a:gd name="T122" fmla="*/ 315 w 881"/>
              <a:gd name="T123" fmla="*/ 141 h 326"/>
              <a:gd name="T124" fmla="*/ 359 w 881"/>
              <a:gd name="T125" fmla="*/ 13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1" h="326">
                <a:moveTo>
                  <a:pt x="359" y="130"/>
                </a:moveTo>
                <a:lnTo>
                  <a:pt x="413" y="109"/>
                </a:lnTo>
                <a:lnTo>
                  <a:pt x="457" y="98"/>
                </a:lnTo>
                <a:lnTo>
                  <a:pt x="500" y="87"/>
                </a:lnTo>
                <a:lnTo>
                  <a:pt x="544" y="65"/>
                </a:lnTo>
                <a:lnTo>
                  <a:pt x="576" y="54"/>
                </a:lnTo>
                <a:lnTo>
                  <a:pt x="620" y="43"/>
                </a:lnTo>
                <a:lnTo>
                  <a:pt x="652" y="32"/>
                </a:lnTo>
                <a:lnTo>
                  <a:pt x="674" y="32"/>
                </a:lnTo>
                <a:lnTo>
                  <a:pt x="707" y="22"/>
                </a:lnTo>
                <a:lnTo>
                  <a:pt x="728" y="11"/>
                </a:lnTo>
                <a:lnTo>
                  <a:pt x="750" y="11"/>
                </a:lnTo>
                <a:lnTo>
                  <a:pt x="772" y="11"/>
                </a:lnTo>
                <a:lnTo>
                  <a:pt x="794" y="0"/>
                </a:lnTo>
                <a:lnTo>
                  <a:pt x="805" y="0"/>
                </a:lnTo>
                <a:lnTo>
                  <a:pt x="815" y="0"/>
                </a:lnTo>
                <a:lnTo>
                  <a:pt x="826" y="11"/>
                </a:lnTo>
                <a:lnTo>
                  <a:pt x="848" y="22"/>
                </a:lnTo>
                <a:lnTo>
                  <a:pt x="870" y="32"/>
                </a:lnTo>
                <a:lnTo>
                  <a:pt x="881" y="43"/>
                </a:lnTo>
                <a:lnTo>
                  <a:pt x="881" y="54"/>
                </a:lnTo>
                <a:lnTo>
                  <a:pt x="881" y="65"/>
                </a:lnTo>
                <a:lnTo>
                  <a:pt x="870" y="76"/>
                </a:lnTo>
                <a:lnTo>
                  <a:pt x="859" y="87"/>
                </a:lnTo>
                <a:lnTo>
                  <a:pt x="848" y="98"/>
                </a:lnTo>
                <a:lnTo>
                  <a:pt x="826" y="109"/>
                </a:lnTo>
                <a:lnTo>
                  <a:pt x="805" y="130"/>
                </a:lnTo>
                <a:lnTo>
                  <a:pt x="772" y="141"/>
                </a:lnTo>
                <a:lnTo>
                  <a:pt x="739" y="163"/>
                </a:lnTo>
                <a:lnTo>
                  <a:pt x="696" y="185"/>
                </a:lnTo>
                <a:lnTo>
                  <a:pt x="663" y="207"/>
                </a:lnTo>
                <a:lnTo>
                  <a:pt x="576" y="239"/>
                </a:lnTo>
                <a:lnTo>
                  <a:pt x="478" y="272"/>
                </a:lnTo>
                <a:lnTo>
                  <a:pt x="381" y="294"/>
                </a:lnTo>
                <a:lnTo>
                  <a:pt x="337" y="305"/>
                </a:lnTo>
                <a:lnTo>
                  <a:pt x="294" y="315"/>
                </a:lnTo>
                <a:lnTo>
                  <a:pt x="250" y="326"/>
                </a:lnTo>
                <a:lnTo>
                  <a:pt x="217" y="326"/>
                </a:lnTo>
                <a:lnTo>
                  <a:pt x="185" y="326"/>
                </a:lnTo>
                <a:lnTo>
                  <a:pt x="163" y="326"/>
                </a:lnTo>
                <a:lnTo>
                  <a:pt x="141" y="326"/>
                </a:lnTo>
                <a:lnTo>
                  <a:pt x="131" y="315"/>
                </a:lnTo>
                <a:lnTo>
                  <a:pt x="109" y="315"/>
                </a:lnTo>
                <a:lnTo>
                  <a:pt x="87" y="305"/>
                </a:lnTo>
                <a:lnTo>
                  <a:pt x="76" y="305"/>
                </a:lnTo>
                <a:lnTo>
                  <a:pt x="54" y="294"/>
                </a:lnTo>
                <a:lnTo>
                  <a:pt x="22" y="283"/>
                </a:lnTo>
                <a:lnTo>
                  <a:pt x="11" y="272"/>
                </a:lnTo>
                <a:lnTo>
                  <a:pt x="0" y="261"/>
                </a:lnTo>
                <a:lnTo>
                  <a:pt x="0" y="250"/>
                </a:lnTo>
                <a:lnTo>
                  <a:pt x="11" y="250"/>
                </a:lnTo>
                <a:lnTo>
                  <a:pt x="22" y="239"/>
                </a:lnTo>
                <a:lnTo>
                  <a:pt x="33" y="239"/>
                </a:lnTo>
                <a:lnTo>
                  <a:pt x="54" y="228"/>
                </a:lnTo>
                <a:lnTo>
                  <a:pt x="76" y="217"/>
                </a:lnTo>
                <a:lnTo>
                  <a:pt x="98" y="217"/>
                </a:lnTo>
                <a:lnTo>
                  <a:pt x="131" y="207"/>
                </a:lnTo>
                <a:lnTo>
                  <a:pt x="163" y="196"/>
                </a:lnTo>
                <a:lnTo>
                  <a:pt x="196" y="185"/>
                </a:lnTo>
                <a:lnTo>
                  <a:pt x="228" y="174"/>
                </a:lnTo>
                <a:lnTo>
                  <a:pt x="272" y="152"/>
                </a:lnTo>
                <a:lnTo>
                  <a:pt x="315" y="141"/>
                </a:lnTo>
                <a:lnTo>
                  <a:pt x="359" y="130"/>
                </a:lnTo>
              </a:path>
            </a:pathLst>
          </a:custGeom>
          <a:solidFill>
            <a:srgbClr val="FF0000"/>
          </a:solidFill>
          <a:ln w="12700">
            <a:solidFill>
              <a:srgbClr val="000000"/>
            </a:solidFill>
            <a:round/>
          </a:ln>
        </p:spPr>
        <p:txBody>
          <a:bodyPr/>
          <a:lstStyle/>
          <a:p>
            <a:endParaRPr lang="zh-CN" altLang="en-US"/>
          </a:p>
        </p:txBody>
      </p:sp>
      <p:sp>
        <p:nvSpPr>
          <p:cNvPr id="91176" name="任意多边形 91175"/>
          <p:cNvSpPr>
            <a:spLocks noChangeArrowheads="1"/>
          </p:cNvSpPr>
          <p:nvPr/>
        </p:nvSpPr>
        <p:spPr bwMode="auto">
          <a:xfrm>
            <a:off x="6165850" y="2197101"/>
            <a:ext cx="311150" cy="2266951"/>
          </a:xfrm>
          <a:custGeom>
            <a:avLst/>
            <a:gdLst>
              <a:gd name="T0" fmla="*/ 435 w 489"/>
              <a:gd name="T1" fmla="*/ 2372 h 2677"/>
              <a:gd name="T2" fmla="*/ 413 w 489"/>
              <a:gd name="T3" fmla="*/ 2492 h 2677"/>
              <a:gd name="T4" fmla="*/ 370 w 489"/>
              <a:gd name="T5" fmla="*/ 2579 h 2677"/>
              <a:gd name="T6" fmla="*/ 315 w 489"/>
              <a:gd name="T7" fmla="*/ 2633 h 2677"/>
              <a:gd name="T8" fmla="*/ 272 w 489"/>
              <a:gd name="T9" fmla="*/ 2666 h 2677"/>
              <a:gd name="T10" fmla="*/ 239 w 489"/>
              <a:gd name="T11" fmla="*/ 2666 h 2677"/>
              <a:gd name="T12" fmla="*/ 228 w 489"/>
              <a:gd name="T13" fmla="*/ 2633 h 2677"/>
              <a:gd name="T14" fmla="*/ 217 w 489"/>
              <a:gd name="T15" fmla="*/ 2568 h 2677"/>
              <a:gd name="T16" fmla="*/ 196 w 489"/>
              <a:gd name="T17" fmla="*/ 2492 h 2677"/>
              <a:gd name="T18" fmla="*/ 141 w 489"/>
              <a:gd name="T19" fmla="*/ 2416 h 2677"/>
              <a:gd name="T20" fmla="*/ 65 w 489"/>
              <a:gd name="T21" fmla="*/ 2350 h 2677"/>
              <a:gd name="T22" fmla="*/ 11 w 489"/>
              <a:gd name="T23" fmla="*/ 2307 h 2677"/>
              <a:gd name="T24" fmla="*/ 11 w 489"/>
              <a:gd name="T25" fmla="*/ 2285 h 2677"/>
              <a:gd name="T26" fmla="*/ 43 w 489"/>
              <a:gd name="T27" fmla="*/ 2274 h 2677"/>
              <a:gd name="T28" fmla="*/ 109 w 489"/>
              <a:gd name="T29" fmla="*/ 2285 h 2677"/>
              <a:gd name="T30" fmla="*/ 185 w 489"/>
              <a:gd name="T31" fmla="*/ 2296 h 2677"/>
              <a:gd name="T32" fmla="*/ 239 w 489"/>
              <a:gd name="T33" fmla="*/ 2307 h 2677"/>
              <a:gd name="T34" fmla="*/ 272 w 489"/>
              <a:gd name="T35" fmla="*/ 2274 h 2677"/>
              <a:gd name="T36" fmla="*/ 283 w 489"/>
              <a:gd name="T37" fmla="*/ 2187 h 2677"/>
              <a:gd name="T38" fmla="*/ 304 w 489"/>
              <a:gd name="T39" fmla="*/ 2035 h 2677"/>
              <a:gd name="T40" fmla="*/ 304 w 489"/>
              <a:gd name="T41" fmla="*/ 1926 h 2677"/>
              <a:gd name="T42" fmla="*/ 304 w 489"/>
              <a:gd name="T43" fmla="*/ 1785 h 2677"/>
              <a:gd name="T44" fmla="*/ 315 w 489"/>
              <a:gd name="T45" fmla="*/ 1621 h 2677"/>
              <a:gd name="T46" fmla="*/ 315 w 489"/>
              <a:gd name="T47" fmla="*/ 1425 h 2677"/>
              <a:gd name="T48" fmla="*/ 315 w 489"/>
              <a:gd name="T49" fmla="*/ 1208 h 2677"/>
              <a:gd name="T50" fmla="*/ 315 w 489"/>
              <a:gd name="T51" fmla="*/ 968 h 2677"/>
              <a:gd name="T52" fmla="*/ 315 w 489"/>
              <a:gd name="T53" fmla="*/ 773 h 2677"/>
              <a:gd name="T54" fmla="*/ 315 w 489"/>
              <a:gd name="T55" fmla="*/ 598 h 2677"/>
              <a:gd name="T56" fmla="*/ 304 w 489"/>
              <a:gd name="T57" fmla="*/ 457 h 2677"/>
              <a:gd name="T58" fmla="*/ 304 w 489"/>
              <a:gd name="T59" fmla="*/ 348 h 2677"/>
              <a:gd name="T60" fmla="*/ 293 w 489"/>
              <a:gd name="T61" fmla="*/ 250 h 2677"/>
              <a:gd name="T62" fmla="*/ 272 w 489"/>
              <a:gd name="T63" fmla="*/ 152 h 2677"/>
              <a:gd name="T64" fmla="*/ 250 w 489"/>
              <a:gd name="T65" fmla="*/ 87 h 2677"/>
              <a:gd name="T66" fmla="*/ 217 w 489"/>
              <a:gd name="T67" fmla="*/ 54 h 2677"/>
              <a:gd name="T68" fmla="*/ 206 w 489"/>
              <a:gd name="T69" fmla="*/ 22 h 2677"/>
              <a:gd name="T70" fmla="*/ 239 w 489"/>
              <a:gd name="T71" fmla="*/ 11 h 2677"/>
              <a:gd name="T72" fmla="*/ 283 w 489"/>
              <a:gd name="T73" fmla="*/ 11 h 2677"/>
              <a:gd name="T74" fmla="*/ 337 w 489"/>
              <a:gd name="T75" fmla="*/ 33 h 2677"/>
              <a:gd name="T76" fmla="*/ 413 w 489"/>
              <a:gd name="T77" fmla="*/ 76 h 2677"/>
              <a:gd name="T78" fmla="*/ 467 w 489"/>
              <a:gd name="T79" fmla="*/ 120 h 2677"/>
              <a:gd name="T80" fmla="*/ 489 w 489"/>
              <a:gd name="T81" fmla="*/ 163 h 2677"/>
              <a:gd name="T82" fmla="*/ 478 w 489"/>
              <a:gd name="T83" fmla="*/ 228 h 2677"/>
              <a:gd name="T84" fmla="*/ 467 w 489"/>
              <a:gd name="T85" fmla="*/ 294 h 2677"/>
              <a:gd name="T86" fmla="*/ 446 w 489"/>
              <a:gd name="T87" fmla="*/ 370 h 2677"/>
              <a:gd name="T88" fmla="*/ 435 w 489"/>
              <a:gd name="T89" fmla="*/ 511 h 2677"/>
              <a:gd name="T90" fmla="*/ 435 w 489"/>
              <a:gd name="T91" fmla="*/ 631 h 2677"/>
              <a:gd name="T92" fmla="*/ 424 w 489"/>
              <a:gd name="T93" fmla="*/ 751 h 2677"/>
              <a:gd name="T94" fmla="*/ 424 w 489"/>
              <a:gd name="T95" fmla="*/ 903 h 2677"/>
              <a:gd name="T96" fmla="*/ 424 w 489"/>
              <a:gd name="T97" fmla="*/ 1077 h 2677"/>
              <a:gd name="T98" fmla="*/ 435 w 489"/>
              <a:gd name="T99" fmla="*/ 1273 h 2677"/>
              <a:gd name="T100" fmla="*/ 435 w 489"/>
              <a:gd name="T101" fmla="*/ 1502 h 2677"/>
              <a:gd name="T102" fmla="*/ 435 w 489"/>
              <a:gd name="T103" fmla="*/ 1719 h 2677"/>
              <a:gd name="T104" fmla="*/ 435 w 489"/>
              <a:gd name="T105" fmla="*/ 1904 h 2677"/>
              <a:gd name="T106" fmla="*/ 435 w 489"/>
              <a:gd name="T107" fmla="*/ 2057 h 2677"/>
              <a:gd name="T108" fmla="*/ 435 w 489"/>
              <a:gd name="T109" fmla="*/ 2176 h 2677"/>
              <a:gd name="T110" fmla="*/ 435 w 489"/>
              <a:gd name="T111" fmla="*/ 2274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2677">
                <a:moveTo>
                  <a:pt x="435" y="2274"/>
                </a:moveTo>
                <a:lnTo>
                  <a:pt x="435" y="2329"/>
                </a:lnTo>
                <a:lnTo>
                  <a:pt x="435" y="2372"/>
                </a:lnTo>
                <a:lnTo>
                  <a:pt x="435" y="2416"/>
                </a:lnTo>
                <a:lnTo>
                  <a:pt x="424" y="2448"/>
                </a:lnTo>
                <a:lnTo>
                  <a:pt x="413" y="2492"/>
                </a:lnTo>
                <a:lnTo>
                  <a:pt x="402" y="2525"/>
                </a:lnTo>
                <a:lnTo>
                  <a:pt x="380" y="2557"/>
                </a:lnTo>
                <a:lnTo>
                  <a:pt x="370" y="2579"/>
                </a:lnTo>
                <a:lnTo>
                  <a:pt x="348" y="2601"/>
                </a:lnTo>
                <a:lnTo>
                  <a:pt x="326" y="2623"/>
                </a:lnTo>
                <a:lnTo>
                  <a:pt x="315" y="2633"/>
                </a:lnTo>
                <a:lnTo>
                  <a:pt x="304" y="2644"/>
                </a:lnTo>
                <a:lnTo>
                  <a:pt x="283" y="2655"/>
                </a:lnTo>
                <a:lnTo>
                  <a:pt x="272" y="2666"/>
                </a:lnTo>
                <a:lnTo>
                  <a:pt x="261" y="2677"/>
                </a:lnTo>
                <a:lnTo>
                  <a:pt x="250" y="2677"/>
                </a:lnTo>
                <a:lnTo>
                  <a:pt x="239" y="2666"/>
                </a:lnTo>
                <a:lnTo>
                  <a:pt x="228" y="2655"/>
                </a:lnTo>
                <a:lnTo>
                  <a:pt x="228" y="2644"/>
                </a:lnTo>
                <a:lnTo>
                  <a:pt x="228" y="2633"/>
                </a:lnTo>
                <a:lnTo>
                  <a:pt x="228" y="2612"/>
                </a:lnTo>
                <a:lnTo>
                  <a:pt x="228" y="2590"/>
                </a:lnTo>
                <a:lnTo>
                  <a:pt x="217" y="2568"/>
                </a:lnTo>
                <a:lnTo>
                  <a:pt x="217" y="2546"/>
                </a:lnTo>
                <a:lnTo>
                  <a:pt x="206" y="2514"/>
                </a:lnTo>
                <a:lnTo>
                  <a:pt x="196" y="2492"/>
                </a:lnTo>
                <a:lnTo>
                  <a:pt x="185" y="2470"/>
                </a:lnTo>
                <a:lnTo>
                  <a:pt x="163" y="2448"/>
                </a:lnTo>
                <a:lnTo>
                  <a:pt x="141" y="2416"/>
                </a:lnTo>
                <a:lnTo>
                  <a:pt x="109" y="2394"/>
                </a:lnTo>
                <a:lnTo>
                  <a:pt x="87" y="2372"/>
                </a:lnTo>
                <a:lnTo>
                  <a:pt x="65" y="2350"/>
                </a:lnTo>
                <a:lnTo>
                  <a:pt x="43" y="2340"/>
                </a:lnTo>
                <a:lnTo>
                  <a:pt x="22" y="2318"/>
                </a:lnTo>
                <a:lnTo>
                  <a:pt x="11" y="2307"/>
                </a:lnTo>
                <a:lnTo>
                  <a:pt x="0" y="2296"/>
                </a:lnTo>
                <a:lnTo>
                  <a:pt x="0" y="2285"/>
                </a:lnTo>
                <a:lnTo>
                  <a:pt x="11" y="2285"/>
                </a:lnTo>
                <a:lnTo>
                  <a:pt x="22" y="2274"/>
                </a:lnTo>
                <a:lnTo>
                  <a:pt x="32" y="2274"/>
                </a:lnTo>
                <a:lnTo>
                  <a:pt x="43" y="2274"/>
                </a:lnTo>
                <a:lnTo>
                  <a:pt x="65" y="2285"/>
                </a:lnTo>
                <a:lnTo>
                  <a:pt x="87" y="2285"/>
                </a:lnTo>
                <a:lnTo>
                  <a:pt x="109" y="2285"/>
                </a:lnTo>
                <a:lnTo>
                  <a:pt x="141" y="2296"/>
                </a:lnTo>
                <a:lnTo>
                  <a:pt x="163" y="2296"/>
                </a:lnTo>
                <a:lnTo>
                  <a:pt x="185" y="2296"/>
                </a:lnTo>
                <a:lnTo>
                  <a:pt x="206" y="2307"/>
                </a:lnTo>
                <a:lnTo>
                  <a:pt x="217" y="2307"/>
                </a:lnTo>
                <a:lnTo>
                  <a:pt x="239" y="2307"/>
                </a:lnTo>
                <a:lnTo>
                  <a:pt x="250" y="2307"/>
                </a:lnTo>
                <a:lnTo>
                  <a:pt x="261" y="2296"/>
                </a:lnTo>
                <a:lnTo>
                  <a:pt x="272" y="2274"/>
                </a:lnTo>
                <a:lnTo>
                  <a:pt x="272" y="2253"/>
                </a:lnTo>
                <a:lnTo>
                  <a:pt x="283" y="2220"/>
                </a:lnTo>
                <a:lnTo>
                  <a:pt x="283" y="2187"/>
                </a:lnTo>
                <a:lnTo>
                  <a:pt x="293" y="2144"/>
                </a:lnTo>
                <a:lnTo>
                  <a:pt x="293" y="2089"/>
                </a:lnTo>
                <a:lnTo>
                  <a:pt x="304" y="2035"/>
                </a:lnTo>
                <a:lnTo>
                  <a:pt x="304" y="2002"/>
                </a:lnTo>
                <a:lnTo>
                  <a:pt x="304" y="1959"/>
                </a:lnTo>
                <a:lnTo>
                  <a:pt x="304" y="1926"/>
                </a:lnTo>
                <a:lnTo>
                  <a:pt x="304" y="1883"/>
                </a:lnTo>
                <a:lnTo>
                  <a:pt x="304" y="1839"/>
                </a:lnTo>
                <a:lnTo>
                  <a:pt x="304" y="1785"/>
                </a:lnTo>
                <a:lnTo>
                  <a:pt x="304" y="1730"/>
                </a:lnTo>
                <a:lnTo>
                  <a:pt x="315" y="1676"/>
                </a:lnTo>
                <a:lnTo>
                  <a:pt x="315" y="1621"/>
                </a:lnTo>
                <a:lnTo>
                  <a:pt x="315" y="1556"/>
                </a:lnTo>
                <a:lnTo>
                  <a:pt x="315" y="1491"/>
                </a:lnTo>
                <a:lnTo>
                  <a:pt x="315" y="1425"/>
                </a:lnTo>
                <a:lnTo>
                  <a:pt x="315" y="1349"/>
                </a:lnTo>
                <a:lnTo>
                  <a:pt x="315" y="1284"/>
                </a:lnTo>
                <a:lnTo>
                  <a:pt x="315" y="1208"/>
                </a:lnTo>
                <a:lnTo>
                  <a:pt x="315" y="1121"/>
                </a:lnTo>
                <a:lnTo>
                  <a:pt x="315" y="1045"/>
                </a:lnTo>
                <a:lnTo>
                  <a:pt x="315" y="968"/>
                </a:lnTo>
                <a:lnTo>
                  <a:pt x="315" y="903"/>
                </a:lnTo>
                <a:lnTo>
                  <a:pt x="315" y="827"/>
                </a:lnTo>
                <a:lnTo>
                  <a:pt x="315" y="773"/>
                </a:lnTo>
                <a:lnTo>
                  <a:pt x="315" y="707"/>
                </a:lnTo>
                <a:lnTo>
                  <a:pt x="315" y="653"/>
                </a:lnTo>
                <a:lnTo>
                  <a:pt x="315" y="598"/>
                </a:lnTo>
                <a:lnTo>
                  <a:pt x="304" y="544"/>
                </a:lnTo>
                <a:lnTo>
                  <a:pt x="304" y="500"/>
                </a:lnTo>
                <a:lnTo>
                  <a:pt x="304" y="457"/>
                </a:lnTo>
                <a:lnTo>
                  <a:pt x="304" y="413"/>
                </a:lnTo>
                <a:lnTo>
                  <a:pt x="304" y="381"/>
                </a:lnTo>
                <a:lnTo>
                  <a:pt x="304" y="348"/>
                </a:lnTo>
                <a:lnTo>
                  <a:pt x="304" y="326"/>
                </a:lnTo>
                <a:lnTo>
                  <a:pt x="304" y="294"/>
                </a:lnTo>
                <a:lnTo>
                  <a:pt x="293" y="250"/>
                </a:lnTo>
                <a:lnTo>
                  <a:pt x="293" y="218"/>
                </a:lnTo>
                <a:lnTo>
                  <a:pt x="283" y="185"/>
                </a:lnTo>
                <a:lnTo>
                  <a:pt x="272" y="152"/>
                </a:lnTo>
                <a:lnTo>
                  <a:pt x="272" y="120"/>
                </a:lnTo>
                <a:lnTo>
                  <a:pt x="261" y="98"/>
                </a:lnTo>
                <a:lnTo>
                  <a:pt x="250" y="87"/>
                </a:lnTo>
                <a:lnTo>
                  <a:pt x="239" y="65"/>
                </a:lnTo>
                <a:lnTo>
                  <a:pt x="228" y="54"/>
                </a:lnTo>
                <a:lnTo>
                  <a:pt x="217" y="54"/>
                </a:lnTo>
                <a:lnTo>
                  <a:pt x="206" y="43"/>
                </a:lnTo>
                <a:lnTo>
                  <a:pt x="206" y="33"/>
                </a:lnTo>
                <a:lnTo>
                  <a:pt x="206" y="22"/>
                </a:lnTo>
                <a:lnTo>
                  <a:pt x="217" y="22"/>
                </a:lnTo>
                <a:lnTo>
                  <a:pt x="228" y="11"/>
                </a:lnTo>
                <a:lnTo>
                  <a:pt x="239" y="11"/>
                </a:lnTo>
                <a:lnTo>
                  <a:pt x="250" y="0"/>
                </a:lnTo>
                <a:lnTo>
                  <a:pt x="261" y="0"/>
                </a:lnTo>
                <a:lnTo>
                  <a:pt x="283" y="11"/>
                </a:lnTo>
                <a:lnTo>
                  <a:pt x="293" y="11"/>
                </a:lnTo>
                <a:lnTo>
                  <a:pt x="315" y="22"/>
                </a:lnTo>
                <a:lnTo>
                  <a:pt x="337" y="33"/>
                </a:lnTo>
                <a:lnTo>
                  <a:pt x="359" y="43"/>
                </a:lnTo>
                <a:lnTo>
                  <a:pt x="391" y="54"/>
                </a:lnTo>
                <a:lnTo>
                  <a:pt x="413" y="76"/>
                </a:lnTo>
                <a:lnTo>
                  <a:pt x="435" y="87"/>
                </a:lnTo>
                <a:lnTo>
                  <a:pt x="446" y="109"/>
                </a:lnTo>
                <a:lnTo>
                  <a:pt x="467" y="120"/>
                </a:lnTo>
                <a:lnTo>
                  <a:pt x="478" y="130"/>
                </a:lnTo>
                <a:lnTo>
                  <a:pt x="478" y="152"/>
                </a:lnTo>
                <a:lnTo>
                  <a:pt x="489" y="163"/>
                </a:lnTo>
                <a:lnTo>
                  <a:pt x="489" y="174"/>
                </a:lnTo>
                <a:lnTo>
                  <a:pt x="489" y="207"/>
                </a:lnTo>
                <a:lnTo>
                  <a:pt x="478" y="228"/>
                </a:lnTo>
                <a:lnTo>
                  <a:pt x="478" y="250"/>
                </a:lnTo>
                <a:lnTo>
                  <a:pt x="467" y="272"/>
                </a:lnTo>
                <a:lnTo>
                  <a:pt x="467" y="294"/>
                </a:lnTo>
                <a:lnTo>
                  <a:pt x="456" y="315"/>
                </a:lnTo>
                <a:lnTo>
                  <a:pt x="456" y="337"/>
                </a:lnTo>
                <a:lnTo>
                  <a:pt x="446" y="370"/>
                </a:lnTo>
                <a:lnTo>
                  <a:pt x="446" y="413"/>
                </a:lnTo>
                <a:lnTo>
                  <a:pt x="446" y="457"/>
                </a:lnTo>
                <a:lnTo>
                  <a:pt x="435" y="511"/>
                </a:lnTo>
                <a:lnTo>
                  <a:pt x="435" y="566"/>
                </a:lnTo>
                <a:lnTo>
                  <a:pt x="435" y="598"/>
                </a:lnTo>
                <a:lnTo>
                  <a:pt x="435" y="631"/>
                </a:lnTo>
                <a:lnTo>
                  <a:pt x="424" y="664"/>
                </a:lnTo>
                <a:lnTo>
                  <a:pt x="424" y="707"/>
                </a:lnTo>
                <a:lnTo>
                  <a:pt x="424" y="751"/>
                </a:lnTo>
                <a:lnTo>
                  <a:pt x="424" y="794"/>
                </a:lnTo>
                <a:lnTo>
                  <a:pt x="424" y="849"/>
                </a:lnTo>
                <a:lnTo>
                  <a:pt x="424" y="903"/>
                </a:lnTo>
                <a:lnTo>
                  <a:pt x="424" y="958"/>
                </a:lnTo>
                <a:lnTo>
                  <a:pt x="424" y="1012"/>
                </a:lnTo>
                <a:lnTo>
                  <a:pt x="424" y="1077"/>
                </a:lnTo>
                <a:lnTo>
                  <a:pt x="424" y="1143"/>
                </a:lnTo>
                <a:lnTo>
                  <a:pt x="424" y="1208"/>
                </a:lnTo>
                <a:lnTo>
                  <a:pt x="435" y="1273"/>
                </a:lnTo>
                <a:lnTo>
                  <a:pt x="435" y="1349"/>
                </a:lnTo>
                <a:lnTo>
                  <a:pt x="435" y="1425"/>
                </a:lnTo>
                <a:lnTo>
                  <a:pt x="435" y="1502"/>
                </a:lnTo>
                <a:lnTo>
                  <a:pt x="435" y="1578"/>
                </a:lnTo>
                <a:lnTo>
                  <a:pt x="435" y="1654"/>
                </a:lnTo>
                <a:lnTo>
                  <a:pt x="435" y="1719"/>
                </a:lnTo>
                <a:lnTo>
                  <a:pt x="435" y="1785"/>
                </a:lnTo>
                <a:lnTo>
                  <a:pt x="435" y="1839"/>
                </a:lnTo>
                <a:lnTo>
                  <a:pt x="435" y="1904"/>
                </a:lnTo>
                <a:lnTo>
                  <a:pt x="435" y="1959"/>
                </a:lnTo>
                <a:lnTo>
                  <a:pt x="435" y="2002"/>
                </a:lnTo>
                <a:lnTo>
                  <a:pt x="435" y="2057"/>
                </a:lnTo>
                <a:lnTo>
                  <a:pt x="435" y="2100"/>
                </a:lnTo>
                <a:lnTo>
                  <a:pt x="435" y="2144"/>
                </a:lnTo>
                <a:lnTo>
                  <a:pt x="435" y="2176"/>
                </a:lnTo>
                <a:lnTo>
                  <a:pt x="435" y="2209"/>
                </a:lnTo>
                <a:lnTo>
                  <a:pt x="435" y="2242"/>
                </a:lnTo>
                <a:lnTo>
                  <a:pt x="435" y="2274"/>
                </a:lnTo>
              </a:path>
            </a:pathLst>
          </a:custGeom>
          <a:solidFill>
            <a:srgbClr val="FF0000"/>
          </a:solidFill>
          <a:ln w="12700">
            <a:solidFill>
              <a:srgbClr val="000000"/>
            </a:solidFill>
            <a:round/>
          </a:ln>
        </p:spPr>
        <p:txBody>
          <a:bodyPr/>
          <a:lstStyle/>
          <a:p>
            <a:endParaRPr lang="zh-CN" altLang="en-US"/>
          </a:p>
        </p:txBody>
      </p:sp>
      <p:sp>
        <p:nvSpPr>
          <p:cNvPr id="91181" name="任意多边形 91180"/>
          <p:cNvSpPr>
            <a:spLocks noChangeArrowheads="1"/>
          </p:cNvSpPr>
          <p:nvPr/>
        </p:nvSpPr>
        <p:spPr bwMode="auto">
          <a:xfrm>
            <a:off x="5910263" y="3304117"/>
            <a:ext cx="635000" cy="700616"/>
          </a:xfrm>
          <a:custGeom>
            <a:avLst/>
            <a:gdLst>
              <a:gd name="T0" fmla="*/ 565 w 1000"/>
              <a:gd name="T1" fmla="*/ 479 h 827"/>
              <a:gd name="T2" fmla="*/ 478 w 1000"/>
              <a:gd name="T3" fmla="*/ 566 h 827"/>
              <a:gd name="T4" fmla="*/ 402 w 1000"/>
              <a:gd name="T5" fmla="*/ 642 h 827"/>
              <a:gd name="T6" fmla="*/ 337 w 1000"/>
              <a:gd name="T7" fmla="*/ 696 h 827"/>
              <a:gd name="T8" fmla="*/ 282 w 1000"/>
              <a:gd name="T9" fmla="*/ 751 h 827"/>
              <a:gd name="T10" fmla="*/ 239 w 1000"/>
              <a:gd name="T11" fmla="*/ 783 h 827"/>
              <a:gd name="T12" fmla="*/ 206 w 1000"/>
              <a:gd name="T13" fmla="*/ 805 h 827"/>
              <a:gd name="T14" fmla="*/ 184 w 1000"/>
              <a:gd name="T15" fmla="*/ 827 h 827"/>
              <a:gd name="T16" fmla="*/ 163 w 1000"/>
              <a:gd name="T17" fmla="*/ 827 h 827"/>
              <a:gd name="T18" fmla="*/ 130 w 1000"/>
              <a:gd name="T19" fmla="*/ 805 h 827"/>
              <a:gd name="T20" fmla="*/ 97 w 1000"/>
              <a:gd name="T21" fmla="*/ 783 h 827"/>
              <a:gd name="T22" fmla="*/ 65 w 1000"/>
              <a:gd name="T23" fmla="*/ 751 h 827"/>
              <a:gd name="T24" fmla="*/ 32 w 1000"/>
              <a:gd name="T25" fmla="*/ 707 h 827"/>
              <a:gd name="T26" fmla="*/ 11 w 1000"/>
              <a:gd name="T27" fmla="*/ 664 h 827"/>
              <a:gd name="T28" fmla="*/ 0 w 1000"/>
              <a:gd name="T29" fmla="*/ 631 h 827"/>
              <a:gd name="T30" fmla="*/ 0 w 1000"/>
              <a:gd name="T31" fmla="*/ 598 h 827"/>
              <a:gd name="T32" fmla="*/ 21 w 1000"/>
              <a:gd name="T33" fmla="*/ 587 h 827"/>
              <a:gd name="T34" fmla="*/ 43 w 1000"/>
              <a:gd name="T35" fmla="*/ 587 h 827"/>
              <a:gd name="T36" fmla="*/ 76 w 1000"/>
              <a:gd name="T37" fmla="*/ 598 h 827"/>
              <a:gd name="T38" fmla="*/ 108 w 1000"/>
              <a:gd name="T39" fmla="*/ 609 h 827"/>
              <a:gd name="T40" fmla="*/ 119 w 1000"/>
              <a:gd name="T41" fmla="*/ 598 h 827"/>
              <a:gd name="T42" fmla="*/ 141 w 1000"/>
              <a:gd name="T43" fmla="*/ 587 h 827"/>
              <a:gd name="T44" fmla="*/ 163 w 1000"/>
              <a:gd name="T45" fmla="*/ 566 h 827"/>
              <a:gd name="T46" fmla="*/ 206 w 1000"/>
              <a:gd name="T47" fmla="*/ 533 h 827"/>
              <a:gd name="T48" fmla="*/ 261 w 1000"/>
              <a:gd name="T49" fmla="*/ 489 h 827"/>
              <a:gd name="T50" fmla="*/ 337 w 1000"/>
              <a:gd name="T51" fmla="*/ 446 h 827"/>
              <a:gd name="T52" fmla="*/ 413 w 1000"/>
              <a:gd name="T53" fmla="*/ 381 h 827"/>
              <a:gd name="T54" fmla="*/ 511 w 1000"/>
              <a:gd name="T55" fmla="*/ 315 h 827"/>
              <a:gd name="T56" fmla="*/ 608 w 1000"/>
              <a:gd name="T57" fmla="*/ 239 h 827"/>
              <a:gd name="T58" fmla="*/ 695 w 1000"/>
              <a:gd name="T59" fmla="*/ 174 h 827"/>
              <a:gd name="T60" fmla="*/ 782 w 1000"/>
              <a:gd name="T61" fmla="*/ 119 h 827"/>
              <a:gd name="T62" fmla="*/ 848 w 1000"/>
              <a:gd name="T63" fmla="*/ 76 h 827"/>
              <a:gd name="T64" fmla="*/ 902 w 1000"/>
              <a:gd name="T65" fmla="*/ 43 h 827"/>
              <a:gd name="T66" fmla="*/ 945 w 1000"/>
              <a:gd name="T67" fmla="*/ 11 h 827"/>
              <a:gd name="T68" fmla="*/ 978 w 1000"/>
              <a:gd name="T69" fmla="*/ 0 h 827"/>
              <a:gd name="T70" fmla="*/ 1000 w 1000"/>
              <a:gd name="T71" fmla="*/ 0 h 827"/>
              <a:gd name="T72" fmla="*/ 989 w 1000"/>
              <a:gd name="T73" fmla="*/ 22 h 827"/>
              <a:gd name="T74" fmla="*/ 967 w 1000"/>
              <a:gd name="T75" fmla="*/ 54 h 827"/>
              <a:gd name="T76" fmla="*/ 935 w 1000"/>
              <a:gd name="T77" fmla="*/ 98 h 827"/>
              <a:gd name="T78" fmla="*/ 880 w 1000"/>
              <a:gd name="T79" fmla="*/ 152 h 827"/>
              <a:gd name="T80" fmla="*/ 826 w 1000"/>
              <a:gd name="T81" fmla="*/ 217 h 827"/>
              <a:gd name="T82" fmla="*/ 750 w 1000"/>
              <a:gd name="T83" fmla="*/ 294 h 827"/>
              <a:gd name="T84" fmla="*/ 663 w 1000"/>
              <a:gd name="T85" fmla="*/ 38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0" h="827">
                <a:moveTo>
                  <a:pt x="619" y="435"/>
                </a:moveTo>
                <a:lnTo>
                  <a:pt x="565" y="479"/>
                </a:lnTo>
                <a:lnTo>
                  <a:pt x="521" y="522"/>
                </a:lnTo>
                <a:lnTo>
                  <a:pt x="478" y="566"/>
                </a:lnTo>
                <a:lnTo>
                  <a:pt x="434" y="609"/>
                </a:lnTo>
                <a:lnTo>
                  <a:pt x="402" y="642"/>
                </a:lnTo>
                <a:lnTo>
                  <a:pt x="369" y="674"/>
                </a:lnTo>
                <a:lnTo>
                  <a:pt x="337" y="696"/>
                </a:lnTo>
                <a:lnTo>
                  <a:pt x="304" y="729"/>
                </a:lnTo>
                <a:lnTo>
                  <a:pt x="282" y="751"/>
                </a:lnTo>
                <a:lnTo>
                  <a:pt x="261" y="772"/>
                </a:lnTo>
                <a:lnTo>
                  <a:pt x="239" y="783"/>
                </a:lnTo>
                <a:lnTo>
                  <a:pt x="217" y="794"/>
                </a:lnTo>
                <a:lnTo>
                  <a:pt x="206" y="805"/>
                </a:lnTo>
                <a:lnTo>
                  <a:pt x="184" y="816"/>
                </a:lnTo>
                <a:lnTo>
                  <a:pt x="184" y="827"/>
                </a:lnTo>
                <a:lnTo>
                  <a:pt x="174" y="827"/>
                </a:lnTo>
                <a:lnTo>
                  <a:pt x="163" y="827"/>
                </a:lnTo>
                <a:lnTo>
                  <a:pt x="141" y="816"/>
                </a:lnTo>
                <a:lnTo>
                  <a:pt x="130" y="805"/>
                </a:lnTo>
                <a:lnTo>
                  <a:pt x="119" y="794"/>
                </a:lnTo>
                <a:lnTo>
                  <a:pt x="97" y="783"/>
                </a:lnTo>
                <a:lnTo>
                  <a:pt x="87" y="772"/>
                </a:lnTo>
                <a:lnTo>
                  <a:pt x="65" y="751"/>
                </a:lnTo>
                <a:lnTo>
                  <a:pt x="54" y="729"/>
                </a:lnTo>
                <a:lnTo>
                  <a:pt x="32" y="707"/>
                </a:lnTo>
                <a:lnTo>
                  <a:pt x="21" y="685"/>
                </a:lnTo>
                <a:lnTo>
                  <a:pt x="11" y="664"/>
                </a:lnTo>
                <a:lnTo>
                  <a:pt x="0" y="642"/>
                </a:lnTo>
                <a:lnTo>
                  <a:pt x="0" y="631"/>
                </a:lnTo>
                <a:lnTo>
                  <a:pt x="0" y="620"/>
                </a:lnTo>
                <a:lnTo>
                  <a:pt x="0" y="598"/>
                </a:lnTo>
                <a:lnTo>
                  <a:pt x="11" y="587"/>
                </a:lnTo>
                <a:lnTo>
                  <a:pt x="21" y="587"/>
                </a:lnTo>
                <a:lnTo>
                  <a:pt x="32" y="587"/>
                </a:lnTo>
                <a:lnTo>
                  <a:pt x="43" y="587"/>
                </a:lnTo>
                <a:lnTo>
                  <a:pt x="65" y="587"/>
                </a:lnTo>
                <a:lnTo>
                  <a:pt x="76" y="598"/>
                </a:lnTo>
                <a:lnTo>
                  <a:pt x="97" y="609"/>
                </a:lnTo>
                <a:lnTo>
                  <a:pt x="108" y="609"/>
                </a:lnTo>
                <a:lnTo>
                  <a:pt x="119" y="609"/>
                </a:lnTo>
                <a:lnTo>
                  <a:pt x="119" y="598"/>
                </a:lnTo>
                <a:lnTo>
                  <a:pt x="130" y="598"/>
                </a:lnTo>
                <a:lnTo>
                  <a:pt x="141" y="587"/>
                </a:lnTo>
                <a:lnTo>
                  <a:pt x="152" y="577"/>
                </a:lnTo>
                <a:lnTo>
                  <a:pt x="163" y="566"/>
                </a:lnTo>
                <a:lnTo>
                  <a:pt x="184" y="555"/>
                </a:lnTo>
                <a:lnTo>
                  <a:pt x="206" y="533"/>
                </a:lnTo>
                <a:lnTo>
                  <a:pt x="239" y="511"/>
                </a:lnTo>
                <a:lnTo>
                  <a:pt x="261" y="489"/>
                </a:lnTo>
                <a:lnTo>
                  <a:pt x="293" y="468"/>
                </a:lnTo>
                <a:lnTo>
                  <a:pt x="337" y="446"/>
                </a:lnTo>
                <a:lnTo>
                  <a:pt x="369" y="413"/>
                </a:lnTo>
                <a:lnTo>
                  <a:pt x="413" y="381"/>
                </a:lnTo>
                <a:lnTo>
                  <a:pt x="456" y="348"/>
                </a:lnTo>
                <a:lnTo>
                  <a:pt x="511" y="315"/>
                </a:lnTo>
                <a:lnTo>
                  <a:pt x="554" y="283"/>
                </a:lnTo>
                <a:lnTo>
                  <a:pt x="608" y="239"/>
                </a:lnTo>
                <a:lnTo>
                  <a:pt x="652" y="207"/>
                </a:lnTo>
                <a:lnTo>
                  <a:pt x="695" y="174"/>
                </a:lnTo>
                <a:lnTo>
                  <a:pt x="739" y="141"/>
                </a:lnTo>
                <a:lnTo>
                  <a:pt x="782" y="119"/>
                </a:lnTo>
                <a:lnTo>
                  <a:pt x="815" y="98"/>
                </a:lnTo>
                <a:lnTo>
                  <a:pt x="848" y="76"/>
                </a:lnTo>
                <a:lnTo>
                  <a:pt x="880" y="54"/>
                </a:lnTo>
                <a:lnTo>
                  <a:pt x="902" y="43"/>
                </a:lnTo>
                <a:lnTo>
                  <a:pt x="924" y="22"/>
                </a:lnTo>
                <a:lnTo>
                  <a:pt x="945" y="11"/>
                </a:lnTo>
                <a:lnTo>
                  <a:pt x="967" y="11"/>
                </a:lnTo>
                <a:lnTo>
                  <a:pt x="978" y="0"/>
                </a:lnTo>
                <a:lnTo>
                  <a:pt x="989" y="0"/>
                </a:lnTo>
                <a:lnTo>
                  <a:pt x="1000" y="0"/>
                </a:lnTo>
                <a:lnTo>
                  <a:pt x="1000" y="11"/>
                </a:lnTo>
                <a:lnTo>
                  <a:pt x="989" y="22"/>
                </a:lnTo>
                <a:lnTo>
                  <a:pt x="978" y="43"/>
                </a:lnTo>
                <a:lnTo>
                  <a:pt x="967" y="54"/>
                </a:lnTo>
                <a:lnTo>
                  <a:pt x="956" y="76"/>
                </a:lnTo>
                <a:lnTo>
                  <a:pt x="935" y="98"/>
                </a:lnTo>
                <a:lnTo>
                  <a:pt x="913" y="130"/>
                </a:lnTo>
                <a:lnTo>
                  <a:pt x="880" y="152"/>
                </a:lnTo>
                <a:lnTo>
                  <a:pt x="858" y="185"/>
                </a:lnTo>
                <a:lnTo>
                  <a:pt x="826" y="217"/>
                </a:lnTo>
                <a:lnTo>
                  <a:pt x="782" y="261"/>
                </a:lnTo>
                <a:lnTo>
                  <a:pt x="750" y="294"/>
                </a:lnTo>
                <a:lnTo>
                  <a:pt x="706" y="337"/>
                </a:lnTo>
                <a:lnTo>
                  <a:pt x="663" y="381"/>
                </a:lnTo>
                <a:lnTo>
                  <a:pt x="619" y="435"/>
                </a:lnTo>
              </a:path>
            </a:pathLst>
          </a:custGeom>
          <a:solidFill>
            <a:srgbClr val="FF0000"/>
          </a:solidFill>
          <a:ln w="12700">
            <a:solidFill>
              <a:srgbClr val="000000"/>
            </a:solidFill>
            <a:round/>
          </a:ln>
        </p:spPr>
        <p:txBody>
          <a:bodyPr/>
          <a:lstStyle/>
          <a:p>
            <a:endParaRPr lang="zh-CN" altLang="en-US"/>
          </a:p>
        </p:txBody>
      </p:sp>
      <p:sp>
        <p:nvSpPr>
          <p:cNvPr id="91178" name="任意多边形 91177"/>
          <p:cNvSpPr>
            <a:spLocks noChangeArrowheads="1"/>
          </p:cNvSpPr>
          <p:nvPr/>
        </p:nvSpPr>
        <p:spPr bwMode="auto">
          <a:xfrm>
            <a:off x="6848475" y="2878667"/>
            <a:ext cx="774700" cy="1337733"/>
          </a:xfrm>
          <a:custGeom>
            <a:avLst/>
            <a:gdLst>
              <a:gd name="T0" fmla="*/ 261 w 1218"/>
              <a:gd name="T1" fmla="*/ 1317 h 1578"/>
              <a:gd name="T2" fmla="*/ 337 w 1218"/>
              <a:gd name="T3" fmla="*/ 1350 h 1578"/>
              <a:gd name="T4" fmla="*/ 435 w 1218"/>
              <a:gd name="T5" fmla="*/ 1371 h 1578"/>
              <a:gd name="T6" fmla="*/ 642 w 1218"/>
              <a:gd name="T7" fmla="*/ 1393 h 1578"/>
              <a:gd name="T8" fmla="*/ 816 w 1218"/>
              <a:gd name="T9" fmla="*/ 1360 h 1578"/>
              <a:gd name="T10" fmla="*/ 913 w 1218"/>
              <a:gd name="T11" fmla="*/ 1328 h 1578"/>
              <a:gd name="T12" fmla="*/ 979 w 1218"/>
              <a:gd name="T13" fmla="*/ 1263 h 1578"/>
              <a:gd name="T14" fmla="*/ 1033 w 1218"/>
              <a:gd name="T15" fmla="*/ 1154 h 1578"/>
              <a:gd name="T16" fmla="*/ 1066 w 1218"/>
              <a:gd name="T17" fmla="*/ 990 h 1578"/>
              <a:gd name="T18" fmla="*/ 1098 w 1218"/>
              <a:gd name="T19" fmla="*/ 882 h 1578"/>
              <a:gd name="T20" fmla="*/ 1120 w 1218"/>
              <a:gd name="T21" fmla="*/ 827 h 1578"/>
              <a:gd name="T22" fmla="*/ 1131 w 1218"/>
              <a:gd name="T23" fmla="*/ 827 h 1578"/>
              <a:gd name="T24" fmla="*/ 1153 w 1218"/>
              <a:gd name="T25" fmla="*/ 903 h 1578"/>
              <a:gd name="T26" fmla="*/ 1163 w 1218"/>
              <a:gd name="T27" fmla="*/ 1034 h 1578"/>
              <a:gd name="T28" fmla="*/ 1185 w 1218"/>
              <a:gd name="T29" fmla="*/ 1186 h 1578"/>
              <a:gd name="T30" fmla="*/ 1196 w 1218"/>
              <a:gd name="T31" fmla="*/ 1306 h 1578"/>
              <a:gd name="T32" fmla="*/ 1218 w 1218"/>
              <a:gd name="T33" fmla="*/ 1382 h 1578"/>
              <a:gd name="T34" fmla="*/ 1185 w 1218"/>
              <a:gd name="T35" fmla="*/ 1448 h 1578"/>
              <a:gd name="T36" fmla="*/ 1098 w 1218"/>
              <a:gd name="T37" fmla="*/ 1502 h 1578"/>
              <a:gd name="T38" fmla="*/ 957 w 1218"/>
              <a:gd name="T39" fmla="*/ 1545 h 1578"/>
              <a:gd name="T40" fmla="*/ 783 w 1218"/>
              <a:gd name="T41" fmla="*/ 1578 h 1578"/>
              <a:gd name="T42" fmla="*/ 587 w 1218"/>
              <a:gd name="T43" fmla="*/ 1578 h 1578"/>
              <a:gd name="T44" fmla="*/ 392 w 1218"/>
              <a:gd name="T45" fmla="*/ 1567 h 1578"/>
              <a:gd name="T46" fmla="*/ 250 w 1218"/>
              <a:gd name="T47" fmla="*/ 1524 h 1578"/>
              <a:gd name="T48" fmla="*/ 141 w 1218"/>
              <a:gd name="T49" fmla="*/ 1437 h 1578"/>
              <a:gd name="T50" fmla="*/ 87 w 1218"/>
              <a:gd name="T51" fmla="*/ 1360 h 1578"/>
              <a:gd name="T52" fmla="*/ 65 w 1218"/>
              <a:gd name="T53" fmla="*/ 1273 h 1578"/>
              <a:gd name="T54" fmla="*/ 55 w 1218"/>
              <a:gd name="T55" fmla="*/ 1219 h 1578"/>
              <a:gd name="T56" fmla="*/ 44 w 1218"/>
              <a:gd name="T57" fmla="*/ 1143 h 1578"/>
              <a:gd name="T58" fmla="*/ 33 w 1218"/>
              <a:gd name="T59" fmla="*/ 1045 h 1578"/>
              <a:gd name="T60" fmla="*/ 33 w 1218"/>
              <a:gd name="T61" fmla="*/ 914 h 1578"/>
              <a:gd name="T62" fmla="*/ 33 w 1218"/>
              <a:gd name="T63" fmla="*/ 762 h 1578"/>
              <a:gd name="T64" fmla="*/ 33 w 1218"/>
              <a:gd name="T65" fmla="*/ 490 h 1578"/>
              <a:gd name="T66" fmla="*/ 22 w 1218"/>
              <a:gd name="T67" fmla="*/ 218 h 1578"/>
              <a:gd name="T68" fmla="*/ 0 w 1218"/>
              <a:gd name="T69" fmla="*/ 0 h 1578"/>
              <a:gd name="T70" fmla="*/ 131 w 1218"/>
              <a:gd name="T71" fmla="*/ 65 h 1578"/>
              <a:gd name="T72" fmla="*/ 196 w 1218"/>
              <a:gd name="T73" fmla="*/ 131 h 1578"/>
              <a:gd name="T74" fmla="*/ 196 w 1218"/>
              <a:gd name="T75" fmla="*/ 196 h 1578"/>
              <a:gd name="T76" fmla="*/ 185 w 1218"/>
              <a:gd name="T77" fmla="*/ 294 h 1578"/>
              <a:gd name="T78" fmla="*/ 163 w 1218"/>
              <a:gd name="T79" fmla="*/ 468 h 1578"/>
              <a:gd name="T80" fmla="*/ 152 w 1218"/>
              <a:gd name="T81" fmla="*/ 686 h 1578"/>
              <a:gd name="T82" fmla="*/ 152 w 1218"/>
              <a:gd name="T83" fmla="*/ 871 h 1578"/>
              <a:gd name="T84" fmla="*/ 152 w 1218"/>
              <a:gd name="T85" fmla="*/ 1023 h 1578"/>
              <a:gd name="T86" fmla="*/ 163 w 1218"/>
              <a:gd name="T87" fmla="*/ 1143 h 1578"/>
              <a:gd name="T88" fmla="*/ 185 w 1218"/>
              <a:gd name="T89" fmla="*/ 1241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8" h="1578">
                <a:moveTo>
                  <a:pt x="218" y="1284"/>
                </a:moveTo>
                <a:lnTo>
                  <a:pt x="239" y="1306"/>
                </a:lnTo>
                <a:lnTo>
                  <a:pt x="261" y="1317"/>
                </a:lnTo>
                <a:lnTo>
                  <a:pt x="283" y="1328"/>
                </a:lnTo>
                <a:lnTo>
                  <a:pt x="305" y="1339"/>
                </a:lnTo>
                <a:lnTo>
                  <a:pt x="337" y="1350"/>
                </a:lnTo>
                <a:lnTo>
                  <a:pt x="370" y="1360"/>
                </a:lnTo>
                <a:lnTo>
                  <a:pt x="402" y="1371"/>
                </a:lnTo>
                <a:lnTo>
                  <a:pt x="435" y="1371"/>
                </a:lnTo>
                <a:lnTo>
                  <a:pt x="511" y="1382"/>
                </a:lnTo>
                <a:lnTo>
                  <a:pt x="576" y="1393"/>
                </a:lnTo>
                <a:lnTo>
                  <a:pt x="642" y="1393"/>
                </a:lnTo>
                <a:lnTo>
                  <a:pt x="707" y="1382"/>
                </a:lnTo>
                <a:lnTo>
                  <a:pt x="761" y="1371"/>
                </a:lnTo>
                <a:lnTo>
                  <a:pt x="816" y="1360"/>
                </a:lnTo>
                <a:lnTo>
                  <a:pt x="870" y="1350"/>
                </a:lnTo>
                <a:lnTo>
                  <a:pt x="892" y="1339"/>
                </a:lnTo>
                <a:lnTo>
                  <a:pt x="913" y="1328"/>
                </a:lnTo>
                <a:lnTo>
                  <a:pt x="935" y="1306"/>
                </a:lnTo>
                <a:lnTo>
                  <a:pt x="957" y="1284"/>
                </a:lnTo>
                <a:lnTo>
                  <a:pt x="979" y="1263"/>
                </a:lnTo>
                <a:lnTo>
                  <a:pt x="1000" y="1230"/>
                </a:lnTo>
                <a:lnTo>
                  <a:pt x="1011" y="1197"/>
                </a:lnTo>
                <a:lnTo>
                  <a:pt x="1033" y="1154"/>
                </a:lnTo>
                <a:lnTo>
                  <a:pt x="1044" y="1099"/>
                </a:lnTo>
                <a:lnTo>
                  <a:pt x="1055" y="1045"/>
                </a:lnTo>
                <a:lnTo>
                  <a:pt x="1066" y="990"/>
                </a:lnTo>
                <a:lnTo>
                  <a:pt x="1076" y="947"/>
                </a:lnTo>
                <a:lnTo>
                  <a:pt x="1087" y="914"/>
                </a:lnTo>
                <a:lnTo>
                  <a:pt x="1098" y="882"/>
                </a:lnTo>
                <a:lnTo>
                  <a:pt x="1109" y="860"/>
                </a:lnTo>
                <a:lnTo>
                  <a:pt x="1109" y="838"/>
                </a:lnTo>
                <a:lnTo>
                  <a:pt x="1120" y="827"/>
                </a:lnTo>
                <a:lnTo>
                  <a:pt x="1120" y="816"/>
                </a:lnTo>
                <a:lnTo>
                  <a:pt x="1131" y="816"/>
                </a:lnTo>
                <a:lnTo>
                  <a:pt x="1131" y="827"/>
                </a:lnTo>
                <a:lnTo>
                  <a:pt x="1142" y="849"/>
                </a:lnTo>
                <a:lnTo>
                  <a:pt x="1142" y="871"/>
                </a:lnTo>
                <a:lnTo>
                  <a:pt x="1153" y="903"/>
                </a:lnTo>
                <a:lnTo>
                  <a:pt x="1163" y="936"/>
                </a:lnTo>
                <a:lnTo>
                  <a:pt x="1163" y="980"/>
                </a:lnTo>
                <a:lnTo>
                  <a:pt x="1163" y="1034"/>
                </a:lnTo>
                <a:lnTo>
                  <a:pt x="1174" y="1088"/>
                </a:lnTo>
                <a:lnTo>
                  <a:pt x="1174" y="1143"/>
                </a:lnTo>
                <a:lnTo>
                  <a:pt x="1185" y="1186"/>
                </a:lnTo>
                <a:lnTo>
                  <a:pt x="1185" y="1230"/>
                </a:lnTo>
                <a:lnTo>
                  <a:pt x="1196" y="1273"/>
                </a:lnTo>
                <a:lnTo>
                  <a:pt x="1196" y="1306"/>
                </a:lnTo>
                <a:lnTo>
                  <a:pt x="1207" y="1339"/>
                </a:lnTo>
                <a:lnTo>
                  <a:pt x="1218" y="1360"/>
                </a:lnTo>
                <a:lnTo>
                  <a:pt x="1218" y="1382"/>
                </a:lnTo>
                <a:lnTo>
                  <a:pt x="1207" y="1404"/>
                </a:lnTo>
                <a:lnTo>
                  <a:pt x="1196" y="1426"/>
                </a:lnTo>
                <a:lnTo>
                  <a:pt x="1185" y="1448"/>
                </a:lnTo>
                <a:lnTo>
                  <a:pt x="1163" y="1469"/>
                </a:lnTo>
                <a:lnTo>
                  <a:pt x="1131" y="1491"/>
                </a:lnTo>
                <a:lnTo>
                  <a:pt x="1098" y="1502"/>
                </a:lnTo>
                <a:lnTo>
                  <a:pt x="1055" y="1513"/>
                </a:lnTo>
                <a:lnTo>
                  <a:pt x="1011" y="1535"/>
                </a:lnTo>
                <a:lnTo>
                  <a:pt x="957" y="1545"/>
                </a:lnTo>
                <a:lnTo>
                  <a:pt x="903" y="1567"/>
                </a:lnTo>
                <a:lnTo>
                  <a:pt x="848" y="1567"/>
                </a:lnTo>
                <a:lnTo>
                  <a:pt x="783" y="1578"/>
                </a:lnTo>
                <a:lnTo>
                  <a:pt x="718" y="1578"/>
                </a:lnTo>
                <a:lnTo>
                  <a:pt x="652" y="1578"/>
                </a:lnTo>
                <a:lnTo>
                  <a:pt x="587" y="1578"/>
                </a:lnTo>
                <a:lnTo>
                  <a:pt x="511" y="1578"/>
                </a:lnTo>
                <a:lnTo>
                  <a:pt x="446" y="1567"/>
                </a:lnTo>
                <a:lnTo>
                  <a:pt x="392" y="1567"/>
                </a:lnTo>
                <a:lnTo>
                  <a:pt x="337" y="1556"/>
                </a:lnTo>
                <a:lnTo>
                  <a:pt x="283" y="1535"/>
                </a:lnTo>
                <a:lnTo>
                  <a:pt x="250" y="1524"/>
                </a:lnTo>
                <a:lnTo>
                  <a:pt x="218" y="1502"/>
                </a:lnTo>
                <a:lnTo>
                  <a:pt x="185" y="1480"/>
                </a:lnTo>
                <a:lnTo>
                  <a:pt x="141" y="1437"/>
                </a:lnTo>
                <a:lnTo>
                  <a:pt x="120" y="1415"/>
                </a:lnTo>
                <a:lnTo>
                  <a:pt x="109" y="1382"/>
                </a:lnTo>
                <a:lnTo>
                  <a:pt x="87" y="1360"/>
                </a:lnTo>
                <a:lnTo>
                  <a:pt x="76" y="1339"/>
                </a:lnTo>
                <a:lnTo>
                  <a:pt x="65" y="1306"/>
                </a:lnTo>
                <a:lnTo>
                  <a:pt x="65" y="1273"/>
                </a:lnTo>
                <a:lnTo>
                  <a:pt x="65" y="1263"/>
                </a:lnTo>
                <a:lnTo>
                  <a:pt x="55" y="1241"/>
                </a:lnTo>
                <a:lnTo>
                  <a:pt x="55" y="1219"/>
                </a:lnTo>
                <a:lnTo>
                  <a:pt x="55" y="1197"/>
                </a:lnTo>
                <a:lnTo>
                  <a:pt x="44" y="1175"/>
                </a:lnTo>
                <a:lnTo>
                  <a:pt x="44" y="1143"/>
                </a:lnTo>
                <a:lnTo>
                  <a:pt x="44" y="1110"/>
                </a:lnTo>
                <a:lnTo>
                  <a:pt x="44" y="1078"/>
                </a:lnTo>
                <a:lnTo>
                  <a:pt x="33" y="1045"/>
                </a:lnTo>
                <a:lnTo>
                  <a:pt x="33" y="1001"/>
                </a:lnTo>
                <a:lnTo>
                  <a:pt x="33" y="958"/>
                </a:lnTo>
                <a:lnTo>
                  <a:pt x="33" y="914"/>
                </a:lnTo>
                <a:lnTo>
                  <a:pt x="33" y="860"/>
                </a:lnTo>
                <a:lnTo>
                  <a:pt x="33" y="816"/>
                </a:lnTo>
                <a:lnTo>
                  <a:pt x="33" y="762"/>
                </a:lnTo>
                <a:lnTo>
                  <a:pt x="33" y="708"/>
                </a:lnTo>
                <a:lnTo>
                  <a:pt x="33" y="599"/>
                </a:lnTo>
                <a:lnTo>
                  <a:pt x="33" y="490"/>
                </a:lnTo>
                <a:lnTo>
                  <a:pt x="22" y="392"/>
                </a:lnTo>
                <a:lnTo>
                  <a:pt x="22" y="305"/>
                </a:lnTo>
                <a:lnTo>
                  <a:pt x="22" y="218"/>
                </a:lnTo>
                <a:lnTo>
                  <a:pt x="11" y="142"/>
                </a:lnTo>
                <a:lnTo>
                  <a:pt x="0" y="65"/>
                </a:lnTo>
                <a:lnTo>
                  <a:pt x="0" y="0"/>
                </a:lnTo>
                <a:lnTo>
                  <a:pt x="55" y="22"/>
                </a:lnTo>
                <a:lnTo>
                  <a:pt x="98" y="44"/>
                </a:lnTo>
                <a:lnTo>
                  <a:pt x="131" y="65"/>
                </a:lnTo>
                <a:lnTo>
                  <a:pt x="163" y="87"/>
                </a:lnTo>
                <a:lnTo>
                  <a:pt x="185" y="109"/>
                </a:lnTo>
                <a:lnTo>
                  <a:pt x="196" y="131"/>
                </a:lnTo>
                <a:lnTo>
                  <a:pt x="196" y="163"/>
                </a:lnTo>
                <a:lnTo>
                  <a:pt x="196" y="185"/>
                </a:lnTo>
                <a:lnTo>
                  <a:pt x="196" y="196"/>
                </a:lnTo>
                <a:lnTo>
                  <a:pt x="185" y="229"/>
                </a:lnTo>
                <a:lnTo>
                  <a:pt x="185" y="261"/>
                </a:lnTo>
                <a:lnTo>
                  <a:pt x="185" y="294"/>
                </a:lnTo>
                <a:lnTo>
                  <a:pt x="174" y="348"/>
                </a:lnTo>
                <a:lnTo>
                  <a:pt x="174" y="403"/>
                </a:lnTo>
                <a:lnTo>
                  <a:pt x="163" y="468"/>
                </a:lnTo>
                <a:lnTo>
                  <a:pt x="163" y="533"/>
                </a:lnTo>
                <a:lnTo>
                  <a:pt x="163" y="610"/>
                </a:lnTo>
                <a:lnTo>
                  <a:pt x="152" y="686"/>
                </a:lnTo>
                <a:lnTo>
                  <a:pt x="152" y="751"/>
                </a:lnTo>
                <a:lnTo>
                  <a:pt x="152" y="805"/>
                </a:lnTo>
                <a:lnTo>
                  <a:pt x="152" y="871"/>
                </a:lnTo>
                <a:lnTo>
                  <a:pt x="152" y="925"/>
                </a:lnTo>
                <a:lnTo>
                  <a:pt x="152" y="969"/>
                </a:lnTo>
                <a:lnTo>
                  <a:pt x="152" y="1023"/>
                </a:lnTo>
                <a:lnTo>
                  <a:pt x="152" y="1067"/>
                </a:lnTo>
                <a:lnTo>
                  <a:pt x="152" y="1110"/>
                </a:lnTo>
                <a:lnTo>
                  <a:pt x="163" y="1143"/>
                </a:lnTo>
                <a:lnTo>
                  <a:pt x="174" y="1175"/>
                </a:lnTo>
                <a:lnTo>
                  <a:pt x="174" y="1208"/>
                </a:lnTo>
                <a:lnTo>
                  <a:pt x="185" y="1241"/>
                </a:lnTo>
                <a:lnTo>
                  <a:pt x="207" y="1263"/>
                </a:lnTo>
                <a:lnTo>
                  <a:pt x="218" y="1284"/>
                </a:lnTo>
              </a:path>
            </a:pathLst>
          </a:custGeom>
          <a:solidFill>
            <a:srgbClr val="FF0000"/>
          </a:solidFill>
          <a:ln w="12700">
            <a:solidFill>
              <a:srgbClr val="000000"/>
            </a:solidFill>
            <a:round/>
          </a:ln>
        </p:spPr>
        <p:txBody>
          <a:bodyPr/>
          <a:lstStyle/>
          <a:p>
            <a:endParaRPr lang="zh-CN" altLang="en-US"/>
          </a:p>
        </p:txBody>
      </p:sp>
      <p:sp>
        <p:nvSpPr>
          <p:cNvPr id="49170" name="TextBox 2"/>
          <p:cNvSpPr txBox="1">
            <a:spLocks noChangeArrowheads="1"/>
          </p:cNvSpPr>
          <p:nvPr/>
        </p:nvSpPr>
        <p:spPr bwMode="auto">
          <a:xfrm>
            <a:off x="604838" y="2336801"/>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solidFill>
                  <a:srgbClr val="FF0000"/>
                </a:solidFill>
                <a:latin typeface="楷体" panose="02010609060101010101" pitchFamily="49" charset="-122"/>
                <a:ea typeface="楷体" panose="02010609060101010101" pitchFamily="49" charset="-122"/>
              </a:rPr>
              <a:t>托</a:t>
            </a:r>
            <a:r>
              <a:rPr lang="zh-CN" altLang="en-US" sz="6000">
                <a:latin typeface="楷体" panose="02010609060101010101" pitchFamily="49" charset="-122"/>
                <a:ea typeface="楷体" panose="02010609060101010101" pitchFamily="49" charset="-122"/>
              </a:rPr>
              <a:t>着</a:t>
            </a:r>
            <a:endParaRPr lang="zh-CN" altLang="en-US" sz="6000">
              <a:latin typeface="楷体" panose="02010609060101010101" pitchFamily="49" charset="-122"/>
              <a:ea typeface="楷体" panose="02010609060101010101" pitchFamily="49" charset="-122"/>
            </a:endParaRPr>
          </a:p>
        </p:txBody>
      </p:sp>
      <p:sp>
        <p:nvSpPr>
          <p:cNvPr id="27" name="矩形 2"/>
          <p:cNvSpPr>
            <a:spLocks noChangeArrowheads="1"/>
          </p:cNvSpPr>
          <p:nvPr/>
        </p:nvSpPr>
        <p:spPr bwMode="auto">
          <a:xfrm>
            <a:off x="5041900" y="4897967"/>
            <a:ext cx="3449638"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右边首笔是短撇、要平，下边一横距离上撇要近，竖弯钩的弯要大些。</a:t>
            </a:r>
            <a:endParaRPr lang="zh-CN" altLang="en-US" sz="2000" b="1" dirty="0">
              <a:solidFill>
                <a:schemeClr val="tx1"/>
              </a:solidFill>
              <a:latin typeface="+mj-ea"/>
              <a:ea typeface="+mj-ea"/>
            </a:endParaRPr>
          </a:p>
        </p:txBody>
      </p:sp>
      <p:sp>
        <p:nvSpPr>
          <p:cNvPr id="49172" name="矩形 4"/>
          <p:cNvSpPr>
            <a:spLocks noChangeArrowheads="1"/>
          </p:cNvSpPr>
          <p:nvPr/>
        </p:nvSpPr>
        <p:spPr bwMode="auto">
          <a:xfrm>
            <a:off x="2628901" y="2552700"/>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托</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31" name="矩形 30"/>
          <p:cNvSpPr>
            <a:spLocks noChangeArrowheads="1"/>
          </p:cNvSpPr>
          <p:nvPr/>
        </p:nvSpPr>
        <p:spPr bwMode="auto">
          <a:xfrm>
            <a:off x="2725739"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tuō</a:t>
            </a:r>
            <a:endParaRPr lang="en-US" altLang="zh-CN" sz="4800" b="1">
              <a:solidFill>
                <a:srgbClr val="FF0000"/>
              </a:solidFill>
              <a:latin typeface="方正姚体" pitchFamily="2" charset="-122"/>
              <a:ea typeface="方正姚体" pitchFamily="2" charset="-122"/>
            </a:endParaRPr>
          </a:p>
        </p:txBody>
      </p:sp>
      <p:sp>
        <p:nvSpPr>
          <p:cNvPr id="32" name="TextBox 31"/>
          <p:cNvSpPr txBox="1">
            <a:spLocks noChangeArrowheads="1"/>
          </p:cNvSpPr>
          <p:nvPr/>
        </p:nvSpPr>
        <p:spPr bwMode="auto">
          <a:xfrm>
            <a:off x="687389" y="40026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33" name="TextBox 32"/>
          <p:cNvSpPr txBox="1">
            <a:spLocks noChangeArrowheads="1"/>
          </p:cNvSpPr>
          <p:nvPr/>
        </p:nvSpPr>
        <p:spPr bwMode="auto">
          <a:xfrm>
            <a:off x="687388" y="49932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托举  和盘托出</a:t>
            </a:r>
            <a:endParaRPr lang="zh-CN" altLang="en-US" sz="2200" b="1" dirty="0" smtClean="0">
              <a:solidFill>
                <a:srgbClr val="000000"/>
              </a:solidFill>
              <a:latin typeface="+mj-ea"/>
            </a:endParaRPr>
          </a:p>
        </p:txBody>
      </p:sp>
      <p:sp>
        <p:nvSpPr>
          <p:cNvPr id="34" name="TextBox 33"/>
          <p:cNvSpPr txBox="1">
            <a:spLocks noChangeArrowheads="1"/>
          </p:cNvSpPr>
          <p:nvPr/>
        </p:nvSpPr>
        <p:spPr bwMode="auto">
          <a:xfrm>
            <a:off x="687389" y="5488518"/>
            <a:ext cx="4073525"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812800" indent="-812800"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小明托着下巴正在认真</a:t>
            </a:r>
            <a:r>
              <a:rPr lang="zh-CN" altLang="en-US" sz="2200" b="1" dirty="0" smtClean="0">
                <a:latin typeface="+mj-ea"/>
                <a:ea typeface="+mj-ea"/>
              </a:rPr>
              <a:t>思考</a:t>
            </a:r>
            <a:r>
              <a:rPr lang="zh-CN" altLang="en-US" sz="2200" b="1" dirty="0">
                <a:latin typeface="+mj-ea"/>
                <a:ea typeface="+mj-ea"/>
              </a:rPr>
              <a:t>问题。 </a:t>
            </a:r>
            <a:endParaRPr lang="zh-CN" altLang="en-US" sz="2200" b="1" dirty="0">
              <a:latin typeface="+mj-ea"/>
              <a:ea typeface="+mj-ea"/>
            </a:endParaRPr>
          </a:p>
        </p:txBody>
      </p:sp>
      <p:sp>
        <p:nvSpPr>
          <p:cNvPr id="35" name="TextBox 34"/>
          <p:cNvSpPr txBox="1">
            <a:spLocks noChangeArrowheads="1"/>
          </p:cNvSpPr>
          <p:nvPr/>
        </p:nvSpPr>
        <p:spPr bwMode="auto">
          <a:xfrm>
            <a:off x="687389" y="450003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T  </a:t>
            </a:r>
            <a:r>
              <a:rPr lang="zh-CN" altLang="en-US" sz="2200" b="1" dirty="0" smtClean="0">
                <a:solidFill>
                  <a:srgbClr val="0000FF"/>
                </a:solidFill>
                <a:latin typeface="+mj-ea"/>
                <a:ea typeface="+mj-ea"/>
              </a:rPr>
              <a:t>部首：</a:t>
            </a:r>
            <a:r>
              <a:rPr lang="zh-CN" altLang="en-US" sz="2200" b="1" dirty="0">
                <a:latin typeface="+mj-ea"/>
                <a:ea typeface="+mj-ea"/>
              </a:rPr>
              <a:t>扌</a:t>
            </a:r>
            <a:endParaRPr lang="zh-CN" altLang="en-US" sz="2200" b="1" dirty="0">
              <a:latin typeface="+mj-ea"/>
              <a:ea typeface="+mj-ea"/>
            </a:endParaRPr>
          </a:p>
        </p:txBody>
      </p:sp>
      <p:grpSp>
        <p:nvGrpSpPr>
          <p:cNvPr id="49178" name="组合 26"/>
          <p:cNvGrpSpPr/>
          <p:nvPr/>
        </p:nvGrpSpPr>
        <p:grpSpPr bwMode="auto">
          <a:xfrm>
            <a:off x="579438" y="1028701"/>
            <a:ext cx="1331912" cy="630767"/>
            <a:chOff x="579880" y="770997"/>
            <a:chExt cx="1331484" cy="473953"/>
          </a:xfrm>
        </p:grpSpPr>
        <p:sp>
          <p:nvSpPr>
            <p:cNvPr id="37" name="圆角矩形 36"/>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8"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49181"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dist="38100" dir="8100000" algn="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1180"/>
                                        </p:tgtEl>
                                        <p:attrNameLst>
                                          <p:attrName>style.visibility</p:attrName>
                                        </p:attrNameLst>
                                      </p:cBhvr>
                                      <p:to>
                                        <p:strVal val="visible"/>
                                      </p:to>
                                    </p:set>
                                    <p:animEffect transition="in" filter="wipe(left)">
                                      <p:cBhvr>
                                        <p:cTn id="19" dur="500"/>
                                        <p:tgtEl>
                                          <p:spTgt spid="911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1176"/>
                                        </p:tgtEl>
                                        <p:attrNameLst>
                                          <p:attrName>style.visibility</p:attrName>
                                        </p:attrNameLst>
                                      </p:cBhvr>
                                      <p:to>
                                        <p:strVal val="visible"/>
                                      </p:to>
                                    </p:set>
                                    <p:animEffect transition="in" filter="wipe(up)">
                                      <p:cBhvr>
                                        <p:cTn id="24" dur="500"/>
                                        <p:tgtEl>
                                          <p:spTgt spid="911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1181"/>
                                        </p:tgtEl>
                                        <p:attrNameLst>
                                          <p:attrName>style.visibility</p:attrName>
                                        </p:attrNameLst>
                                      </p:cBhvr>
                                      <p:to>
                                        <p:strVal val="visible"/>
                                      </p:to>
                                    </p:set>
                                    <p:animEffect transition="in" filter="wipe(left)">
                                      <p:cBhvr>
                                        <p:cTn id="29" dur="500"/>
                                        <p:tgtEl>
                                          <p:spTgt spid="911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1177"/>
                                        </p:tgtEl>
                                        <p:attrNameLst>
                                          <p:attrName>style.visibility</p:attrName>
                                        </p:attrNameLst>
                                      </p:cBhvr>
                                      <p:to>
                                        <p:strVal val="visible"/>
                                      </p:to>
                                    </p:set>
                                    <p:animEffect transition="in" filter="wipe(up)">
                                      <p:cBhvr>
                                        <p:cTn id="34" dur="500"/>
                                        <p:tgtEl>
                                          <p:spTgt spid="911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1179"/>
                                        </p:tgtEl>
                                        <p:attrNameLst>
                                          <p:attrName>style.visibility</p:attrName>
                                        </p:attrNameLst>
                                      </p:cBhvr>
                                      <p:to>
                                        <p:strVal val="visible"/>
                                      </p:to>
                                    </p:set>
                                    <p:animEffect transition="in" filter="wipe(left)">
                                      <p:cBhvr>
                                        <p:cTn id="39" dur="500"/>
                                        <p:tgtEl>
                                          <p:spTgt spid="9117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1178"/>
                                        </p:tgtEl>
                                        <p:attrNameLst>
                                          <p:attrName>style.visibility</p:attrName>
                                        </p:attrNameLst>
                                      </p:cBhvr>
                                      <p:to>
                                        <p:strVal val="visible"/>
                                      </p:to>
                                    </p:set>
                                    <p:animEffect transition="in" filter="wipe(left)">
                                      <p:cBhvr>
                                        <p:cTn id="44" dur="500"/>
                                        <p:tgtEl>
                                          <p:spTgt spid="9117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1"/>
          <a:srcRect/>
          <a:stretch>
            <a:fillRect/>
          </a:stretch>
        </p:blipFill>
        <p:spPr bwMode="auto">
          <a:xfrm>
            <a:off x="2171160" y="1019630"/>
            <a:ext cx="4845377" cy="4402956"/>
          </a:xfrm>
          <a:prstGeom prst="rect">
            <a:avLst/>
          </a:prstGeom>
          <a:noFill/>
          <a:ln>
            <a:noFill/>
          </a:ln>
          <a:effectLst>
            <a:softEdge rad="31750"/>
          </a:effectLst>
        </p:spPr>
      </p:pic>
      <p:sp>
        <p:nvSpPr>
          <p:cNvPr id="7" name="矩形 1"/>
          <p:cNvSpPr>
            <a:spLocks noChangeArrowheads="1"/>
          </p:cNvSpPr>
          <p:nvPr/>
        </p:nvSpPr>
        <p:spPr bwMode="auto">
          <a:xfrm>
            <a:off x="765175" y="5441951"/>
            <a:ext cx="81740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a:latin typeface="微软雅黑" panose="020B0503020204020204" pitchFamily="34" charset="-122"/>
                <a:ea typeface="微软雅黑" panose="020B0503020204020204" pitchFamily="34" charset="-122"/>
              </a:rPr>
              <a:t>今天就让我们来学习一篇民间故事</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牛郎织女</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a:t>
            </a:r>
            <a:endParaRPr lang="zh-CN" altLang="en-US" sz="28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99" name="Freeform 51"/>
          <p:cNvSpPr>
            <a:spLocks noChangeArrowheads="1"/>
          </p:cNvSpPr>
          <p:nvPr/>
        </p:nvSpPr>
        <p:spPr bwMode="auto">
          <a:xfrm>
            <a:off x="6211888" y="2501900"/>
            <a:ext cx="241300" cy="330200"/>
          </a:xfrm>
          <a:custGeom>
            <a:avLst/>
            <a:gdLst>
              <a:gd name="T0" fmla="*/ 0 w 381"/>
              <a:gd name="T1" fmla="*/ 26 h 391"/>
              <a:gd name="T2" fmla="*/ 0 w 381"/>
              <a:gd name="T3" fmla="*/ 13 h 391"/>
              <a:gd name="T4" fmla="*/ 13 w 381"/>
              <a:gd name="T5" fmla="*/ 13 h 391"/>
              <a:gd name="T6" fmla="*/ 25 w 381"/>
              <a:gd name="T7" fmla="*/ 0 h 391"/>
              <a:gd name="T8" fmla="*/ 38 w 381"/>
              <a:gd name="T9" fmla="*/ 0 h 391"/>
              <a:gd name="T10" fmla="*/ 51 w 381"/>
              <a:gd name="T11" fmla="*/ 0 h 391"/>
              <a:gd name="T12" fmla="*/ 89 w 381"/>
              <a:gd name="T13" fmla="*/ 0 h 391"/>
              <a:gd name="T14" fmla="*/ 127 w 381"/>
              <a:gd name="T15" fmla="*/ 0 h 391"/>
              <a:gd name="T16" fmla="*/ 178 w 381"/>
              <a:gd name="T17" fmla="*/ 13 h 391"/>
              <a:gd name="T18" fmla="*/ 216 w 381"/>
              <a:gd name="T19" fmla="*/ 38 h 391"/>
              <a:gd name="T20" fmla="*/ 267 w 381"/>
              <a:gd name="T21" fmla="*/ 63 h 391"/>
              <a:gd name="T22" fmla="*/ 292 w 381"/>
              <a:gd name="T23" fmla="*/ 76 h 391"/>
              <a:gd name="T24" fmla="*/ 318 w 381"/>
              <a:gd name="T25" fmla="*/ 101 h 391"/>
              <a:gd name="T26" fmla="*/ 331 w 381"/>
              <a:gd name="T27" fmla="*/ 114 h 391"/>
              <a:gd name="T28" fmla="*/ 343 w 381"/>
              <a:gd name="T29" fmla="*/ 139 h 391"/>
              <a:gd name="T30" fmla="*/ 356 w 381"/>
              <a:gd name="T31" fmla="*/ 152 h 391"/>
              <a:gd name="T32" fmla="*/ 369 w 381"/>
              <a:gd name="T33" fmla="*/ 177 h 391"/>
              <a:gd name="T34" fmla="*/ 381 w 381"/>
              <a:gd name="T35" fmla="*/ 202 h 391"/>
              <a:gd name="T36" fmla="*/ 381 w 381"/>
              <a:gd name="T37" fmla="*/ 215 h 391"/>
              <a:gd name="T38" fmla="*/ 381 w 381"/>
              <a:gd name="T39" fmla="*/ 265 h 391"/>
              <a:gd name="T40" fmla="*/ 369 w 381"/>
              <a:gd name="T41" fmla="*/ 303 h 391"/>
              <a:gd name="T42" fmla="*/ 369 w 381"/>
              <a:gd name="T43" fmla="*/ 328 h 391"/>
              <a:gd name="T44" fmla="*/ 343 w 381"/>
              <a:gd name="T45" fmla="*/ 353 h 391"/>
              <a:gd name="T46" fmla="*/ 331 w 381"/>
              <a:gd name="T47" fmla="*/ 366 h 391"/>
              <a:gd name="T48" fmla="*/ 318 w 381"/>
              <a:gd name="T49" fmla="*/ 379 h 391"/>
              <a:gd name="T50" fmla="*/ 305 w 381"/>
              <a:gd name="T51" fmla="*/ 391 h 391"/>
              <a:gd name="T52" fmla="*/ 292 w 381"/>
              <a:gd name="T53" fmla="*/ 391 h 391"/>
              <a:gd name="T54" fmla="*/ 280 w 381"/>
              <a:gd name="T55" fmla="*/ 379 h 391"/>
              <a:gd name="T56" fmla="*/ 267 w 381"/>
              <a:gd name="T57" fmla="*/ 366 h 391"/>
              <a:gd name="T58" fmla="*/ 242 w 381"/>
              <a:gd name="T59" fmla="*/ 353 h 391"/>
              <a:gd name="T60" fmla="*/ 229 w 381"/>
              <a:gd name="T61" fmla="*/ 328 h 391"/>
              <a:gd name="T62" fmla="*/ 203 w 381"/>
              <a:gd name="T63" fmla="*/ 290 h 391"/>
              <a:gd name="T64" fmla="*/ 178 w 381"/>
              <a:gd name="T65" fmla="*/ 265 h 391"/>
              <a:gd name="T66" fmla="*/ 140 w 381"/>
              <a:gd name="T67" fmla="*/ 215 h 391"/>
              <a:gd name="T68" fmla="*/ 114 w 381"/>
              <a:gd name="T69" fmla="*/ 177 h 391"/>
              <a:gd name="T70" fmla="*/ 76 w 381"/>
              <a:gd name="T71" fmla="*/ 139 h 391"/>
              <a:gd name="T72" fmla="*/ 51 w 381"/>
              <a:gd name="T73" fmla="*/ 114 h 391"/>
              <a:gd name="T74" fmla="*/ 38 w 381"/>
              <a:gd name="T75" fmla="*/ 89 h 391"/>
              <a:gd name="T76" fmla="*/ 25 w 381"/>
              <a:gd name="T77" fmla="*/ 63 h 391"/>
              <a:gd name="T78" fmla="*/ 13 w 381"/>
              <a:gd name="T79" fmla="*/ 38 h 391"/>
              <a:gd name="T80" fmla="*/ 0 w 381"/>
              <a:gd name="T81" fmla="*/ 2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1" h="391">
                <a:moveTo>
                  <a:pt x="0" y="26"/>
                </a:moveTo>
                <a:lnTo>
                  <a:pt x="0" y="13"/>
                </a:lnTo>
                <a:lnTo>
                  <a:pt x="13" y="13"/>
                </a:lnTo>
                <a:lnTo>
                  <a:pt x="25" y="0"/>
                </a:lnTo>
                <a:lnTo>
                  <a:pt x="38" y="0"/>
                </a:lnTo>
                <a:lnTo>
                  <a:pt x="51" y="0"/>
                </a:lnTo>
                <a:lnTo>
                  <a:pt x="89" y="0"/>
                </a:lnTo>
                <a:lnTo>
                  <a:pt x="127" y="0"/>
                </a:lnTo>
                <a:lnTo>
                  <a:pt x="178" y="13"/>
                </a:lnTo>
                <a:lnTo>
                  <a:pt x="216" y="38"/>
                </a:lnTo>
                <a:lnTo>
                  <a:pt x="267" y="63"/>
                </a:lnTo>
                <a:lnTo>
                  <a:pt x="292" y="76"/>
                </a:lnTo>
                <a:lnTo>
                  <a:pt x="318" y="101"/>
                </a:lnTo>
                <a:lnTo>
                  <a:pt x="331" y="114"/>
                </a:lnTo>
                <a:lnTo>
                  <a:pt x="343" y="139"/>
                </a:lnTo>
                <a:lnTo>
                  <a:pt x="356" y="152"/>
                </a:lnTo>
                <a:lnTo>
                  <a:pt x="369" y="177"/>
                </a:lnTo>
                <a:lnTo>
                  <a:pt x="381" y="202"/>
                </a:lnTo>
                <a:lnTo>
                  <a:pt x="381" y="215"/>
                </a:lnTo>
                <a:lnTo>
                  <a:pt x="381" y="265"/>
                </a:lnTo>
                <a:lnTo>
                  <a:pt x="369" y="303"/>
                </a:lnTo>
                <a:lnTo>
                  <a:pt x="369" y="328"/>
                </a:lnTo>
                <a:lnTo>
                  <a:pt x="343" y="353"/>
                </a:lnTo>
                <a:lnTo>
                  <a:pt x="331" y="366"/>
                </a:lnTo>
                <a:lnTo>
                  <a:pt x="318" y="379"/>
                </a:lnTo>
                <a:lnTo>
                  <a:pt x="305" y="391"/>
                </a:lnTo>
                <a:lnTo>
                  <a:pt x="292" y="391"/>
                </a:lnTo>
                <a:lnTo>
                  <a:pt x="280" y="379"/>
                </a:lnTo>
                <a:lnTo>
                  <a:pt x="267" y="366"/>
                </a:lnTo>
                <a:lnTo>
                  <a:pt x="242" y="353"/>
                </a:lnTo>
                <a:lnTo>
                  <a:pt x="229" y="328"/>
                </a:lnTo>
                <a:lnTo>
                  <a:pt x="203" y="290"/>
                </a:lnTo>
                <a:lnTo>
                  <a:pt x="178" y="265"/>
                </a:lnTo>
                <a:lnTo>
                  <a:pt x="140" y="215"/>
                </a:lnTo>
                <a:lnTo>
                  <a:pt x="114" y="177"/>
                </a:lnTo>
                <a:lnTo>
                  <a:pt x="76" y="139"/>
                </a:lnTo>
                <a:lnTo>
                  <a:pt x="51" y="114"/>
                </a:lnTo>
                <a:lnTo>
                  <a:pt x="38" y="89"/>
                </a:lnTo>
                <a:lnTo>
                  <a:pt x="25" y="63"/>
                </a:lnTo>
                <a:lnTo>
                  <a:pt x="13" y="38"/>
                </a:lnTo>
                <a:lnTo>
                  <a:pt x="0" y="26"/>
                </a:lnTo>
              </a:path>
            </a:pathLst>
          </a:custGeom>
          <a:solidFill>
            <a:srgbClr val="FF0000"/>
          </a:solidFill>
          <a:ln w="12700">
            <a:solidFill>
              <a:srgbClr val="000000"/>
            </a:solidFill>
            <a:round/>
          </a:ln>
        </p:spPr>
        <p:txBody>
          <a:bodyPr/>
          <a:lstStyle/>
          <a:p>
            <a:endParaRPr lang="zh-CN" altLang="en-US"/>
          </a:p>
        </p:txBody>
      </p:sp>
      <p:sp>
        <p:nvSpPr>
          <p:cNvPr id="78900" name="Freeform 52"/>
          <p:cNvSpPr>
            <a:spLocks noChangeArrowheads="1"/>
          </p:cNvSpPr>
          <p:nvPr/>
        </p:nvSpPr>
        <p:spPr bwMode="auto">
          <a:xfrm>
            <a:off x="6042025" y="3056467"/>
            <a:ext cx="209550" cy="287867"/>
          </a:xfrm>
          <a:custGeom>
            <a:avLst/>
            <a:gdLst>
              <a:gd name="T0" fmla="*/ 305 w 330"/>
              <a:gd name="T1" fmla="*/ 151 h 340"/>
              <a:gd name="T2" fmla="*/ 318 w 330"/>
              <a:gd name="T3" fmla="*/ 176 h 340"/>
              <a:gd name="T4" fmla="*/ 318 w 330"/>
              <a:gd name="T5" fmla="*/ 201 h 340"/>
              <a:gd name="T6" fmla="*/ 330 w 330"/>
              <a:gd name="T7" fmla="*/ 227 h 340"/>
              <a:gd name="T8" fmla="*/ 330 w 330"/>
              <a:gd name="T9" fmla="*/ 264 h 340"/>
              <a:gd name="T10" fmla="*/ 318 w 330"/>
              <a:gd name="T11" fmla="*/ 290 h 340"/>
              <a:gd name="T12" fmla="*/ 318 w 330"/>
              <a:gd name="T13" fmla="*/ 302 h 340"/>
              <a:gd name="T14" fmla="*/ 318 w 330"/>
              <a:gd name="T15" fmla="*/ 315 h 340"/>
              <a:gd name="T16" fmla="*/ 292 w 330"/>
              <a:gd name="T17" fmla="*/ 327 h 340"/>
              <a:gd name="T18" fmla="*/ 280 w 330"/>
              <a:gd name="T19" fmla="*/ 340 h 340"/>
              <a:gd name="T20" fmla="*/ 254 w 330"/>
              <a:gd name="T21" fmla="*/ 340 h 340"/>
              <a:gd name="T22" fmla="*/ 241 w 330"/>
              <a:gd name="T23" fmla="*/ 340 h 340"/>
              <a:gd name="T24" fmla="*/ 229 w 330"/>
              <a:gd name="T25" fmla="*/ 327 h 340"/>
              <a:gd name="T26" fmla="*/ 216 w 330"/>
              <a:gd name="T27" fmla="*/ 315 h 340"/>
              <a:gd name="T28" fmla="*/ 190 w 330"/>
              <a:gd name="T29" fmla="*/ 302 h 340"/>
              <a:gd name="T30" fmla="*/ 178 w 330"/>
              <a:gd name="T31" fmla="*/ 277 h 340"/>
              <a:gd name="T32" fmla="*/ 152 w 330"/>
              <a:gd name="T33" fmla="*/ 252 h 340"/>
              <a:gd name="T34" fmla="*/ 127 w 330"/>
              <a:gd name="T35" fmla="*/ 227 h 340"/>
              <a:gd name="T36" fmla="*/ 101 w 330"/>
              <a:gd name="T37" fmla="*/ 189 h 340"/>
              <a:gd name="T38" fmla="*/ 76 w 330"/>
              <a:gd name="T39" fmla="*/ 151 h 340"/>
              <a:gd name="T40" fmla="*/ 51 w 330"/>
              <a:gd name="T41" fmla="*/ 126 h 340"/>
              <a:gd name="T42" fmla="*/ 38 w 330"/>
              <a:gd name="T43" fmla="*/ 101 h 340"/>
              <a:gd name="T44" fmla="*/ 25 w 330"/>
              <a:gd name="T45" fmla="*/ 75 h 340"/>
              <a:gd name="T46" fmla="*/ 12 w 330"/>
              <a:gd name="T47" fmla="*/ 50 h 340"/>
              <a:gd name="T48" fmla="*/ 0 w 330"/>
              <a:gd name="T49" fmla="*/ 38 h 340"/>
              <a:gd name="T50" fmla="*/ 0 w 330"/>
              <a:gd name="T51" fmla="*/ 25 h 340"/>
              <a:gd name="T52" fmla="*/ 0 w 330"/>
              <a:gd name="T53" fmla="*/ 12 h 340"/>
              <a:gd name="T54" fmla="*/ 12 w 330"/>
              <a:gd name="T55" fmla="*/ 12 h 340"/>
              <a:gd name="T56" fmla="*/ 38 w 330"/>
              <a:gd name="T57" fmla="*/ 0 h 340"/>
              <a:gd name="T58" fmla="*/ 63 w 330"/>
              <a:gd name="T59" fmla="*/ 0 h 340"/>
              <a:gd name="T60" fmla="*/ 89 w 330"/>
              <a:gd name="T61" fmla="*/ 0 h 340"/>
              <a:gd name="T62" fmla="*/ 127 w 330"/>
              <a:gd name="T63" fmla="*/ 0 h 340"/>
              <a:gd name="T64" fmla="*/ 165 w 330"/>
              <a:gd name="T65" fmla="*/ 12 h 340"/>
              <a:gd name="T66" fmla="*/ 203 w 330"/>
              <a:gd name="T67" fmla="*/ 38 h 340"/>
              <a:gd name="T68" fmla="*/ 241 w 330"/>
              <a:gd name="T69" fmla="*/ 50 h 340"/>
              <a:gd name="T70" fmla="*/ 267 w 330"/>
              <a:gd name="T71" fmla="*/ 75 h 340"/>
              <a:gd name="T72" fmla="*/ 292 w 330"/>
              <a:gd name="T73" fmla="*/ 113 h 340"/>
              <a:gd name="T74" fmla="*/ 305 w 330"/>
              <a:gd name="T75" fmla="*/ 138 h 340"/>
              <a:gd name="T76" fmla="*/ 305 w 330"/>
              <a:gd name="T77" fmla="*/ 1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40">
                <a:moveTo>
                  <a:pt x="305" y="151"/>
                </a:moveTo>
                <a:lnTo>
                  <a:pt x="318" y="176"/>
                </a:lnTo>
                <a:lnTo>
                  <a:pt x="318" y="201"/>
                </a:lnTo>
                <a:lnTo>
                  <a:pt x="330" y="227"/>
                </a:lnTo>
                <a:lnTo>
                  <a:pt x="330" y="264"/>
                </a:lnTo>
                <a:lnTo>
                  <a:pt x="318" y="290"/>
                </a:lnTo>
                <a:lnTo>
                  <a:pt x="318" y="302"/>
                </a:lnTo>
                <a:lnTo>
                  <a:pt x="318" y="315"/>
                </a:lnTo>
                <a:lnTo>
                  <a:pt x="292" y="327"/>
                </a:lnTo>
                <a:lnTo>
                  <a:pt x="280" y="340"/>
                </a:lnTo>
                <a:lnTo>
                  <a:pt x="254" y="340"/>
                </a:lnTo>
                <a:lnTo>
                  <a:pt x="241" y="340"/>
                </a:lnTo>
                <a:lnTo>
                  <a:pt x="229" y="327"/>
                </a:lnTo>
                <a:lnTo>
                  <a:pt x="216" y="315"/>
                </a:lnTo>
                <a:lnTo>
                  <a:pt x="190" y="302"/>
                </a:lnTo>
                <a:lnTo>
                  <a:pt x="178" y="277"/>
                </a:lnTo>
                <a:lnTo>
                  <a:pt x="152" y="252"/>
                </a:lnTo>
                <a:lnTo>
                  <a:pt x="127" y="227"/>
                </a:lnTo>
                <a:lnTo>
                  <a:pt x="101" y="189"/>
                </a:lnTo>
                <a:lnTo>
                  <a:pt x="76" y="151"/>
                </a:lnTo>
                <a:lnTo>
                  <a:pt x="51" y="126"/>
                </a:lnTo>
                <a:lnTo>
                  <a:pt x="38" y="101"/>
                </a:lnTo>
                <a:lnTo>
                  <a:pt x="25" y="75"/>
                </a:lnTo>
                <a:lnTo>
                  <a:pt x="12" y="50"/>
                </a:lnTo>
                <a:lnTo>
                  <a:pt x="0" y="38"/>
                </a:lnTo>
                <a:lnTo>
                  <a:pt x="0" y="25"/>
                </a:lnTo>
                <a:lnTo>
                  <a:pt x="0" y="12"/>
                </a:lnTo>
                <a:lnTo>
                  <a:pt x="12" y="12"/>
                </a:lnTo>
                <a:lnTo>
                  <a:pt x="38" y="0"/>
                </a:lnTo>
                <a:lnTo>
                  <a:pt x="63" y="0"/>
                </a:lnTo>
                <a:lnTo>
                  <a:pt x="89" y="0"/>
                </a:lnTo>
                <a:lnTo>
                  <a:pt x="127" y="0"/>
                </a:lnTo>
                <a:lnTo>
                  <a:pt x="165" y="12"/>
                </a:lnTo>
                <a:lnTo>
                  <a:pt x="203" y="38"/>
                </a:lnTo>
                <a:lnTo>
                  <a:pt x="241" y="50"/>
                </a:lnTo>
                <a:lnTo>
                  <a:pt x="267" y="75"/>
                </a:lnTo>
                <a:lnTo>
                  <a:pt x="292" y="113"/>
                </a:lnTo>
                <a:lnTo>
                  <a:pt x="305" y="138"/>
                </a:lnTo>
                <a:lnTo>
                  <a:pt x="305" y="151"/>
                </a:lnTo>
              </a:path>
            </a:pathLst>
          </a:custGeom>
          <a:solidFill>
            <a:srgbClr val="FF0000"/>
          </a:solidFill>
          <a:ln w="12700">
            <a:solidFill>
              <a:srgbClr val="000000"/>
            </a:solidFill>
            <a:round/>
          </a:ln>
        </p:spPr>
        <p:txBody>
          <a:bodyPr/>
          <a:lstStyle/>
          <a:p>
            <a:endParaRPr lang="zh-CN" altLang="en-US"/>
          </a:p>
        </p:txBody>
      </p:sp>
      <p:sp>
        <p:nvSpPr>
          <p:cNvPr id="78901" name="Freeform 53"/>
          <p:cNvSpPr>
            <a:spLocks noChangeArrowheads="1"/>
          </p:cNvSpPr>
          <p:nvPr/>
        </p:nvSpPr>
        <p:spPr bwMode="auto">
          <a:xfrm>
            <a:off x="6073776" y="3462867"/>
            <a:ext cx="307975" cy="810684"/>
          </a:xfrm>
          <a:custGeom>
            <a:avLst/>
            <a:gdLst>
              <a:gd name="T0" fmla="*/ 368 w 483"/>
              <a:gd name="T1" fmla="*/ 416 h 958"/>
              <a:gd name="T2" fmla="*/ 330 w 483"/>
              <a:gd name="T3" fmla="*/ 567 h 958"/>
              <a:gd name="T4" fmla="*/ 292 w 483"/>
              <a:gd name="T5" fmla="*/ 680 h 958"/>
              <a:gd name="T6" fmla="*/ 267 w 483"/>
              <a:gd name="T7" fmla="*/ 768 h 958"/>
              <a:gd name="T8" fmla="*/ 241 w 483"/>
              <a:gd name="T9" fmla="*/ 844 h 958"/>
              <a:gd name="T10" fmla="*/ 216 w 483"/>
              <a:gd name="T11" fmla="*/ 895 h 958"/>
              <a:gd name="T12" fmla="*/ 190 w 483"/>
              <a:gd name="T13" fmla="*/ 932 h 958"/>
              <a:gd name="T14" fmla="*/ 165 w 483"/>
              <a:gd name="T15" fmla="*/ 958 h 958"/>
              <a:gd name="T16" fmla="*/ 139 w 483"/>
              <a:gd name="T17" fmla="*/ 958 h 958"/>
              <a:gd name="T18" fmla="*/ 127 w 483"/>
              <a:gd name="T19" fmla="*/ 945 h 958"/>
              <a:gd name="T20" fmla="*/ 89 w 483"/>
              <a:gd name="T21" fmla="*/ 907 h 958"/>
              <a:gd name="T22" fmla="*/ 63 w 483"/>
              <a:gd name="T23" fmla="*/ 844 h 958"/>
              <a:gd name="T24" fmla="*/ 25 w 483"/>
              <a:gd name="T25" fmla="*/ 794 h 958"/>
              <a:gd name="T26" fmla="*/ 12 w 483"/>
              <a:gd name="T27" fmla="*/ 743 h 958"/>
              <a:gd name="T28" fmla="*/ 0 w 483"/>
              <a:gd name="T29" fmla="*/ 705 h 958"/>
              <a:gd name="T30" fmla="*/ 0 w 483"/>
              <a:gd name="T31" fmla="*/ 680 h 958"/>
              <a:gd name="T32" fmla="*/ 0 w 483"/>
              <a:gd name="T33" fmla="*/ 655 h 958"/>
              <a:gd name="T34" fmla="*/ 12 w 483"/>
              <a:gd name="T35" fmla="*/ 642 h 958"/>
              <a:gd name="T36" fmla="*/ 25 w 483"/>
              <a:gd name="T37" fmla="*/ 630 h 958"/>
              <a:gd name="T38" fmla="*/ 38 w 483"/>
              <a:gd name="T39" fmla="*/ 642 h 958"/>
              <a:gd name="T40" fmla="*/ 63 w 483"/>
              <a:gd name="T41" fmla="*/ 642 h 958"/>
              <a:gd name="T42" fmla="*/ 89 w 483"/>
              <a:gd name="T43" fmla="*/ 630 h 958"/>
              <a:gd name="T44" fmla="*/ 101 w 483"/>
              <a:gd name="T45" fmla="*/ 617 h 958"/>
              <a:gd name="T46" fmla="*/ 127 w 483"/>
              <a:gd name="T47" fmla="*/ 579 h 958"/>
              <a:gd name="T48" fmla="*/ 165 w 483"/>
              <a:gd name="T49" fmla="*/ 529 h 958"/>
              <a:gd name="T50" fmla="*/ 190 w 483"/>
              <a:gd name="T51" fmla="*/ 479 h 958"/>
              <a:gd name="T52" fmla="*/ 229 w 483"/>
              <a:gd name="T53" fmla="*/ 403 h 958"/>
              <a:gd name="T54" fmla="*/ 292 w 483"/>
              <a:gd name="T55" fmla="*/ 302 h 958"/>
              <a:gd name="T56" fmla="*/ 356 w 483"/>
              <a:gd name="T57" fmla="*/ 176 h 958"/>
              <a:gd name="T58" fmla="*/ 407 w 483"/>
              <a:gd name="T59" fmla="*/ 88 h 958"/>
              <a:gd name="T60" fmla="*/ 445 w 483"/>
              <a:gd name="T61" fmla="*/ 25 h 958"/>
              <a:gd name="T62" fmla="*/ 470 w 483"/>
              <a:gd name="T63" fmla="*/ 0 h 958"/>
              <a:gd name="T64" fmla="*/ 483 w 483"/>
              <a:gd name="T65" fmla="*/ 12 h 958"/>
              <a:gd name="T66" fmla="*/ 483 w 483"/>
              <a:gd name="T67" fmla="*/ 38 h 958"/>
              <a:gd name="T68" fmla="*/ 470 w 483"/>
              <a:gd name="T69" fmla="*/ 75 h 958"/>
              <a:gd name="T70" fmla="*/ 458 w 483"/>
              <a:gd name="T71" fmla="*/ 113 h 958"/>
              <a:gd name="T72" fmla="*/ 445 w 483"/>
              <a:gd name="T73" fmla="*/ 164 h 958"/>
              <a:gd name="T74" fmla="*/ 432 w 483"/>
              <a:gd name="T75" fmla="*/ 227 h 958"/>
              <a:gd name="T76" fmla="*/ 407 w 483"/>
              <a:gd name="T77" fmla="*/ 302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3" h="958">
                <a:moveTo>
                  <a:pt x="394" y="340"/>
                </a:moveTo>
                <a:lnTo>
                  <a:pt x="368" y="416"/>
                </a:lnTo>
                <a:lnTo>
                  <a:pt x="343" y="491"/>
                </a:lnTo>
                <a:lnTo>
                  <a:pt x="330" y="567"/>
                </a:lnTo>
                <a:lnTo>
                  <a:pt x="305" y="630"/>
                </a:lnTo>
                <a:lnTo>
                  <a:pt x="292" y="680"/>
                </a:lnTo>
                <a:lnTo>
                  <a:pt x="279" y="731"/>
                </a:lnTo>
                <a:lnTo>
                  <a:pt x="267" y="768"/>
                </a:lnTo>
                <a:lnTo>
                  <a:pt x="254" y="806"/>
                </a:lnTo>
                <a:lnTo>
                  <a:pt x="241" y="844"/>
                </a:lnTo>
                <a:lnTo>
                  <a:pt x="229" y="869"/>
                </a:lnTo>
                <a:lnTo>
                  <a:pt x="216" y="895"/>
                </a:lnTo>
                <a:lnTo>
                  <a:pt x="203" y="920"/>
                </a:lnTo>
                <a:lnTo>
                  <a:pt x="190" y="932"/>
                </a:lnTo>
                <a:lnTo>
                  <a:pt x="178" y="945"/>
                </a:lnTo>
                <a:lnTo>
                  <a:pt x="165" y="958"/>
                </a:lnTo>
                <a:lnTo>
                  <a:pt x="152" y="958"/>
                </a:lnTo>
                <a:lnTo>
                  <a:pt x="139" y="958"/>
                </a:lnTo>
                <a:lnTo>
                  <a:pt x="139" y="945"/>
                </a:lnTo>
                <a:lnTo>
                  <a:pt x="127" y="945"/>
                </a:lnTo>
                <a:lnTo>
                  <a:pt x="114" y="920"/>
                </a:lnTo>
                <a:lnTo>
                  <a:pt x="89" y="907"/>
                </a:lnTo>
                <a:lnTo>
                  <a:pt x="76" y="882"/>
                </a:lnTo>
                <a:lnTo>
                  <a:pt x="63" y="844"/>
                </a:lnTo>
                <a:lnTo>
                  <a:pt x="50" y="819"/>
                </a:lnTo>
                <a:lnTo>
                  <a:pt x="25" y="794"/>
                </a:lnTo>
                <a:lnTo>
                  <a:pt x="12" y="768"/>
                </a:lnTo>
                <a:lnTo>
                  <a:pt x="12" y="743"/>
                </a:lnTo>
                <a:lnTo>
                  <a:pt x="0" y="718"/>
                </a:lnTo>
                <a:lnTo>
                  <a:pt x="0" y="705"/>
                </a:lnTo>
                <a:lnTo>
                  <a:pt x="0" y="693"/>
                </a:lnTo>
                <a:lnTo>
                  <a:pt x="0" y="680"/>
                </a:lnTo>
                <a:lnTo>
                  <a:pt x="0" y="668"/>
                </a:lnTo>
                <a:lnTo>
                  <a:pt x="0" y="655"/>
                </a:lnTo>
                <a:lnTo>
                  <a:pt x="0" y="642"/>
                </a:lnTo>
                <a:lnTo>
                  <a:pt x="12" y="642"/>
                </a:lnTo>
                <a:lnTo>
                  <a:pt x="12" y="630"/>
                </a:lnTo>
                <a:lnTo>
                  <a:pt x="25" y="630"/>
                </a:lnTo>
                <a:lnTo>
                  <a:pt x="38" y="630"/>
                </a:lnTo>
                <a:lnTo>
                  <a:pt x="38" y="642"/>
                </a:lnTo>
                <a:lnTo>
                  <a:pt x="50" y="642"/>
                </a:lnTo>
                <a:lnTo>
                  <a:pt x="63" y="642"/>
                </a:lnTo>
                <a:lnTo>
                  <a:pt x="76" y="642"/>
                </a:lnTo>
                <a:lnTo>
                  <a:pt x="89" y="630"/>
                </a:lnTo>
                <a:lnTo>
                  <a:pt x="101" y="630"/>
                </a:lnTo>
                <a:lnTo>
                  <a:pt x="101" y="617"/>
                </a:lnTo>
                <a:lnTo>
                  <a:pt x="114" y="592"/>
                </a:lnTo>
                <a:lnTo>
                  <a:pt x="127" y="579"/>
                </a:lnTo>
                <a:lnTo>
                  <a:pt x="152" y="554"/>
                </a:lnTo>
                <a:lnTo>
                  <a:pt x="165" y="529"/>
                </a:lnTo>
                <a:lnTo>
                  <a:pt x="178" y="516"/>
                </a:lnTo>
                <a:lnTo>
                  <a:pt x="190" y="479"/>
                </a:lnTo>
                <a:lnTo>
                  <a:pt x="216" y="453"/>
                </a:lnTo>
                <a:lnTo>
                  <a:pt x="229" y="403"/>
                </a:lnTo>
                <a:lnTo>
                  <a:pt x="267" y="365"/>
                </a:lnTo>
                <a:lnTo>
                  <a:pt x="292" y="302"/>
                </a:lnTo>
                <a:lnTo>
                  <a:pt x="330" y="239"/>
                </a:lnTo>
                <a:lnTo>
                  <a:pt x="356" y="176"/>
                </a:lnTo>
                <a:lnTo>
                  <a:pt x="381" y="126"/>
                </a:lnTo>
                <a:lnTo>
                  <a:pt x="407" y="88"/>
                </a:lnTo>
                <a:lnTo>
                  <a:pt x="432" y="50"/>
                </a:lnTo>
                <a:lnTo>
                  <a:pt x="445" y="25"/>
                </a:lnTo>
                <a:lnTo>
                  <a:pt x="458" y="0"/>
                </a:lnTo>
                <a:lnTo>
                  <a:pt x="470" y="0"/>
                </a:lnTo>
                <a:lnTo>
                  <a:pt x="483" y="0"/>
                </a:lnTo>
                <a:lnTo>
                  <a:pt x="483" y="12"/>
                </a:lnTo>
                <a:lnTo>
                  <a:pt x="483" y="25"/>
                </a:lnTo>
                <a:lnTo>
                  <a:pt x="483" y="38"/>
                </a:lnTo>
                <a:lnTo>
                  <a:pt x="470" y="50"/>
                </a:lnTo>
                <a:lnTo>
                  <a:pt x="470" y="75"/>
                </a:lnTo>
                <a:lnTo>
                  <a:pt x="470" y="88"/>
                </a:lnTo>
                <a:lnTo>
                  <a:pt x="458" y="113"/>
                </a:lnTo>
                <a:lnTo>
                  <a:pt x="458" y="138"/>
                </a:lnTo>
                <a:lnTo>
                  <a:pt x="445" y="164"/>
                </a:lnTo>
                <a:lnTo>
                  <a:pt x="432" y="201"/>
                </a:lnTo>
                <a:lnTo>
                  <a:pt x="432" y="227"/>
                </a:lnTo>
                <a:lnTo>
                  <a:pt x="419" y="264"/>
                </a:lnTo>
                <a:lnTo>
                  <a:pt x="407" y="302"/>
                </a:lnTo>
                <a:lnTo>
                  <a:pt x="394" y="340"/>
                </a:lnTo>
              </a:path>
            </a:pathLst>
          </a:custGeom>
          <a:solidFill>
            <a:srgbClr val="FF0000"/>
          </a:solidFill>
          <a:ln w="12700">
            <a:solidFill>
              <a:srgbClr val="000000"/>
            </a:solidFill>
            <a:round/>
          </a:ln>
        </p:spPr>
        <p:txBody>
          <a:bodyPr/>
          <a:lstStyle/>
          <a:p>
            <a:endParaRPr lang="zh-CN" altLang="en-US"/>
          </a:p>
        </p:txBody>
      </p:sp>
      <p:sp>
        <p:nvSpPr>
          <p:cNvPr id="78902" name="Freeform 54"/>
          <p:cNvSpPr>
            <a:spLocks noChangeArrowheads="1"/>
          </p:cNvSpPr>
          <p:nvPr/>
        </p:nvSpPr>
        <p:spPr bwMode="auto">
          <a:xfrm>
            <a:off x="6308725" y="3143251"/>
            <a:ext cx="476250" cy="980016"/>
          </a:xfrm>
          <a:custGeom>
            <a:avLst/>
            <a:gdLst>
              <a:gd name="T0" fmla="*/ 0 w 751"/>
              <a:gd name="T1" fmla="*/ 1146 h 1159"/>
              <a:gd name="T2" fmla="*/ 13 w 751"/>
              <a:gd name="T3" fmla="*/ 1109 h 1159"/>
              <a:gd name="T4" fmla="*/ 51 w 751"/>
              <a:gd name="T5" fmla="*/ 1058 h 1159"/>
              <a:gd name="T6" fmla="*/ 115 w 751"/>
              <a:gd name="T7" fmla="*/ 995 h 1159"/>
              <a:gd name="T8" fmla="*/ 191 w 751"/>
              <a:gd name="T9" fmla="*/ 907 h 1159"/>
              <a:gd name="T10" fmla="*/ 268 w 751"/>
              <a:gd name="T11" fmla="*/ 831 h 1159"/>
              <a:gd name="T12" fmla="*/ 319 w 751"/>
              <a:gd name="T13" fmla="*/ 756 h 1159"/>
              <a:gd name="T14" fmla="*/ 369 w 751"/>
              <a:gd name="T15" fmla="*/ 680 h 1159"/>
              <a:gd name="T16" fmla="*/ 420 w 751"/>
              <a:gd name="T17" fmla="*/ 579 h 1159"/>
              <a:gd name="T18" fmla="*/ 484 w 751"/>
              <a:gd name="T19" fmla="*/ 441 h 1159"/>
              <a:gd name="T20" fmla="*/ 522 w 751"/>
              <a:gd name="T21" fmla="*/ 340 h 1159"/>
              <a:gd name="T22" fmla="*/ 535 w 751"/>
              <a:gd name="T23" fmla="*/ 290 h 1159"/>
              <a:gd name="T24" fmla="*/ 548 w 751"/>
              <a:gd name="T25" fmla="*/ 252 h 1159"/>
              <a:gd name="T26" fmla="*/ 548 w 751"/>
              <a:gd name="T27" fmla="*/ 214 h 1159"/>
              <a:gd name="T28" fmla="*/ 509 w 751"/>
              <a:gd name="T29" fmla="*/ 214 h 1159"/>
              <a:gd name="T30" fmla="*/ 471 w 751"/>
              <a:gd name="T31" fmla="*/ 226 h 1159"/>
              <a:gd name="T32" fmla="*/ 420 w 751"/>
              <a:gd name="T33" fmla="*/ 252 h 1159"/>
              <a:gd name="T34" fmla="*/ 357 w 751"/>
              <a:gd name="T35" fmla="*/ 277 h 1159"/>
              <a:gd name="T36" fmla="*/ 306 w 751"/>
              <a:gd name="T37" fmla="*/ 302 h 1159"/>
              <a:gd name="T38" fmla="*/ 255 w 751"/>
              <a:gd name="T39" fmla="*/ 315 h 1159"/>
              <a:gd name="T40" fmla="*/ 217 w 751"/>
              <a:gd name="T41" fmla="*/ 302 h 1159"/>
              <a:gd name="T42" fmla="*/ 179 w 751"/>
              <a:gd name="T43" fmla="*/ 277 h 1159"/>
              <a:gd name="T44" fmla="*/ 140 w 751"/>
              <a:gd name="T45" fmla="*/ 239 h 1159"/>
              <a:gd name="T46" fmla="*/ 217 w 751"/>
              <a:gd name="T47" fmla="*/ 214 h 1159"/>
              <a:gd name="T48" fmla="*/ 344 w 751"/>
              <a:gd name="T49" fmla="*/ 163 h 1159"/>
              <a:gd name="T50" fmla="*/ 433 w 751"/>
              <a:gd name="T51" fmla="*/ 126 h 1159"/>
              <a:gd name="T52" fmla="*/ 471 w 751"/>
              <a:gd name="T53" fmla="*/ 100 h 1159"/>
              <a:gd name="T54" fmla="*/ 509 w 751"/>
              <a:gd name="T55" fmla="*/ 75 h 1159"/>
              <a:gd name="T56" fmla="*/ 535 w 751"/>
              <a:gd name="T57" fmla="*/ 50 h 1159"/>
              <a:gd name="T58" fmla="*/ 560 w 751"/>
              <a:gd name="T59" fmla="*/ 25 h 1159"/>
              <a:gd name="T60" fmla="*/ 573 w 751"/>
              <a:gd name="T61" fmla="*/ 12 h 1159"/>
              <a:gd name="T62" fmla="*/ 598 w 751"/>
              <a:gd name="T63" fmla="*/ 12 h 1159"/>
              <a:gd name="T64" fmla="*/ 624 w 751"/>
              <a:gd name="T65" fmla="*/ 25 h 1159"/>
              <a:gd name="T66" fmla="*/ 662 w 751"/>
              <a:gd name="T67" fmla="*/ 37 h 1159"/>
              <a:gd name="T68" fmla="*/ 700 w 751"/>
              <a:gd name="T69" fmla="*/ 63 h 1159"/>
              <a:gd name="T70" fmla="*/ 726 w 751"/>
              <a:gd name="T71" fmla="*/ 88 h 1159"/>
              <a:gd name="T72" fmla="*/ 738 w 751"/>
              <a:gd name="T73" fmla="*/ 113 h 1159"/>
              <a:gd name="T74" fmla="*/ 751 w 751"/>
              <a:gd name="T75" fmla="*/ 126 h 1159"/>
              <a:gd name="T76" fmla="*/ 738 w 751"/>
              <a:gd name="T77" fmla="*/ 163 h 1159"/>
              <a:gd name="T78" fmla="*/ 726 w 751"/>
              <a:gd name="T79" fmla="*/ 189 h 1159"/>
              <a:gd name="T80" fmla="*/ 713 w 751"/>
              <a:gd name="T81" fmla="*/ 214 h 1159"/>
              <a:gd name="T82" fmla="*/ 687 w 751"/>
              <a:gd name="T83" fmla="*/ 252 h 1159"/>
              <a:gd name="T84" fmla="*/ 662 w 751"/>
              <a:gd name="T85" fmla="*/ 315 h 1159"/>
              <a:gd name="T86" fmla="*/ 637 w 751"/>
              <a:gd name="T87" fmla="*/ 390 h 1159"/>
              <a:gd name="T88" fmla="*/ 573 w 751"/>
              <a:gd name="T89" fmla="*/ 554 h 1159"/>
              <a:gd name="T90" fmla="*/ 484 w 751"/>
              <a:gd name="T91" fmla="*/ 731 h 1159"/>
              <a:gd name="T92" fmla="*/ 420 w 751"/>
              <a:gd name="T93" fmla="*/ 819 h 1159"/>
              <a:gd name="T94" fmla="*/ 268 w 751"/>
              <a:gd name="T95" fmla="*/ 970 h 1159"/>
              <a:gd name="T96" fmla="*/ 140 w 751"/>
              <a:gd name="T97" fmla="*/ 1071 h 1159"/>
              <a:gd name="T98" fmla="*/ 77 w 751"/>
              <a:gd name="T99" fmla="*/ 1121 h 1159"/>
              <a:gd name="T100" fmla="*/ 39 w 751"/>
              <a:gd name="T101" fmla="*/ 1146 h 1159"/>
              <a:gd name="T102" fmla="*/ 13 w 751"/>
              <a:gd name="T103"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1" h="1159">
                <a:moveTo>
                  <a:pt x="0" y="1146"/>
                </a:moveTo>
                <a:lnTo>
                  <a:pt x="0" y="1146"/>
                </a:lnTo>
                <a:lnTo>
                  <a:pt x="0" y="1134"/>
                </a:lnTo>
                <a:lnTo>
                  <a:pt x="13" y="1109"/>
                </a:lnTo>
                <a:lnTo>
                  <a:pt x="39" y="1083"/>
                </a:lnTo>
                <a:lnTo>
                  <a:pt x="51" y="1058"/>
                </a:lnTo>
                <a:lnTo>
                  <a:pt x="77" y="1033"/>
                </a:lnTo>
                <a:lnTo>
                  <a:pt x="115" y="995"/>
                </a:lnTo>
                <a:lnTo>
                  <a:pt x="153" y="957"/>
                </a:lnTo>
                <a:lnTo>
                  <a:pt x="191" y="907"/>
                </a:lnTo>
                <a:lnTo>
                  <a:pt x="229" y="869"/>
                </a:lnTo>
                <a:lnTo>
                  <a:pt x="268" y="831"/>
                </a:lnTo>
                <a:lnTo>
                  <a:pt x="293" y="794"/>
                </a:lnTo>
                <a:lnTo>
                  <a:pt x="319" y="756"/>
                </a:lnTo>
                <a:lnTo>
                  <a:pt x="344" y="718"/>
                </a:lnTo>
                <a:lnTo>
                  <a:pt x="369" y="680"/>
                </a:lnTo>
                <a:lnTo>
                  <a:pt x="395" y="642"/>
                </a:lnTo>
                <a:lnTo>
                  <a:pt x="420" y="579"/>
                </a:lnTo>
                <a:lnTo>
                  <a:pt x="458" y="504"/>
                </a:lnTo>
                <a:lnTo>
                  <a:pt x="484" y="441"/>
                </a:lnTo>
                <a:lnTo>
                  <a:pt x="509" y="378"/>
                </a:lnTo>
                <a:lnTo>
                  <a:pt x="522" y="340"/>
                </a:lnTo>
                <a:lnTo>
                  <a:pt x="535" y="315"/>
                </a:lnTo>
                <a:lnTo>
                  <a:pt x="535" y="290"/>
                </a:lnTo>
                <a:lnTo>
                  <a:pt x="548" y="264"/>
                </a:lnTo>
                <a:lnTo>
                  <a:pt x="548" y="252"/>
                </a:lnTo>
                <a:lnTo>
                  <a:pt x="548" y="226"/>
                </a:lnTo>
                <a:lnTo>
                  <a:pt x="548" y="214"/>
                </a:lnTo>
                <a:lnTo>
                  <a:pt x="535" y="214"/>
                </a:lnTo>
                <a:lnTo>
                  <a:pt x="509" y="214"/>
                </a:lnTo>
                <a:lnTo>
                  <a:pt x="497" y="226"/>
                </a:lnTo>
                <a:lnTo>
                  <a:pt x="471" y="226"/>
                </a:lnTo>
                <a:lnTo>
                  <a:pt x="446" y="239"/>
                </a:lnTo>
                <a:lnTo>
                  <a:pt x="420" y="252"/>
                </a:lnTo>
                <a:lnTo>
                  <a:pt x="395" y="264"/>
                </a:lnTo>
                <a:lnTo>
                  <a:pt x="357" y="277"/>
                </a:lnTo>
                <a:lnTo>
                  <a:pt x="331" y="290"/>
                </a:lnTo>
                <a:lnTo>
                  <a:pt x="306" y="302"/>
                </a:lnTo>
                <a:lnTo>
                  <a:pt x="280" y="315"/>
                </a:lnTo>
                <a:lnTo>
                  <a:pt x="255" y="315"/>
                </a:lnTo>
                <a:lnTo>
                  <a:pt x="242" y="315"/>
                </a:lnTo>
                <a:lnTo>
                  <a:pt x="217" y="302"/>
                </a:lnTo>
                <a:lnTo>
                  <a:pt x="204" y="302"/>
                </a:lnTo>
                <a:lnTo>
                  <a:pt x="179" y="277"/>
                </a:lnTo>
                <a:lnTo>
                  <a:pt x="153" y="264"/>
                </a:lnTo>
                <a:lnTo>
                  <a:pt x="140" y="239"/>
                </a:lnTo>
                <a:lnTo>
                  <a:pt x="140" y="226"/>
                </a:lnTo>
                <a:lnTo>
                  <a:pt x="217" y="214"/>
                </a:lnTo>
                <a:lnTo>
                  <a:pt x="280" y="189"/>
                </a:lnTo>
                <a:lnTo>
                  <a:pt x="344" y="163"/>
                </a:lnTo>
                <a:lnTo>
                  <a:pt x="408" y="138"/>
                </a:lnTo>
                <a:lnTo>
                  <a:pt x="433" y="126"/>
                </a:lnTo>
                <a:lnTo>
                  <a:pt x="458" y="113"/>
                </a:lnTo>
                <a:lnTo>
                  <a:pt x="471" y="100"/>
                </a:lnTo>
                <a:lnTo>
                  <a:pt x="497" y="88"/>
                </a:lnTo>
                <a:lnTo>
                  <a:pt x="509" y="75"/>
                </a:lnTo>
                <a:lnTo>
                  <a:pt x="522" y="63"/>
                </a:lnTo>
                <a:lnTo>
                  <a:pt x="535" y="50"/>
                </a:lnTo>
                <a:lnTo>
                  <a:pt x="548" y="37"/>
                </a:lnTo>
                <a:lnTo>
                  <a:pt x="560" y="25"/>
                </a:lnTo>
                <a:lnTo>
                  <a:pt x="560" y="12"/>
                </a:lnTo>
                <a:lnTo>
                  <a:pt x="573" y="12"/>
                </a:lnTo>
                <a:lnTo>
                  <a:pt x="586" y="0"/>
                </a:lnTo>
                <a:lnTo>
                  <a:pt x="598" y="12"/>
                </a:lnTo>
                <a:lnTo>
                  <a:pt x="611" y="12"/>
                </a:lnTo>
                <a:lnTo>
                  <a:pt x="624" y="25"/>
                </a:lnTo>
                <a:lnTo>
                  <a:pt x="637" y="25"/>
                </a:lnTo>
                <a:lnTo>
                  <a:pt x="662" y="37"/>
                </a:lnTo>
                <a:lnTo>
                  <a:pt x="675" y="50"/>
                </a:lnTo>
                <a:lnTo>
                  <a:pt x="700" y="63"/>
                </a:lnTo>
                <a:lnTo>
                  <a:pt x="713" y="75"/>
                </a:lnTo>
                <a:lnTo>
                  <a:pt x="726" y="88"/>
                </a:lnTo>
                <a:lnTo>
                  <a:pt x="738" y="100"/>
                </a:lnTo>
                <a:lnTo>
                  <a:pt x="738" y="113"/>
                </a:lnTo>
                <a:lnTo>
                  <a:pt x="751" y="113"/>
                </a:lnTo>
                <a:lnTo>
                  <a:pt x="751" y="126"/>
                </a:lnTo>
                <a:lnTo>
                  <a:pt x="751" y="151"/>
                </a:lnTo>
                <a:lnTo>
                  <a:pt x="738" y="163"/>
                </a:lnTo>
                <a:lnTo>
                  <a:pt x="738" y="176"/>
                </a:lnTo>
                <a:lnTo>
                  <a:pt x="726" y="189"/>
                </a:lnTo>
                <a:lnTo>
                  <a:pt x="726" y="201"/>
                </a:lnTo>
                <a:lnTo>
                  <a:pt x="713" y="214"/>
                </a:lnTo>
                <a:lnTo>
                  <a:pt x="700" y="239"/>
                </a:lnTo>
                <a:lnTo>
                  <a:pt x="687" y="252"/>
                </a:lnTo>
                <a:lnTo>
                  <a:pt x="675" y="277"/>
                </a:lnTo>
                <a:lnTo>
                  <a:pt x="662" y="315"/>
                </a:lnTo>
                <a:lnTo>
                  <a:pt x="649" y="353"/>
                </a:lnTo>
                <a:lnTo>
                  <a:pt x="637" y="390"/>
                </a:lnTo>
                <a:lnTo>
                  <a:pt x="611" y="466"/>
                </a:lnTo>
                <a:lnTo>
                  <a:pt x="573" y="554"/>
                </a:lnTo>
                <a:lnTo>
                  <a:pt x="535" y="642"/>
                </a:lnTo>
                <a:lnTo>
                  <a:pt x="484" y="731"/>
                </a:lnTo>
                <a:lnTo>
                  <a:pt x="446" y="781"/>
                </a:lnTo>
                <a:lnTo>
                  <a:pt x="420" y="819"/>
                </a:lnTo>
                <a:lnTo>
                  <a:pt x="344" y="894"/>
                </a:lnTo>
                <a:lnTo>
                  <a:pt x="268" y="970"/>
                </a:lnTo>
                <a:lnTo>
                  <a:pt x="191" y="1046"/>
                </a:lnTo>
                <a:lnTo>
                  <a:pt x="140" y="1071"/>
                </a:lnTo>
                <a:lnTo>
                  <a:pt x="102" y="1096"/>
                </a:lnTo>
                <a:lnTo>
                  <a:pt x="77" y="1121"/>
                </a:lnTo>
                <a:lnTo>
                  <a:pt x="51" y="1134"/>
                </a:lnTo>
                <a:lnTo>
                  <a:pt x="39" y="1146"/>
                </a:lnTo>
                <a:lnTo>
                  <a:pt x="13" y="1146"/>
                </a:lnTo>
                <a:lnTo>
                  <a:pt x="13" y="1159"/>
                </a:lnTo>
                <a:lnTo>
                  <a:pt x="0" y="1146"/>
                </a:lnTo>
              </a:path>
            </a:pathLst>
          </a:custGeom>
          <a:solidFill>
            <a:srgbClr val="FF0000"/>
          </a:solidFill>
          <a:ln w="12700">
            <a:solidFill>
              <a:srgbClr val="000000"/>
            </a:solidFill>
            <a:round/>
          </a:ln>
        </p:spPr>
        <p:txBody>
          <a:bodyPr/>
          <a:lstStyle/>
          <a:p>
            <a:endParaRPr lang="zh-CN" altLang="en-US"/>
          </a:p>
        </p:txBody>
      </p:sp>
      <p:sp>
        <p:nvSpPr>
          <p:cNvPr id="78903" name="Freeform 55"/>
          <p:cNvSpPr>
            <a:spLocks noChangeArrowheads="1"/>
          </p:cNvSpPr>
          <p:nvPr/>
        </p:nvSpPr>
        <p:spPr bwMode="auto">
          <a:xfrm>
            <a:off x="6656388" y="2736852"/>
            <a:ext cx="347662" cy="1782233"/>
          </a:xfrm>
          <a:custGeom>
            <a:avLst/>
            <a:gdLst>
              <a:gd name="T0" fmla="*/ 89 w 547"/>
              <a:gd name="T1" fmla="*/ 1777 h 2104"/>
              <a:gd name="T2" fmla="*/ 38 w 547"/>
              <a:gd name="T3" fmla="*/ 1726 h 2104"/>
              <a:gd name="T4" fmla="*/ 25 w 547"/>
              <a:gd name="T5" fmla="*/ 1689 h 2104"/>
              <a:gd name="T6" fmla="*/ 63 w 547"/>
              <a:gd name="T7" fmla="*/ 1676 h 2104"/>
              <a:gd name="T8" fmla="*/ 127 w 547"/>
              <a:gd name="T9" fmla="*/ 1689 h 2104"/>
              <a:gd name="T10" fmla="*/ 241 w 547"/>
              <a:gd name="T11" fmla="*/ 1701 h 2104"/>
              <a:gd name="T12" fmla="*/ 292 w 547"/>
              <a:gd name="T13" fmla="*/ 1714 h 2104"/>
              <a:gd name="T14" fmla="*/ 318 w 547"/>
              <a:gd name="T15" fmla="*/ 1676 h 2104"/>
              <a:gd name="T16" fmla="*/ 330 w 547"/>
              <a:gd name="T17" fmla="*/ 1600 h 2104"/>
              <a:gd name="T18" fmla="*/ 343 w 547"/>
              <a:gd name="T19" fmla="*/ 1449 h 2104"/>
              <a:gd name="T20" fmla="*/ 343 w 547"/>
              <a:gd name="T21" fmla="*/ 1096 h 2104"/>
              <a:gd name="T22" fmla="*/ 343 w 547"/>
              <a:gd name="T23" fmla="*/ 731 h 2104"/>
              <a:gd name="T24" fmla="*/ 330 w 547"/>
              <a:gd name="T25" fmla="*/ 428 h 2104"/>
              <a:gd name="T26" fmla="*/ 318 w 547"/>
              <a:gd name="T27" fmla="*/ 290 h 2104"/>
              <a:gd name="T28" fmla="*/ 318 w 547"/>
              <a:gd name="T29" fmla="*/ 227 h 2104"/>
              <a:gd name="T30" fmla="*/ 292 w 547"/>
              <a:gd name="T31" fmla="*/ 201 h 2104"/>
              <a:gd name="T32" fmla="*/ 241 w 547"/>
              <a:gd name="T33" fmla="*/ 201 h 2104"/>
              <a:gd name="T34" fmla="*/ 165 w 547"/>
              <a:gd name="T35" fmla="*/ 214 h 2104"/>
              <a:gd name="T36" fmla="*/ 89 w 547"/>
              <a:gd name="T37" fmla="*/ 214 h 2104"/>
              <a:gd name="T38" fmla="*/ 25 w 547"/>
              <a:gd name="T39" fmla="*/ 176 h 2104"/>
              <a:gd name="T40" fmla="*/ 63 w 547"/>
              <a:gd name="T41" fmla="*/ 113 h 2104"/>
              <a:gd name="T42" fmla="*/ 216 w 547"/>
              <a:gd name="T43" fmla="*/ 75 h 2104"/>
              <a:gd name="T44" fmla="*/ 305 w 547"/>
              <a:gd name="T45" fmla="*/ 50 h 2104"/>
              <a:gd name="T46" fmla="*/ 343 w 547"/>
              <a:gd name="T47" fmla="*/ 12 h 2104"/>
              <a:gd name="T48" fmla="*/ 394 w 547"/>
              <a:gd name="T49" fmla="*/ 12 h 2104"/>
              <a:gd name="T50" fmla="*/ 470 w 547"/>
              <a:gd name="T51" fmla="*/ 63 h 2104"/>
              <a:gd name="T52" fmla="*/ 534 w 547"/>
              <a:gd name="T53" fmla="*/ 138 h 2104"/>
              <a:gd name="T54" fmla="*/ 534 w 547"/>
              <a:gd name="T55" fmla="*/ 189 h 2104"/>
              <a:gd name="T56" fmla="*/ 496 w 547"/>
              <a:gd name="T57" fmla="*/ 227 h 2104"/>
              <a:gd name="T58" fmla="*/ 483 w 547"/>
              <a:gd name="T59" fmla="*/ 315 h 2104"/>
              <a:gd name="T60" fmla="*/ 470 w 547"/>
              <a:gd name="T61" fmla="*/ 466 h 2104"/>
              <a:gd name="T62" fmla="*/ 458 w 547"/>
              <a:gd name="T63" fmla="*/ 680 h 2104"/>
              <a:gd name="T64" fmla="*/ 470 w 547"/>
              <a:gd name="T65" fmla="*/ 932 h 2104"/>
              <a:gd name="T66" fmla="*/ 470 w 547"/>
              <a:gd name="T67" fmla="*/ 1210 h 2104"/>
              <a:gd name="T68" fmla="*/ 483 w 547"/>
              <a:gd name="T69" fmla="*/ 1474 h 2104"/>
              <a:gd name="T70" fmla="*/ 483 w 547"/>
              <a:gd name="T71" fmla="*/ 1676 h 2104"/>
              <a:gd name="T72" fmla="*/ 470 w 547"/>
              <a:gd name="T73" fmla="*/ 1827 h 2104"/>
              <a:gd name="T74" fmla="*/ 458 w 547"/>
              <a:gd name="T75" fmla="*/ 1941 h 2104"/>
              <a:gd name="T76" fmla="*/ 432 w 547"/>
              <a:gd name="T77" fmla="*/ 2016 h 2104"/>
              <a:gd name="T78" fmla="*/ 368 w 547"/>
              <a:gd name="T79" fmla="*/ 2079 h 2104"/>
              <a:gd name="T80" fmla="*/ 318 w 547"/>
              <a:gd name="T81" fmla="*/ 2092 h 2104"/>
              <a:gd name="T82" fmla="*/ 292 w 547"/>
              <a:gd name="T83" fmla="*/ 2054 h 2104"/>
              <a:gd name="T84" fmla="*/ 292 w 547"/>
              <a:gd name="T85" fmla="*/ 2004 h 2104"/>
              <a:gd name="T86" fmla="*/ 267 w 547"/>
              <a:gd name="T87" fmla="*/ 1928 h 2104"/>
              <a:gd name="T88" fmla="*/ 203 w 547"/>
              <a:gd name="T89" fmla="*/ 1865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7" h="2104">
                <a:moveTo>
                  <a:pt x="152" y="1815"/>
                </a:moveTo>
                <a:lnTo>
                  <a:pt x="114" y="1789"/>
                </a:lnTo>
                <a:lnTo>
                  <a:pt x="89" y="1777"/>
                </a:lnTo>
                <a:lnTo>
                  <a:pt x="76" y="1752"/>
                </a:lnTo>
                <a:lnTo>
                  <a:pt x="50" y="1739"/>
                </a:lnTo>
                <a:lnTo>
                  <a:pt x="38" y="1726"/>
                </a:lnTo>
                <a:lnTo>
                  <a:pt x="25" y="1714"/>
                </a:lnTo>
                <a:lnTo>
                  <a:pt x="25" y="1701"/>
                </a:lnTo>
                <a:lnTo>
                  <a:pt x="25" y="1689"/>
                </a:lnTo>
                <a:lnTo>
                  <a:pt x="38" y="1689"/>
                </a:lnTo>
                <a:lnTo>
                  <a:pt x="50" y="1689"/>
                </a:lnTo>
                <a:lnTo>
                  <a:pt x="63" y="1676"/>
                </a:lnTo>
                <a:lnTo>
                  <a:pt x="76" y="1689"/>
                </a:lnTo>
                <a:lnTo>
                  <a:pt x="101" y="1689"/>
                </a:lnTo>
                <a:lnTo>
                  <a:pt x="127" y="1689"/>
                </a:lnTo>
                <a:lnTo>
                  <a:pt x="165" y="1689"/>
                </a:lnTo>
                <a:lnTo>
                  <a:pt x="216" y="1701"/>
                </a:lnTo>
                <a:lnTo>
                  <a:pt x="241" y="1701"/>
                </a:lnTo>
                <a:lnTo>
                  <a:pt x="254" y="1701"/>
                </a:lnTo>
                <a:lnTo>
                  <a:pt x="279" y="1714"/>
                </a:lnTo>
                <a:lnTo>
                  <a:pt x="292" y="1714"/>
                </a:lnTo>
                <a:lnTo>
                  <a:pt x="305" y="1701"/>
                </a:lnTo>
                <a:lnTo>
                  <a:pt x="318" y="1701"/>
                </a:lnTo>
                <a:lnTo>
                  <a:pt x="318" y="1676"/>
                </a:lnTo>
                <a:lnTo>
                  <a:pt x="330" y="1663"/>
                </a:lnTo>
                <a:lnTo>
                  <a:pt x="330" y="1625"/>
                </a:lnTo>
                <a:lnTo>
                  <a:pt x="330" y="1600"/>
                </a:lnTo>
                <a:lnTo>
                  <a:pt x="343" y="1550"/>
                </a:lnTo>
                <a:lnTo>
                  <a:pt x="343" y="1499"/>
                </a:lnTo>
                <a:lnTo>
                  <a:pt x="343" y="1449"/>
                </a:lnTo>
                <a:lnTo>
                  <a:pt x="343" y="1323"/>
                </a:lnTo>
                <a:lnTo>
                  <a:pt x="343" y="1210"/>
                </a:lnTo>
                <a:lnTo>
                  <a:pt x="343" y="1096"/>
                </a:lnTo>
                <a:lnTo>
                  <a:pt x="343" y="983"/>
                </a:lnTo>
                <a:lnTo>
                  <a:pt x="343" y="857"/>
                </a:lnTo>
                <a:lnTo>
                  <a:pt x="343" y="731"/>
                </a:lnTo>
                <a:lnTo>
                  <a:pt x="343" y="617"/>
                </a:lnTo>
                <a:lnTo>
                  <a:pt x="330" y="479"/>
                </a:lnTo>
                <a:lnTo>
                  <a:pt x="330" y="428"/>
                </a:lnTo>
                <a:lnTo>
                  <a:pt x="330" y="378"/>
                </a:lnTo>
                <a:lnTo>
                  <a:pt x="330" y="327"/>
                </a:lnTo>
                <a:lnTo>
                  <a:pt x="318" y="290"/>
                </a:lnTo>
                <a:lnTo>
                  <a:pt x="318" y="264"/>
                </a:lnTo>
                <a:lnTo>
                  <a:pt x="318" y="239"/>
                </a:lnTo>
                <a:lnTo>
                  <a:pt x="318" y="227"/>
                </a:lnTo>
                <a:lnTo>
                  <a:pt x="318" y="214"/>
                </a:lnTo>
                <a:lnTo>
                  <a:pt x="305" y="214"/>
                </a:lnTo>
                <a:lnTo>
                  <a:pt x="292" y="201"/>
                </a:lnTo>
                <a:lnTo>
                  <a:pt x="267" y="201"/>
                </a:lnTo>
                <a:lnTo>
                  <a:pt x="254" y="201"/>
                </a:lnTo>
                <a:lnTo>
                  <a:pt x="241" y="201"/>
                </a:lnTo>
                <a:lnTo>
                  <a:pt x="216" y="214"/>
                </a:lnTo>
                <a:lnTo>
                  <a:pt x="190" y="214"/>
                </a:lnTo>
                <a:lnTo>
                  <a:pt x="165" y="214"/>
                </a:lnTo>
                <a:lnTo>
                  <a:pt x="152" y="214"/>
                </a:lnTo>
                <a:lnTo>
                  <a:pt x="114" y="214"/>
                </a:lnTo>
                <a:lnTo>
                  <a:pt x="89" y="214"/>
                </a:lnTo>
                <a:lnTo>
                  <a:pt x="63" y="201"/>
                </a:lnTo>
                <a:lnTo>
                  <a:pt x="38" y="189"/>
                </a:lnTo>
                <a:lnTo>
                  <a:pt x="25" y="176"/>
                </a:lnTo>
                <a:lnTo>
                  <a:pt x="12" y="151"/>
                </a:lnTo>
                <a:lnTo>
                  <a:pt x="0" y="126"/>
                </a:lnTo>
                <a:lnTo>
                  <a:pt x="63" y="113"/>
                </a:lnTo>
                <a:lnTo>
                  <a:pt x="127" y="101"/>
                </a:lnTo>
                <a:lnTo>
                  <a:pt x="178" y="88"/>
                </a:lnTo>
                <a:lnTo>
                  <a:pt x="216" y="75"/>
                </a:lnTo>
                <a:lnTo>
                  <a:pt x="254" y="63"/>
                </a:lnTo>
                <a:lnTo>
                  <a:pt x="279" y="63"/>
                </a:lnTo>
                <a:lnTo>
                  <a:pt x="305" y="50"/>
                </a:lnTo>
                <a:lnTo>
                  <a:pt x="318" y="38"/>
                </a:lnTo>
                <a:lnTo>
                  <a:pt x="330" y="25"/>
                </a:lnTo>
                <a:lnTo>
                  <a:pt x="343" y="12"/>
                </a:lnTo>
                <a:lnTo>
                  <a:pt x="356" y="0"/>
                </a:lnTo>
                <a:lnTo>
                  <a:pt x="381" y="0"/>
                </a:lnTo>
                <a:lnTo>
                  <a:pt x="394" y="12"/>
                </a:lnTo>
                <a:lnTo>
                  <a:pt x="407" y="25"/>
                </a:lnTo>
                <a:lnTo>
                  <a:pt x="445" y="38"/>
                </a:lnTo>
                <a:lnTo>
                  <a:pt x="470" y="63"/>
                </a:lnTo>
                <a:lnTo>
                  <a:pt x="508" y="88"/>
                </a:lnTo>
                <a:lnTo>
                  <a:pt x="521" y="113"/>
                </a:lnTo>
                <a:lnTo>
                  <a:pt x="534" y="138"/>
                </a:lnTo>
                <a:lnTo>
                  <a:pt x="547" y="151"/>
                </a:lnTo>
                <a:lnTo>
                  <a:pt x="534" y="164"/>
                </a:lnTo>
                <a:lnTo>
                  <a:pt x="534" y="189"/>
                </a:lnTo>
                <a:lnTo>
                  <a:pt x="521" y="201"/>
                </a:lnTo>
                <a:lnTo>
                  <a:pt x="508" y="214"/>
                </a:lnTo>
                <a:lnTo>
                  <a:pt x="496" y="227"/>
                </a:lnTo>
                <a:lnTo>
                  <a:pt x="496" y="252"/>
                </a:lnTo>
                <a:lnTo>
                  <a:pt x="483" y="277"/>
                </a:lnTo>
                <a:lnTo>
                  <a:pt x="483" y="315"/>
                </a:lnTo>
                <a:lnTo>
                  <a:pt x="483" y="353"/>
                </a:lnTo>
                <a:lnTo>
                  <a:pt x="470" y="403"/>
                </a:lnTo>
                <a:lnTo>
                  <a:pt x="470" y="466"/>
                </a:lnTo>
                <a:lnTo>
                  <a:pt x="470" y="529"/>
                </a:lnTo>
                <a:lnTo>
                  <a:pt x="458" y="605"/>
                </a:lnTo>
                <a:lnTo>
                  <a:pt x="458" y="680"/>
                </a:lnTo>
                <a:lnTo>
                  <a:pt x="458" y="756"/>
                </a:lnTo>
                <a:lnTo>
                  <a:pt x="458" y="844"/>
                </a:lnTo>
                <a:lnTo>
                  <a:pt x="470" y="932"/>
                </a:lnTo>
                <a:lnTo>
                  <a:pt x="470" y="1021"/>
                </a:lnTo>
                <a:lnTo>
                  <a:pt x="470" y="1121"/>
                </a:lnTo>
                <a:lnTo>
                  <a:pt x="470" y="1210"/>
                </a:lnTo>
                <a:lnTo>
                  <a:pt x="483" y="1310"/>
                </a:lnTo>
                <a:lnTo>
                  <a:pt x="483" y="1399"/>
                </a:lnTo>
                <a:lnTo>
                  <a:pt x="483" y="1474"/>
                </a:lnTo>
                <a:lnTo>
                  <a:pt x="483" y="1550"/>
                </a:lnTo>
                <a:lnTo>
                  <a:pt x="483" y="1613"/>
                </a:lnTo>
                <a:lnTo>
                  <a:pt x="483" y="1676"/>
                </a:lnTo>
                <a:lnTo>
                  <a:pt x="483" y="1726"/>
                </a:lnTo>
                <a:lnTo>
                  <a:pt x="470" y="1777"/>
                </a:lnTo>
                <a:lnTo>
                  <a:pt x="470" y="1827"/>
                </a:lnTo>
                <a:lnTo>
                  <a:pt x="470" y="1865"/>
                </a:lnTo>
                <a:lnTo>
                  <a:pt x="458" y="1903"/>
                </a:lnTo>
                <a:lnTo>
                  <a:pt x="458" y="1941"/>
                </a:lnTo>
                <a:lnTo>
                  <a:pt x="445" y="1966"/>
                </a:lnTo>
                <a:lnTo>
                  <a:pt x="445" y="1991"/>
                </a:lnTo>
                <a:lnTo>
                  <a:pt x="432" y="2016"/>
                </a:lnTo>
                <a:lnTo>
                  <a:pt x="419" y="2041"/>
                </a:lnTo>
                <a:lnTo>
                  <a:pt x="394" y="2067"/>
                </a:lnTo>
                <a:lnTo>
                  <a:pt x="368" y="2079"/>
                </a:lnTo>
                <a:lnTo>
                  <a:pt x="356" y="2092"/>
                </a:lnTo>
                <a:lnTo>
                  <a:pt x="330" y="2104"/>
                </a:lnTo>
                <a:lnTo>
                  <a:pt x="318" y="2092"/>
                </a:lnTo>
                <a:lnTo>
                  <a:pt x="305" y="2079"/>
                </a:lnTo>
                <a:lnTo>
                  <a:pt x="305" y="2067"/>
                </a:lnTo>
                <a:lnTo>
                  <a:pt x="292" y="2054"/>
                </a:lnTo>
                <a:lnTo>
                  <a:pt x="292" y="2041"/>
                </a:lnTo>
                <a:lnTo>
                  <a:pt x="292" y="2016"/>
                </a:lnTo>
                <a:lnTo>
                  <a:pt x="292" y="2004"/>
                </a:lnTo>
                <a:lnTo>
                  <a:pt x="279" y="1978"/>
                </a:lnTo>
                <a:lnTo>
                  <a:pt x="279" y="1953"/>
                </a:lnTo>
                <a:lnTo>
                  <a:pt x="267" y="1928"/>
                </a:lnTo>
                <a:lnTo>
                  <a:pt x="254" y="1903"/>
                </a:lnTo>
                <a:lnTo>
                  <a:pt x="229" y="1890"/>
                </a:lnTo>
                <a:lnTo>
                  <a:pt x="203" y="1865"/>
                </a:lnTo>
                <a:lnTo>
                  <a:pt x="178" y="1840"/>
                </a:lnTo>
                <a:lnTo>
                  <a:pt x="152" y="1815"/>
                </a:lnTo>
              </a:path>
            </a:pathLst>
          </a:custGeom>
          <a:solidFill>
            <a:srgbClr val="FF0000"/>
          </a:solidFill>
          <a:ln w="12700">
            <a:solidFill>
              <a:srgbClr val="000000"/>
            </a:solidFill>
            <a:round/>
          </a:ln>
        </p:spPr>
        <p:txBody>
          <a:bodyPr/>
          <a:lstStyle/>
          <a:p>
            <a:endParaRPr lang="zh-CN" altLang="en-US"/>
          </a:p>
        </p:txBody>
      </p:sp>
      <p:sp>
        <p:nvSpPr>
          <p:cNvPr id="78904" name="Freeform 56"/>
          <p:cNvSpPr>
            <a:spLocks noChangeArrowheads="1"/>
          </p:cNvSpPr>
          <p:nvPr/>
        </p:nvSpPr>
        <p:spPr bwMode="auto">
          <a:xfrm>
            <a:off x="6753225" y="2192867"/>
            <a:ext cx="298450" cy="234951"/>
          </a:xfrm>
          <a:custGeom>
            <a:avLst/>
            <a:gdLst>
              <a:gd name="T0" fmla="*/ 51 w 471"/>
              <a:gd name="T1" fmla="*/ 25 h 277"/>
              <a:gd name="T2" fmla="*/ 89 w 471"/>
              <a:gd name="T3" fmla="*/ 25 h 277"/>
              <a:gd name="T4" fmla="*/ 127 w 471"/>
              <a:gd name="T5" fmla="*/ 13 h 277"/>
              <a:gd name="T6" fmla="*/ 166 w 471"/>
              <a:gd name="T7" fmla="*/ 13 h 277"/>
              <a:gd name="T8" fmla="*/ 204 w 471"/>
              <a:gd name="T9" fmla="*/ 0 h 277"/>
              <a:gd name="T10" fmla="*/ 242 w 471"/>
              <a:gd name="T11" fmla="*/ 13 h 277"/>
              <a:gd name="T12" fmla="*/ 293 w 471"/>
              <a:gd name="T13" fmla="*/ 25 h 277"/>
              <a:gd name="T14" fmla="*/ 331 w 471"/>
              <a:gd name="T15" fmla="*/ 38 h 277"/>
              <a:gd name="T16" fmla="*/ 356 w 471"/>
              <a:gd name="T17" fmla="*/ 50 h 277"/>
              <a:gd name="T18" fmla="*/ 382 w 471"/>
              <a:gd name="T19" fmla="*/ 63 h 277"/>
              <a:gd name="T20" fmla="*/ 420 w 471"/>
              <a:gd name="T21" fmla="*/ 101 h 277"/>
              <a:gd name="T22" fmla="*/ 433 w 471"/>
              <a:gd name="T23" fmla="*/ 113 h 277"/>
              <a:gd name="T24" fmla="*/ 445 w 471"/>
              <a:gd name="T25" fmla="*/ 126 h 277"/>
              <a:gd name="T26" fmla="*/ 445 w 471"/>
              <a:gd name="T27" fmla="*/ 151 h 277"/>
              <a:gd name="T28" fmla="*/ 458 w 471"/>
              <a:gd name="T29" fmla="*/ 164 h 277"/>
              <a:gd name="T30" fmla="*/ 458 w 471"/>
              <a:gd name="T31" fmla="*/ 176 h 277"/>
              <a:gd name="T32" fmla="*/ 471 w 471"/>
              <a:gd name="T33" fmla="*/ 189 h 277"/>
              <a:gd name="T34" fmla="*/ 471 w 471"/>
              <a:gd name="T35" fmla="*/ 202 h 277"/>
              <a:gd name="T36" fmla="*/ 471 w 471"/>
              <a:gd name="T37" fmla="*/ 227 h 277"/>
              <a:gd name="T38" fmla="*/ 458 w 471"/>
              <a:gd name="T39" fmla="*/ 252 h 277"/>
              <a:gd name="T40" fmla="*/ 458 w 471"/>
              <a:gd name="T41" fmla="*/ 265 h 277"/>
              <a:gd name="T42" fmla="*/ 458 w 471"/>
              <a:gd name="T43" fmla="*/ 277 h 277"/>
              <a:gd name="T44" fmla="*/ 445 w 471"/>
              <a:gd name="T45" fmla="*/ 277 h 277"/>
              <a:gd name="T46" fmla="*/ 433 w 471"/>
              <a:gd name="T47" fmla="*/ 277 h 277"/>
              <a:gd name="T48" fmla="*/ 407 w 471"/>
              <a:gd name="T49" fmla="*/ 277 h 277"/>
              <a:gd name="T50" fmla="*/ 382 w 471"/>
              <a:gd name="T51" fmla="*/ 265 h 277"/>
              <a:gd name="T52" fmla="*/ 344 w 471"/>
              <a:gd name="T53" fmla="*/ 252 h 277"/>
              <a:gd name="T54" fmla="*/ 306 w 471"/>
              <a:gd name="T55" fmla="*/ 239 h 277"/>
              <a:gd name="T56" fmla="*/ 267 w 471"/>
              <a:gd name="T57" fmla="*/ 227 h 277"/>
              <a:gd name="T58" fmla="*/ 216 w 471"/>
              <a:gd name="T59" fmla="*/ 202 h 277"/>
              <a:gd name="T60" fmla="*/ 166 w 471"/>
              <a:gd name="T61" fmla="*/ 176 h 277"/>
              <a:gd name="T62" fmla="*/ 127 w 471"/>
              <a:gd name="T63" fmla="*/ 164 h 277"/>
              <a:gd name="T64" fmla="*/ 89 w 471"/>
              <a:gd name="T65" fmla="*/ 139 h 277"/>
              <a:gd name="T66" fmla="*/ 51 w 471"/>
              <a:gd name="T67" fmla="*/ 126 h 277"/>
              <a:gd name="T68" fmla="*/ 26 w 471"/>
              <a:gd name="T69" fmla="*/ 101 h 277"/>
              <a:gd name="T70" fmla="*/ 13 w 471"/>
              <a:gd name="T71" fmla="*/ 88 h 277"/>
              <a:gd name="T72" fmla="*/ 0 w 471"/>
              <a:gd name="T73" fmla="*/ 76 h 277"/>
              <a:gd name="T74" fmla="*/ 0 w 471"/>
              <a:gd name="T75" fmla="*/ 63 h 277"/>
              <a:gd name="T76" fmla="*/ 13 w 471"/>
              <a:gd name="T77" fmla="*/ 50 h 277"/>
              <a:gd name="T78" fmla="*/ 26 w 471"/>
              <a:gd name="T79" fmla="*/ 38 h 277"/>
              <a:gd name="T80" fmla="*/ 51 w 471"/>
              <a:gd name="T81" fmla="*/ 2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1" h="277">
                <a:moveTo>
                  <a:pt x="51" y="25"/>
                </a:moveTo>
                <a:lnTo>
                  <a:pt x="89" y="25"/>
                </a:lnTo>
                <a:lnTo>
                  <a:pt x="127" y="13"/>
                </a:lnTo>
                <a:lnTo>
                  <a:pt x="166" y="13"/>
                </a:lnTo>
                <a:lnTo>
                  <a:pt x="204" y="0"/>
                </a:lnTo>
                <a:lnTo>
                  <a:pt x="242" y="13"/>
                </a:lnTo>
                <a:lnTo>
                  <a:pt x="293" y="25"/>
                </a:lnTo>
                <a:lnTo>
                  <a:pt x="331" y="38"/>
                </a:lnTo>
                <a:lnTo>
                  <a:pt x="356" y="50"/>
                </a:lnTo>
                <a:lnTo>
                  <a:pt x="382" y="63"/>
                </a:lnTo>
                <a:lnTo>
                  <a:pt x="420" y="101"/>
                </a:lnTo>
                <a:lnTo>
                  <a:pt x="433" y="113"/>
                </a:lnTo>
                <a:lnTo>
                  <a:pt x="445" y="126"/>
                </a:lnTo>
                <a:lnTo>
                  <a:pt x="445" y="151"/>
                </a:lnTo>
                <a:lnTo>
                  <a:pt x="458" y="164"/>
                </a:lnTo>
                <a:lnTo>
                  <a:pt x="458" y="176"/>
                </a:lnTo>
                <a:lnTo>
                  <a:pt x="471" y="189"/>
                </a:lnTo>
                <a:lnTo>
                  <a:pt x="471" y="202"/>
                </a:lnTo>
                <a:lnTo>
                  <a:pt x="471" y="227"/>
                </a:lnTo>
                <a:lnTo>
                  <a:pt x="458" y="252"/>
                </a:lnTo>
                <a:lnTo>
                  <a:pt x="458" y="265"/>
                </a:lnTo>
                <a:lnTo>
                  <a:pt x="458" y="277"/>
                </a:lnTo>
                <a:lnTo>
                  <a:pt x="445" y="277"/>
                </a:lnTo>
                <a:lnTo>
                  <a:pt x="433" y="277"/>
                </a:lnTo>
                <a:lnTo>
                  <a:pt x="407" y="277"/>
                </a:lnTo>
                <a:lnTo>
                  <a:pt x="382" y="265"/>
                </a:lnTo>
                <a:lnTo>
                  <a:pt x="344" y="252"/>
                </a:lnTo>
                <a:lnTo>
                  <a:pt x="306" y="239"/>
                </a:lnTo>
                <a:lnTo>
                  <a:pt x="267" y="227"/>
                </a:lnTo>
                <a:lnTo>
                  <a:pt x="216" y="202"/>
                </a:lnTo>
                <a:lnTo>
                  <a:pt x="166" y="176"/>
                </a:lnTo>
                <a:lnTo>
                  <a:pt x="127" y="164"/>
                </a:lnTo>
                <a:lnTo>
                  <a:pt x="89" y="139"/>
                </a:lnTo>
                <a:lnTo>
                  <a:pt x="51" y="126"/>
                </a:lnTo>
                <a:lnTo>
                  <a:pt x="26" y="101"/>
                </a:lnTo>
                <a:lnTo>
                  <a:pt x="13" y="88"/>
                </a:lnTo>
                <a:lnTo>
                  <a:pt x="0" y="76"/>
                </a:lnTo>
                <a:lnTo>
                  <a:pt x="0" y="63"/>
                </a:lnTo>
                <a:lnTo>
                  <a:pt x="13" y="50"/>
                </a:lnTo>
                <a:lnTo>
                  <a:pt x="26" y="38"/>
                </a:lnTo>
                <a:lnTo>
                  <a:pt x="51" y="25"/>
                </a:lnTo>
              </a:path>
            </a:pathLst>
          </a:custGeom>
          <a:solidFill>
            <a:srgbClr val="FF0000"/>
          </a:solidFill>
          <a:ln w="12700">
            <a:solidFill>
              <a:srgbClr val="000000"/>
            </a:solidFill>
            <a:round/>
          </a:ln>
        </p:spPr>
        <p:txBody>
          <a:bodyPr/>
          <a:lstStyle/>
          <a:p>
            <a:endParaRPr lang="zh-CN" altLang="en-US"/>
          </a:p>
        </p:txBody>
      </p:sp>
      <p:sp>
        <p:nvSpPr>
          <p:cNvPr id="78905" name="Freeform 57"/>
          <p:cNvSpPr>
            <a:spLocks noChangeArrowheads="1"/>
          </p:cNvSpPr>
          <p:nvPr/>
        </p:nvSpPr>
        <p:spPr bwMode="auto">
          <a:xfrm>
            <a:off x="6970714" y="2758018"/>
            <a:ext cx="420687" cy="575733"/>
          </a:xfrm>
          <a:custGeom>
            <a:avLst/>
            <a:gdLst>
              <a:gd name="T0" fmla="*/ 432 w 661"/>
              <a:gd name="T1" fmla="*/ 176 h 680"/>
              <a:gd name="T2" fmla="*/ 445 w 661"/>
              <a:gd name="T3" fmla="*/ 139 h 680"/>
              <a:gd name="T4" fmla="*/ 458 w 661"/>
              <a:gd name="T5" fmla="*/ 113 h 680"/>
              <a:gd name="T6" fmla="*/ 458 w 661"/>
              <a:gd name="T7" fmla="*/ 88 h 680"/>
              <a:gd name="T8" fmla="*/ 458 w 661"/>
              <a:gd name="T9" fmla="*/ 63 h 680"/>
              <a:gd name="T10" fmla="*/ 458 w 661"/>
              <a:gd name="T11" fmla="*/ 50 h 680"/>
              <a:gd name="T12" fmla="*/ 445 w 661"/>
              <a:gd name="T13" fmla="*/ 38 h 680"/>
              <a:gd name="T14" fmla="*/ 458 w 661"/>
              <a:gd name="T15" fmla="*/ 25 h 680"/>
              <a:gd name="T16" fmla="*/ 458 w 661"/>
              <a:gd name="T17" fmla="*/ 13 h 680"/>
              <a:gd name="T18" fmla="*/ 470 w 661"/>
              <a:gd name="T19" fmla="*/ 13 h 680"/>
              <a:gd name="T20" fmla="*/ 483 w 661"/>
              <a:gd name="T21" fmla="*/ 0 h 680"/>
              <a:gd name="T22" fmla="*/ 496 w 661"/>
              <a:gd name="T23" fmla="*/ 13 h 680"/>
              <a:gd name="T24" fmla="*/ 521 w 661"/>
              <a:gd name="T25" fmla="*/ 13 h 680"/>
              <a:gd name="T26" fmla="*/ 547 w 661"/>
              <a:gd name="T27" fmla="*/ 25 h 680"/>
              <a:gd name="T28" fmla="*/ 572 w 661"/>
              <a:gd name="T29" fmla="*/ 38 h 680"/>
              <a:gd name="T30" fmla="*/ 598 w 661"/>
              <a:gd name="T31" fmla="*/ 63 h 680"/>
              <a:gd name="T32" fmla="*/ 623 w 661"/>
              <a:gd name="T33" fmla="*/ 88 h 680"/>
              <a:gd name="T34" fmla="*/ 636 w 661"/>
              <a:gd name="T35" fmla="*/ 113 h 680"/>
              <a:gd name="T36" fmla="*/ 661 w 661"/>
              <a:gd name="T37" fmla="*/ 139 h 680"/>
              <a:gd name="T38" fmla="*/ 661 w 661"/>
              <a:gd name="T39" fmla="*/ 164 h 680"/>
              <a:gd name="T40" fmla="*/ 661 w 661"/>
              <a:gd name="T41" fmla="*/ 176 h 680"/>
              <a:gd name="T42" fmla="*/ 661 w 661"/>
              <a:gd name="T43" fmla="*/ 189 h 680"/>
              <a:gd name="T44" fmla="*/ 661 w 661"/>
              <a:gd name="T45" fmla="*/ 202 h 680"/>
              <a:gd name="T46" fmla="*/ 649 w 661"/>
              <a:gd name="T47" fmla="*/ 214 h 680"/>
              <a:gd name="T48" fmla="*/ 636 w 661"/>
              <a:gd name="T49" fmla="*/ 227 h 680"/>
              <a:gd name="T50" fmla="*/ 610 w 661"/>
              <a:gd name="T51" fmla="*/ 252 h 680"/>
              <a:gd name="T52" fmla="*/ 585 w 661"/>
              <a:gd name="T53" fmla="*/ 277 h 680"/>
              <a:gd name="T54" fmla="*/ 559 w 661"/>
              <a:gd name="T55" fmla="*/ 302 h 680"/>
              <a:gd name="T56" fmla="*/ 534 w 661"/>
              <a:gd name="T57" fmla="*/ 328 h 680"/>
              <a:gd name="T58" fmla="*/ 496 w 661"/>
              <a:gd name="T59" fmla="*/ 353 h 680"/>
              <a:gd name="T60" fmla="*/ 458 w 661"/>
              <a:gd name="T61" fmla="*/ 391 h 680"/>
              <a:gd name="T62" fmla="*/ 407 w 661"/>
              <a:gd name="T63" fmla="*/ 428 h 680"/>
              <a:gd name="T64" fmla="*/ 343 w 661"/>
              <a:gd name="T65" fmla="*/ 466 h 680"/>
              <a:gd name="T66" fmla="*/ 280 w 661"/>
              <a:gd name="T67" fmla="*/ 517 h 680"/>
              <a:gd name="T68" fmla="*/ 203 w 661"/>
              <a:gd name="T69" fmla="*/ 567 h 680"/>
              <a:gd name="T70" fmla="*/ 127 w 661"/>
              <a:gd name="T71" fmla="*/ 617 h 680"/>
              <a:gd name="T72" fmla="*/ 38 w 661"/>
              <a:gd name="T73" fmla="*/ 680 h 680"/>
              <a:gd name="T74" fmla="*/ 0 w 661"/>
              <a:gd name="T75" fmla="*/ 643 h 680"/>
              <a:gd name="T76" fmla="*/ 51 w 661"/>
              <a:gd name="T77" fmla="*/ 592 h 680"/>
              <a:gd name="T78" fmla="*/ 101 w 661"/>
              <a:gd name="T79" fmla="*/ 542 h 680"/>
              <a:gd name="T80" fmla="*/ 140 w 661"/>
              <a:gd name="T81" fmla="*/ 504 h 680"/>
              <a:gd name="T82" fmla="*/ 178 w 661"/>
              <a:gd name="T83" fmla="*/ 466 h 680"/>
              <a:gd name="T84" fmla="*/ 216 w 661"/>
              <a:gd name="T85" fmla="*/ 416 h 680"/>
              <a:gd name="T86" fmla="*/ 254 w 661"/>
              <a:gd name="T87" fmla="*/ 391 h 680"/>
              <a:gd name="T88" fmla="*/ 280 w 661"/>
              <a:gd name="T89" fmla="*/ 353 h 680"/>
              <a:gd name="T90" fmla="*/ 318 w 661"/>
              <a:gd name="T91" fmla="*/ 315 h 680"/>
              <a:gd name="T92" fmla="*/ 343 w 661"/>
              <a:gd name="T93" fmla="*/ 290 h 680"/>
              <a:gd name="T94" fmla="*/ 356 w 661"/>
              <a:gd name="T95" fmla="*/ 265 h 680"/>
              <a:gd name="T96" fmla="*/ 381 w 661"/>
              <a:gd name="T97" fmla="*/ 239 h 680"/>
              <a:gd name="T98" fmla="*/ 394 w 661"/>
              <a:gd name="T99" fmla="*/ 227 h 680"/>
              <a:gd name="T100" fmla="*/ 407 w 661"/>
              <a:gd name="T101" fmla="*/ 214 h 680"/>
              <a:gd name="T102" fmla="*/ 420 w 661"/>
              <a:gd name="T103" fmla="*/ 189 h 680"/>
              <a:gd name="T104" fmla="*/ 432 w 661"/>
              <a:gd name="T105" fmla="*/ 189 h 680"/>
              <a:gd name="T106" fmla="*/ 432 w 661"/>
              <a:gd name="T107" fmla="*/ 17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1" h="680">
                <a:moveTo>
                  <a:pt x="432" y="176"/>
                </a:moveTo>
                <a:lnTo>
                  <a:pt x="445" y="139"/>
                </a:lnTo>
                <a:lnTo>
                  <a:pt x="458" y="113"/>
                </a:lnTo>
                <a:lnTo>
                  <a:pt x="458" y="88"/>
                </a:lnTo>
                <a:lnTo>
                  <a:pt x="458" y="63"/>
                </a:lnTo>
                <a:lnTo>
                  <a:pt x="458" y="50"/>
                </a:lnTo>
                <a:lnTo>
                  <a:pt x="445" y="38"/>
                </a:lnTo>
                <a:lnTo>
                  <a:pt x="458" y="25"/>
                </a:lnTo>
                <a:lnTo>
                  <a:pt x="458" y="13"/>
                </a:lnTo>
                <a:lnTo>
                  <a:pt x="470" y="13"/>
                </a:lnTo>
                <a:lnTo>
                  <a:pt x="483" y="0"/>
                </a:lnTo>
                <a:lnTo>
                  <a:pt x="496" y="13"/>
                </a:lnTo>
                <a:lnTo>
                  <a:pt x="521" y="13"/>
                </a:lnTo>
                <a:lnTo>
                  <a:pt x="547" y="25"/>
                </a:lnTo>
                <a:lnTo>
                  <a:pt x="572" y="38"/>
                </a:lnTo>
                <a:lnTo>
                  <a:pt x="598" y="63"/>
                </a:lnTo>
                <a:lnTo>
                  <a:pt x="623" y="88"/>
                </a:lnTo>
                <a:lnTo>
                  <a:pt x="636" y="113"/>
                </a:lnTo>
                <a:lnTo>
                  <a:pt x="661" y="139"/>
                </a:lnTo>
                <a:lnTo>
                  <a:pt x="661" y="164"/>
                </a:lnTo>
                <a:lnTo>
                  <a:pt x="661" y="176"/>
                </a:lnTo>
                <a:lnTo>
                  <a:pt x="661" y="189"/>
                </a:lnTo>
                <a:lnTo>
                  <a:pt x="661" y="202"/>
                </a:lnTo>
                <a:lnTo>
                  <a:pt x="649" y="214"/>
                </a:lnTo>
                <a:lnTo>
                  <a:pt x="636" y="227"/>
                </a:lnTo>
                <a:lnTo>
                  <a:pt x="610" y="252"/>
                </a:lnTo>
                <a:lnTo>
                  <a:pt x="585" y="277"/>
                </a:lnTo>
                <a:lnTo>
                  <a:pt x="559" y="302"/>
                </a:lnTo>
                <a:lnTo>
                  <a:pt x="534" y="328"/>
                </a:lnTo>
                <a:lnTo>
                  <a:pt x="496" y="353"/>
                </a:lnTo>
                <a:lnTo>
                  <a:pt x="458" y="391"/>
                </a:lnTo>
                <a:lnTo>
                  <a:pt x="407" y="428"/>
                </a:lnTo>
                <a:lnTo>
                  <a:pt x="343" y="466"/>
                </a:lnTo>
                <a:lnTo>
                  <a:pt x="280" y="517"/>
                </a:lnTo>
                <a:lnTo>
                  <a:pt x="203" y="567"/>
                </a:lnTo>
                <a:lnTo>
                  <a:pt x="127" y="617"/>
                </a:lnTo>
                <a:lnTo>
                  <a:pt x="38" y="680"/>
                </a:lnTo>
                <a:lnTo>
                  <a:pt x="0" y="643"/>
                </a:lnTo>
                <a:lnTo>
                  <a:pt x="51" y="592"/>
                </a:lnTo>
                <a:lnTo>
                  <a:pt x="101" y="542"/>
                </a:lnTo>
                <a:lnTo>
                  <a:pt x="140" y="504"/>
                </a:lnTo>
                <a:lnTo>
                  <a:pt x="178" y="466"/>
                </a:lnTo>
                <a:lnTo>
                  <a:pt x="216" y="416"/>
                </a:lnTo>
                <a:lnTo>
                  <a:pt x="254" y="391"/>
                </a:lnTo>
                <a:lnTo>
                  <a:pt x="280" y="353"/>
                </a:lnTo>
                <a:lnTo>
                  <a:pt x="318" y="315"/>
                </a:lnTo>
                <a:lnTo>
                  <a:pt x="343" y="290"/>
                </a:lnTo>
                <a:lnTo>
                  <a:pt x="356" y="265"/>
                </a:lnTo>
                <a:lnTo>
                  <a:pt x="381" y="239"/>
                </a:lnTo>
                <a:lnTo>
                  <a:pt x="394" y="227"/>
                </a:lnTo>
                <a:lnTo>
                  <a:pt x="407" y="214"/>
                </a:lnTo>
                <a:lnTo>
                  <a:pt x="420" y="189"/>
                </a:lnTo>
                <a:lnTo>
                  <a:pt x="432" y="189"/>
                </a:lnTo>
                <a:lnTo>
                  <a:pt x="432" y="176"/>
                </a:lnTo>
              </a:path>
            </a:pathLst>
          </a:custGeom>
          <a:solidFill>
            <a:srgbClr val="FF0000"/>
          </a:solidFill>
          <a:ln w="12700">
            <a:solidFill>
              <a:srgbClr val="000000"/>
            </a:solidFill>
            <a:round/>
          </a:ln>
        </p:spPr>
        <p:txBody>
          <a:bodyPr/>
          <a:lstStyle/>
          <a:p>
            <a:endParaRPr lang="zh-CN" altLang="en-US"/>
          </a:p>
        </p:txBody>
      </p:sp>
      <p:sp>
        <p:nvSpPr>
          <p:cNvPr id="78906" name="Freeform 58"/>
          <p:cNvSpPr>
            <a:spLocks noChangeArrowheads="1"/>
          </p:cNvSpPr>
          <p:nvPr/>
        </p:nvSpPr>
        <p:spPr bwMode="auto">
          <a:xfrm>
            <a:off x="6897688" y="3196168"/>
            <a:ext cx="768350" cy="726017"/>
          </a:xfrm>
          <a:custGeom>
            <a:avLst/>
            <a:gdLst>
              <a:gd name="T0" fmla="*/ 0 w 1209"/>
              <a:gd name="T1" fmla="*/ 50 h 857"/>
              <a:gd name="T2" fmla="*/ 26 w 1209"/>
              <a:gd name="T3" fmla="*/ 0 h 857"/>
              <a:gd name="T4" fmla="*/ 89 w 1209"/>
              <a:gd name="T5" fmla="*/ 63 h 857"/>
              <a:gd name="T6" fmla="*/ 140 w 1209"/>
              <a:gd name="T7" fmla="*/ 126 h 857"/>
              <a:gd name="T8" fmla="*/ 204 w 1209"/>
              <a:gd name="T9" fmla="*/ 176 h 857"/>
              <a:gd name="T10" fmla="*/ 255 w 1209"/>
              <a:gd name="T11" fmla="*/ 227 h 857"/>
              <a:gd name="T12" fmla="*/ 318 w 1209"/>
              <a:gd name="T13" fmla="*/ 277 h 857"/>
              <a:gd name="T14" fmla="*/ 382 w 1209"/>
              <a:gd name="T15" fmla="*/ 327 h 857"/>
              <a:gd name="T16" fmla="*/ 496 w 1209"/>
              <a:gd name="T17" fmla="*/ 416 h 857"/>
              <a:gd name="T18" fmla="*/ 547 w 1209"/>
              <a:gd name="T19" fmla="*/ 453 h 857"/>
              <a:gd name="T20" fmla="*/ 611 w 1209"/>
              <a:gd name="T21" fmla="*/ 491 h 857"/>
              <a:gd name="T22" fmla="*/ 674 w 1209"/>
              <a:gd name="T23" fmla="*/ 529 h 857"/>
              <a:gd name="T24" fmla="*/ 725 w 1209"/>
              <a:gd name="T25" fmla="*/ 554 h 857"/>
              <a:gd name="T26" fmla="*/ 789 w 1209"/>
              <a:gd name="T27" fmla="*/ 592 h 857"/>
              <a:gd name="T28" fmla="*/ 840 w 1209"/>
              <a:gd name="T29" fmla="*/ 617 h 857"/>
              <a:gd name="T30" fmla="*/ 967 w 1209"/>
              <a:gd name="T31" fmla="*/ 668 h 857"/>
              <a:gd name="T32" fmla="*/ 1018 w 1209"/>
              <a:gd name="T33" fmla="*/ 693 h 857"/>
              <a:gd name="T34" fmla="*/ 1069 w 1209"/>
              <a:gd name="T35" fmla="*/ 718 h 857"/>
              <a:gd name="T36" fmla="*/ 1107 w 1209"/>
              <a:gd name="T37" fmla="*/ 731 h 857"/>
              <a:gd name="T38" fmla="*/ 1145 w 1209"/>
              <a:gd name="T39" fmla="*/ 743 h 857"/>
              <a:gd name="T40" fmla="*/ 1171 w 1209"/>
              <a:gd name="T41" fmla="*/ 768 h 857"/>
              <a:gd name="T42" fmla="*/ 1183 w 1209"/>
              <a:gd name="T43" fmla="*/ 781 h 857"/>
              <a:gd name="T44" fmla="*/ 1196 w 1209"/>
              <a:gd name="T45" fmla="*/ 781 h 857"/>
              <a:gd name="T46" fmla="*/ 1209 w 1209"/>
              <a:gd name="T47" fmla="*/ 794 h 857"/>
              <a:gd name="T48" fmla="*/ 1196 w 1209"/>
              <a:gd name="T49" fmla="*/ 794 h 857"/>
              <a:gd name="T50" fmla="*/ 1196 w 1209"/>
              <a:gd name="T51" fmla="*/ 806 h 857"/>
              <a:gd name="T52" fmla="*/ 1183 w 1209"/>
              <a:gd name="T53" fmla="*/ 806 h 857"/>
              <a:gd name="T54" fmla="*/ 1171 w 1209"/>
              <a:gd name="T55" fmla="*/ 819 h 857"/>
              <a:gd name="T56" fmla="*/ 1145 w 1209"/>
              <a:gd name="T57" fmla="*/ 819 h 857"/>
              <a:gd name="T58" fmla="*/ 1132 w 1209"/>
              <a:gd name="T59" fmla="*/ 819 h 857"/>
              <a:gd name="T60" fmla="*/ 1107 w 1209"/>
              <a:gd name="T61" fmla="*/ 831 h 857"/>
              <a:gd name="T62" fmla="*/ 1043 w 1209"/>
              <a:gd name="T63" fmla="*/ 844 h 857"/>
              <a:gd name="T64" fmla="*/ 980 w 1209"/>
              <a:gd name="T65" fmla="*/ 844 h 857"/>
              <a:gd name="T66" fmla="*/ 942 w 1209"/>
              <a:gd name="T67" fmla="*/ 844 h 857"/>
              <a:gd name="T68" fmla="*/ 903 w 1209"/>
              <a:gd name="T69" fmla="*/ 857 h 857"/>
              <a:gd name="T70" fmla="*/ 865 w 1209"/>
              <a:gd name="T71" fmla="*/ 857 h 857"/>
              <a:gd name="T72" fmla="*/ 827 w 1209"/>
              <a:gd name="T73" fmla="*/ 857 h 857"/>
              <a:gd name="T74" fmla="*/ 776 w 1209"/>
              <a:gd name="T75" fmla="*/ 857 h 857"/>
              <a:gd name="T76" fmla="*/ 738 w 1209"/>
              <a:gd name="T77" fmla="*/ 844 h 857"/>
              <a:gd name="T78" fmla="*/ 700 w 1209"/>
              <a:gd name="T79" fmla="*/ 844 h 857"/>
              <a:gd name="T80" fmla="*/ 674 w 1209"/>
              <a:gd name="T81" fmla="*/ 831 h 857"/>
              <a:gd name="T82" fmla="*/ 636 w 1209"/>
              <a:gd name="T83" fmla="*/ 831 h 857"/>
              <a:gd name="T84" fmla="*/ 624 w 1209"/>
              <a:gd name="T85" fmla="*/ 819 h 857"/>
              <a:gd name="T86" fmla="*/ 598 w 1209"/>
              <a:gd name="T87" fmla="*/ 806 h 857"/>
              <a:gd name="T88" fmla="*/ 585 w 1209"/>
              <a:gd name="T89" fmla="*/ 794 h 857"/>
              <a:gd name="T90" fmla="*/ 573 w 1209"/>
              <a:gd name="T91" fmla="*/ 781 h 857"/>
              <a:gd name="T92" fmla="*/ 560 w 1209"/>
              <a:gd name="T93" fmla="*/ 768 h 857"/>
              <a:gd name="T94" fmla="*/ 547 w 1209"/>
              <a:gd name="T95" fmla="*/ 743 h 857"/>
              <a:gd name="T96" fmla="*/ 535 w 1209"/>
              <a:gd name="T97" fmla="*/ 731 h 857"/>
              <a:gd name="T98" fmla="*/ 509 w 1209"/>
              <a:gd name="T99" fmla="*/ 693 h 857"/>
              <a:gd name="T100" fmla="*/ 484 w 1209"/>
              <a:gd name="T101" fmla="*/ 668 h 857"/>
              <a:gd name="T102" fmla="*/ 445 w 1209"/>
              <a:gd name="T103" fmla="*/ 630 h 857"/>
              <a:gd name="T104" fmla="*/ 407 w 1209"/>
              <a:gd name="T105" fmla="*/ 579 h 857"/>
              <a:gd name="T106" fmla="*/ 369 w 1209"/>
              <a:gd name="T107" fmla="*/ 529 h 857"/>
              <a:gd name="T108" fmla="*/ 331 w 1209"/>
              <a:gd name="T109" fmla="*/ 479 h 857"/>
              <a:gd name="T110" fmla="*/ 280 w 1209"/>
              <a:gd name="T111" fmla="*/ 416 h 857"/>
              <a:gd name="T112" fmla="*/ 229 w 1209"/>
              <a:gd name="T113" fmla="*/ 353 h 857"/>
              <a:gd name="T114" fmla="*/ 178 w 1209"/>
              <a:gd name="T115" fmla="*/ 290 h 857"/>
              <a:gd name="T116" fmla="*/ 127 w 1209"/>
              <a:gd name="T117" fmla="*/ 214 h 857"/>
              <a:gd name="T118" fmla="*/ 64 w 1209"/>
              <a:gd name="T119" fmla="*/ 138 h 857"/>
              <a:gd name="T120" fmla="*/ 0 w 1209"/>
              <a:gd name="T121" fmla="*/ 5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857">
                <a:moveTo>
                  <a:pt x="0" y="50"/>
                </a:moveTo>
                <a:lnTo>
                  <a:pt x="26" y="0"/>
                </a:lnTo>
                <a:lnTo>
                  <a:pt x="89" y="63"/>
                </a:lnTo>
                <a:lnTo>
                  <a:pt x="140" y="126"/>
                </a:lnTo>
                <a:lnTo>
                  <a:pt x="204" y="176"/>
                </a:lnTo>
                <a:lnTo>
                  <a:pt x="255" y="227"/>
                </a:lnTo>
                <a:lnTo>
                  <a:pt x="318" y="277"/>
                </a:lnTo>
                <a:lnTo>
                  <a:pt x="382" y="327"/>
                </a:lnTo>
                <a:lnTo>
                  <a:pt x="496" y="416"/>
                </a:lnTo>
                <a:lnTo>
                  <a:pt x="547" y="453"/>
                </a:lnTo>
                <a:lnTo>
                  <a:pt x="611" y="491"/>
                </a:lnTo>
                <a:lnTo>
                  <a:pt x="674" y="529"/>
                </a:lnTo>
                <a:lnTo>
                  <a:pt x="725" y="554"/>
                </a:lnTo>
                <a:lnTo>
                  <a:pt x="789" y="592"/>
                </a:lnTo>
                <a:lnTo>
                  <a:pt x="840" y="617"/>
                </a:lnTo>
                <a:lnTo>
                  <a:pt x="967" y="668"/>
                </a:lnTo>
                <a:lnTo>
                  <a:pt x="1018" y="693"/>
                </a:lnTo>
                <a:lnTo>
                  <a:pt x="1069" y="718"/>
                </a:lnTo>
                <a:lnTo>
                  <a:pt x="1107" y="731"/>
                </a:lnTo>
                <a:lnTo>
                  <a:pt x="1145" y="743"/>
                </a:lnTo>
                <a:lnTo>
                  <a:pt x="1171" y="768"/>
                </a:lnTo>
                <a:lnTo>
                  <a:pt x="1183" y="781"/>
                </a:lnTo>
                <a:lnTo>
                  <a:pt x="1196" y="781"/>
                </a:lnTo>
                <a:lnTo>
                  <a:pt x="1209" y="794"/>
                </a:lnTo>
                <a:lnTo>
                  <a:pt x="1196" y="794"/>
                </a:lnTo>
                <a:lnTo>
                  <a:pt x="1196" y="806"/>
                </a:lnTo>
                <a:lnTo>
                  <a:pt x="1183" y="806"/>
                </a:lnTo>
                <a:lnTo>
                  <a:pt x="1171" y="819"/>
                </a:lnTo>
                <a:lnTo>
                  <a:pt x="1145" y="819"/>
                </a:lnTo>
                <a:lnTo>
                  <a:pt x="1132" y="819"/>
                </a:lnTo>
                <a:lnTo>
                  <a:pt x="1107" y="831"/>
                </a:lnTo>
                <a:lnTo>
                  <a:pt x="1043" y="844"/>
                </a:lnTo>
                <a:lnTo>
                  <a:pt x="980" y="844"/>
                </a:lnTo>
                <a:lnTo>
                  <a:pt x="942" y="844"/>
                </a:lnTo>
                <a:lnTo>
                  <a:pt x="903" y="857"/>
                </a:lnTo>
                <a:lnTo>
                  <a:pt x="865" y="857"/>
                </a:lnTo>
                <a:lnTo>
                  <a:pt x="827" y="857"/>
                </a:lnTo>
                <a:lnTo>
                  <a:pt x="776" y="857"/>
                </a:lnTo>
                <a:lnTo>
                  <a:pt x="738" y="844"/>
                </a:lnTo>
                <a:lnTo>
                  <a:pt x="700" y="844"/>
                </a:lnTo>
                <a:lnTo>
                  <a:pt x="674" y="831"/>
                </a:lnTo>
                <a:lnTo>
                  <a:pt x="636" y="831"/>
                </a:lnTo>
                <a:lnTo>
                  <a:pt x="624" y="819"/>
                </a:lnTo>
                <a:lnTo>
                  <a:pt x="598" y="806"/>
                </a:lnTo>
                <a:lnTo>
                  <a:pt x="585" y="794"/>
                </a:lnTo>
                <a:lnTo>
                  <a:pt x="573" y="781"/>
                </a:lnTo>
                <a:lnTo>
                  <a:pt x="560" y="768"/>
                </a:lnTo>
                <a:lnTo>
                  <a:pt x="547" y="743"/>
                </a:lnTo>
                <a:lnTo>
                  <a:pt x="535" y="731"/>
                </a:lnTo>
                <a:lnTo>
                  <a:pt x="509" y="693"/>
                </a:lnTo>
                <a:lnTo>
                  <a:pt x="484" y="668"/>
                </a:lnTo>
                <a:lnTo>
                  <a:pt x="445" y="630"/>
                </a:lnTo>
                <a:lnTo>
                  <a:pt x="407" y="579"/>
                </a:lnTo>
                <a:lnTo>
                  <a:pt x="369" y="529"/>
                </a:lnTo>
                <a:lnTo>
                  <a:pt x="331" y="479"/>
                </a:lnTo>
                <a:lnTo>
                  <a:pt x="280" y="416"/>
                </a:lnTo>
                <a:lnTo>
                  <a:pt x="229" y="353"/>
                </a:lnTo>
                <a:lnTo>
                  <a:pt x="178" y="290"/>
                </a:lnTo>
                <a:lnTo>
                  <a:pt x="127" y="214"/>
                </a:lnTo>
                <a:lnTo>
                  <a:pt x="64" y="138"/>
                </a:lnTo>
                <a:lnTo>
                  <a:pt x="0" y="50"/>
                </a:lnTo>
              </a:path>
            </a:pathLst>
          </a:custGeom>
          <a:solidFill>
            <a:srgbClr val="FF0000"/>
          </a:solidFill>
          <a:ln w="12700">
            <a:solidFill>
              <a:srgbClr val="000000"/>
            </a:solidFill>
            <a:round/>
          </a:ln>
        </p:spPr>
        <p:txBody>
          <a:bodyPr/>
          <a:lstStyle/>
          <a:p>
            <a:endParaRPr lang="zh-CN" altLang="en-US"/>
          </a:p>
        </p:txBody>
      </p:sp>
      <p:sp>
        <p:nvSpPr>
          <p:cNvPr id="51220"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游</a:t>
            </a:r>
            <a:r>
              <a:rPr lang="zh-CN" altLang="en-US" sz="6000">
                <a:solidFill>
                  <a:srgbClr val="FF0000"/>
                </a:solidFill>
                <a:latin typeface="楷体" panose="02010609060101010101" pitchFamily="49" charset="-122"/>
                <a:ea typeface="楷体" panose="02010609060101010101" pitchFamily="49" charset="-122"/>
              </a:rPr>
              <a:t>泳</a:t>
            </a:r>
            <a:r>
              <a:rPr lang="zh-CN" altLang="en-US" sz="6000">
                <a:latin typeface="楷体" panose="02010609060101010101" pitchFamily="49" charset="-122"/>
                <a:ea typeface="楷体" panose="02010609060101010101" pitchFamily="49" charset="-122"/>
              </a:rPr>
              <a:t>　</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287964" y="4917017"/>
            <a:ext cx="3113087"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永字第二笔横短竖要长、带钩，右边撇和捺位置靠上、分两笔写。</a:t>
            </a:r>
            <a:endParaRPr lang="zh-CN" altLang="en-US" sz="2000" b="1" dirty="0">
              <a:solidFill>
                <a:schemeClr val="tx1"/>
              </a:solidFill>
              <a:latin typeface="+mj-ea"/>
              <a:ea typeface="+mj-ea"/>
            </a:endParaRPr>
          </a:p>
        </p:txBody>
      </p:sp>
      <p:sp>
        <p:nvSpPr>
          <p:cNvPr id="51222"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泳</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61302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yǒng</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15964" y="41677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27" name="TextBox 26"/>
          <p:cNvSpPr txBox="1">
            <a:spLocks noChangeArrowheads="1"/>
          </p:cNvSpPr>
          <p:nvPr/>
        </p:nvSpPr>
        <p:spPr bwMode="auto">
          <a:xfrm>
            <a:off x="715963" y="52768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蛙泳   游泳运动</a:t>
            </a:r>
            <a:endParaRPr lang="zh-CN" altLang="en-US" sz="2200" b="1" dirty="0" smtClean="0">
              <a:solidFill>
                <a:srgbClr val="000000"/>
              </a:solidFill>
              <a:latin typeface="+mj-ea"/>
              <a:ea typeface="+mj-ea"/>
            </a:endParaRPr>
          </a:p>
        </p:txBody>
      </p:sp>
      <p:sp>
        <p:nvSpPr>
          <p:cNvPr id="30" name="TextBox 29"/>
          <p:cNvSpPr txBox="1">
            <a:spLocks noChangeArrowheads="1"/>
          </p:cNvSpPr>
          <p:nvPr/>
        </p:nvSpPr>
        <p:spPr bwMode="auto">
          <a:xfrm>
            <a:off x="715963" y="5831417"/>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暑假里我学会了游泳。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15964" y="4724401"/>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Y  </a:t>
            </a:r>
            <a:r>
              <a:rPr lang="zh-CN" altLang="en-US" sz="2200" b="1" dirty="0" smtClean="0">
                <a:solidFill>
                  <a:srgbClr val="0000FF"/>
                </a:solidFill>
                <a:latin typeface="+mj-ea"/>
                <a:ea typeface="+mj-ea"/>
              </a:rPr>
              <a:t>部首：</a:t>
            </a:r>
            <a:r>
              <a:rPr lang="zh-CN" altLang="en-US" sz="2200" b="1" dirty="0" smtClean="0">
                <a:latin typeface="+mj-ea"/>
                <a:ea typeface="+mj-ea"/>
              </a:rPr>
              <a:t>氵</a:t>
            </a:r>
            <a:endParaRPr lang="zh-CN" altLang="en-US" sz="2200" b="1" dirty="0" smtClean="0">
              <a:latin typeface="+mj-ea"/>
              <a:ea typeface="+mj-ea"/>
            </a:endParaRPr>
          </a:p>
        </p:txBody>
      </p:sp>
      <p:grpSp>
        <p:nvGrpSpPr>
          <p:cNvPr id="51228"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8899"/>
                                        </p:tgtEl>
                                        <p:attrNameLst>
                                          <p:attrName>style.visibility</p:attrName>
                                        </p:attrNameLst>
                                      </p:cBhvr>
                                      <p:to>
                                        <p:strVal val="visible"/>
                                      </p:to>
                                    </p:set>
                                    <p:animEffect transition="in" filter="wipe(up)">
                                      <p:cBhvr>
                                        <p:cTn id="19" dur="500"/>
                                        <p:tgtEl>
                                          <p:spTgt spid="7889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8900"/>
                                        </p:tgtEl>
                                        <p:attrNameLst>
                                          <p:attrName>style.visibility</p:attrName>
                                        </p:attrNameLst>
                                      </p:cBhvr>
                                      <p:to>
                                        <p:strVal val="visible"/>
                                      </p:to>
                                    </p:set>
                                    <p:animEffect transition="in" filter="wipe(up)">
                                      <p:cBhvr>
                                        <p:cTn id="24" dur="500"/>
                                        <p:tgtEl>
                                          <p:spTgt spid="789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8901"/>
                                        </p:tgtEl>
                                        <p:attrNameLst>
                                          <p:attrName>style.visibility</p:attrName>
                                        </p:attrNameLst>
                                      </p:cBhvr>
                                      <p:to>
                                        <p:strVal val="visible"/>
                                      </p:to>
                                    </p:set>
                                    <p:animEffect transition="in" filter="wipe(down)">
                                      <p:cBhvr>
                                        <p:cTn id="29" dur="500"/>
                                        <p:tgtEl>
                                          <p:spTgt spid="7890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8904"/>
                                        </p:tgtEl>
                                        <p:attrNameLst>
                                          <p:attrName>style.visibility</p:attrName>
                                        </p:attrNameLst>
                                      </p:cBhvr>
                                      <p:to>
                                        <p:strVal val="visible"/>
                                      </p:to>
                                    </p:set>
                                    <p:animEffect transition="in" filter="wipe(left)">
                                      <p:cBhvr>
                                        <p:cTn id="34" dur="500"/>
                                        <p:tgtEl>
                                          <p:spTgt spid="789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8903"/>
                                        </p:tgtEl>
                                        <p:attrNameLst>
                                          <p:attrName>style.visibility</p:attrName>
                                        </p:attrNameLst>
                                      </p:cBhvr>
                                      <p:to>
                                        <p:strVal val="visible"/>
                                      </p:to>
                                    </p:set>
                                    <p:animEffect transition="in" filter="wipe(up)">
                                      <p:cBhvr>
                                        <p:cTn id="39" dur="500"/>
                                        <p:tgtEl>
                                          <p:spTgt spid="789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8902"/>
                                        </p:tgtEl>
                                        <p:attrNameLst>
                                          <p:attrName>style.visibility</p:attrName>
                                        </p:attrNameLst>
                                      </p:cBhvr>
                                      <p:to>
                                        <p:strVal val="visible"/>
                                      </p:to>
                                    </p:set>
                                    <p:animEffect transition="in" filter="wipe(up)">
                                      <p:cBhvr>
                                        <p:cTn id="44" dur="500"/>
                                        <p:tgtEl>
                                          <p:spTgt spid="789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8905"/>
                                        </p:tgtEl>
                                        <p:attrNameLst>
                                          <p:attrName>style.visibility</p:attrName>
                                        </p:attrNameLst>
                                      </p:cBhvr>
                                      <p:to>
                                        <p:strVal val="visible"/>
                                      </p:to>
                                    </p:set>
                                    <p:animEffect transition="in" filter="wipe(up)">
                                      <p:cBhvr>
                                        <p:cTn id="49" dur="500"/>
                                        <p:tgtEl>
                                          <p:spTgt spid="7890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78906"/>
                                        </p:tgtEl>
                                        <p:attrNameLst>
                                          <p:attrName>style.visibility</p:attrName>
                                        </p:attrNameLst>
                                      </p:cBhvr>
                                      <p:to>
                                        <p:strVal val="visible"/>
                                      </p:to>
                                    </p:set>
                                    <p:animEffect transition="in" filter="wipe(up)">
                                      <p:cBhvr>
                                        <p:cTn id="54" dur="500"/>
                                        <p:tgtEl>
                                          <p:spTgt spid="7890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arn(inVertical)">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0" name="Rectangle 24"/>
          <p:cNvSpPr>
            <a:spLocks noChangeArrowheads="1"/>
          </p:cNvSpPr>
          <p:nvPr/>
        </p:nvSpPr>
        <p:spPr bwMode="auto">
          <a:xfrm>
            <a:off x="5875183" y="2216151"/>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zh-CN" altLang="en-US" sz="1000">
                <a:solidFill>
                  <a:srgbClr val="000000"/>
                </a:solidFill>
                <a:latin typeface="Times New Roman" panose="02020603050405020304" pitchFamily="18" charset="0"/>
              </a:rPr>
              <a:t> </a:t>
            </a:r>
            <a:endParaRPr lang="zh-CN" altLang="en-US"/>
          </a:p>
        </p:txBody>
      </p:sp>
      <p:sp>
        <p:nvSpPr>
          <p:cNvPr id="80924" name="Freeform 28"/>
          <p:cNvSpPr>
            <a:spLocks noChangeArrowheads="1"/>
          </p:cNvSpPr>
          <p:nvPr/>
        </p:nvSpPr>
        <p:spPr bwMode="auto">
          <a:xfrm>
            <a:off x="6189664" y="2292351"/>
            <a:ext cx="420687" cy="1727200"/>
          </a:xfrm>
          <a:custGeom>
            <a:avLst/>
            <a:gdLst>
              <a:gd name="T0" fmla="*/ 153 w 662"/>
              <a:gd name="T1" fmla="*/ 1470 h 2040"/>
              <a:gd name="T2" fmla="*/ 191 w 662"/>
              <a:gd name="T3" fmla="*/ 1483 h 2040"/>
              <a:gd name="T4" fmla="*/ 242 w 662"/>
              <a:gd name="T5" fmla="*/ 1521 h 2040"/>
              <a:gd name="T6" fmla="*/ 306 w 662"/>
              <a:gd name="T7" fmla="*/ 1546 h 2040"/>
              <a:gd name="T8" fmla="*/ 369 w 662"/>
              <a:gd name="T9" fmla="*/ 1597 h 2040"/>
              <a:gd name="T10" fmla="*/ 433 w 662"/>
              <a:gd name="T11" fmla="*/ 1635 h 2040"/>
              <a:gd name="T12" fmla="*/ 484 w 662"/>
              <a:gd name="T13" fmla="*/ 1673 h 2040"/>
              <a:gd name="T14" fmla="*/ 522 w 662"/>
              <a:gd name="T15" fmla="*/ 1711 h 2040"/>
              <a:gd name="T16" fmla="*/ 573 w 662"/>
              <a:gd name="T17" fmla="*/ 1761 h 2040"/>
              <a:gd name="T18" fmla="*/ 624 w 662"/>
              <a:gd name="T19" fmla="*/ 1825 h 2040"/>
              <a:gd name="T20" fmla="*/ 649 w 662"/>
              <a:gd name="T21" fmla="*/ 1888 h 2040"/>
              <a:gd name="T22" fmla="*/ 662 w 662"/>
              <a:gd name="T23" fmla="*/ 1951 h 2040"/>
              <a:gd name="T24" fmla="*/ 649 w 662"/>
              <a:gd name="T25" fmla="*/ 2002 h 2040"/>
              <a:gd name="T26" fmla="*/ 637 w 662"/>
              <a:gd name="T27" fmla="*/ 2040 h 2040"/>
              <a:gd name="T28" fmla="*/ 611 w 662"/>
              <a:gd name="T29" fmla="*/ 2040 h 2040"/>
              <a:gd name="T30" fmla="*/ 573 w 662"/>
              <a:gd name="T31" fmla="*/ 2002 h 2040"/>
              <a:gd name="T32" fmla="*/ 535 w 662"/>
              <a:gd name="T33" fmla="*/ 1964 h 2040"/>
              <a:gd name="T34" fmla="*/ 509 w 662"/>
              <a:gd name="T35" fmla="*/ 1926 h 2040"/>
              <a:gd name="T36" fmla="*/ 458 w 662"/>
              <a:gd name="T37" fmla="*/ 1875 h 2040"/>
              <a:gd name="T38" fmla="*/ 395 w 662"/>
              <a:gd name="T39" fmla="*/ 1812 h 2040"/>
              <a:gd name="T40" fmla="*/ 319 w 662"/>
              <a:gd name="T41" fmla="*/ 1723 h 2040"/>
              <a:gd name="T42" fmla="*/ 217 w 662"/>
              <a:gd name="T43" fmla="*/ 1635 h 2040"/>
              <a:gd name="T44" fmla="*/ 102 w 662"/>
              <a:gd name="T45" fmla="*/ 1521 h 2040"/>
              <a:gd name="T46" fmla="*/ 51 w 662"/>
              <a:gd name="T47" fmla="*/ 1495 h 2040"/>
              <a:gd name="T48" fmla="*/ 13 w 662"/>
              <a:gd name="T49" fmla="*/ 1470 h 2040"/>
              <a:gd name="T50" fmla="*/ 0 w 662"/>
              <a:gd name="T51" fmla="*/ 1445 h 2040"/>
              <a:gd name="T52" fmla="*/ 0 w 662"/>
              <a:gd name="T53" fmla="*/ 1419 h 2040"/>
              <a:gd name="T54" fmla="*/ 0 w 662"/>
              <a:gd name="T55" fmla="*/ 1394 h 2040"/>
              <a:gd name="T56" fmla="*/ 13 w 662"/>
              <a:gd name="T57" fmla="*/ 1331 h 2040"/>
              <a:gd name="T58" fmla="*/ 39 w 662"/>
              <a:gd name="T59" fmla="*/ 1229 h 2040"/>
              <a:gd name="T60" fmla="*/ 64 w 662"/>
              <a:gd name="T61" fmla="*/ 1102 h 2040"/>
              <a:gd name="T62" fmla="*/ 102 w 662"/>
              <a:gd name="T63" fmla="*/ 963 h 2040"/>
              <a:gd name="T64" fmla="*/ 128 w 662"/>
              <a:gd name="T65" fmla="*/ 836 h 2040"/>
              <a:gd name="T66" fmla="*/ 140 w 662"/>
              <a:gd name="T67" fmla="*/ 722 h 2040"/>
              <a:gd name="T68" fmla="*/ 166 w 662"/>
              <a:gd name="T69" fmla="*/ 621 h 2040"/>
              <a:gd name="T70" fmla="*/ 191 w 662"/>
              <a:gd name="T71" fmla="*/ 444 h 2040"/>
              <a:gd name="T72" fmla="*/ 204 w 662"/>
              <a:gd name="T73" fmla="*/ 279 h 2040"/>
              <a:gd name="T74" fmla="*/ 217 w 662"/>
              <a:gd name="T75" fmla="*/ 215 h 2040"/>
              <a:gd name="T76" fmla="*/ 204 w 662"/>
              <a:gd name="T77" fmla="*/ 152 h 2040"/>
              <a:gd name="T78" fmla="*/ 204 w 662"/>
              <a:gd name="T79" fmla="*/ 114 h 2040"/>
              <a:gd name="T80" fmla="*/ 191 w 662"/>
              <a:gd name="T81" fmla="*/ 89 h 2040"/>
              <a:gd name="T82" fmla="*/ 153 w 662"/>
              <a:gd name="T83" fmla="*/ 63 h 2040"/>
              <a:gd name="T84" fmla="*/ 153 w 662"/>
              <a:gd name="T85" fmla="*/ 25 h 2040"/>
              <a:gd name="T86" fmla="*/ 179 w 662"/>
              <a:gd name="T87" fmla="*/ 13 h 2040"/>
              <a:gd name="T88" fmla="*/ 204 w 662"/>
              <a:gd name="T89" fmla="*/ 0 h 2040"/>
              <a:gd name="T90" fmla="*/ 242 w 662"/>
              <a:gd name="T91" fmla="*/ 13 h 2040"/>
              <a:gd name="T92" fmla="*/ 293 w 662"/>
              <a:gd name="T93" fmla="*/ 25 h 2040"/>
              <a:gd name="T94" fmla="*/ 344 w 662"/>
              <a:gd name="T95" fmla="*/ 51 h 2040"/>
              <a:gd name="T96" fmla="*/ 382 w 662"/>
              <a:gd name="T97" fmla="*/ 101 h 2040"/>
              <a:gd name="T98" fmla="*/ 395 w 662"/>
              <a:gd name="T99" fmla="*/ 139 h 2040"/>
              <a:gd name="T100" fmla="*/ 382 w 662"/>
              <a:gd name="T101" fmla="*/ 190 h 2040"/>
              <a:gd name="T102" fmla="*/ 369 w 662"/>
              <a:gd name="T103" fmla="*/ 279 h 2040"/>
              <a:gd name="T104" fmla="*/ 344 w 662"/>
              <a:gd name="T105" fmla="*/ 380 h 2040"/>
              <a:gd name="T106" fmla="*/ 331 w 662"/>
              <a:gd name="T107" fmla="*/ 520 h 2040"/>
              <a:gd name="T108" fmla="*/ 293 w 662"/>
              <a:gd name="T109" fmla="*/ 684 h 2040"/>
              <a:gd name="T110" fmla="*/ 255 w 662"/>
              <a:gd name="T111" fmla="*/ 824 h 2040"/>
              <a:gd name="T112" fmla="*/ 191 w 662"/>
              <a:gd name="T113" fmla="*/ 1090 h 2040"/>
              <a:gd name="T114" fmla="*/ 153 w 662"/>
              <a:gd name="T115" fmla="*/ 1204 h 2040"/>
              <a:gd name="T116" fmla="*/ 128 w 662"/>
              <a:gd name="T117" fmla="*/ 1293 h 2040"/>
              <a:gd name="T118" fmla="*/ 115 w 662"/>
              <a:gd name="T119" fmla="*/ 1356 h 2040"/>
              <a:gd name="T120" fmla="*/ 115 w 662"/>
              <a:gd name="T121" fmla="*/ 1394 h 2040"/>
              <a:gd name="T122" fmla="*/ 115 w 662"/>
              <a:gd name="T123" fmla="*/ 1419 h 2040"/>
              <a:gd name="T124" fmla="*/ 140 w 662"/>
              <a:gd name="T125" fmla="*/ 1457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2" h="2040">
                <a:moveTo>
                  <a:pt x="140" y="1457"/>
                </a:moveTo>
                <a:lnTo>
                  <a:pt x="153" y="1470"/>
                </a:lnTo>
                <a:lnTo>
                  <a:pt x="179" y="1483"/>
                </a:lnTo>
                <a:lnTo>
                  <a:pt x="191" y="1483"/>
                </a:lnTo>
                <a:lnTo>
                  <a:pt x="217" y="1508"/>
                </a:lnTo>
                <a:lnTo>
                  <a:pt x="242" y="1521"/>
                </a:lnTo>
                <a:lnTo>
                  <a:pt x="268" y="1533"/>
                </a:lnTo>
                <a:lnTo>
                  <a:pt x="306" y="1546"/>
                </a:lnTo>
                <a:lnTo>
                  <a:pt x="331" y="1571"/>
                </a:lnTo>
                <a:lnTo>
                  <a:pt x="369" y="1597"/>
                </a:lnTo>
                <a:lnTo>
                  <a:pt x="408" y="1609"/>
                </a:lnTo>
                <a:lnTo>
                  <a:pt x="433" y="1635"/>
                </a:lnTo>
                <a:lnTo>
                  <a:pt x="458" y="1660"/>
                </a:lnTo>
                <a:lnTo>
                  <a:pt x="484" y="1673"/>
                </a:lnTo>
                <a:lnTo>
                  <a:pt x="509" y="1698"/>
                </a:lnTo>
                <a:lnTo>
                  <a:pt x="522" y="1711"/>
                </a:lnTo>
                <a:lnTo>
                  <a:pt x="548" y="1736"/>
                </a:lnTo>
                <a:lnTo>
                  <a:pt x="573" y="1761"/>
                </a:lnTo>
                <a:lnTo>
                  <a:pt x="598" y="1799"/>
                </a:lnTo>
                <a:lnTo>
                  <a:pt x="624" y="1825"/>
                </a:lnTo>
                <a:lnTo>
                  <a:pt x="637" y="1863"/>
                </a:lnTo>
                <a:lnTo>
                  <a:pt x="649" y="1888"/>
                </a:lnTo>
                <a:lnTo>
                  <a:pt x="662" y="1926"/>
                </a:lnTo>
                <a:lnTo>
                  <a:pt x="662" y="1951"/>
                </a:lnTo>
                <a:lnTo>
                  <a:pt x="662" y="1977"/>
                </a:lnTo>
                <a:lnTo>
                  <a:pt x="649" y="2002"/>
                </a:lnTo>
                <a:lnTo>
                  <a:pt x="649" y="2027"/>
                </a:lnTo>
                <a:lnTo>
                  <a:pt x="637" y="2040"/>
                </a:lnTo>
                <a:lnTo>
                  <a:pt x="624" y="2040"/>
                </a:lnTo>
                <a:lnTo>
                  <a:pt x="611" y="2040"/>
                </a:lnTo>
                <a:lnTo>
                  <a:pt x="598" y="2027"/>
                </a:lnTo>
                <a:lnTo>
                  <a:pt x="573" y="2002"/>
                </a:lnTo>
                <a:lnTo>
                  <a:pt x="560" y="1977"/>
                </a:lnTo>
                <a:lnTo>
                  <a:pt x="535" y="1964"/>
                </a:lnTo>
                <a:lnTo>
                  <a:pt x="522" y="1951"/>
                </a:lnTo>
                <a:lnTo>
                  <a:pt x="509" y="1926"/>
                </a:lnTo>
                <a:lnTo>
                  <a:pt x="484" y="1901"/>
                </a:lnTo>
                <a:lnTo>
                  <a:pt x="458" y="1875"/>
                </a:lnTo>
                <a:lnTo>
                  <a:pt x="420" y="1837"/>
                </a:lnTo>
                <a:lnTo>
                  <a:pt x="395" y="1812"/>
                </a:lnTo>
                <a:lnTo>
                  <a:pt x="357" y="1761"/>
                </a:lnTo>
                <a:lnTo>
                  <a:pt x="319" y="1723"/>
                </a:lnTo>
                <a:lnTo>
                  <a:pt x="280" y="1698"/>
                </a:lnTo>
                <a:lnTo>
                  <a:pt x="217" y="1635"/>
                </a:lnTo>
                <a:lnTo>
                  <a:pt x="153" y="1571"/>
                </a:lnTo>
                <a:lnTo>
                  <a:pt x="102" y="1521"/>
                </a:lnTo>
                <a:lnTo>
                  <a:pt x="77" y="1508"/>
                </a:lnTo>
                <a:lnTo>
                  <a:pt x="51" y="1495"/>
                </a:lnTo>
                <a:lnTo>
                  <a:pt x="26" y="1483"/>
                </a:lnTo>
                <a:lnTo>
                  <a:pt x="13" y="1470"/>
                </a:lnTo>
                <a:lnTo>
                  <a:pt x="13" y="1457"/>
                </a:lnTo>
                <a:lnTo>
                  <a:pt x="0" y="1445"/>
                </a:lnTo>
                <a:lnTo>
                  <a:pt x="0" y="1432"/>
                </a:lnTo>
                <a:lnTo>
                  <a:pt x="0" y="1419"/>
                </a:lnTo>
                <a:lnTo>
                  <a:pt x="0" y="1407"/>
                </a:lnTo>
                <a:lnTo>
                  <a:pt x="0" y="1394"/>
                </a:lnTo>
                <a:lnTo>
                  <a:pt x="13" y="1369"/>
                </a:lnTo>
                <a:lnTo>
                  <a:pt x="13" y="1331"/>
                </a:lnTo>
                <a:lnTo>
                  <a:pt x="26" y="1293"/>
                </a:lnTo>
                <a:lnTo>
                  <a:pt x="39" y="1229"/>
                </a:lnTo>
                <a:lnTo>
                  <a:pt x="51" y="1178"/>
                </a:lnTo>
                <a:lnTo>
                  <a:pt x="64" y="1102"/>
                </a:lnTo>
                <a:lnTo>
                  <a:pt x="77" y="1026"/>
                </a:lnTo>
                <a:lnTo>
                  <a:pt x="102" y="963"/>
                </a:lnTo>
                <a:lnTo>
                  <a:pt x="115" y="900"/>
                </a:lnTo>
                <a:lnTo>
                  <a:pt x="128" y="836"/>
                </a:lnTo>
                <a:lnTo>
                  <a:pt x="140" y="786"/>
                </a:lnTo>
                <a:lnTo>
                  <a:pt x="140" y="722"/>
                </a:lnTo>
                <a:lnTo>
                  <a:pt x="153" y="672"/>
                </a:lnTo>
                <a:lnTo>
                  <a:pt x="166" y="621"/>
                </a:lnTo>
                <a:lnTo>
                  <a:pt x="179" y="532"/>
                </a:lnTo>
                <a:lnTo>
                  <a:pt x="191" y="444"/>
                </a:lnTo>
                <a:lnTo>
                  <a:pt x="191" y="355"/>
                </a:lnTo>
                <a:lnTo>
                  <a:pt x="204" y="279"/>
                </a:lnTo>
                <a:lnTo>
                  <a:pt x="204" y="241"/>
                </a:lnTo>
                <a:lnTo>
                  <a:pt x="217" y="215"/>
                </a:lnTo>
                <a:lnTo>
                  <a:pt x="204" y="177"/>
                </a:lnTo>
                <a:lnTo>
                  <a:pt x="204" y="152"/>
                </a:lnTo>
                <a:lnTo>
                  <a:pt x="204" y="127"/>
                </a:lnTo>
                <a:lnTo>
                  <a:pt x="204" y="114"/>
                </a:lnTo>
                <a:lnTo>
                  <a:pt x="191" y="101"/>
                </a:lnTo>
                <a:lnTo>
                  <a:pt x="191" y="89"/>
                </a:lnTo>
                <a:lnTo>
                  <a:pt x="166" y="76"/>
                </a:lnTo>
                <a:lnTo>
                  <a:pt x="153" y="63"/>
                </a:lnTo>
                <a:lnTo>
                  <a:pt x="153" y="51"/>
                </a:lnTo>
                <a:lnTo>
                  <a:pt x="153" y="25"/>
                </a:lnTo>
                <a:lnTo>
                  <a:pt x="166" y="13"/>
                </a:lnTo>
                <a:lnTo>
                  <a:pt x="179" y="13"/>
                </a:lnTo>
                <a:lnTo>
                  <a:pt x="191" y="0"/>
                </a:lnTo>
                <a:lnTo>
                  <a:pt x="204" y="0"/>
                </a:lnTo>
                <a:lnTo>
                  <a:pt x="217" y="0"/>
                </a:lnTo>
                <a:lnTo>
                  <a:pt x="242" y="13"/>
                </a:lnTo>
                <a:lnTo>
                  <a:pt x="268" y="13"/>
                </a:lnTo>
                <a:lnTo>
                  <a:pt x="293" y="25"/>
                </a:lnTo>
                <a:lnTo>
                  <a:pt x="319" y="38"/>
                </a:lnTo>
                <a:lnTo>
                  <a:pt x="344" y="51"/>
                </a:lnTo>
                <a:lnTo>
                  <a:pt x="369" y="76"/>
                </a:lnTo>
                <a:lnTo>
                  <a:pt x="382" y="101"/>
                </a:lnTo>
                <a:lnTo>
                  <a:pt x="395" y="114"/>
                </a:lnTo>
                <a:lnTo>
                  <a:pt x="395" y="139"/>
                </a:lnTo>
                <a:lnTo>
                  <a:pt x="382" y="165"/>
                </a:lnTo>
                <a:lnTo>
                  <a:pt x="382" y="190"/>
                </a:lnTo>
                <a:lnTo>
                  <a:pt x="369" y="228"/>
                </a:lnTo>
                <a:lnTo>
                  <a:pt x="369" y="279"/>
                </a:lnTo>
                <a:lnTo>
                  <a:pt x="357" y="329"/>
                </a:lnTo>
                <a:lnTo>
                  <a:pt x="344" y="380"/>
                </a:lnTo>
                <a:lnTo>
                  <a:pt x="344" y="444"/>
                </a:lnTo>
                <a:lnTo>
                  <a:pt x="331" y="520"/>
                </a:lnTo>
                <a:lnTo>
                  <a:pt x="306" y="596"/>
                </a:lnTo>
                <a:lnTo>
                  <a:pt x="293" y="684"/>
                </a:lnTo>
                <a:lnTo>
                  <a:pt x="280" y="748"/>
                </a:lnTo>
                <a:lnTo>
                  <a:pt x="255" y="824"/>
                </a:lnTo>
                <a:lnTo>
                  <a:pt x="229" y="963"/>
                </a:lnTo>
                <a:lnTo>
                  <a:pt x="191" y="1090"/>
                </a:lnTo>
                <a:lnTo>
                  <a:pt x="166" y="1153"/>
                </a:lnTo>
                <a:lnTo>
                  <a:pt x="153" y="1204"/>
                </a:lnTo>
                <a:lnTo>
                  <a:pt x="140" y="1254"/>
                </a:lnTo>
                <a:lnTo>
                  <a:pt x="128" y="1293"/>
                </a:lnTo>
                <a:lnTo>
                  <a:pt x="115" y="1331"/>
                </a:lnTo>
                <a:lnTo>
                  <a:pt x="115" y="1356"/>
                </a:lnTo>
                <a:lnTo>
                  <a:pt x="115" y="1381"/>
                </a:lnTo>
                <a:lnTo>
                  <a:pt x="115" y="1394"/>
                </a:lnTo>
                <a:lnTo>
                  <a:pt x="102" y="1407"/>
                </a:lnTo>
                <a:lnTo>
                  <a:pt x="115" y="1419"/>
                </a:lnTo>
                <a:lnTo>
                  <a:pt x="128" y="1445"/>
                </a:lnTo>
                <a:lnTo>
                  <a:pt x="140" y="1457"/>
                </a:lnTo>
              </a:path>
            </a:pathLst>
          </a:custGeom>
          <a:solidFill>
            <a:srgbClr val="FF0000"/>
          </a:solidFill>
          <a:ln w="12700">
            <a:solidFill>
              <a:srgbClr val="000000"/>
            </a:solidFill>
            <a:round/>
          </a:ln>
        </p:spPr>
        <p:txBody>
          <a:bodyPr/>
          <a:lstStyle/>
          <a:p>
            <a:endParaRPr lang="zh-CN" altLang="en-US"/>
          </a:p>
        </p:txBody>
      </p:sp>
      <p:sp>
        <p:nvSpPr>
          <p:cNvPr id="80929" name="Freeform 33"/>
          <p:cNvSpPr>
            <a:spLocks noChangeArrowheads="1"/>
          </p:cNvSpPr>
          <p:nvPr/>
        </p:nvSpPr>
        <p:spPr bwMode="auto">
          <a:xfrm>
            <a:off x="6756401" y="3492500"/>
            <a:ext cx="112713" cy="838200"/>
          </a:xfrm>
          <a:custGeom>
            <a:avLst/>
            <a:gdLst>
              <a:gd name="T0" fmla="*/ 13 w 178"/>
              <a:gd name="T1" fmla="*/ 89 h 989"/>
              <a:gd name="T2" fmla="*/ 0 w 178"/>
              <a:gd name="T3" fmla="*/ 51 h 989"/>
              <a:gd name="T4" fmla="*/ 13 w 178"/>
              <a:gd name="T5" fmla="*/ 13 h 989"/>
              <a:gd name="T6" fmla="*/ 38 w 178"/>
              <a:gd name="T7" fmla="*/ 0 h 989"/>
              <a:gd name="T8" fmla="*/ 76 w 178"/>
              <a:gd name="T9" fmla="*/ 0 h 989"/>
              <a:gd name="T10" fmla="*/ 115 w 178"/>
              <a:gd name="T11" fmla="*/ 13 h 989"/>
              <a:gd name="T12" fmla="*/ 153 w 178"/>
              <a:gd name="T13" fmla="*/ 26 h 989"/>
              <a:gd name="T14" fmla="*/ 153 w 178"/>
              <a:gd name="T15" fmla="*/ 51 h 989"/>
              <a:gd name="T16" fmla="*/ 153 w 178"/>
              <a:gd name="T17" fmla="*/ 102 h 989"/>
              <a:gd name="T18" fmla="*/ 153 w 178"/>
              <a:gd name="T19" fmla="*/ 165 h 989"/>
              <a:gd name="T20" fmla="*/ 165 w 178"/>
              <a:gd name="T21" fmla="*/ 279 h 989"/>
              <a:gd name="T22" fmla="*/ 178 w 178"/>
              <a:gd name="T23" fmla="*/ 469 h 989"/>
              <a:gd name="T24" fmla="*/ 178 w 178"/>
              <a:gd name="T25" fmla="*/ 634 h 989"/>
              <a:gd name="T26" fmla="*/ 178 w 178"/>
              <a:gd name="T27" fmla="*/ 722 h 989"/>
              <a:gd name="T28" fmla="*/ 165 w 178"/>
              <a:gd name="T29" fmla="*/ 811 h 989"/>
              <a:gd name="T30" fmla="*/ 165 w 178"/>
              <a:gd name="T31" fmla="*/ 875 h 989"/>
              <a:gd name="T32" fmla="*/ 153 w 178"/>
              <a:gd name="T33" fmla="*/ 913 h 989"/>
              <a:gd name="T34" fmla="*/ 153 w 178"/>
              <a:gd name="T35" fmla="*/ 951 h 989"/>
              <a:gd name="T36" fmla="*/ 153 w 178"/>
              <a:gd name="T37" fmla="*/ 976 h 989"/>
              <a:gd name="T38" fmla="*/ 127 w 178"/>
              <a:gd name="T39" fmla="*/ 989 h 989"/>
              <a:gd name="T40" fmla="*/ 102 w 178"/>
              <a:gd name="T41" fmla="*/ 951 h 989"/>
              <a:gd name="T42" fmla="*/ 76 w 178"/>
              <a:gd name="T43" fmla="*/ 900 h 989"/>
              <a:gd name="T44" fmla="*/ 51 w 178"/>
              <a:gd name="T45" fmla="*/ 849 h 989"/>
              <a:gd name="T46" fmla="*/ 51 w 178"/>
              <a:gd name="T47" fmla="*/ 811 h 989"/>
              <a:gd name="T48" fmla="*/ 51 w 178"/>
              <a:gd name="T49" fmla="*/ 773 h 989"/>
              <a:gd name="T50" fmla="*/ 51 w 178"/>
              <a:gd name="T51" fmla="*/ 710 h 989"/>
              <a:gd name="T52" fmla="*/ 64 w 178"/>
              <a:gd name="T53" fmla="*/ 621 h 989"/>
              <a:gd name="T54" fmla="*/ 76 w 178"/>
              <a:gd name="T55" fmla="*/ 482 h 989"/>
              <a:gd name="T56" fmla="*/ 76 w 178"/>
              <a:gd name="T57" fmla="*/ 330 h 989"/>
              <a:gd name="T58" fmla="*/ 64 w 178"/>
              <a:gd name="T59" fmla="*/ 241 h 989"/>
              <a:gd name="T60" fmla="*/ 51 w 178"/>
              <a:gd name="T61" fmla="*/ 190 h 989"/>
              <a:gd name="T62" fmla="*/ 38 w 178"/>
              <a:gd name="T63" fmla="*/ 152 h 989"/>
              <a:gd name="T64" fmla="*/ 25 w 178"/>
              <a:gd name="T65" fmla="*/ 12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989">
                <a:moveTo>
                  <a:pt x="25" y="114"/>
                </a:moveTo>
                <a:lnTo>
                  <a:pt x="13" y="89"/>
                </a:lnTo>
                <a:lnTo>
                  <a:pt x="13" y="76"/>
                </a:lnTo>
                <a:lnTo>
                  <a:pt x="0" y="51"/>
                </a:lnTo>
                <a:lnTo>
                  <a:pt x="13" y="26"/>
                </a:lnTo>
                <a:lnTo>
                  <a:pt x="13" y="13"/>
                </a:lnTo>
                <a:lnTo>
                  <a:pt x="25" y="13"/>
                </a:lnTo>
                <a:lnTo>
                  <a:pt x="38" y="0"/>
                </a:lnTo>
                <a:lnTo>
                  <a:pt x="51" y="0"/>
                </a:lnTo>
                <a:lnTo>
                  <a:pt x="76" y="0"/>
                </a:lnTo>
                <a:lnTo>
                  <a:pt x="89" y="0"/>
                </a:lnTo>
                <a:lnTo>
                  <a:pt x="115" y="13"/>
                </a:lnTo>
                <a:lnTo>
                  <a:pt x="153" y="13"/>
                </a:lnTo>
                <a:lnTo>
                  <a:pt x="153" y="26"/>
                </a:lnTo>
                <a:lnTo>
                  <a:pt x="153" y="38"/>
                </a:lnTo>
                <a:lnTo>
                  <a:pt x="153" y="51"/>
                </a:lnTo>
                <a:lnTo>
                  <a:pt x="153" y="76"/>
                </a:lnTo>
                <a:lnTo>
                  <a:pt x="153" y="102"/>
                </a:lnTo>
                <a:lnTo>
                  <a:pt x="153" y="127"/>
                </a:lnTo>
                <a:lnTo>
                  <a:pt x="153" y="165"/>
                </a:lnTo>
                <a:lnTo>
                  <a:pt x="165" y="203"/>
                </a:lnTo>
                <a:lnTo>
                  <a:pt x="165" y="279"/>
                </a:lnTo>
                <a:lnTo>
                  <a:pt x="165" y="368"/>
                </a:lnTo>
                <a:lnTo>
                  <a:pt x="178" y="469"/>
                </a:lnTo>
                <a:lnTo>
                  <a:pt x="178" y="570"/>
                </a:lnTo>
                <a:lnTo>
                  <a:pt x="178" y="634"/>
                </a:lnTo>
                <a:lnTo>
                  <a:pt x="178" y="684"/>
                </a:lnTo>
                <a:lnTo>
                  <a:pt x="178" y="722"/>
                </a:lnTo>
                <a:lnTo>
                  <a:pt x="165" y="773"/>
                </a:lnTo>
                <a:lnTo>
                  <a:pt x="165" y="811"/>
                </a:lnTo>
                <a:lnTo>
                  <a:pt x="165" y="837"/>
                </a:lnTo>
                <a:lnTo>
                  <a:pt x="165" y="875"/>
                </a:lnTo>
                <a:lnTo>
                  <a:pt x="165" y="900"/>
                </a:lnTo>
                <a:lnTo>
                  <a:pt x="153" y="913"/>
                </a:lnTo>
                <a:lnTo>
                  <a:pt x="153" y="938"/>
                </a:lnTo>
                <a:lnTo>
                  <a:pt x="153" y="951"/>
                </a:lnTo>
                <a:lnTo>
                  <a:pt x="153" y="963"/>
                </a:lnTo>
                <a:lnTo>
                  <a:pt x="153" y="976"/>
                </a:lnTo>
                <a:lnTo>
                  <a:pt x="140" y="989"/>
                </a:lnTo>
                <a:lnTo>
                  <a:pt x="127" y="989"/>
                </a:lnTo>
                <a:lnTo>
                  <a:pt x="115" y="976"/>
                </a:lnTo>
                <a:lnTo>
                  <a:pt x="102" y="951"/>
                </a:lnTo>
                <a:lnTo>
                  <a:pt x="89" y="925"/>
                </a:lnTo>
                <a:lnTo>
                  <a:pt x="76" y="900"/>
                </a:lnTo>
                <a:lnTo>
                  <a:pt x="64" y="875"/>
                </a:lnTo>
                <a:lnTo>
                  <a:pt x="51" y="849"/>
                </a:lnTo>
                <a:lnTo>
                  <a:pt x="51" y="824"/>
                </a:lnTo>
                <a:lnTo>
                  <a:pt x="51" y="811"/>
                </a:lnTo>
                <a:lnTo>
                  <a:pt x="51" y="786"/>
                </a:lnTo>
                <a:lnTo>
                  <a:pt x="51" y="773"/>
                </a:lnTo>
                <a:lnTo>
                  <a:pt x="51" y="735"/>
                </a:lnTo>
                <a:lnTo>
                  <a:pt x="51" y="710"/>
                </a:lnTo>
                <a:lnTo>
                  <a:pt x="64" y="672"/>
                </a:lnTo>
                <a:lnTo>
                  <a:pt x="64" y="621"/>
                </a:lnTo>
                <a:lnTo>
                  <a:pt x="64" y="570"/>
                </a:lnTo>
                <a:lnTo>
                  <a:pt x="76" y="482"/>
                </a:lnTo>
                <a:lnTo>
                  <a:pt x="76" y="406"/>
                </a:lnTo>
                <a:lnTo>
                  <a:pt x="76" y="330"/>
                </a:lnTo>
                <a:lnTo>
                  <a:pt x="64" y="266"/>
                </a:lnTo>
                <a:lnTo>
                  <a:pt x="64" y="241"/>
                </a:lnTo>
                <a:lnTo>
                  <a:pt x="51" y="216"/>
                </a:lnTo>
                <a:lnTo>
                  <a:pt x="51" y="190"/>
                </a:lnTo>
                <a:lnTo>
                  <a:pt x="38" y="178"/>
                </a:lnTo>
                <a:lnTo>
                  <a:pt x="38" y="152"/>
                </a:lnTo>
                <a:lnTo>
                  <a:pt x="25" y="140"/>
                </a:lnTo>
                <a:lnTo>
                  <a:pt x="25" y="127"/>
                </a:lnTo>
                <a:lnTo>
                  <a:pt x="25" y="114"/>
                </a:lnTo>
              </a:path>
            </a:pathLst>
          </a:custGeom>
          <a:solidFill>
            <a:srgbClr val="FF0000"/>
          </a:solidFill>
          <a:ln w="12700">
            <a:solidFill>
              <a:srgbClr val="000000"/>
            </a:solidFill>
            <a:round/>
          </a:ln>
        </p:spPr>
        <p:txBody>
          <a:bodyPr/>
          <a:lstStyle/>
          <a:p>
            <a:endParaRPr lang="zh-CN" altLang="en-US"/>
          </a:p>
        </p:txBody>
      </p:sp>
      <p:sp>
        <p:nvSpPr>
          <p:cNvPr id="80930" name="Freeform 34"/>
          <p:cNvSpPr>
            <a:spLocks noChangeArrowheads="1"/>
          </p:cNvSpPr>
          <p:nvPr/>
        </p:nvSpPr>
        <p:spPr bwMode="auto">
          <a:xfrm>
            <a:off x="6811964" y="3386667"/>
            <a:ext cx="485775" cy="996951"/>
          </a:xfrm>
          <a:custGeom>
            <a:avLst/>
            <a:gdLst>
              <a:gd name="T0" fmla="*/ 611 w 763"/>
              <a:gd name="T1" fmla="*/ 671 h 1178"/>
              <a:gd name="T2" fmla="*/ 598 w 763"/>
              <a:gd name="T3" fmla="*/ 608 h 1178"/>
              <a:gd name="T4" fmla="*/ 598 w 763"/>
              <a:gd name="T5" fmla="*/ 532 h 1178"/>
              <a:gd name="T6" fmla="*/ 598 w 763"/>
              <a:gd name="T7" fmla="*/ 456 h 1178"/>
              <a:gd name="T8" fmla="*/ 585 w 763"/>
              <a:gd name="T9" fmla="*/ 354 h 1178"/>
              <a:gd name="T10" fmla="*/ 585 w 763"/>
              <a:gd name="T11" fmla="*/ 278 h 1178"/>
              <a:gd name="T12" fmla="*/ 573 w 763"/>
              <a:gd name="T13" fmla="*/ 228 h 1178"/>
              <a:gd name="T14" fmla="*/ 560 w 763"/>
              <a:gd name="T15" fmla="*/ 190 h 1178"/>
              <a:gd name="T16" fmla="*/ 534 w 763"/>
              <a:gd name="T17" fmla="*/ 164 h 1178"/>
              <a:gd name="T18" fmla="*/ 509 w 763"/>
              <a:gd name="T19" fmla="*/ 164 h 1178"/>
              <a:gd name="T20" fmla="*/ 458 w 763"/>
              <a:gd name="T21" fmla="*/ 164 h 1178"/>
              <a:gd name="T22" fmla="*/ 394 w 763"/>
              <a:gd name="T23" fmla="*/ 164 h 1178"/>
              <a:gd name="T24" fmla="*/ 318 w 763"/>
              <a:gd name="T25" fmla="*/ 177 h 1178"/>
              <a:gd name="T26" fmla="*/ 229 w 763"/>
              <a:gd name="T27" fmla="*/ 177 h 1178"/>
              <a:gd name="T28" fmla="*/ 115 w 763"/>
              <a:gd name="T29" fmla="*/ 190 h 1178"/>
              <a:gd name="T30" fmla="*/ 0 w 763"/>
              <a:gd name="T31" fmla="*/ 215 h 1178"/>
              <a:gd name="T32" fmla="*/ 51 w 763"/>
              <a:gd name="T33" fmla="*/ 126 h 1178"/>
              <a:gd name="T34" fmla="*/ 165 w 763"/>
              <a:gd name="T35" fmla="*/ 114 h 1178"/>
              <a:gd name="T36" fmla="*/ 255 w 763"/>
              <a:gd name="T37" fmla="*/ 88 h 1178"/>
              <a:gd name="T38" fmla="*/ 331 w 763"/>
              <a:gd name="T39" fmla="*/ 76 h 1178"/>
              <a:gd name="T40" fmla="*/ 407 w 763"/>
              <a:gd name="T41" fmla="*/ 63 h 1178"/>
              <a:gd name="T42" fmla="*/ 458 w 763"/>
              <a:gd name="T43" fmla="*/ 50 h 1178"/>
              <a:gd name="T44" fmla="*/ 484 w 763"/>
              <a:gd name="T45" fmla="*/ 38 h 1178"/>
              <a:gd name="T46" fmla="*/ 522 w 763"/>
              <a:gd name="T47" fmla="*/ 25 h 1178"/>
              <a:gd name="T48" fmla="*/ 560 w 763"/>
              <a:gd name="T49" fmla="*/ 12 h 1178"/>
              <a:gd name="T50" fmla="*/ 598 w 763"/>
              <a:gd name="T51" fmla="*/ 12 h 1178"/>
              <a:gd name="T52" fmla="*/ 649 w 763"/>
              <a:gd name="T53" fmla="*/ 50 h 1178"/>
              <a:gd name="T54" fmla="*/ 713 w 763"/>
              <a:gd name="T55" fmla="*/ 88 h 1178"/>
              <a:gd name="T56" fmla="*/ 738 w 763"/>
              <a:gd name="T57" fmla="*/ 114 h 1178"/>
              <a:gd name="T58" fmla="*/ 763 w 763"/>
              <a:gd name="T59" fmla="*/ 126 h 1178"/>
              <a:gd name="T60" fmla="*/ 763 w 763"/>
              <a:gd name="T61" fmla="*/ 152 h 1178"/>
              <a:gd name="T62" fmla="*/ 763 w 763"/>
              <a:gd name="T63" fmla="*/ 177 h 1178"/>
              <a:gd name="T64" fmla="*/ 738 w 763"/>
              <a:gd name="T65" fmla="*/ 202 h 1178"/>
              <a:gd name="T66" fmla="*/ 738 w 763"/>
              <a:gd name="T67" fmla="*/ 228 h 1178"/>
              <a:gd name="T68" fmla="*/ 725 w 763"/>
              <a:gd name="T69" fmla="*/ 266 h 1178"/>
              <a:gd name="T70" fmla="*/ 725 w 763"/>
              <a:gd name="T71" fmla="*/ 304 h 1178"/>
              <a:gd name="T72" fmla="*/ 725 w 763"/>
              <a:gd name="T73" fmla="*/ 367 h 1178"/>
              <a:gd name="T74" fmla="*/ 725 w 763"/>
              <a:gd name="T75" fmla="*/ 430 h 1178"/>
              <a:gd name="T76" fmla="*/ 725 w 763"/>
              <a:gd name="T77" fmla="*/ 506 h 1178"/>
              <a:gd name="T78" fmla="*/ 738 w 763"/>
              <a:gd name="T79" fmla="*/ 582 h 1178"/>
              <a:gd name="T80" fmla="*/ 738 w 763"/>
              <a:gd name="T81" fmla="*/ 760 h 1178"/>
              <a:gd name="T82" fmla="*/ 738 w 763"/>
              <a:gd name="T83" fmla="*/ 899 h 1178"/>
              <a:gd name="T84" fmla="*/ 713 w 763"/>
              <a:gd name="T85" fmla="*/ 1001 h 1178"/>
              <a:gd name="T86" fmla="*/ 687 w 763"/>
              <a:gd name="T87" fmla="*/ 1077 h 1178"/>
              <a:gd name="T88" fmla="*/ 662 w 763"/>
              <a:gd name="T89" fmla="*/ 1127 h 1178"/>
              <a:gd name="T90" fmla="*/ 636 w 763"/>
              <a:gd name="T91" fmla="*/ 1153 h 1178"/>
              <a:gd name="T92" fmla="*/ 611 w 763"/>
              <a:gd name="T93" fmla="*/ 1178 h 1178"/>
              <a:gd name="T94" fmla="*/ 573 w 763"/>
              <a:gd name="T95" fmla="*/ 1153 h 1178"/>
              <a:gd name="T96" fmla="*/ 560 w 763"/>
              <a:gd name="T97" fmla="*/ 1102 h 1178"/>
              <a:gd name="T98" fmla="*/ 547 w 763"/>
              <a:gd name="T99" fmla="*/ 1051 h 1178"/>
              <a:gd name="T100" fmla="*/ 522 w 763"/>
              <a:gd name="T101" fmla="*/ 1001 h 1178"/>
              <a:gd name="T102" fmla="*/ 484 w 763"/>
              <a:gd name="T103" fmla="*/ 925 h 1178"/>
              <a:gd name="T104" fmla="*/ 433 w 763"/>
              <a:gd name="T105" fmla="*/ 836 h 1178"/>
              <a:gd name="T106" fmla="*/ 496 w 763"/>
              <a:gd name="T107" fmla="*/ 848 h 1178"/>
              <a:gd name="T108" fmla="*/ 560 w 763"/>
              <a:gd name="T109" fmla="*/ 836 h 1178"/>
              <a:gd name="T110" fmla="*/ 585 w 763"/>
              <a:gd name="T111" fmla="*/ 836 h 1178"/>
              <a:gd name="T112" fmla="*/ 611 w 763"/>
              <a:gd name="T113" fmla="*/ 810 h 1178"/>
              <a:gd name="T114" fmla="*/ 611 w 763"/>
              <a:gd name="T115" fmla="*/ 760 h 1178"/>
              <a:gd name="T116" fmla="*/ 611 w 763"/>
              <a:gd name="T117" fmla="*/ 68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3" h="1178">
                <a:moveTo>
                  <a:pt x="611" y="684"/>
                </a:moveTo>
                <a:lnTo>
                  <a:pt x="611" y="671"/>
                </a:lnTo>
                <a:lnTo>
                  <a:pt x="611" y="633"/>
                </a:lnTo>
                <a:lnTo>
                  <a:pt x="598" y="608"/>
                </a:lnTo>
                <a:lnTo>
                  <a:pt x="598" y="570"/>
                </a:lnTo>
                <a:lnTo>
                  <a:pt x="598" y="532"/>
                </a:lnTo>
                <a:lnTo>
                  <a:pt x="598" y="494"/>
                </a:lnTo>
                <a:lnTo>
                  <a:pt x="598" y="456"/>
                </a:lnTo>
                <a:lnTo>
                  <a:pt x="598" y="405"/>
                </a:lnTo>
                <a:lnTo>
                  <a:pt x="585" y="354"/>
                </a:lnTo>
                <a:lnTo>
                  <a:pt x="585" y="316"/>
                </a:lnTo>
                <a:lnTo>
                  <a:pt x="585" y="278"/>
                </a:lnTo>
                <a:lnTo>
                  <a:pt x="573" y="253"/>
                </a:lnTo>
                <a:lnTo>
                  <a:pt x="573" y="228"/>
                </a:lnTo>
                <a:lnTo>
                  <a:pt x="560" y="202"/>
                </a:lnTo>
                <a:lnTo>
                  <a:pt x="560" y="190"/>
                </a:lnTo>
                <a:lnTo>
                  <a:pt x="547" y="177"/>
                </a:lnTo>
                <a:lnTo>
                  <a:pt x="534" y="164"/>
                </a:lnTo>
                <a:lnTo>
                  <a:pt x="522" y="164"/>
                </a:lnTo>
                <a:lnTo>
                  <a:pt x="509" y="164"/>
                </a:lnTo>
                <a:lnTo>
                  <a:pt x="484" y="164"/>
                </a:lnTo>
                <a:lnTo>
                  <a:pt x="458" y="164"/>
                </a:lnTo>
                <a:lnTo>
                  <a:pt x="433" y="164"/>
                </a:lnTo>
                <a:lnTo>
                  <a:pt x="394" y="164"/>
                </a:lnTo>
                <a:lnTo>
                  <a:pt x="356" y="164"/>
                </a:lnTo>
                <a:lnTo>
                  <a:pt x="318" y="177"/>
                </a:lnTo>
                <a:lnTo>
                  <a:pt x="280" y="177"/>
                </a:lnTo>
                <a:lnTo>
                  <a:pt x="229" y="177"/>
                </a:lnTo>
                <a:lnTo>
                  <a:pt x="178" y="190"/>
                </a:lnTo>
                <a:lnTo>
                  <a:pt x="115" y="190"/>
                </a:lnTo>
                <a:lnTo>
                  <a:pt x="64" y="202"/>
                </a:lnTo>
                <a:lnTo>
                  <a:pt x="0" y="215"/>
                </a:lnTo>
                <a:lnTo>
                  <a:pt x="0" y="139"/>
                </a:lnTo>
                <a:lnTo>
                  <a:pt x="51" y="126"/>
                </a:lnTo>
                <a:lnTo>
                  <a:pt x="115" y="126"/>
                </a:lnTo>
                <a:lnTo>
                  <a:pt x="165" y="114"/>
                </a:lnTo>
                <a:lnTo>
                  <a:pt x="216" y="101"/>
                </a:lnTo>
                <a:lnTo>
                  <a:pt x="255" y="88"/>
                </a:lnTo>
                <a:lnTo>
                  <a:pt x="305" y="88"/>
                </a:lnTo>
                <a:lnTo>
                  <a:pt x="331" y="76"/>
                </a:lnTo>
                <a:lnTo>
                  <a:pt x="369" y="76"/>
                </a:lnTo>
                <a:lnTo>
                  <a:pt x="407" y="63"/>
                </a:lnTo>
                <a:lnTo>
                  <a:pt x="433" y="63"/>
                </a:lnTo>
                <a:lnTo>
                  <a:pt x="458" y="50"/>
                </a:lnTo>
                <a:lnTo>
                  <a:pt x="471" y="50"/>
                </a:lnTo>
                <a:lnTo>
                  <a:pt x="484" y="38"/>
                </a:lnTo>
                <a:lnTo>
                  <a:pt x="509" y="38"/>
                </a:lnTo>
                <a:lnTo>
                  <a:pt x="522" y="25"/>
                </a:lnTo>
                <a:lnTo>
                  <a:pt x="547" y="12"/>
                </a:lnTo>
                <a:lnTo>
                  <a:pt x="560" y="12"/>
                </a:lnTo>
                <a:lnTo>
                  <a:pt x="573" y="0"/>
                </a:lnTo>
                <a:lnTo>
                  <a:pt x="598" y="12"/>
                </a:lnTo>
                <a:lnTo>
                  <a:pt x="623" y="25"/>
                </a:lnTo>
                <a:lnTo>
                  <a:pt x="649" y="50"/>
                </a:lnTo>
                <a:lnTo>
                  <a:pt x="687" y="76"/>
                </a:lnTo>
                <a:lnTo>
                  <a:pt x="713" y="88"/>
                </a:lnTo>
                <a:lnTo>
                  <a:pt x="725" y="101"/>
                </a:lnTo>
                <a:lnTo>
                  <a:pt x="738" y="114"/>
                </a:lnTo>
                <a:lnTo>
                  <a:pt x="751" y="126"/>
                </a:lnTo>
                <a:lnTo>
                  <a:pt x="763" y="126"/>
                </a:lnTo>
                <a:lnTo>
                  <a:pt x="763" y="139"/>
                </a:lnTo>
                <a:lnTo>
                  <a:pt x="763" y="152"/>
                </a:lnTo>
                <a:lnTo>
                  <a:pt x="763" y="164"/>
                </a:lnTo>
                <a:lnTo>
                  <a:pt x="763" y="177"/>
                </a:lnTo>
                <a:lnTo>
                  <a:pt x="751" y="202"/>
                </a:lnTo>
                <a:lnTo>
                  <a:pt x="738" y="202"/>
                </a:lnTo>
                <a:lnTo>
                  <a:pt x="738" y="215"/>
                </a:lnTo>
                <a:lnTo>
                  <a:pt x="738" y="228"/>
                </a:lnTo>
                <a:lnTo>
                  <a:pt x="725" y="240"/>
                </a:lnTo>
                <a:lnTo>
                  <a:pt x="725" y="266"/>
                </a:lnTo>
                <a:lnTo>
                  <a:pt x="725" y="278"/>
                </a:lnTo>
                <a:lnTo>
                  <a:pt x="725" y="304"/>
                </a:lnTo>
                <a:lnTo>
                  <a:pt x="725" y="329"/>
                </a:lnTo>
                <a:lnTo>
                  <a:pt x="725" y="367"/>
                </a:lnTo>
                <a:lnTo>
                  <a:pt x="725" y="392"/>
                </a:lnTo>
                <a:lnTo>
                  <a:pt x="725" y="430"/>
                </a:lnTo>
                <a:lnTo>
                  <a:pt x="725" y="468"/>
                </a:lnTo>
                <a:lnTo>
                  <a:pt x="725" y="506"/>
                </a:lnTo>
                <a:lnTo>
                  <a:pt x="738" y="544"/>
                </a:lnTo>
                <a:lnTo>
                  <a:pt x="738" y="582"/>
                </a:lnTo>
                <a:lnTo>
                  <a:pt x="738" y="671"/>
                </a:lnTo>
                <a:lnTo>
                  <a:pt x="738" y="760"/>
                </a:lnTo>
                <a:lnTo>
                  <a:pt x="738" y="836"/>
                </a:lnTo>
                <a:lnTo>
                  <a:pt x="738" y="899"/>
                </a:lnTo>
                <a:lnTo>
                  <a:pt x="725" y="950"/>
                </a:lnTo>
                <a:lnTo>
                  <a:pt x="713" y="1001"/>
                </a:lnTo>
                <a:lnTo>
                  <a:pt x="700" y="1039"/>
                </a:lnTo>
                <a:lnTo>
                  <a:pt x="687" y="1077"/>
                </a:lnTo>
                <a:lnTo>
                  <a:pt x="674" y="1102"/>
                </a:lnTo>
                <a:lnTo>
                  <a:pt x="662" y="1127"/>
                </a:lnTo>
                <a:lnTo>
                  <a:pt x="649" y="1140"/>
                </a:lnTo>
                <a:lnTo>
                  <a:pt x="636" y="1153"/>
                </a:lnTo>
                <a:lnTo>
                  <a:pt x="623" y="1165"/>
                </a:lnTo>
                <a:lnTo>
                  <a:pt x="611" y="1178"/>
                </a:lnTo>
                <a:lnTo>
                  <a:pt x="585" y="1165"/>
                </a:lnTo>
                <a:lnTo>
                  <a:pt x="573" y="1153"/>
                </a:lnTo>
                <a:lnTo>
                  <a:pt x="573" y="1127"/>
                </a:lnTo>
                <a:lnTo>
                  <a:pt x="560" y="1102"/>
                </a:lnTo>
                <a:lnTo>
                  <a:pt x="560" y="1077"/>
                </a:lnTo>
                <a:lnTo>
                  <a:pt x="547" y="1051"/>
                </a:lnTo>
                <a:lnTo>
                  <a:pt x="534" y="1026"/>
                </a:lnTo>
                <a:lnTo>
                  <a:pt x="522" y="1001"/>
                </a:lnTo>
                <a:lnTo>
                  <a:pt x="496" y="963"/>
                </a:lnTo>
                <a:lnTo>
                  <a:pt x="484" y="925"/>
                </a:lnTo>
                <a:lnTo>
                  <a:pt x="458" y="886"/>
                </a:lnTo>
                <a:lnTo>
                  <a:pt x="433" y="836"/>
                </a:lnTo>
                <a:lnTo>
                  <a:pt x="471" y="836"/>
                </a:lnTo>
                <a:lnTo>
                  <a:pt x="496" y="848"/>
                </a:lnTo>
                <a:lnTo>
                  <a:pt x="534" y="848"/>
                </a:lnTo>
                <a:lnTo>
                  <a:pt x="560" y="836"/>
                </a:lnTo>
                <a:lnTo>
                  <a:pt x="573" y="836"/>
                </a:lnTo>
                <a:lnTo>
                  <a:pt x="585" y="836"/>
                </a:lnTo>
                <a:lnTo>
                  <a:pt x="598" y="823"/>
                </a:lnTo>
                <a:lnTo>
                  <a:pt x="611" y="810"/>
                </a:lnTo>
                <a:lnTo>
                  <a:pt x="611" y="798"/>
                </a:lnTo>
                <a:lnTo>
                  <a:pt x="611" y="760"/>
                </a:lnTo>
                <a:lnTo>
                  <a:pt x="611" y="734"/>
                </a:lnTo>
                <a:lnTo>
                  <a:pt x="611" y="684"/>
                </a:lnTo>
              </a:path>
            </a:pathLst>
          </a:custGeom>
          <a:solidFill>
            <a:srgbClr val="FF0000"/>
          </a:solidFill>
          <a:ln w="12700">
            <a:solidFill>
              <a:srgbClr val="000000"/>
            </a:solidFill>
            <a:round/>
          </a:ln>
        </p:spPr>
        <p:txBody>
          <a:bodyPr/>
          <a:lstStyle/>
          <a:p>
            <a:endParaRPr lang="zh-CN" altLang="en-US"/>
          </a:p>
        </p:txBody>
      </p:sp>
      <p:sp>
        <p:nvSpPr>
          <p:cNvPr id="80931" name="Freeform 35"/>
          <p:cNvSpPr>
            <a:spLocks noChangeArrowheads="1"/>
          </p:cNvSpPr>
          <p:nvPr/>
        </p:nvSpPr>
        <p:spPr bwMode="auto">
          <a:xfrm>
            <a:off x="6829425" y="4072467"/>
            <a:ext cx="314325" cy="97367"/>
          </a:xfrm>
          <a:custGeom>
            <a:avLst/>
            <a:gdLst>
              <a:gd name="T0" fmla="*/ 0 w 496"/>
              <a:gd name="T1" fmla="*/ 51 h 115"/>
              <a:gd name="T2" fmla="*/ 76 w 496"/>
              <a:gd name="T3" fmla="*/ 38 h 115"/>
              <a:gd name="T4" fmla="*/ 139 w 496"/>
              <a:gd name="T5" fmla="*/ 26 h 115"/>
              <a:gd name="T6" fmla="*/ 190 w 496"/>
              <a:gd name="T7" fmla="*/ 13 h 115"/>
              <a:gd name="T8" fmla="*/ 241 w 496"/>
              <a:gd name="T9" fmla="*/ 13 h 115"/>
              <a:gd name="T10" fmla="*/ 279 w 496"/>
              <a:gd name="T11" fmla="*/ 0 h 115"/>
              <a:gd name="T12" fmla="*/ 305 w 496"/>
              <a:gd name="T13" fmla="*/ 0 h 115"/>
              <a:gd name="T14" fmla="*/ 330 w 496"/>
              <a:gd name="T15" fmla="*/ 0 h 115"/>
              <a:gd name="T16" fmla="*/ 356 w 496"/>
              <a:gd name="T17" fmla="*/ 0 h 115"/>
              <a:gd name="T18" fmla="*/ 381 w 496"/>
              <a:gd name="T19" fmla="*/ 0 h 115"/>
              <a:gd name="T20" fmla="*/ 419 w 496"/>
              <a:gd name="T21" fmla="*/ 0 h 115"/>
              <a:gd name="T22" fmla="*/ 458 w 496"/>
              <a:gd name="T23" fmla="*/ 13 h 115"/>
              <a:gd name="T24" fmla="*/ 496 w 496"/>
              <a:gd name="T25" fmla="*/ 26 h 115"/>
              <a:gd name="T26" fmla="*/ 496 w 496"/>
              <a:gd name="T27" fmla="*/ 89 h 115"/>
              <a:gd name="T28" fmla="*/ 445 w 496"/>
              <a:gd name="T29" fmla="*/ 89 h 115"/>
              <a:gd name="T30" fmla="*/ 394 w 496"/>
              <a:gd name="T31" fmla="*/ 89 h 115"/>
              <a:gd name="T32" fmla="*/ 343 w 496"/>
              <a:gd name="T33" fmla="*/ 102 h 115"/>
              <a:gd name="T34" fmla="*/ 292 w 496"/>
              <a:gd name="T35" fmla="*/ 102 h 115"/>
              <a:gd name="T36" fmla="*/ 254 w 496"/>
              <a:gd name="T37" fmla="*/ 102 h 115"/>
              <a:gd name="T38" fmla="*/ 216 w 496"/>
              <a:gd name="T39" fmla="*/ 102 h 115"/>
              <a:gd name="T40" fmla="*/ 178 w 496"/>
              <a:gd name="T41" fmla="*/ 115 h 115"/>
              <a:gd name="T42" fmla="*/ 152 w 496"/>
              <a:gd name="T43" fmla="*/ 115 h 115"/>
              <a:gd name="T44" fmla="*/ 127 w 496"/>
              <a:gd name="T45" fmla="*/ 115 h 115"/>
              <a:gd name="T46" fmla="*/ 101 w 496"/>
              <a:gd name="T47" fmla="*/ 115 h 115"/>
              <a:gd name="T48" fmla="*/ 76 w 496"/>
              <a:gd name="T49" fmla="*/ 115 h 115"/>
              <a:gd name="T50" fmla="*/ 50 w 496"/>
              <a:gd name="T51" fmla="*/ 115 h 115"/>
              <a:gd name="T52" fmla="*/ 38 w 496"/>
              <a:gd name="T53" fmla="*/ 115 h 115"/>
              <a:gd name="T54" fmla="*/ 25 w 496"/>
              <a:gd name="T55" fmla="*/ 115 h 115"/>
              <a:gd name="T56" fmla="*/ 12 w 496"/>
              <a:gd name="T57" fmla="*/ 115 h 115"/>
              <a:gd name="T58" fmla="*/ 0 w 496"/>
              <a:gd name="T59" fmla="*/ 115 h 115"/>
              <a:gd name="T60" fmla="*/ 0 w 496"/>
              <a:gd name="T61"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6" h="115">
                <a:moveTo>
                  <a:pt x="0" y="51"/>
                </a:moveTo>
                <a:lnTo>
                  <a:pt x="76" y="38"/>
                </a:lnTo>
                <a:lnTo>
                  <a:pt x="139" y="26"/>
                </a:lnTo>
                <a:lnTo>
                  <a:pt x="190" y="13"/>
                </a:lnTo>
                <a:lnTo>
                  <a:pt x="241" y="13"/>
                </a:lnTo>
                <a:lnTo>
                  <a:pt x="279" y="0"/>
                </a:lnTo>
                <a:lnTo>
                  <a:pt x="305" y="0"/>
                </a:lnTo>
                <a:lnTo>
                  <a:pt x="330" y="0"/>
                </a:lnTo>
                <a:lnTo>
                  <a:pt x="356" y="0"/>
                </a:lnTo>
                <a:lnTo>
                  <a:pt x="381" y="0"/>
                </a:lnTo>
                <a:lnTo>
                  <a:pt x="419" y="0"/>
                </a:lnTo>
                <a:lnTo>
                  <a:pt x="458" y="13"/>
                </a:lnTo>
                <a:lnTo>
                  <a:pt x="496" y="26"/>
                </a:lnTo>
                <a:lnTo>
                  <a:pt x="496" y="89"/>
                </a:lnTo>
                <a:lnTo>
                  <a:pt x="445" y="89"/>
                </a:lnTo>
                <a:lnTo>
                  <a:pt x="394" y="89"/>
                </a:lnTo>
                <a:lnTo>
                  <a:pt x="343" y="102"/>
                </a:lnTo>
                <a:lnTo>
                  <a:pt x="292" y="102"/>
                </a:lnTo>
                <a:lnTo>
                  <a:pt x="254" y="102"/>
                </a:lnTo>
                <a:lnTo>
                  <a:pt x="216" y="102"/>
                </a:lnTo>
                <a:lnTo>
                  <a:pt x="178" y="115"/>
                </a:lnTo>
                <a:lnTo>
                  <a:pt x="152" y="115"/>
                </a:lnTo>
                <a:lnTo>
                  <a:pt x="127" y="115"/>
                </a:lnTo>
                <a:lnTo>
                  <a:pt x="101" y="115"/>
                </a:lnTo>
                <a:lnTo>
                  <a:pt x="76" y="115"/>
                </a:lnTo>
                <a:lnTo>
                  <a:pt x="50" y="115"/>
                </a:lnTo>
                <a:lnTo>
                  <a:pt x="38" y="115"/>
                </a:lnTo>
                <a:lnTo>
                  <a:pt x="25" y="115"/>
                </a:lnTo>
                <a:lnTo>
                  <a:pt x="12" y="115"/>
                </a:lnTo>
                <a:lnTo>
                  <a:pt x="0" y="115"/>
                </a:lnTo>
                <a:lnTo>
                  <a:pt x="0" y="51"/>
                </a:lnTo>
              </a:path>
            </a:pathLst>
          </a:custGeom>
          <a:solidFill>
            <a:srgbClr val="FF0000"/>
          </a:solidFill>
          <a:ln w="12700">
            <a:solidFill>
              <a:srgbClr val="000000"/>
            </a:solidFill>
            <a:round/>
          </a:ln>
        </p:spPr>
        <p:txBody>
          <a:bodyPr/>
          <a:lstStyle/>
          <a:p>
            <a:endParaRPr lang="zh-CN" altLang="en-US"/>
          </a:p>
        </p:txBody>
      </p:sp>
      <p:sp>
        <p:nvSpPr>
          <p:cNvPr id="80932" name="Freeform 36"/>
          <p:cNvSpPr>
            <a:spLocks noChangeArrowheads="1"/>
          </p:cNvSpPr>
          <p:nvPr/>
        </p:nvSpPr>
        <p:spPr bwMode="auto">
          <a:xfrm>
            <a:off x="6829426" y="3740151"/>
            <a:ext cx="290513" cy="118533"/>
          </a:xfrm>
          <a:custGeom>
            <a:avLst/>
            <a:gdLst>
              <a:gd name="T0" fmla="*/ 0 w 458"/>
              <a:gd name="T1" fmla="*/ 50 h 139"/>
              <a:gd name="T2" fmla="*/ 50 w 458"/>
              <a:gd name="T3" fmla="*/ 38 h 139"/>
              <a:gd name="T4" fmla="*/ 101 w 458"/>
              <a:gd name="T5" fmla="*/ 38 h 139"/>
              <a:gd name="T6" fmla="*/ 139 w 458"/>
              <a:gd name="T7" fmla="*/ 25 h 139"/>
              <a:gd name="T8" fmla="*/ 178 w 458"/>
              <a:gd name="T9" fmla="*/ 12 h 139"/>
              <a:gd name="T10" fmla="*/ 216 w 458"/>
              <a:gd name="T11" fmla="*/ 12 h 139"/>
              <a:gd name="T12" fmla="*/ 254 w 458"/>
              <a:gd name="T13" fmla="*/ 0 h 139"/>
              <a:gd name="T14" fmla="*/ 279 w 458"/>
              <a:gd name="T15" fmla="*/ 0 h 139"/>
              <a:gd name="T16" fmla="*/ 292 w 458"/>
              <a:gd name="T17" fmla="*/ 0 h 139"/>
              <a:gd name="T18" fmla="*/ 330 w 458"/>
              <a:gd name="T19" fmla="*/ 0 h 139"/>
              <a:gd name="T20" fmla="*/ 368 w 458"/>
              <a:gd name="T21" fmla="*/ 0 h 139"/>
              <a:gd name="T22" fmla="*/ 407 w 458"/>
              <a:gd name="T23" fmla="*/ 12 h 139"/>
              <a:gd name="T24" fmla="*/ 432 w 458"/>
              <a:gd name="T25" fmla="*/ 25 h 139"/>
              <a:gd name="T26" fmla="*/ 445 w 458"/>
              <a:gd name="T27" fmla="*/ 25 h 139"/>
              <a:gd name="T28" fmla="*/ 445 w 458"/>
              <a:gd name="T29" fmla="*/ 38 h 139"/>
              <a:gd name="T30" fmla="*/ 458 w 458"/>
              <a:gd name="T31" fmla="*/ 38 h 139"/>
              <a:gd name="T32" fmla="*/ 458 w 458"/>
              <a:gd name="T33" fmla="*/ 50 h 139"/>
              <a:gd name="T34" fmla="*/ 445 w 458"/>
              <a:gd name="T35" fmla="*/ 50 h 139"/>
              <a:gd name="T36" fmla="*/ 432 w 458"/>
              <a:gd name="T37" fmla="*/ 63 h 139"/>
              <a:gd name="T38" fmla="*/ 432 w 458"/>
              <a:gd name="T39" fmla="*/ 76 h 139"/>
              <a:gd name="T40" fmla="*/ 419 w 458"/>
              <a:gd name="T41" fmla="*/ 76 h 139"/>
              <a:gd name="T42" fmla="*/ 407 w 458"/>
              <a:gd name="T43" fmla="*/ 76 h 139"/>
              <a:gd name="T44" fmla="*/ 394 w 458"/>
              <a:gd name="T45" fmla="*/ 88 h 139"/>
              <a:gd name="T46" fmla="*/ 381 w 458"/>
              <a:gd name="T47" fmla="*/ 88 h 139"/>
              <a:gd name="T48" fmla="*/ 368 w 458"/>
              <a:gd name="T49" fmla="*/ 88 h 139"/>
              <a:gd name="T50" fmla="*/ 343 w 458"/>
              <a:gd name="T51" fmla="*/ 101 h 139"/>
              <a:gd name="T52" fmla="*/ 318 w 458"/>
              <a:gd name="T53" fmla="*/ 101 h 139"/>
              <a:gd name="T54" fmla="*/ 292 w 458"/>
              <a:gd name="T55" fmla="*/ 101 h 139"/>
              <a:gd name="T56" fmla="*/ 254 w 458"/>
              <a:gd name="T57" fmla="*/ 114 h 139"/>
              <a:gd name="T58" fmla="*/ 216 w 458"/>
              <a:gd name="T59" fmla="*/ 114 h 139"/>
              <a:gd name="T60" fmla="*/ 178 w 458"/>
              <a:gd name="T61" fmla="*/ 114 h 139"/>
              <a:gd name="T62" fmla="*/ 139 w 458"/>
              <a:gd name="T63" fmla="*/ 126 h 139"/>
              <a:gd name="T64" fmla="*/ 101 w 458"/>
              <a:gd name="T65" fmla="*/ 126 h 139"/>
              <a:gd name="T66" fmla="*/ 50 w 458"/>
              <a:gd name="T67" fmla="*/ 126 h 139"/>
              <a:gd name="T68" fmla="*/ 0 w 458"/>
              <a:gd name="T69" fmla="*/ 139 h 139"/>
              <a:gd name="T70" fmla="*/ 0 w 458"/>
              <a:gd name="T71" fmla="*/ 5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8" h="139">
                <a:moveTo>
                  <a:pt x="0" y="50"/>
                </a:moveTo>
                <a:lnTo>
                  <a:pt x="50" y="38"/>
                </a:lnTo>
                <a:lnTo>
                  <a:pt x="101" y="38"/>
                </a:lnTo>
                <a:lnTo>
                  <a:pt x="139" y="25"/>
                </a:lnTo>
                <a:lnTo>
                  <a:pt x="178" y="12"/>
                </a:lnTo>
                <a:lnTo>
                  <a:pt x="216" y="12"/>
                </a:lnTo>
                <a:lnTo>
                  <a:pt x="254" y="0"/>
                </a:lnTo>
                <a:lnTo>
                  <a:pt x="279" y="0"/>
                </a:lnTo>
                <a:lnTo>
                  <a:pt x="292" y="0"/>
                </a:lnTo>
                <a:lnTo>
                  <a:pt x="330" y="0"/>
                </a:lnTo>
                <a:lnTo>
                  <a:pt x="368" y="0"/>
                </a:lnTo>
                <a:lnTo>
                  <a:pt x="407" y="12"/>
                </a:lnTo>
                <a:lnTo>
                  <a:pt x="432" y="25"/>
                </a:lnTo>
                <a:lnTo>
                  <a:pt x="445" y="25"/>
                </a:lnTo>
                <a:lnTo>
                  <a:pt x="445" y="38"/>
                </a:lnTo>
                <a:lnTo>
                  <a:pt x="458" y="38"/>
                </a:lnTo>
                <a:lnTo>
                  <a:pt x="458" y="50"/>
                </a:lnTo>
                <a:lnTo>
                  <a:pt x="445" y="50"/>
                </a:lnTo>
                <a:lnTo>
                  <a:pt x="432" y="63"/>
                </a:lnTo>
                <a:lnTo>
                  <a:pt x="432" y="76"/>
                </a:lnTo>
                <a:lnTo>
                  <a:pt x="419" y="76"/>
                </a:lnTo>
                <a:lnTo>
                  <a:pt x="407" y="76"/>
                </a:lnTo>
                <a:lnTo>
                  <a:pt x="394" y="88"/>
                </a:lnTo>
                <a:lnTo>
                  <a:pt x="381" y="88"/>
                </a:lnTo>
                <a:lnTo>
                  <a:pt x="368" y="88"/>
                </a:lnTo>
                <a:lnTo>
                  <a:pt x="343" y="101"/>
                </a:lnTo>
                <a:lnTo>
                  <a:pt x="318" y="101"/>
                </a:lnTo>
                <a:lnTo>
                  <a:pt x="292" y="101"/>
                </a:lnTo>
                <a:lnTo>
                  <a:pt x="254" y="114"/>
                </a:lnTo>
                <a:lnTo>
                  <a:pt x="216" y="114"/>
                </a:lnTo>
                <a:lnTo>
                  <a:pt x="178" y="114"/>
                </a:lnTo>
                <a:lnTo>
                  <a:pt x="139" y="126"/>
                </a:lnTo>
                <a:lnTo>
                  <a:pt x="101" y="126"/>
                </a:lnTo>
                <a:lnTo>
                  <a:pt x="50" y="126"/>
                </a:lnTo>
                <a:lnTo>
                  <a:pt x="0" y="139"/>
                </a:lnTo>
                <a:lnTo>
                  <a:pt x="0" y="50"/>
                </a:lnTo>
              </a:path>
            </a:pathLst>
          </a:custGeom>
          <a:solidFill>
            <a:srgbClr val="FF0000"/>
          </a:solidFill>
          <a:ln w="12700">
            <a:solidFill>
              <a:srgbClr val="000000"/>
            </a:solidFill>
            <a:round/>
          </a:ln>
        </p:spPr>
        <p:txBody>
          <a:bodyPr/>
          <a:lstStyle/>
          <a:p>
            <a:endParaRPr lang="zh-CN" altLang="en-US"/>
          </a:p>
        </p:txBody>
      </p:sp>
      <p:sp>
        <p:nvSpPr>
          <p:cNvPr id="80933" name="Freeform 37"/>
          <p:cNvSpPr>
            <a:spLocks noChangeArrowheads="1"/>
          </p:cNvSpPr>
          <p:nvPr/>
        </p:nvSpPr>
        <p:spPr bwMode="auto">
          <a:xfrm>
            <a:off x="6732588" y="2237318"/>
            <a:ext cx="557212" cy="408516"/>
          </a:xfrm>
          <a:custGeom>
            <a:avLst/>
            <a:gdLst>
              <a:gd name="T0" fmla="*/ 0 w 878"/>
              <a:gd name="T1" fmla="*/ 481 h 481"/>
              <a:gd name="T2" fmla="*/ 0 w 878"/>
              <a:gd name="T3" fmla="*/ 405 h 481"/>
              <a:gd name="T4" fmla="*/ 63 w 878"/>
              <a:gd name="T5" fmla="*/ 380 h 481"/>
              <a:gd name="T6" fmla="*/ 114 w 878"/>
              <a:gd name="T7" fmla="*/ 367 h 481"/>
              <a:gd name="T8" fmla="*/ 165 w 878"/>
              <a:gd name="T9" fmla="*/ 354 h 481"/>
              <a:gd name="T10" fmla="*/ 216 w 878"/>
              <a:gd name="T11" fmla="*/ 329 h 481"/>
              <a:gd name="T12" fmla="*/ 267 w 878"/>
              <a:gd name="T13" fmla="*/ 316 h 481"/>
              <a:gd name="T14" fmla="*/ 305 w 878"/>
              <a:gd name="T15" fmla="*/ 304 h 481"/>
              <a:gd name="T16" fmla="*/ 343 w 878"/>
              <a:gd name="T17" fmla="*/ 291 h 481"/>
              <a:gd name="T18" fmla="*/ 382 w 878"/>
              <a:gd name="T19" fmla="*/ 278 h 481"/>
              <a:gd name="T20" fmla="*/ 420 w 878"/>
              <a:gd name="T21" fmla="*/ 266 h 481"/>
              <a:gd name="T22" fmla="*/ 458 w 878"/>
              <a:gd name="T23" fmla="*/ 240 h 481"/>
              <a:gd name="T24" fmla="*/ 483 w 878"/>
              <a:gd name="T25" fmla="*/ 228 h 481"/>
              <a:gd name="T26" fmla="*/ 509 w 878"/>
              <a:gd name="T27" fmla="*/ 215 h 481"/>
              <a:gd name="T28" fmla="*/ 534 w 878"/>
              <a:gd name="T29" fmla="*/ 202 h 481"/>
              <a:gd name="T30" fmla="*/ 560 w 878"/>
              <a:gd name="T31" fmla="*/ 202 h 481"/>
              <a:gd name="T32" fmla="*/ 572 w 878"/>
              <a:gd name="T33" fmla="*/ 190 h 481"/>
              <a:gd name="T34" fmla="*/ 585 w 878"/>
              <a:gd name="T35" fmla="*/ 177 h 481"/>
              <a:gd name="T36" fmla="*/ 611 w 878"/>
              <a:gd name="T37" fmla="*/ 152 h 481"/>
              <a:gd name="T38" fmla="*/ 636 w 878"/>
              <a:gd name="T39" fmla="*/ 139 h 481"/>
              <a:gd name="T40" fmla="*/ 649 w 878"/>
              <a:gd name="T41" fmla="*/ 114 h 481"/>
              <a:gd name="T42" fmla="*/ 661 w 878"/>
              <a:gd name="T43" fmla="*/ 101 h 481"/>
              <a:gd name="T44" fmla="*/ 674 w 878"/>
              <a:gd name="T45" fmla="*/ 88 h 481"/>
              <a:gd name="T46" fmla="*/ 674 w 878"/>
              <a:gd name="T47" fmla="*/ 76 h 481"/>
              <a:gd name="T48" fmla="*/ 674 w 878"/>
              <a:gd name="T49" fmla="*/ 63 h 481"/>
              <a:gd name="T50" fmla="*/ 674 w 878"/>
              <a:gd name="T51" fmla="*/ 50 h 481"/>
              <a:gd name="T52" fmla="*/ 674 w 878"/>
              <a:gd name="T53" fmla="*/ 25 h 481"/>
              <a:gd name="T54" fmla="*/ 674 w 878"/>
              <a:gd name="T55" fmla="*/ 12 h 481"/>
              <a:gd name="T56" fmla="*/ 687 w 878"/>
              <a:gd name="T57" fmla="*/ 0 h 481"/>
              <a:gd name="T58" fmla="*/ 700 w 878"/>
              <a:gd name="T59" fmla="*/ 0 h 481"/>
              <a:gd name="T60" fmla="*/ 712 w 878"/>
              <a:gd name="T61" fmla="*/ 12 h 481"/>
              <a:gd name="T62" fmla="*/ 738 w 878"/>
              <a:gd name="T63" fmla="*/ 12 h 481"/>
              <a:gd name="T64" fmla="*/ 776 w 878"/>
              <a:gd name="T65" fmla="*/ 38 h 481"/>
              <a:gd name="T66" fmla="*/ 801 w 878"/>
              <a:gd name="T67" fmla="*/ 63 h 481"/>
              <a:gd name="T68" fmla="*/ 840 w 878"/>
              <a:gd name="T69" fmla="*/ 88 h 481"/>
              <a:gd name="T70" fmla="*/ 852 w 878"/>
              <a:gd name="T71" fmla="*/ 126 h 481"/>
              <a:gd name="T72" fmla="*/ 865 w 878"/>
              <a:gd name="T73" fmla="*/ 152 h 481"/>
              <a:gd name="T74" fmla="*/ 878 w 878"/>
              <a:gd name="T75" fmla="*/ 177 h 481"/>
              <a:gd name="T76" fmla="*/ 865 w 878"/>
              <a:gd name="T77" fmla="*/ 190 h 481"/>
              <a:gd name="T78" fmla="*/ 865 w 878"/>
              <a:gd name="T79" fmla="*/ 202 h 481"/>
              <a:gd name="T80" fmla="*/ 840 w 878"/>
              <a:gd name="T81" fmla="*/ 215 h 481"/>
              <a:gd name="T82" fmla="*/ 827 w 878"/>
              <a:gd name="T83" fmla="*/ 228 h 481"/>
              <a:gd name="T84" fmla="*/ 789 w 878"/>
              <a:gd name="T85" fmla="*/ 240 h 481"/>
              <a:gd name="T86" fmla="*/ 763 w 878"/>
              <a:gd name="T87" fmla="*/ 266 h 481"/>
              <a:gd name="T88" fmla="*/ 712 w 878"/>
              <a:gd name="T89" fmla="*/ 278 h 481"/>
              <a:gd name="T90" fmla="*/ 661 w 878"/>
              <a:gd name="T91" fmla="*/ 304 h 481"/>
              <a:gd name="T92" fmla="*/ 611 w 878"/>
              <a:gd name="T93" fmla="*/ 316 h 481"/>
              <a:gd name="T94" fmla="*/ 547 w 878"/>
              <a:gd name="T95" fmla="*/ 342 h 481"/>
              <a:gd name="T96" fmla="*/ 471 w 878"/>
              <a:gd name="T97" fmla="*/ 367 h 481"/>
              <a:gd name="T98" fmla="*/ 394 w 878"/>
              <a:gd name="T99" fmla="*/ 392 h 481"/>
              <a:gd name="T100" fmla="*/ 305 w 878"/>
              <a:gd name="T101" fmla="*/ 418 h 481"/>
              <a:gd name="T102" fmla="*/ 216 w 878"/>
              <a:gd name="T103" fmla="*/ 443 h 481"/>
              <a:gd name="T104" fmla="*/ 114 w 878"/>
              <a:gd name="T105" fmla="*/ 456 h 481"/>
              <a:gd name="T106" fmla="*/ 0 w 878"/>
              <a:gd name="T107"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8" h="481">
                <a:moveTo>
                  <a:pt x="0" y="481"/>
                </a:moveTo>
                <a:lnTo>
                  <a:pt x="0" y="405"/>
                </a:lnTo>
                <a:lnTo>
                  <a:pt x="63" y="380"/>
                </a:lnTo>
                <a:lnTo>
                  <a:pt x="114" y="367"/>
                </a:lnTo>
                <a:lnTo>
                  <a:pt x="165" y="354"/>
                </a:lnTo>
                <a:lnTo>
                  <a:pt x="216" y="329"/>
                </a:lnTo>
                <a:lnTo>
                  <a:pt x="267" y="316"/>
                </a:lnTo>
                <a:lnTo>
                  <a:pt x="305" y="304"/>
                </a:lnTo>
                <a:lnTo>
                  <a:pt x="343" y="291"/>
                </a:lnTo>
                <a:lnTo>
                  <a:pt x="382" y="278"/>
                </a:lnTo>
                <a:lnTo>
                  <a:pt x="420" y="266"/>
                </a:lnTo>
                <a:lnTo>
                  <a:pt x="458" y="240"/>
                </a:lnTo>
                <a:lnTo>
                  <a:pt x="483" y="228"/>
                </a:lnTo>
                <a:lnTo>
                  <a:pt x="509" y="215"/>
                </a:lnTo>
                <a:lnTo>
                  <a:pt x="534" y="202"/>
                </a:lnTo>
                <a:lnTo>
                  <a:pt x="560" y="202"/>
                </a:lnTo>
                <a:lnTo>
                  <a:pt x="572" y="190"/>
                </a:lnTo>
                <a:lnTo>
                  <a:pt x="585" y="177"/>
                </a:lnTo>
                <a:lnTo>
                  <a:pt x="611" y="152"/>
                </a:lnTo>
                <a:lnTo>
                  <a:pt x="636" y="139"/>
                </a:lnTo>
                <a:lnTo>
                  <a:pt x="649" y="114"/>
                </a:lnTo>
                <a:lnTo>
                  <a:pt x="661" y="101"/>
                </a:lnTo>
                <a:lnTo>
                  <a:pt x="674" y="88"/>
                </a:lnTo>
                <a:lnTo>
                  <a:pt x="674" y="76"/>
                </a:lnTo>
                <a:lnTo>
                  <a:pt x="674" y="63"/>
                </a:lnTo>
                <a:lnTo>
                  <a:pt x="674" y="50"/>
                </a:lnTo>
                <a:lnTo>
                  <a:pt x="674" y="25"/>
                </a:lnTo>
                <a:lnTo>
                  <a:pt x="674" y="12"/>
                </a:lnTo>
                <a:lnTo>
                  <a:pt x="687" y="0"/>
                </a:lnTo>
                <a:lnTo>
                  <a:pt x="700" y="0"/>
                </a:lnTo>
                <a:lnTo>
                  <a:pt x="712" y="12"/>
                </a:lnTo>
                <a:lnTo>
                  <a:pt x="738" y="12"/>
                </a:lnTo>
                <a:lnTo>
                  <a:pt x="776" y="38"/>
                </a:lnTo>
                <a:lnTo>
                  <a:pt x="801" y="63"/>
                </a:lnTo>
                <a:lnTo>
                  <a:pt x="840" y="88"/>
                </a:lnTo>
                <a:lnTo>
                  <a:pt x="852" y="126"/>
                </a:lnTo>
                <a:lnTo>
                  <a:pt x="865" y="152"/>
                </a:lnTo>
                <a:lnTo>
                  <a:pt x="878" y="177"/>
                </a:lnTo>
                <a:lnTo>
                  <a:pt x="865" y="190"/>
                </a:lnTo>
                <a:lnTo>
                  <a:pt x="865" y="202"/>
                </a:lnTo>
                <a:lnTo>
                  <a:pt x="840" y="215"/>
                </a:lnTo>
                <a:lnTo>
                  <a:pt x="827" y="228"/>
                </a:lnTo>
                <a:lnTo>
                  <a:pt x="789" y="240"/>
                </a:lnTo>
                <a:lnTo>
                  <a:pt x="763" y="266"/>
                </a:lnTo>
                <a:lnTo>
                  <a:pt x="712" y="278"/>
                </a:lnTo>
                <a:lnTo>
                  <a:pt x="661" y="304"/>
                </a:lnTo>
                <a:lnTo>
                  <a:pt x="611" y="316"/>
                </a:lnTo>
                <a:lnTo>
                  <a:pt x="547" y="342"/>
                </a:lnTo>
                <a:lnTo>
                  <a:pt x="471" y="367"/>
                </a:lnTo>
                <a:lnTo>
                  <a:pt x="394" y="392"/>
                </a:lnTo>
                <a:lnTo>
                  <a:pt x="305" y="418"/>
                </a:lnTo>
                <a:lnTo>
                  <a:pt x="216" y="443"/>
                </a:lnTo>
                <a:lnTo>
                  <a:pt x="114" y="456"/>
                </a:lnTo>
                <a:lnTo>
                  <a:pt x="0" y="481"/>
                </a:lnTo>
              </a:path>
            </a:pathLst>
          </a:custGeom>
          <a:solidFill>
            <a:srgbClr val="FF0000"/>
          </a:solidFill>
          <a:ln w="12700">
            <a:solidFill>
              <a:srgbClr val="000000"/>
            </a:solidFill>
            <a:round/>
          </a:ln>
        </p:spPr>
        <p:txBody>
          <a:bodyPr/>
          <a:lstStyle/>
          <a:p>
            <a:endParaRPr lang="zh-CN" altLang="en-US"/>
          </a:p>
        </p:txBody>
      </p:sp>
      <p:sp>
        <p:nvSpPr>
          <p:cNvPr id="80934" name="Freeform 38"/>
          <p:cNvSpPr>
            <a:spLocks noChangeArrowheads="1"/>
          </p:cNvSpPr>
          <p:nvPr/>
        </p:nvSpPr>
        <p:spPr bwMode="auto">
          <a:xfrm>
            <a:off x="6029325" y="2870201"/>
            <a:ext cx="565150" cy="1265767"/>
          </a:xfrm>
          <a:custGeom>
            <a:avLst/>
            <a:gdLst>
              <a:gd name="T0" fmla="*/ 687 w 891"/>
              <a:gd name="T1" fmla="*/ 64 h 1495"/>
              <a:gd name="T2" fmla="*/ 687 w 891"/>
              <a:gd name="T3" fmla="*/ 26 h 1495"/>
              <a:gd name="T4" fmla="*/ 700 w 891"/>
              <a:gd name="T5" fmla="*/ 0 h 1495"/>
              <a:gd name="T6" fmla="*/ 725 w 891"/>
              <a:gd name="T7" fmla="*/ 0 h 1495"/>
              <a:gd name="T8" fmla="*/ 802 w 891"/>
              <a:gd name="T9" fmla="*/ 13 h 1495"/>
              <a:gd name="T10" fmla="*/ 865 w 891"/>
              <a:gd name="T11" fmla="*/ 51 h 1495"/>
              <a:gd name="T12" fmla="*/ 891 w 891"/>
              <a:gd name="T13" fmla="*/ 89 h 1495"/>
              <a:gd name="T14" fmla="*/ 891 w 891"/>
              <a:gd name="T15" fmla="*/ 127 h 1495"/>
              <a:gd name="T16" fmla="*/ 891 w 891"/>
              <a:gd name="T17" fmla="*/ 178 h 1495"/>
              <a:gd name="T18" fmla="*/ 878 w 891"/>
              <a:gd name="T19" fmla="*/ 266 h 1495"/>
              <a:gd name="T20" fmla="*/ 852 w 891"/>
              <a:gd name="T21" fmla="*/ 368 h 1495"/>
              <a:gd name="T22" fmla="*/ 802 w 891"/>
              <a:gd name="T23" fmla="*/ 596 h 1495"/>
              <a:gd name="T24" fmla="*/ 738 w 891"/>
              <a:gd name="T25" fmla="*/ 811 h 1495"/>
              <a:gd name="T26" fmla="*/ 636 w 891"/>
              <a:gd name="T27" fmla="*/ 1001 h 1495"/>
              <a:gd name="T28" fmla="*/ 522 w 891"/>
              <a:gd name="T29" fmla="*/ 1153 h 1495"/>
              <a:gd name="T30" fmla="*/ 458 w 891"/>
              <a:gd name="T31" fmla="*/ 1229 h 1495"/>
              <a:gd name="T32" fmla="*/ 293 w 891"/>
              <a:gd name="T33" fmla="*/ 1343 h 1495"/>
              <a:gd name="T34" fmla="*/ 165 w 891"/>
              <a:gd name="T35" fmla="*/ 1432 h 1495"/>
              <a:gd name="T36" fmla="*/ 89 w 891"/>
              <a:gd name="T37" fmla="*/ 1470 h 1495"/>
              <a:gd name="T38" fmla="*/ 38 w 891"/>
              <a:gd name="T39" fmla="*/ 1483 h 1495"/>
              <a:gd name="T40" fmla="*/ 13 w 891"/>
              <a:gd name="T41" fmla="*/ 1495 h 1495"/>
              <a:gd name="T42" fmla="*/ 0 w 891"/>
              <a:gd name="T43" fmla="*/ 1483 h 1495"/>
              <a:gd name="T44" fmla="*/ 25 w 891"/>
              <a:gd name="T45" fmla="*/ 1457 h 1495"/>
              <a:gd name="T46" fmla="*/ 89 w 891"/>
              <a:gd name="T47" fmla="*/ 1419 h 1495"/>
              <a:gd name="T48" fmla="*/ 165 w 891"/>
              <a:gd name="T49" fmla="*/ 1343 h 1495"/>
              <a:gd name="T50" fmla="*/ 267 w 891"/>
              <a:gd name="T51" fmla="*/ 1255 h 1495"/>
              <a:gd name="T52" fmla="*/ 369 w 891"/>
              <a:gd name="T53" fmla="*/ 1166 h 1495"/>
              <a:gd name="T54" fmla="*/ 445 w 891"/>
              <a:gd name="T55" fmla="*/ 1052 h 1495"/>
              <a:gd name="T56" fmla="*/ 522 w 891"/>
              <a:gd name="T57" fmla="*/ 951 h 1495"/>
              <a:gd name="T58" fmla="*/ 573 w 891"/>
              <a:gd name="T59" fmla="*/ 824 h 1495"/>
              <a:gd name="T60" fmla="*/ 623 w 891"/>
              <a:gd name="T61" fmla="*/ 710 h 1495"/>
              <a:gd name="T62" fmla="*/ 674 w 891"/>
              <a:gd name="T63" fmla="*/ 520 h 1495"/>
              <a:gd name="T64" fmla="*/ 712 w 891"/>
              <a:gd name="T65" fmla="*/ 330 h 1495"/>
              <a:gd name="T66" fmla="*/ 712 w 891"/>
              <a:gd name="T67" fmla="*/ 228 h 1495"/>
              <a:gd name="T68" fmla="*/ 712 w 891"/>
              <a:gd name="T69" fmla="*/ 152 h 1495"/>
              <a:gd name="T70" fmla="*/ 712 w 891"/>
              <a:gd name="T71" fmla="*/ 102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1" h="1495">
                <a:moveTo>
                  <a:pt x="700" y="89"/>
                </a:moveTo>
                <a:lnTo>
                  <a:pt x="687" y="64"/>
                </a:lnTo>
                <a:lnTo>
                  <a:pt x="687" y="38"/>
                </a:lnTo>
                <a:lnTo>
                  <a:pt x="687" y="26"/>
                </a:lnTo>
                <a:lnTo>
                  <a:pt x="687" y="13"/>
                </a:lnTo>
                <a:lnTo>
                  <a:pt x="700" y="0"/>
                </a:lnTo>
                <a:lnTo>
                  <a:pt x="712" y="0"/>
                </a:lnTo>
                <a:lnTo>
                  <a:pt x="725" y="0"/>
                </a:lnTo>
                <a:lnTo>
                  <a:pt x="763" y="0"/>
                </a:lnTo>
                <a:lnTo>
                  <a:pt x="802" y="13"/>
                </a:lnTo>
                <a:lnTo>
                  <a:pt x="840" y="26"/>
                </a:lnTo>
                <a:lnTo>
                  <a:pt x="865" y="51"/>
                </a:lnTo>
                <a:lnTo>
                  <a:pt x="878" y="64"/>
                </a:lnTo>
                <a:lnTo>
                  <a:pt x="891" y="89"/>
                </a:lnTo>
                <a:lnTo>
                  <a:pt x="891" y="102"/>
                </a:lnTo>
                <a:lnTo>
                  <a:pt x="891" y="127"/>
                </a:lnTo>
                <a:lnTo>
                  <a:pt x="891" y="152"/>
                </a:lnTo>
                <a:lnTo>
                  <a:pt x="891" y="178"/>
                </a:lnTo>
                <a:lnTo>
                  <a:pt x="878" y="216"/>
                </a:lnTo>
                <a:lnTo>
                  <a:pt x="878" y="266"/>
                </a:lnTo>
                <a:lnTo>
                  <a:pt x="865" y="304"/>
                </a:lnTo>
                <a:lnTo>
                  <a:pt x="852" y="368"/>
                </a:lnTo>
                <a:lnTo>
                  <a:pt x="827" y="482"/>
                </a:lnTo>
                <a:lnTo>
                  <a:pt x="802" y="596"/>
                </a:lnTo>
                <a:lnTo>
                  <a:pt x="763" y="697"/>
                </a:lnTo>
                <a:lnTo>
                  <a:pt x="738" y="811"/>
                </a:lnTo>
                <a:lnTo>
                  <a:pt x="687" y="913"/>
                </a:lnTo>
                <a:lnTo>
                  <a:pt x="636" y="1001"/>
                </a:lnTo>
                <a:lnTo>
                  <a:pt x="585" y="1077"/>
                </a:lnTo>
                <a:lnTo>
                  <a:pt x="522" y="1153"/>
                </a:lnTo>
                <a:lnTo>
                  <a:pt x="496" y="1191"/>
                </a:lnTo>
                <a:lnTo>
                  <a:pt x="458" y="1229"/>
                </a:lnTo>
                <a:lnTo>
                  <a:pt x="382" y="1293"/>
                </a:lnTo>
                <a:lnTo>
                  <a:pt x="293" y="1343"/>
                </a:lnTo>
                <a:lnTo>
                  <a:pt x="216" y="1407"/>
                </a:lnTo>
                <a:lnTo>
                  <a:pt x="165" y="1432"/>
                </a:lnTo>
                <a:lnTo>
                  <a:pt x="127" y="1445"/>
                </a:lnTo>
                <a:lnTo>
                  <a:pt x="89" y="1470"/>
                </a:lnTo>
                <a:lnTo>
                  <a:pt x="64" y="1483"/>
                </a:lnTo>
                <a:lnTo>
                  <a:pt x="38" y="1483"/>
                </a:lnTo>
                <a:lnTo>
                  <a:pt x="25" y="1495"/>
                </a:lnTo>
                <a:lnTo>
                  <a:pt x="13" y="1495"/>
                </a:lnTo>
                <a:lnTo>
                  <a:pt x="0" y="1495"/>
                </a:lnTo>
                <a:lnTo>
                  <a:pt x="0" y="1483"/>
                </a:lnTo>
                <a:lnTo>
                  <a:pt x="13" y="1470"/>
                </a:lnTo>
                <a:lnTo>
                  <a:pt x="25" y="1457"/>
                </a:lnTo>
                <a:lnTo>
                  <a:pt x="51" y="1445"/>
                </a:lnTo>
                <a:lnTo>
                  <a:pt x="89" y="1419"/>
                </a:lnTo>
                <a:lnTo>
                  <a:pt x="127" y="1381"/>
                </a:lnTo>
                <a:lnTo>
                  <a:pt x="165" y="1343"/>
                </a:lnTo>
                <a:lnTo>
                  <a:pt x="216" y="1293"/>
                </a:lnTo>
                <a:lnTo>
                  <a:pt x="267" y="1255"/>
                </a:lnTo>
                <a:lnTo>
                  <a:pt x="318" y="1204"/>
                </a:lnTo>
                <a:lnTo>
                  <a:pt x="369" y="1166"/>
                </a:lnTo>
                <a:lnTo>
                  <a:pt x="407" y="1115"/>
                </a:lnTo>
                <a:lnTo>
                  <a:pt x="445" y="1052"/>
                </a:lnTo>
                <a:lnTo>
                  <a:pt x="483" y="1001"/>
                </a:lnTo>
                <a:lnTo>
                  <a:pt x="522" y="951"/>
                </a:lnTo>
                <a:lnTo>
                  <a:pt x="547" y="887"/>
                </a:lnTo>
                <a:lnTo>
                  <a:pt x="573" y="824"/>
                </a:lnTo>
                <a:lnTo>
                  <a:pt x="598" y="761"/>
                </a:lnTo>
                <a:lnTo>
                  <a:pt x="623" y="710"/>
                </a:lnTo>
                <a:lnTo>
                  <a:pt x="636" y="647"/>
                </a:lnTo>
                <a:lnTo>
                  <a:pt x="674" y="520"/>
                </a:lnTo>
                <a:lnTo>
                  <a:pt x="700" y="380"/>
                </a:lnTo>
                <a:lnTo>
                  <a:pt x="712" y="330"/>
                </a:lnTo>
                <a:lnTo>
                  <a:pt x="712" y="266"/>
                </a:lnTo>
                <a:lnTo>
                  <a:pt x="712" y="228"/>
                </a:lnTo>
                <a:lnTo>
                  <a:pt x="712" y="190"/>
                </a:lnTo>
                <a:lnTo>
                  <a:pt x="712" y="152"/>
                </a:lnTo>
                <a:lnTo>
                  <a:pt x="712" y="127"/>
                </a:lnTo>
                <a:lnTo>
                  <a:pt x="712" y="102"/>
                </a:lnTo>
                <a:lnTo>
                  <a:pt x="700" y="89"/>
                </a:lnTo>
              </a:path>
            </a:pathLst>
          </a:custGeom>
          <a:solidFill>
            <a:srgbClr val="FF0000"/>
          </a:solidFill>
          <a:ln w="12700">
            <a:solidFill>
              <a:srgbClr val="000000"/>
            </a:solidFill>
            <a:round/>
          </a:ln>
        </p:spPr>
        <p:txBody>
          <a:bodyPr/>
          <a:lstStyle/>
          <a:p>
            <a:endParaRPr lang="zh-CN" altLang="en-US"/>
          </a:p>
        </p:txBody>
      </p:sp>
      <p:sp>
        <p:nvSpPr>
          <p:cNvPr id="80925" name="Freeform 29"/>
          <p:cNvSpPr>
            <a:spLocks noChangeArrowheads="1"/>
          </p:cNvSpPr>
          <p:nvPr/>
        </p:nvSpPr>
        <p:spPr bwMode="auto">
          <a:xfrm>
            <a:off x="5891214" y="3086100"/>
            <a:ext cx="630237" cy="256117"/>
          </a:xfrm>
          <a:custGeom>
            <a:avLst/>
            <a:gdLst>
              <a:gd name="T0" fmla="*/ 76 w 992"/>
              <a:gd name="T1" fmla="*/ 126 h 304"/>
              <a:gd name="T2" fmla="*/ 102 w 992"/>
              <a:gd name="T3" fmla="*/ 139 h 304"/>
              <a:gd name="T4" fmla="*/ 127 w 992"/>
              <a:gd name="T5" fmla="*/ 152 h 304"/>
              <a:gd name="T6" fmla="*/ 152 w 992"/>
              <a:gd name="T7" fmla="*/ 152 h 304"/>
              <a:gd name="T8" fmla="*/ 178 w 992"/>
              <a:gd name="T9" fmla="*/ 139 h 304"/>
              <a:gd name="T10" fmla="*/ 191 w 992"/>
              <a:gd name="T11" fmla="*/ 139 h 304"/>
              <a:gd name="T12" fmla="*/ 216 w 992"/>
              <a:gd name="T13" fmla="*/ 139 h 304"/>
              <a:gd name="T14" fmla="*/ 241 w 992"/>
              <a:gd name="T15" fmla="*/ 139 h 304"/>
              <a:gd name="T16" fmla="*/ 280 w 992"/>
              <a:gd name="T17" fmla="*/ 126 h 304"/>
              <a:gd name="T18" fmla="*/ 331 w 992"/>
              <a:gd name="T19" fmla="*/ 114 h 304"/>
              <a:gd name="T20" fmla="*/ 381 w 992"/>
              <a:gd name="T21" fmla="*/ 101 h 304"/>
              <a:gd name="T22" fmla="*/ 432 w 992"/>
              <a:gd name="T23" fmla="*/ 88 h 304"/>
              <a:gd name="T24" fmla="*/ 509 w 992"/>
              <a:gd name="T25" fmla="*/ 76 h 304"/>
              <a:gd name="T26" fmla="*/ 572 w 992"/>
              <a:gd name="T27" fmla="*/ 63 h 304"/>
              <a:gd name="T28" fmla="*/ 636 w 992"/>
              <a:gd name="T29" fmla="*/ 50 h 304"/>
              <a:gd name="T30" fmla="*/ 763 w 992"/>
              <a:gd name="T31" fmla="*/ 25 h 304"/>
              <a:gd name="T32" fmla="*/ 878 w 992"/>
              <a:gd name="T33" fmla="*/ 12 h 304"/>
              <a:gd name="T34" fmla="*/ 992 w 992"/>
              <a:gd name="T35" fmla="*/ 0 h 304"/>
              <a:gd name="T36" fmla="*/ 992 w 992"/>
              <a:gd name="T37" fmla="*/ 76 h 304"/>
              <a:gd name="T38" fmla="*/ 967 w 992"/>
              <a:gd name="T39" fmla="*/ 76 h 304"/>
              <a:gd name="T40" fmla="*/ 928 w 992"/>
              <a:gd name="T41" fmla="*/ 76 h 304"/>
              <a:gd name="T42" fmla="*/ 890 w 992"/>
              <a:gd name="T43" fmla="*/ 88 h 304"/>
              <a:gd name="T44" fmla="*/ 852 w 992"/>
              <a:gd name="T45" fmla="*/ 88 h 304"/>
              <a:gd name="T46" fmla="*/ 801 w 992"/>
              <a:gd name="T47" fmla="*/ 101 h 304"/>
              <a:gd name="T48" fmla="*/ 738 w 992"/>
              <a:gd name="T49" fmla="*/ 114 h 304"/>
              <a:gd name="T50" fmla="*/ 674 w 992"/>
              <a:gd name="T51" fmla="*/ 139 h 304"/>
              <a:gd name="T52" fmla="*/ 610 w 992"/>
              <a:gd name="T53" fmla="*/ 152 h 304"/>
              <a:gd name="T54" fmla="*/ 547 w 992"/>
              <a:gd name="T55" fmla="*/ 177 h 304"/>
              <a:gd name="T56" fmla="*/ 483 w 992"/>
              <a:gd name="T57" fmla="*/ 190 h 304"/>
              <a:gd name="T58" fmla="*/ 432 w 992"/>
              <a:gd name="T59" fmla="*/ 215 h 304"/>
              <a:gd name="T60" fmla="*/ 381 w 992"/>
              <a:gd name="T61" fmla="*/ 228 h 304"/>
              <a:gd name="T62" fmla="*/ 343 w 992"/>
              <a:gd name="T63" fmla="*/ 240 h 304"/>
              <a:gd name="T64" fmla="*/ 318 w 992"/>
              <a:gd name="T65" fmla="*/ 253 h 304"/>
              <a:gd name="T66" fmla="*/ 292 w 992"/>
              <a:gd name="T67" fmla="*/ 266 h 304"/>
              <a:gd name="T68" fmla="*/ 280 w 992"/>
              <a:gd name="T69" fmla="*/ 266 h 304"/>
              <a:gd name="T70" fmla="*/ 241 w 992"/>
              <a:gd name="T71" fmla="*/ 278 h 304"/>
              <a:gd name="T72" fmla="*/ 216 w 992"/>
              <a:gd name="T73" fmla="*/ 291 h 304"/>
              <a:gd name="T74" fmla="*/ 178 w 992"/>
              <a:gd name="T75" fmla="*/ 304 h 304"/>
              <a:gd name="T76" fmla="*/ 152 w 992"/>
              <a:gd name="T77" fmla="*/ 304 h 304"/>
              <a:gd name="T78" fmla="*/ 140 w 992"/>
              <a:gd name="T79" fmla="*/ 304 h 304"/>
              <a:gd name="T80" fmla="*/ 127 w 992"/>
              <a:gd name="T81" fmla="*/ 304 h 304"/>
              <a:gd name="T82" fmla="*/ 102 w 992"/>
              <a:gd name="T83" fmla="*/ 304 h 304"/>
              <a:gd name="T84" fmla="*/ 89 w 992"/>
              <a:gd name="T85" fmla="*/ 291 h 304"/>
              <a:gd name="T86" fmla="*/ 76 w 992"/>
              <a:gd name="T87" fmla="*/ 278 h 304"/>
              <a:gd name="T88" fmla="*/ 63 w 992"/>
              <a:gd name="T89" fmla="*/ 266 h 304"/>
              <a:gd name="T90" fmla="*/ 51 w 992"/>
              <a:gd name="T91" fmla="*/ 253 h 304"/>
              <a:gd name="T92" fmla="*/ 38 w 992"/>
              <a:gd name="T93" fmla="*/ 240 h 304"/>
              <a:gd name="T94" fmla="*/ 12 w 992"/>
              <a:gd name="T95" fmla="*/ 190 h 304"/>
              <a:gd name="T96" fmla="*/ 12 w 992"/>
              <a:gd name="T97" fmla="*/ 177 h 304"/>
              <a:gd name="T98" fmla="*/ 0 w 992"/>
              <a:gd name="T99" fmla="*/ 164 h 304"/>
              <a:gd name="T100" fmla="*/ 0 w 992"/>
              <a:gd name="T101" fmla="*/ 152 h 304"/>
              <a:gd name="T102" fmla="*/ 0 w 992"/>
              <a:gd name="T103" fmla="*/ 139 h 304"/>
              <a:gd name="T104" fmla="*/ 12 w 992"/>
              <a:gd name="T105" fmla="*/ 139 h 304"/>
              <a:gd name="T106" fmla="*/ 12 w 992"/>
              <a:gd name="T107" fmla="*/ 126 h 304"/>
              <a:gd name="T108" fmla="*/ 25 w 992"/>
              <a:gd name="T109" fmla="*/ 126 h 304"/>
              <a:gd name="T110" fmla="*/ 38 w 992"/>
              <a:gd name="T111" fmla="*/ 126 h 304"/>
              <a:gd name="T112" fmla="*/ 63 w 992"/>
              <a:gd name="T113" fmla="*/ 126 h 304"/>
              <a:gd name="T114" fmla="*/ 76 w 992"/>
              <a:gd name="T115" fmla="*/ 1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2" h="304">
                <a:moveTo>
                  <a:pt x="76" y="126"/>
                </a:moveTo>
                <a:lnTo>
                  <a:pt x="102" y="139"/>
                </a:lnTo>
                <a:lnTo>
                  <a:pt x="127" y="152"/>
                </a:lnTo>
                <a:lnTo>
                  <a:pt x="152" y="152"/>
                </a:lnTo>
                <a:lnTo>
                  <a:pt x="178" y="139"/>
                </a:lnTo>
                <a:lnTo>
                  <a:pt x="191" y="139"/>
                </a:lnTo>
                <a:lnTo>
                  <a:pt x="216" y="139"/>
                </a:lnTo>
                <a:lnTo>
                  <a:pt x="241" y="139"/>
                </a:lnTo>
                <a:lnTo>
                  <a:pt x="280" y="126"/>
                </a:lnTo>
                <a:lnTo>
                  <a:pt x="331" y="114"/>
                </a:lnTo>
                <a:lnTo>
                  <a:pt x="381" y="101"/>
                </a:lnTo>
                <a:lnTo>
                  <a:pt x="432" y="88"/>
                </a:lnTo>
                <a:lnTo>
                  <a:pt x="509" y="76"/>
                </a:lnTo>
                <a:lnTo>
                  <a:pt x="572" y="63"/>
                </a:lnTo>
                <a:lnTo>
                  <a:pt x="636" y="50"/>
                </a:lnTo>
                <a:lnTo>
                  <a:pt x="763" y="25"/>
                </a:lnTo>
                <a:lnTo>
                  <a:pt x="878" y="12"/>
                </a:lnTo>
                <a:lnTo>
                  <a:pt x="992" y="0"/>
                </a:lnTo>
                <a:lnTo>
                  <a:pt x="992" y="76"/>
                </a:lnTo>
                <a:lnTo>
                  <a:pt x="967" y="76"/>
                </a:lnTo>
                <a:lnTo>
                  <a:pt x="928" y="76"/>
                </a:lnTo>
                <a:lnTo>
                  <a:pt x="890" y="88"/>
                </a:lnTo>
                <a:lnTo>
                  <a:pt x="852" y="88"/>
                </a:lnTo>
                <a:lnTo>
                  <a:pt x="801" y="101"/>
                </a:lnTo>
                <a:lnTo>
                  <a:pt x="738" y="114"/>
                </a:lnTo>
                <a:lnTo>
                  <a:pt x="674" y="139"/>
                </a:lnTo>
                <a:lnTo>
                  <a:pt x="610" y="152"/>
                </a:lnTo>
                <a:lnTo>
                  <a:pt x="547" y="177"/>
                </a:lnTo>
                <a:lnTo>
                  <a:pt x="483" y="190"/>
                </a:lnTo>
                <a:lnTo>
                  <a:pt x="432" y="215"/>
                </a:lnTo>
                <a:lnTo>
                  <a:pt x="381" y="228"/>
                </a:lnTo>
                <a:lnTo>
                  <a:pt x="343" y="240"/>
                </a:lnTo>
                <a:lnTo>
                  <a:pt x="318" y="253"/>
                </a:lnTo>
                <a:lnTo>
                  <a:pt x="292" y="266"/>
                </a:lnTo>
                <a:lnTo>
                  <a:pt x="280" y="266"/>
                </a:lnTo>
                <a:lnTo>
                  <a:pt x="241" y="278"/>
                </a:lnTo>
                <a:lnTo>
                  <a:pt x="216" y="291"/>
                </a:lnTo>
                <a:lnTo>
                  <a:pt x="178" y="304"/>
                </a:lnTo>
                <a:lnTo>
                  <a:pt x="152" y="304"/>
                </a:lnTo>
                <a:lnTo>
                  <a:pt x="140" y="304"/>
                </a:lnTo>
                <a:lnTo>
                  <a:pt x="127" y="304"/>
                </a:lnTo>
                <a:lnTo>
                  <a:pt x="102" y="304"/>
                </a:lnTo>
                <a:lnTo>
                  <a:pt x="89" y="291"/>
                </a:lnTo>
                <a:lnTo>
                  <a:pt x="76" y="278"/>
                </a:lnTo>
                <a:lnTo>
                  <a:pt x="63" y="266"/>
                </a:lnTo>
                <a:lnTo>
                  <a:pt x="51" y="253"/>
                </a:lnTo>
                <a:lnTo>
                  <a:pt x="38" y="240"/>
                </a:lnTo>
                <a:lnTo>
                  <a:pt x="12" y="190"/>
                </a:lnTo>
                <a:lnTo>
                  <a:pt x="12" y="177"/>
                </a:lnTo>
                <a:lnTo>
                  <a:pt x="0" y="164"/>
                </a:lnTo>
                <a:lnTo>
                  <a:pt x="0" y="152"/>
                </a:lnTo>
                <a:lnTo>
                  <a:pt x="0" y="139"/>
                </a:lnTo>
                <a:lnTo>
                  <a:pt x="12" y="139"/>
                </a:lnTo>
                <a:lnTo>
                  <a:pt x="12" y="126"/>
                </a:lnTo>
                <a:lnTo>
                  <a:pt x="25" y="126"/>
                </a:lnTo>
                <a:lnTo>
                  <a:pt x="38" y="126"/>
                </a:lnTo>
                <a:lnTo>
                  <a:pt x="63" y="126"/>
                </a:lnTo>
                <a:lnTo>
                  <a:pt x="76" y="126"/>
                </a:lnTo>
              </a:path>
            </a:pathLst>
          </a:custGeom>
          <a:solidFill>
            <a:srgbClr val="FF0000"/>
          </a:solidFill>
          <a:ln w="12700">
            <a:solidFill>
              <a:srgbClr val="000000"/>
            </a:solidFill>
            <a:round/>
          </a:ln>
        </p:spPr>
        <p:txBody>
          <a:bodyPr/>
          <a:lstStyle/>
          <a:p>
            <a:endParaRPr lang="zh-CN" altLang="en-US"/>
          </a:p>
        </p:txBody>
      </p:sp>
      <p:sp>
        <p:nvSpPr>
          <p:cNvPr id="80926" name="Freeform 30"/>
          <p:cNvSpPr>
            <a:spLocks noChangeArrowheads="1"/>
          </p:cNvSpPr>
          <p:nvPr/>
        </p:nvSpPr>
        <p:spPr bwMode="auto">
          <a:xfrm>
            <a:off x="6643689" y="2559052"/>
            <a:ext cx="371475" cy="944033"/>
          </a:xfrm>
          <a:custGeom>
            <a:avLst/>
            <a:gdLst>
              <a:gd name="T0" fmla="*/ 64 w 585"/>
              <a:gd name="T1" fmla="*/ 1115 h 1115"/>
              <a:gd name="T2" fmla="*/ 51 w 585"/>
              <a:gd name="T3" fmla="*/ 1077 h 1115"/>
              <a:gd name="T4" fmla="*/ 25 w 585"/>
              <a:gd name="T5" fmla="*/ 1026 h 1115"/>
              <a:gd name="T6" fmla="*/ 0 w 585"/>
              <a:gd name="T7" fmla="*/ 976 h 1115"/>
              <a:gd name="T8" fmla="*/ 13 w 585"/>
              <a:gd name="T9" fmla="*/ 950 h 1115"/>
              <a:gd name="T10" fmla="*/ 38 w 585"/>
              <a:gd name="T11" fmla="*/ 899 h 1115"/>
              <a:gd name="T12" fmla="*/ 64 w 585"/>
              <a:gd name="T13" fmla="*/ 861 h 1115"/>
              <a:gd name="T14" fmla="*/ 76 w 585"/>
              <a:gd name="T15" fmla="*/ 836 h 1115"/>
              <a:gd name="T16" fmla="*/ 89 w 585"/>
              <a:gd name="T17" fmla="*/ 747 h 1115"/>
              <a:gd name="T18" fmla="*/ 102 w 585"/>
              <a:gd name="T19" fmla="*/ 633 h 1115"/>
              <a:gd name="T20" fmla="*/ 114 w 585"/>
              <a:gd name="T21" fmla="*/ 494 h 1115"/>
              <a:gd name="T22" fmla="*/ 114 w 585"/>
              <a:gd name="T23" fmla="*/ 342 h 1115"/>
              <a:gd name="T24" fmla="*/ 114 w 585"/>
              <a:gd name="T25" fmla="*/ 228 h 1115"/>
              <a:gd name="T26" fmla="*/ 102 w 585"/>
              <a:gd name="T27" fmla="*/ 152 h 1115"/>
              <a:gd name="T28" fmla="*/ 89 w 585"/>
              <a:gd name="T29" fmla="*/ 114 h 1115"/>
              <a:gd name="T30" fmla="*/ 64 w 585"/>
              <a:gd name="T31" fmla="*/ 63 h 1115"/>
              <a:gd name="T32" fmla="*/ 64 w 585"/>
              <a:gd name="T33" fmla="*/ 25 h 1115"/>
              <a:gd name="T34" fmla="*/ 76 w 585"/>
              <a:gd name="T35" fmla="*/ 0 h 1115"/>
              <a:gd name="T36" fmla="*/ 114 w 585"/>
              <a:gd name="T37" fmla="*/ 0 h 1115"/>
              <a:gd name="T38" fmla="*/ 165 w 585"/>
              <a:gd name="T39" fmla="*/ 0 h 1115"/>
              <a:gd name="T40" fmla="*/ 229 w 585"/>
              <a:gd name="T41" fmla="*/ 25 h 1115"/>
              <a:gd name="T42" fmla="*/ 229 w 585"/>
              <a:gd name="T43" fmla="*/ 291 h 1115"/>
              <a:gd name="T44" fmla="*/ 216 w 585"/>
              <a:gd name="T45" fmla="*/ 545 h 1115"/>
              <a:gd name="T46" fmla="*/ 216 w 585"/>
              <a:gd name="T47" fmla="*/ 659 h 1115"/>
              <a:gd name="T48" fmla="*/ 216 w 585"/>
              <a:gd name="T49" fmla="*/ 747 h 1115"/>
              <a:gd name="T50" fmla="*/ 216 w 585"/>
              <a:gd name="T51" fmla="*/ 798 h 1115"/>
              <a:gd name="T52" fmla="*/ 216 w 585"/>
              <a:gd name="T53" fmla="*/ 823 h 1115"/>
              <a:gd name="T54" fmla="*/ 242 w 585"/>
              <a:gd name="T55" fmla="*/ 823 h 1115"/>
              <a:gd name="T56" fmla="*/ 280 w 585"/>
              <a:gd name="T57" fmla="*/ 811 h 1115"/>
              <a:gd name="T58" fmla="*/ 331 w 585"/>
              <a:gd name="T59" fmla="*/ 785 h 1115"/>
              <a:gd name="T60" fmla="*/ 420 w 585"/>
              <a:gd name="T61" fmla="*/ 747 h 1115"/>
              <a:gd name="T62" fmla="*/ 483 w 585"/>
              <a:gd name="T63" fmla="*/ 722 h 1115"/>
              <a:gd name="T64" fmla="*/ 522 w 585"/>
              <a:gd name="T65" fmla="*/ 697 h 1115"/>
              <a:gd name="T66" fmla="*/ 560 w 585"/>
              <a:gd name="T67" fmla="*/ 697 h 1115"/>
              <a:gd name="T68" fmla="*/ 585 w 585"/>
              <a:gd name="T69" fmla="*/ 697 h 1115"/>
              <a:gd name="T70" fmla="*/ 585 w 585"/>
              <a:gd name="T71" fmla="*/ 722 h 1115"/>
              <a:gd name="T72" fmla="*/ 560 w 585"/>
              <a:gd name="T73" fmla="*/ 747 h 1115"/>
              <a:gd name="T74" fmla="*/ 509 w 585"/>
              <a:gd name="T75" fmla="*/ 785 h 1115"/>
              <a:gd name="T76" fmla="*/ 445 w 585"/>
              <a:gd name="T77" fmla="*/ 836 h 1115"/>
              <a:gd name="T78" fmla="*/ 343 w 585"/>
              <a:gd name="T79" fmla="*/ 899 h 1115"/>
              <a:gd name="T80" fmla="*/ 267 w 585"/>
              <a:gd name="T81" fmla="*/ 950 h 1115"/>
              <a:gd name="T82" fmla="*/ 216 w 585"/>
              <a:gd name="T83" fmla="*/ 1001 h 1115"/>
              <a:gd name="T84" fmla="*/ 165 w 585"/>
              <a:gd name="T85" fmla="*/ 1039 h 1115"/>
              <a:gd name="T86" fmla="*/ 127 w 585"/>
              <a:gd name="T87" fmla="*/ 1077 h 1115"/>
              <a:gd name="T88" fmla="*/ 102 w 585"/>
              <a:gd name="T89" fmla="*/ 111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1115">
                <a:moveTo>
                  <a:pt x="76" y="1115"/>
                </a:moveTo>
                <a:lnTo>
                  <a:pt x="64" y="1115"/>
                </a:lnTo>
                <a:lnTo>
                  <a:pt x="64" y="1102"/>
                </a:lnTo>
                <a:lnTo>
                  <a:pt x="51" y="1077"/>
                </a:lnTo>
                <a:lnTo>
                  <a:pt x="38" y="1052"/>
                </a:lnTo>
                <a:lnTo>
                  <a:pt x="25" y="1026"/>
                </a:lnTo>
                <a:lnTo>
                  <a:pt x="13" y="1001"/>
                </a:lnTo>
                <a:lnTo>
                  <a:pt x="0" y="976"/>
                </a:lnTo>
                <a:lnTo>
                  <a:pt x="0" y="963"/>
                </a:lnTo>
                <a:lnTo>
                  <a:pt x="13" y="950"/>
                </a:lnTo>
                <a:lnTo>
                  <a:pt x="13" y="925"/>
                </a:lnTo>
                <a:lnTo>
                  <a:pt x="38" y="899"/>
                </a:lnTo>
                <a:lnTo>
                  <a:pt x="64" y="874"/>
                </a:lnTo>
                <a:lnTo>
                  <a:pt x="64" y="861"/>
                </a:lnTo>
                <a:lnTo>
                  <a:pt x="76" y="849"/>
                </a:lnTo>
                <a:lnTo>
                  <a:pt x="76" y="836"/>
                </a:lnTo>
                <a:lnTo>
                  <a:pt x="89" y="798"/>
                </a:lnTo>
                <a:lnTo>
                  <a:pt x="89" y="747"/>
                </a:lnTo>
                <a:lnTo>
                  <a:pt x="102" y="697"/>
                </a:lnTo>
                <a:lnTo>
                  <a:pt x="102" y="633"/>
                </a:lnTo>
                <a:lnTo>
                  <a:pt x="114" y="570"/>
                </a:lnTo>
                <a:lnTo>
                  <a:pt x="114" y="494"/>
                </a:lnTo>
                <a:lnTo>
                  <a:pt x="114" y="418"/>
                </a:lnTo>
                <a:lnTo>
                  <a:pt x="114" y="342"/>
                </a:lnTo>
                <a:lnTo>
                  <a:pt x="114" y="279"/>
                </a:lnTo>
                <a:lnTo>
                  <a:pt x="114" y="228"/>
                </a:lnTo>
                <a:lnTo>
                  <a:pt x="114" y="190"/>
                </a:lnTo>
                <a:lnTo>
                  <a:pt x="102" y="152"/>
                </a:lnTo>
                <a:lnTo>
                  <a:pt x="102" y="127"/>
                </a:lnTo>
                <a:lnTo>
                  <a:pt x="89" y="114"/>
                </a:lnTo>
                <a:lnTo>
                  <a:pt x="76" y="89"/>
                </a:lnTo>
                <a:lnTo>
                  <a:pt x="64" y="63"/>
                </a:lnTo>
                <a:lnTo>
                  <a:pt x="51" y="51"/>
                </a:lnTo>
                <a:lnTo>
                  <a:pt x="64" y="25"/>
                </a:lnTo>
                <a:lnTo>
                  <a:pt x="64" y="12"/>
                </a:lnTo>
                <a:lnTo>
                  <a:pt x="76" y="0"/>
                </a:lnTo>
                <a:lnTo>
                  <a:pt x="89" y="0"/>
                </a:lnTo>
                <a:lnTo>
                  <a:pt x="114" y="0"/>
                </a:lnTo>
                <a:lnTo>
                  <a:pt x="127" y="0"/>
                </a:lnTo>
                <a:lnTo>
                  <a:pt x="165" y="0"/>
                </a:lnTo>
                <a:lnTo>
                  <a:pt x="191" y="12"/>
                </a:lnTo>
                <a:lnTo>
                  <a:pt x="229" y="25"/>
                </a:lnTo>
                <a:lnTo>
                  <a:pt x="229" y="152"/>
                </a:lnTo>
                <a:lnTo>
                  <a:pt x="229" y="291"/>
                </a:lnTo>
                <a:lnTo>
                  <a:pt x="229" y="418"/>
                </a:lnTo>
                <a:lnTo>
                  <a:pt x="216" y="545"/>
                </a:lnTo>
                <a:lnTo>
                  <a:pt x="216" y="608"/>
                </a:lnTo>
                <a:lnTo>
                  <a:pt x="216" y="659"/>
                </a:lnTo>
                <a:lnTo>
                  <a:pt x="216" y="709"/>
                </a:lnTo>
                <a:lnTo>
                  <a:pt x="216" y="747"/>
                </a:lnTo>
                <a:lnTo>
                  <a:pt x="216" y="773"/>
                </a:lnTo>
                <a:lnTo>
                  <a:pt x="216" y="798"/>
                </a:lnTo>
                <a:lnTo>
                  <a:pt x="216" y="811"/>
                </a:lnTo>
                <a:lnTo>
                  <a:pt x="216" y="823"/>
                </a:lnTo>
                <a:lnTo>
                  <a:pt x="229" y="823"/>
                </a:lnTo>
                <a:lnTo>
                  <a:pt x="242" y="823"/>
                </a:lnTo>
                <a:lnTo>
                  <a:pt x="267" y="823"/>
                </a:lnTo>
                <a:lnTo>
                  <a:pt x="280" y="811"/>
                </a:lnTo>
                <a:lnTo>
                  <a:pt x="305" y="798"/>
                </a:lnTo>
                <a:lnTo>
                  <a:pt x="331" y="785"/>
                </a:lnTo>
                <a:lnTo>
                  <a:pt x="356" y="773"/>
                </a:lnTo>
                <a:lnTo>
                  <a:pt x="420" y="747"/>
                </a:lnTo>
                <a:lnTo>
                  <a:pt x="471" y="722"/>
                </a:lnTo>
                <a:lnTo>
                  <a:pt x="483" y="722"/>
                </a:lnTo>
                <a:lnTo>
                  <a:pt x="509" y="709"/>
                </a:lnTo>
                <a:lnTo>
                  <a:pt x="522" y="697"/>
                </a:lnTo>
                <a:lnTo>
                  <a:pt x="534" y="697"/>
                </a:lnTo>
                <a:lnTo>
                  <a:pt x="560" y="697"/>
                </a:lnTo>
                <a:lnTo>
                  <a:pt x="572" y="697"/>
                </a:lnTo>
                <a:lnTo>
                  <a:pt x="585" y="697"/>
                </a:lnTo>
                <a:lnTo>
                  <a:pt x="585" y="709"/>
                </a:lnTo>
                <a:lnTo>
                  <a:pt x="585" y="722"/>
                </a:lnTo>
                <a:lnTo>
                  <a:pt x="572" y="735"/>
                </a:lnTo>
                <a:lnTo>
                  <a:pt x="560" y="747"/>
                </a:lnTo>
                <a:lnTo>
                  <a:pt x="534" y="760"/>
                </a:lnTo>
                <a:lnTo>
                  <a:pt x="509" y="785"/>
                </a:lnTo>
                <a:lnTo>
                  <a:pt x="483" y="811"/>
                </a:lnTo>
                <a:lnTo>
                  <a:pt x="445" y="836"/>
                </a:lnTo>
                <a:lnTo>
                  <a:pt x="394" y="861"/>
                </a:lnTo>
                <a:lnTo>
                  <a:pt x="343" y="899"/>
                </a:lnTo>
                <a:lnTo>
                  <a:pt x="305" y="925"/>
                </a:lnTo>
                <a:lnTo>
                  <a:pt x="267" y="950"/>
                </a:lnTo>
                <a:lnTo>
                  <a:pt x="242" y="976"/>
                </a:lnTo>
                <a:lnTo>
                  <a:pt x="216" y="1001"/>
                </a:lnTo>
                <a:lnTo>
                  <a:pt x="191" y="1014"/>
                </a:lnTo>
                <a:lnTo>
                  <a:pt x="165" y="1039"/>
                </a:lnTo>
                <a:lnTo>
                  <a:pt x="153" y="1052"/>
                </a:lnTo>
                <a:lnTo>
                  <a:pt x="127" y="1077"/>
                </a:lnTo>
                <a:lnTo>
                  <a:pt x="114" y="1102"/>
                </a:lnTo>
                <a:lnTo>
                  <a:pt x="102" y="1115"/>
                </a:lnTo>
                <a:lnTo>
                  <a:pt x="76" y="1115"/>
                </a:lnTo>
              </a:path>
            </a:pathLst>
          </a:custGeom>
          <a:solidFill>
            <a:srgbClr val="FF0000"/>
          </a:solidFill>
          <a:ln w="12700">
            <a:solidFill>
              <a:srgbClr val="000000"/>
            </a:solidFill>
            <a:round/>
          </a:ln>
        </p:spPr>
        <p:txBody>
          <a:bodyPr/>
          <a:lstStyle/>
          <a:p>
            <a:endParaRPr lang="zh-CN" altLang="en-US"/>
          </a:p>
        </p:txBody>
      </p:sp>
      <p:sp>
        <p:nvSpPr>
          <p:cNvPr id="80928" name="Freeform 32"/>
          <p:cNvSpPr>
            <a:spLocks noChangeArrowheads="1"/>
          </p:cNvSpPr>
          <p:nvPr/>
        </p:nvSpPr>
        <p:spPr bwMode="auto">
          <a:xfrm>
            <a:off x="6756400" y="2732618"/>
            <a:ext cx="604838" cy="256116"/>
          </a:xfrm>
          <a:custGeom>
            <a:avLst/>
            <a:gdLst>
              <a:gd name="T0" fmla="*/ 445 w 954"/>
              <a:gd name="T1" fmla="*/ 114 h 304"/>
              <a:gd name="T2" fmla="*/ 522 w 954"/>
              <a:gd name="T3" fmla="*/ 88 h 304"/>
              <a:gd name="T4" fmla="*/ 585 w 954"/>
              <a:gd name="T5" fmla="*/ 63 h 304"/>
              <a:gd name="T6" fmla="*/ 649 w 954"/>
              <a:gd name="T7" fmla="*/ 50 h 304"/>
              <a:gd name="T8" fmla="*/ 700 w 954"/>
              <a:gd name="T9" fmla="*/ 25 h 304"/>
              <a:gd name="T10" fmla="*/ 751 w 954"/>
              <a:gd name="T11" fmla="*/ 12 h 304"/>
              <a:gd name="T12" fmla="*/ 789 w 954"/>
              <a:gd name="T13" fmla="*/ 12 h 304"/>
              <a:gd name="T14" fmla="*/ 827 w 954"/>
              <a:gd name="T15" fmla="*/ 0 h 304"/>
              <a:gd name="T16" fmla="*/ 852 w 954"/>
              <a:gd name="T17" fmla="*/ 0 h 304"/>
              <a:gd name="T18" fmla="*/ 878 w 954"/>
              <a:gd name="T19" fmla="*/ 0 h 304"/>
              <a:gd name="T20" fmla="*/ 903 w 954"/>
              <a:gd name="T21" fmla="*/ 0 h 304"/>
              <a:gd name="T22" fmla="*/ 916 w 954"/>
              <a:gd name="T23" fmla="*/ 12 h 304"/>
              <a:gd name="T24" fmla="*/ 929 w 954"/>
              <a:gd name="T25" fmla="*/ 12 h 304"/>
              <a:gd name="T26" fmla="*/ 941 w 954"/>
              <a:gd name="T27" fmla="*/ 12 h 304"/>
              <a:gd name="T28" fmla="*/ 954 w 954"/>
              <a:gd name="T29" fmla="*/ 25 h 304"/>
              <a:gd name="T30" fmla="*/ 954 w 954"/>
              <a:gd name="T31" fmla="*/ 38 h 304"/>
              <a:gd name="T32" fmla="*/ 954 w 954"/>
              <a:gd name="T33" fmla="*/ 50 h 304"/>
              <a:gd name="T34" fmla="*/ 954 w 954"/>
              <a:gd name="T35" fmla="*/ 63 h 304"/>
              <a:gd name="T36" fmla="*/ 941 w 954"/>
              <a:gd name="T37" fmla="*/ 76 h 304"/>
              <a:gd name="T38" fmla="*/ 929 w 954"/>
              <a:gd name="T39" fmla="*/ 88 h 304"/>
              <a:gd name="T40" fmla="*/ 916 w 954"/>
              <a:gd name="T41" fmla="*/ 101 h 304"/>
              <a:gd name="T42" fmla="*/ 891 w 954"/>
              <a:gd name="T43" fmla="*/ 101 h 304"/>
              <a:gd name="T44" fmla="*/ 878 w 954"/>
              <a:gd name="T45" fmla="*/ 114 h 304"/>
              <a:gd name="T46" fmla="*/ 840 w 954"/>
              <a:gd name="T47" fmla="*/ 114 h 304"/>
              <a:gd name="T48" fmla="*/ 814 w 954"/>
              <a:gd name="T49" fmla="*/ 126 h 304"/>
              <a:gd name="T50" fmla="*/ 776 w 954"/>
              <a:gd name="T51" fmla="*/ 139 h 304"/>
              <a:gd name="T52" fmla="*/ 738 w 954"/>
              <a:gd name="T53" fmla="*/ 152 h 304"/>
              <a:gd name="T54" fmla="*/ 687 w 954"/>
              <a:gd name="T55" fmla="*/ 164 h 304"/>
              <a:gd name="T56" fmla="*/ 623 w 954"/>
              <a:gd name="T57" fmla="*/ 177 h 304"/>
              <a:gd name="T58" fmla="*/ 573 w 954"/>
              <a:gd name="T59" fmla="*/ 190 h 304"/>
              <a:gd name="T60" fmla="*/ 509 w 954"/>
              <a:gd name="T61" fmla="*/ 215 h 304"/>
              <a:gd name="T62" fmla="*/ 433 w 954"/>
              <a:gd name="T63" fmla="*/ 228 h 304"/>
              <a:gd name="T64" fmla="*/ 356 w 954"/>
              <a:gd name="T65" fmla="*/ 253 h 304"/>
              <a:gd name="T66" fmla="*/ 293 w 954"/>
              <a:gd name="T67" fmla="*/ 266 h 304"/>
              <a:gd name="T68" fmla="*/ 242 w 954"/>
              <a:gd name="T69" fmla="*/ 278 h 304"/>
              <a:gd name="T70" fmla="*/ 178 w 954"/>
              <a:gd name="T71" fmla="*/ 291 h 304"/>
              <a:gd name="T72" fmla="*/ 127 w 954"/>
              <a:gd name="T73" fmla="*/ 304 h 304"/>
              <a:gd name="T74" fmla="*/ 76 w 954"/>
              <a:gd name="T75" fmla="*/ 304 h 304"/>
              <a:gd name="T76" fmla="*/ 38 w 954"/>
              <a:gd name="T77" fmla="*/ 304 h 304"/>
              <a:gd name="T78" fmla="*/ 0 w 954"/>
              <a:gd name="T79" fmla="*/ 304 h 304"/>
              <a:gd name="T80" fmla="*/ 0 w 954"/>
              <a:gd name="T81" fmla="*/ 240 h 304"/>
              <a:gd name="T82" fmla="*/ 38 w 954"/>
              <a:gd name="T83" fmla="*/ 240 h 304"/>
              <a:gd name="T84" fmla="*/ 76 w 954"/>
              <a:gd name="T85" fmla="*/ 228 h 304"/>
              <a:gd name="T86" fmla="*/ 127 w 954"/>
              <a:gd name="T87" fmla="*/ 215 h 304"/>
              <a:gd name="T88" fmla="*/ 178 w 954"/>
              <a:gd name="T89" fmla="*/ 202 h 304"/>
              <a:gd name="T90" fmla="*/ 242 w 954"/>
              <a:gd name="T91" fmla="*/ 177 h 304"/>
              <a:gd name="T92" fmla="*/ 305 w 954"/>
              <a:gd name="T93" fmla="*/ 164 h 304"/>
              <a:gd name="T94" fmla="*/ 369 w 954"/>
              <a:gd name="T95" fmla="*/ 139 h 304"/>
              <a:gd name="T96" fmla="*/ 445 w 954"/>
              <a:gd name="T97" fmla="*/ 1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4" h="304">
                <a:moveTo>
                  <a:pt x="445" y="114"/>
                </a:moveTo>
                <a:lnTo>
                  <a:pt x="522" y="88"/>
                </a:lnTo>
                <a:lnTo>
                  <a:pt x="585" y="63"/>
                </a:lnTo>
                <a:lnTo>
                  <a:pt x="649" y="50"/>
                </a:lnTo>
                <a:lnTo>
                  <a:pt x="700" y="25"/>
                </a:lnTo>
                <a:lnTo>
                  <a:pt x="751" y="12"/>
                </a:lnTo>
                <a:lnTo>
                  <a:pt x="789" y="12"/>
                </a:lnTo>
                <a:lnTo>
                  <a:pt x="827" y="0"/>
                </a:lnTo>
                <a:lnTo>
                  <a:pt x="852" y="0"/>
                </a:lnTo>
                <a:lnTo>
                  <a:pt x="878" y="0"/>
                </a:lnTo>
                <a:lnTo>
                  <a:pt x="903" y="0"/>
                </a:lnTo>
                <a:lnTo>
                  <a:pt x="916" y="12"/>
                </a:lnTo>
                <a:lnTo>
                  <a:pt x="929" y="12"/>
                </a:lnTo>
                <a:lnTo>
                  <a:pt x="941" y="12"/>
                </a:lnTo>
                <a:lnTo>
                  <a:pt x="954" y="25"/>
                </a:lnTo>
                <a:lnTo>
                  <a:pt x="954" y="38"/>
                </a:lnTo>
                <a:lnTo>
                  <a:pt x="954" y="50"/>
                </a:lnTo>
                <a:lnTo>
                  <a:pt x="954" y="63"/>
                </a:lnTo>
                <a:lnTo>
                  <a:pt x="941" y="76"/>
                </a:lnTo>
                <a:lnTo>
                  <a:pt x="929" y="88"/>
                </a:lnTo>
                <a:lnTo>
                  <a:pt x="916" y="101"/>
                </a:lnTo>
                <a:lnTo>
                  <a:pt x="891" y="101"/>
                </a:lnTo>
                <a:lnTo>
                  <a:pt x="878" y="114"/>
                </a:lnTo>
                <a:lnTo>
                  <a:pt x="840" y="114"/>
                </a:lnTo>
                <a:lnTo>
                  <a:pt x="814" y="126"/>
                </a:lnTo>
                <a:lnTo>
                  <a:pt x="776" y="139"/>
                </a:lnTo>
                <a:lnTo>
                  <a:pt x="738" y="152"/>
                </a:lnTo>
                <a:lnTo>
                  <a:pt x="687" y="164"/>
                </a:lnTo>
                <a:lnTo>
                  <a:pt x="623" y="177"/>
                </a:lnTo>
                <a:lnTo>
                  <a:pt x="573" y="190"/>
                </a:lnTo>
                <a:lnTo>
                  <a:pt x="509" y="215"/>
                </a:lnTo>
                <a:lnTo>
                  <a:pt x="433" y="228"/>
                </a:lnTo>
                <a:lnTo>
                  <a:pt x="356" y="253"/>
                </a:lnTo>
                <a:lnTo>
                  <a:pt x="293" y="266"/>
                </a:lnTo>
                <a:lnTo>
                  <a:pt x="242" y="278"/>
                </a:lnTo>
                <a:lnTo>
                  <a:pt x="178" y="291"/>
                </a:lnTo>
                <a:lnTo>
                  <a:pt x="127" y="304"/>
                </a:lnTo>
                <a:lnTo>
                  <a:pt x="76" y="304"/>
                </a:lnTo>
                <a:lnTo>
                  <a:pt x="38" y="304"/>
                </a:lnTo>
                <a:lnTo>
                  <a:pt x="0" y="304"/>
                </a:lnTo>
                <a:lnTo>
                  <a:pt x="0" y="240"/>
                </a:lnTo>
                <a:lnTo>
                  <a:pt x="38" y="240"/>
                </a:lnTo>
                <a:lnTo>
                  <a:pt x="76" y="228"/>
                </a:lnTo>
                <a:lnTo>
                  <a:pt x="127" y="215"/>
                </a:lnTo>
                <a:lnTo>
                  <a:pt x="178" y="202"/>
                </a:lnTo>
                <a:lnTo>
                  <a:pt x="242" y="177"/>
                </a:lnTo>
                <a:lnTo>
                  <a:pt x="305" y="164"/>
                </a:lnTo>
                <a:lnTo>
                  <a:pt x="369" y="139"/>
                </a:lnTo>
                <a:lnTo>
                  <a:pt x="445" y="114"/>
                </a:lnTo>
              </a:path>
            </a:pathLst>
          </a:custGeom>
          <a:solidFill>
            <a:srgbClr val="FF0000"/>
          </a:solidFill>
          <a:ln w="12700">
            <a:solidFill>
              <a:srgbClr val="000000"/>
            </a:solidFill>
            <a:round/>
          </a:ln>
        </p:spPr>
        <p:txBody>
          <a:bodyPr/>
          <a:lstStyle/>
          <a:p>
            <a:endParaRPr lang="zh-CN" altLang="en-US"/>
          </a:p>
        </p:txBody>
      </p:sp>
      <p:sp>
        <p:nvSpPr>
          <p:cNvPr id="80927" name="Freeform 31"/>
          <p:cNvSpPr>
            <a:spLocks noChangeArrowheads="1"/>
          </p:cNvSpPr>
          <p:nvPr/>
        </p:nvSpPr>
        <p:spPr bwMode="auto">
          <a:xfrm>
            <a:off x="6942139" y="2495551"/>
            <a:ext cx="661987" cy="1062567"/>
          </a:xfrm>
          <a:custGeom>
            <a:avLst/>
            <a:gdLst>
              <a:gd name="T0" fmla="*/ 114 w 1043"/>
              <a:gd name="T1" fmla="*/ 0 h 1254"/>
              <a:gd name="T2" fmla="*/ 178 w 1043"/>
              <a:gd name="T3" fmla="*/ 190 h 1254"/>
              <a:gd name="T4" fmla="*/ 241 w 1043"/>
              <a:gd name="T5" fmla="*/ 342 h 1254"/>
              <a:gd name="T6" fmla="*/ 292 w 1043"/>
              <a:gd name="T7" fmla="*/ 456 h 1254"/>
              <a:gd name="T8" fmla="*/ 330 w 1043"/>
              <a:gd name="T9" fmla="*/ 545 h 1254"/>
              <a:gd name="T10" fmla="*/ 419 w 1043"/>
              <a:gd name="T11" fmla="*/ 684 h 1254"/>
              <a:gd name="T12" fmla="*/ 534 w 1043"/>
              <a:gd name="T13" fmla="*/ 823 h 1254"/>
              <a:gd name="T14" fmla="*/ 598 w 1043"/>
              <a:gd name="T15" fmla="*/ 874 h 1254"/>
              <a:gd name="T16" fmla="*/ 648 w 1043"/>
              <a:gd name="T17" fmla="*/ 925 h 1254"/>
              <a:gd name="T18" fmla="*/ 712 w 1043"/>
              <a:gd name="T19" fmla="*/ 963 h 1254"/>
              <a:gd name="T20" fmla="*/ 763 w 1043"/>
              <a:gd name="T21" fmla="*/ 988 h 1254"/>
              <a:gd name="T22" fmla="*/ 827 w 1043"/>
              <a:gd name="T23" fmla="*/ 1013 h 1254"/>
              <a:gd name="T24" fmla="*/ 852 w 1043"/>
              <a:gd name="T25" fmla="*/ 1013 h 1254"/>
              <a:gd name="T26" fmla="*/ 877 w 1043"/>
              <a:gd name="T27" fmla="*/ 1013 h 1254"/>
              <a:gd name="T28" fmla="*/ 890 w 1043"/>
              <a:gd name="T29" fmla="*/ 1001 h 1254"/>
              <a:gd name="T30" fmla="*/ 890 w 1043"/>
              <a:gd name="T31" fmla="*/ 963 h 1254"/>
              <a:gd name="T32" fmla="*/ 903 w 1043"/>
              <a:gd name="T33" fmla="*/ 925 h 1254"/>
              <a:gd name="T34" fmla="*/ 916 w 1043"/>
              <a:gd name="T35" fmla="*/ 874 h 1254"/>
              <a:gd name="T36" fmla="*/ 916 w 1043"/>
              <a:gd name="T37" fmla="*/ 823 h 1254"/>
              <a:gd name="T38" fmla="*/ 928 w 1043"/>
              <a:gd name="T39" fmla="*/ 785 h 1254"/>
              <a:gd name="T40" fmla="*/ 954 w 1043"/>
              <a:gd name="T41" fmla="*/ 760 h 1254"/>
              <a:gd name="T42" fmla="*/ 967 w 1043"/>
              <a:gd name="T43" fmla="*/ 747 h 1254"/>
              <a:gd name="T44" fmla="*/ 979 w 1043"/>
              <a:gd name="T45" fmla="*/ 773 h 1254"/>
              <a:gd name="T46" fmla="*/ 979 w 1043"/>
              <a:gd name="T47" fmla="*/ 811 h 1254"/>
              <a:gd name="T48" fmla="*/ 992 w 1043"/>
              <a:gd name="T49" fmla="*/ 874 h 1254"/>
              <a:gd name="T50" fmla="*/ 1005 w 1043"/>
              <a:gd name="T51" fmla="*/ 975 h 1254"/>
              <a:gd name="T52" fmla="*/ 1017 w 1043"/>
              <a:gd name="T53" fmla="*/ 1102 h 1254"/>
              <a:gd name="T54" fmla="*/ 1030 w 1043"/>
              <a:gd name="T55" fmla="*/ 1191 h 1254"/>
              <a:gd name="T56" fmla="*/ 1030 w 1043"/>
              <a:gd name="T57" fmla="*/ 1242 h 1254"/>
              <a:gd name="T58" fmla="*/ 1005 w 1043"/>
              <a:gd name="T59" fmla="*/ 1254 h 1254"/>
              <a:gd name="T60" fmla="*/ 979 w 1043"/>
              <a:gd name="T61" fmla="*/ 1254 h 1254"/>
              <a:gd name="T62" fmla="*/ 928 w 1043"/>
              <a:gd name="T63" fmla="*/ 1242 h 1254"/>
              <a:gd name="T64" fmla="*/ 865 w 1043"/>
              <a:gd name="T65" fmla="*/ 1216 h 1254"/>
              <a:gd name="T66" fmla="*/ 776 w 1043"/>
              <a:gd name="T67" fmla="*/ 1178 h 1254"/>
              <a:gd name="T68" fmla="*/ 687 w 1043"/>
              <a:gd name="T69" fmla="*/ 1128 h 1254"/>
              <a:gd name="T70" fmla="*/ 585 w 1043"/>
              <a:gd name="T71" fmla="*/ 1052 h 1254"/>
              <a:gd name="T72" fmla="*/ 483 w 1043"/>
              <a:gd name="T73" fmla="*/ 975 h 1254"/>
              <a:gd name="T74" fmla="*/ 407 w 1043"/>
              <a:gd name="T75" fmla="*/ 899 h 1254"/>
              <a:gd name="T76" fmla="*/ 356 w 1043"/>
              <a:gd name="T77" fmla="*/ 836 h 1254"/>
              <a:gd name="T78" fmla="*/ 292 w 1043"/>
              <a:gd name="T79" fmla="*/ 747 h 1254"/>
              <a:gd name="T80" fmla="*/ 241 w 1043"/>
              <a:gd name="T81" fmla="*/ 659 h 1254"/>
              <a:gd name="T82" fmla="*/ 190 w 1043"/>
              <a:gd name="T83" fmla="*/ 545 h 1254"/>
              <a:gd name="T84" fmla="*/ 127 w 1043"/>
              <a:gd name="T85" fmla="*/ 418 h 1254"/>
              <a:gd name="T86" fmla="*/ 76 w 1043"/>
              <a:gd name="T87" fmla="*/ 279 h 1254"/>
              <a:gd name="T88" fmla="*/ 25 w 1043"/>
              <a:gd name="T89" fmla="*/ 11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3" h="1254">
                <a:moveTo>
                  <a:pt x="0" y="25"/>
                </a:moveTo>
                <a:lnTo>
                  <a:pt x="114" y="0"/>
                </a:lnTo>
                <a:lnTo>
                  <a:pt x="140" y="88"/>
                </a:lnTo>
                <a:lnTo>
                  <a:pt x="178" y="190"/>
                </a:lnTo>
                <a:lnTo>
                  <a:pt x="203" y="266"/>
                </a:lnTo>
                <a:lnTo>
                  <a:pt x="241" y="342"/>
                </a:lnTo>
                <a:lnTo>
                  <a:pt x="267" y="405"/>
                </a:lnTo>
                <a:lnTo>
                  <a:pt x="292" y="456"/>
                </a:lnTo>
                <a:lnTo>
                  <a:pt x="318" y="507"/>
                </a:lnTo>
                <a:lnTo>
                  <a:pt x="330" y="545"/>
                </a:lnTo>
                <a:lnTo>
                  <a:pt x="369" y="608"/>
                </a:lnTo>
                <a:lnTo>
                  <a:pt x="419" y="684"/>
                </a:lnTo>
                <a:lnTo>
                  <a:pt x="470" y="747"/>
                </a:lnTo>
                <a:lnTo>
                  <a:pt x="534" y="823"/>
                </a:lnTo>
                <a:lnTo>
                  <a:pt x="559" y="849"/>
                </a:lnTo>
                <a:lnTo>
                  <a:pt x="598" y="874"/>
                </a:lnTo>
                <a:lnTo>
                  <a:pt x="623" y="899"/>
                </a:lnTo>
                <a:lnTo>
                  <a:pt x="648" y="925"/>
                </a:lnTo>
                <a:lnTo>
                  <a:pt x="687" y="950"/>
                </a:lnTo>
                <a:lnTo>
                  <a:pt x="712" y="963"/>
                </a:lnTo>
                <a:lnTo>
                  <a:pt x="738" y="975"/>
                </a:lnTo>
                <a:lnTo>
                  <a:pt x="763" y="988"/>
                </a:lnTo>
                <a:lnTo>
                  <a:pt x="801" y="1001"/>
                </a:lnTo>
                <a:lnTo>
                  <a:pt x="827" y="1013"/>
                </a:lnTo>
                <a:lnTo>
                  <a:pt x="839" y="1013"/>
                </a:lnTo>
                <a:lnTo>
                  <a:pt x="852" y="1013"/>
                </a:lnTo>
                <a:lnTo>
                  <a:pt x="865" y="1013"/>
                </a:lnTo>
                <a:lnTo>
                  <a:pt x="877" y="1013"/>
                </a:lnTo>
                <a:lnTo>
                  <a:pt x="877" y="1001"/>
                </a:lnTo>
                <a:lnTo>
                  <a:pt x="890" y="1001"/>
                </a:lnTo>
                <a:lnTo>
                  <a:pt x="890" y="988"/>
                </a:lnTo>
                <a:lnTo>
                  <a:pt x="890" y="963"/>
                </a:lnTo>
                <a:lnTo>
                  <a:pt x="903" y="950"/>
                </a:lnTo>
                <a:lnTo>
                  <a:pt x="903" y="925"/>
                </a:lnTo>
                <a:lnTo>
                  <a:pt x="903" y="899"/>
                </a:lnTo>
                <a:lnTo>
                  <a:pt x="916" y="874"/>
                </a:lnTo>
                <a:lnTo>
                  <a:pt x="916" y="849"/>
                </a:lnTo>
                <a:lnTo>
                  <a:pt x="916" y="823"/>
                </a:lnTo>
                <a:lnTo>
                  <a:pt x="928" y="798"/>
                </a:lnTo>
                <a:lnTo>
                  <a:pt x="928" y="785"/>
                </a:lnTo>
                <a:lnTo>
                  <a:pt x="941" y="773"/>
                </a:lnTo>
                <a:lnTo>
                  <a:pt x="954" y="760"/>
                </a:lnTo>
                <a:lnTo>
                  <a:pt x="954" y="747"/>
                </a:lnTo>
                <a:lnTo>
                  <a:pt x="967" y="747"/>
                </a:lnTo>
                <a:lnTo>
                  <a:pt x="979" y="760"/>
                </a:lnTo>
                <a:lnTo>
                  <a:pt x="979" y="773"/>
                </a:lnTo>
                <a:lnTo>
                  <a:pt x="979" y="785"/>
                </a:lnTo>
                <a:lnTo>
                  <a:pt x="979" y="811"/>
                </a:lnTo>
                <a:lnTo>
                  <a:pt x="992" y="836"/>
                </a:lnTo>
                <a:lnTo>
                  <a:pt x="992" y="874"/>
                </a:lnTo>
                <a:lnTo>
                  <a:pt x="992" y="912"/>
                </a:lnTo>
                <a:lnTo>
                  <a:pt x="1005" y="975"/>
                </a:lnTo>
                <a:lnTo>
                  <a:pt x="1005" y="1052"/>
                </a:lnTo>
                <a:lnTo>
                  <a:pt x="1017" y="1102"/>
                </a:lnTo>
                <a:lnTo>
                  <a:pt x="1030" y="1153"/>
                </a:lnTo>
                <a:lnTo>
                  <a:pt x="1030" y="1191"/>
                </a:lnTo>
                <a:lnTo>
                  <a:pt x="1043" y="1216"/>
                </a:lnTo>
                <a:lnTo>
                  <a:pt x="1030" y="1242"/>
                </a:lnTo>
                <a:lnTo>
                  <a:pt x="1017" y="1254"/>
                </a:lnTo>
                <a:lnTo>
                  <a:pt x="1005" y="1254"/>
                </a:lnTo>
                <a:lnTo>
                  <a:pt x="992" y="1254"/>
                </a:lnTo>
                <a:lnTo>
                  <a:pt x="979" y="1254"/>
                </a:lnTo>
                <a:lnTo>
                  <a:pt x="954" y="1254"/>
                </a:lnTo>
                <a:lnTo>
                  <a:pt x="928" y="1242"/>
                </a:lnTo>
                <a:lnTo>
                  <a:pt x="903" y="1229"/>
                </a:lnTo>
                <a:lnTo>
                  <a:pt x="865" y="1216"/>
                </a:lnTo>
                <a:lnTo>
                  <a:pt x="827" y="1191"/>
                </a:lnTo>
                <a:lnTo>
                  <a:pt x="776" y="1178"/>
                </a:lnTo>
                <a:lnTo>
                  <a:pt x="738" y="1153"/>
                </a:lnTo>
                <a:lnTo>
                  <a:pt x="687" y="1128"/>
                </a:lnTo>
                <a:lnTo>
                  <a:pt x="636" y="1090"/>
                </a:lnTo>
                <a:lnTo>
                  <a:pt x="585" y="1052"/>
                </a:lnTo>
                <a:lnTo>
                  <a:pt x="534" y="1013"/>
                </a:lnTo>
                <a:lnTo>
                  <a:pt x="483" y="975"/>
                </a:lnTo>
                <a:lnTo>
                  <a:pt x="432" y="925"/>
                </a:lnTo>
                <a:lnTo>
                  <a:pt x="407" y="899"/>
                </a:lnTo>
                <a:lnTo>
                  <a:pt x="381" y="861"/>
                </a:lnTo>
                <a:lnTo>
                  <a:pt x="356" y="836"/>
                </a:lnTo>
                <a:lnTo>
                  <a:pt x="330" y="798"/>
                </a:lnTo>
                <a:lnTo>
                  <a:pt x="292" y="747"/>
                </a:lnTo>
                <a:lnTo>
                  <a:pt x="267" y="709"/>
                </a:lnTo>
                <a:lnTo>
                  <a:pt x="241" y="659"/>
                </a:lnTo>
                <a:lnTo>
                  <a:pt x="216" y="608"/>
                </a:lnTo>
                <a:lnTo>
                  <a:pt x="190" y="545"/>
                </a:lnTo>
                <a:lnTo>
                  <a:pt x="165" y="481"/>
                </a:lnTo>
                <a:lnTo>
                  <a:pt x="127" y="418"/>
                </a:lnTo>
                <a:lnTo>
                  <a:pt x="101" y="355"/>
                </a:lnTo>
                <a:lnTo>
                  <a:pt x="76" y="279"/>
                </a:lnTo>
                <a:lnTo>
                  <a:pt x="51" y="203"/>
                </a:lnTo>
                <a:lnTo>
                  <a:pt x="25" y="114"/>
                </a:lnTo>
                <a:lnTo>
                  <a:pt x="0" y="25"/>
                </a:lnTo>
              </a:path>
            </a:pathLst>
          </a:custGeom>
          <a:solidFill>
            <a:srgbClr val="FF0000"/>
          </a:solidFill>
          <a:ln w="12700">
            <a:solidFill>
              <a:srgbClr val="000000"/>
            </a:solidFill>
            <a:round/>
          </a:ln>
        </p:spPr>
        <p:txBody>
          <a:bodyPr/>
          <a:lstStyle/>
          <a:p>
            <a:endParaRPr lang="zh-CN" altLang="en-US"/>
          </a:p>
        </p:txBody>
      </p:sp>
      <p:sp>
        <p:nvSpPr>
          <p:cNvPr id="53272"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结</a:t>
            </a:r>
            <a:r>
              <a:rPr lang="zh-CN" altLang="en-US" sz="6000">
                <a:solidFill>
                  <a:srgbClr val="FF0000"/>
                </a:solidFill>
                <a:latin typeface="楷体" panose="02010609060101010101" pitchFamily="49" charset="-122"/>
                <a:ea typeface="楷体" panose="02010609060101010101" pitchFamily="49" charset="-122"/>
              </a:rPr>
              <a:t>婚</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36" name="矩形 2"/>
          <p:cNvSpPr>
            <a:spLocks noChangeArrowheads="1"/>
          </p:cNvSpPr>
          <p:nvPr/>
        </p:nvSpPr>
        <p:spPr bwMode="auto">
          <a:xfrm>
            <a:off x="5095876" y="4917017"/>
            <a:ext cx="3332163"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女字要窄小、首笔撇要长，氏字首笔是平撇、竖带钩、斜钩转折时要重。</a:t>
            </a:r>
            <a:endParaRPr lang="zh-CN" altLang="en-US" sz="2000" b="1" dirty="0">
              <a:solidFill>
                <a:schemeClr val="tx1"/>
              </a:solidFill>
              <a:latin typeface="+mj-ea"/>
              <a:ea typeface="+mj-ea"/>
            </a:endParaRPr>
          </a:p>
        </p:txBody>
      </p:sp>
      <p:sp>
        <p:nvSpPr>
          <p:cNvPr id="53274"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婚</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38" name="矩形 37"/>
          <p:cNvSpPr>
            <a:spLocks noChangeArrowheads="1"/>
          </p:cNvSpPr>
          <p:nvPr/>
        </p:nvSpPr>
        <p:spPr bwMode="auto">
          <a:xfrm>
            <a:off x="272732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hūn</a:t>
            </a:r>
            <a:endParaRPr lang="en-US" altLang="zh-CN" sz="4800" b="1">
              <a:solidFill>
                <a:srgbClr val="FF0000"/>
              </a:solidFill>
              <a:latin typeface="方正姚体" pitchFamily="2" charset="-122"/>
              <a:ea typeface="方正姚体" pitchFamily="2" charset="-122"/>
            </a:endParaRPr>
          </a:p>
        </p:txBody>
      </p:sp>
      <p:sp>
        <p:nvSpPr>
          <p:cNvPr id="39" name="TextBox 38"/>
          <p:cNvSpPr txBox="1">
            <a:spLocks noChangeArrowheads="1"/>
          </p:cNvSpPr>
          <p:nvPr/>
        </p:nvSpPr>
        <p:spPr bwMode="auto">
          <a:xfrm>
            <a:off x="715964" y="40407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40" name="TextBox 39"/>
          <p:cNvSpPr txBox="1">
            <a:spLocks noChangeArrowheads="1"/>
          </p:cNvSpPr>
          <p:nvPr/>
        </p:nvSpPr>
        <p:spPr bwMode="auto">
          <a:xfrm>
            <a:off x="715963" y="5005917"/>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未婚   男婚女嫁</a:t>
            </a:r>
            <a:endParaRPr lang="zh-CN" altLang="en-US" sz="2200" b="1" dirty="0" smtClean="0">
              <a:solidFill>
                <a:srgbClr val="000000"/>
              </a:solidFill>
              <a:latin typeface="+mj-ea"/>
              <a:ea typeface="+mj-ea"/>
            </a:endParaRPr>
          </a:p>
        </p:txBody>
      </p:sp>
      <p:sp>
        <p:nvSpPr>
          <p:cNvPr id="41" name="TextBox 40"/>
          <p:cNvSpPr txBox="1">
            <a:spLocks noChangeArrowheads="1"/>
          </p:cNvSpPr>
          <p:nvPr/>
        </p:nvSpPr>
        <p:spPr bwMode="auto">
          <a:xfrm>
            <a:off x="715964" y="5488518"/>
            <a:ext cx="42433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今天是爸爸妈妈的结婚纪</a:t>
            </a:r>
            <a:endParaRPr lang="en-US" altLang="zh-CN" sz="2200" b="1" dirty="0" smtClean="0">
              <a:latin typeface="+mj-ea"/>
              <a:ea typeface="+mj-ea"/>
            </a:endParaRPr>
          </a:p>
          <a:p>
            <a:pPr eaLnBrk="1" hangingPunct="1">
              <a:defRPr/>
            </a:pPr>
            <a:r>
              <a:rPr lang="en-US" altLang="zh-CN" sz="2200" b="1" dirty="0" smtClean="0">
                <a:latin typeface="+mj-ea"/>
                <a:ea typeface="+mj-ea"/>
              </a:rPr>
              <a:t>      </a:t>
            </a:r>
            <a:r>
              <a:rPr lang="zh-CN" altLang="en-US" sz="2200" b="1" dirty="0" smtClean="0">
                <a:latin typeface="+mj-ea"/>
                <a:ea typeface="+mj-ea"/>
              </a:rPr>
              <a:t>念日。 </a:t>
            </a:r>
            <a:endParaRPr lang="zh-CN" altLang="en-US" sz="2200" b="1" dirty="0" smtClean="0">
              <a:solidFill>
                <a:srgbClr val="000000"/>
              </a:solidFill>
              <a:latin typeface="+mj-ea"/>
              <a:ea typeface="+mj-ea"/>
            </a:endParaRPr>
          </a:p>
        </p:txBody>
      </p:sp>
      <p:sp>
        <p:nvSpPr>
          <p:cNvPr id="42" name="TextBox 41"/>
          <p:cNvSpPr txBox="1">
            <a:spLocks noChangeArrowheads="1"/>
          </p:cNvSpPr>
          <p:nvPr/>
        </p:nvSpPr>
        <p:spPr bwMode="auto">
          <a:xfrm>
            <a:off x="715964" y="452543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H  </a:t>
            </a:r>
            <a:r>
              <a:rPr lang="zh-CN" altLang="en-US" sz="2200" b="1" dirty="0" smtClean="0">
                <a:solidFill>
                  <a:srgbClr val="0000FF"/>
                </a:solidFill>
                <a:latin typeface="+mj-ea"/>
                <a:ea typeface="+mj-ea"/>
              </a:rPr>
              <a:t>部首：</a:t>
            </a:r>
            <a:r>
              <a:rPr lang="zh-CN" altLang="en-US" sz="2200" b="1" dirty="0" smtClean="0">
                <a:latin typeface="+mj-ea"/>
                <a:ea typeface="+mj-ea"/>
              </a:rPr>
              <a:t>女</a:t>
            </a:r>
            <a:endParaRPr lang="zh-CN" altLang="en-US" sz="2200" b="1" dirty="0" smtClean="0">
              <a:latin typeface="+mj-ea"/>
              <a:ea typeface="+mj-ea"/>
            </a:endParaRPr>
          </a:p>
        </p:txBody>
      </p:sp>
      <p:grpSp>
        <p:nvGrpSpPr>
          <p:cNvPr id="53280" name="组合 26"/>
          <p:cNvGrpSpPr/>
          <p:nvPr/>
        </p:nvGrpSpPr>
        <p:grpSpPr bwMode="auto">
          <a:xfrm>
            <a:off x="579438" y="1028701"/>
            <a:ext cx="1331912" cy="630767"/>
            <a:chOff x="579880" y="770997"/>
            <a:chExt cx="1331484" cy="473953"/>
          </a:xfrm>
        </p:grpSpPr>
        <p:sp>
          <p:nvSpPr>
            <p:cNvPr id="44" name="圆角矩形 43"/>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5"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7"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0924"/>
                                        </p:tgtEl>
                                        <p:attrNameLst>
                                          <p:attrName>style.visibility</p:attrName>
                                        </p:attrNameLst>
                                      </p:cBhvr>
                                      <p:to>
                                        <p:strVal val="visible"/>
                                      </p:to>
                                    </p:set>
                                    <p:animEffect transition="in" filter="wipe(up)">
                                      <p:cBhvr>
                                        <p:cTn id="19" dur="500"/>
                                        <p:tgtEl>
                                          <p:spTgt spid="809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0934"/>
                                        </p:tgtEl>
                                        <p:attrNameLst>
                                          <p:attrName>style.visibility</p:attrName>
                                        </p:attrNameLst>
                                      </p:cBhvr>
                                      <p:to>
                                        <p:strVal val="visible"/>
                                      </p:to>
                                    </p:set>
                                    <p:animEffect transition="in" filter="wipe(up)">
                                      <p:cBhvr>
                                        <p:cTn id="24" dur="500"/>
                                        <p:tgtEl>
                                          <p:spTgt spid="809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0925"/>
                                        </p:tgtEl>
                                        <p:attrNameLst>
                                          <p:attrName>style.visibility</p:attrName>
                                        </p:attrNameLst>
                                      </p:cBhvr>
                                      <p:to>
                                        <p:strVal val="visible"/>
                                      </p:to>
                                    </p:set>
                                    <p:animEffect transition="in" filter="wipe(left)">
                                      <p:cBhvr>
                                        <p:cTn id="29" dur="500"/>
                                        <p:tgtEl>
                                          <p:spTgt spid="809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80933"/>
                                        </p:tgtEl>
                                        <p:attrNameLst>
                                          <p:attrName>style.visibility</p:attrName>
                                        </p:attrNameLst>
                                      </p:cBhvr>
                                      <p:to>
                                        <p:strVal val="visible"/>
                                      </p:to>
                                    </p:set>
                                    <p:animEffect transition="in" filter="wipe(right)">
                                      <p:cBhvr>
                                        <p:cTn id="34" dur="500"/>
                                        <p:tgtEl>
                                          <p:spTgt spid="809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0926"/>
                                        </p:tgtEl>
                                        <p:attrNameLst>
                                          <p:attrName>style.visibility</p:attrName>
                                        </p:attrNameLst>
                                      </p:cBhvr>
                                      <p:to>
                                        <p:strVal val="visible"/>
                                      </p:to>
                                    </p:set>
                                    <p:animEffect transition="in" filter="wipe(up)">
                                      <p:cBhvr>
                                        <p:cTn id="39" dur="500"/>
                                        <p:tgtEl>
                                          <p:spTgt spid="809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0928"/>
                                        </p:tgtEl>
                                        <p:attrNameLst>
                                          <p:attrName>style.visibility</p:attrName>
                                        </p:attrNameLst>
                                      </p:cBhvr>
                                      <p:to>
                                        <p:strVal val="visible"/>
                                      </p:to>
                                    </p:set>
                                    <p:animEffect transition="in" filter="wipe(left)">
                                      <p:cBhvr>
                                        <p:cTn id="44" dur="500"/>
                                        <p:tgtEl>
                                          <p:spTgt spid="809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80927"/>
                                        </p:tgtEl>
                                        <p:attrNameLst>
                                          <p:attrName>style.visibility</p:attrName>
                                        </p:attrNameLst>
                                      </p:cBhvr>
                                      <p:to>
                                        <p:strVal val="visible"/>
                                      </p:to>
                                    </p:set>
                                    <p:animEffect transition="in" filter="wipe(up)">
                                      <p:cBhvr>
                                        <p:cTn id="49" dur="500"/>
                                        <p:tgtEl>
                                          <p:spTgt spid="809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80929"/>
                                        </p:tgtEl>
                                        <p:attrNameLst>
                                          <p:attrName>style.visibility</p:attrName>
                                        </p:attrNameLst>
                                      </p:cBhvr>
                                      <p:to>
                                        <p:strVal val="visible"/>
                                      </p:to>
                                    </p:set>
                                    <p:animEffect transition="in" filter="wipe(up)">
                                      <p:cBhvr>
                                        <p:cTn id="54" dur="500"/>
                                        <p:tgtEl>
                                          <p:spTgt spid="809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0930"/>
                                        </p:tgtEl>
                                        <p:attrNameLst>
                                          <p:attrName>style.visibility</p:attrName>
                                        </p:attrNameLst>
                                      </p:cBhvr>
                                      <p:to>
                                        <p:strVal val="visible"/>
                                      </p:to>
                                    </p:set>
                                    <p:animEffect transition="in" filter="wipe(left)">
                                      <p:cBhvr>
                                        <p:cTn id="59" dur="500"/>
                                        <p:tgtEl>
                                          <p:spTgt spid="809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0932"/>
                                        </p:tgtEl>
                                        <p:attrNameLst>
                                          <p:attrName>style.visibility</p:attrName>
                                        </p:attrNameLst>
                                      </p:cBhvr>
                                      <p:to>
                                        <p:strVal val="visible"/>
                                      </p:to>
                                    </p:set>
                                    <p:animEffect transition="in" filter="wipe(left)">
                                      <p:cBhvr>
                                        <p:cTn id="64" dur="500"/>
                                        <p:tgtEl>
                                          <p:spTgt spid="809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0931"/>
                                        </p:tgtEl>
                                        <p:attrNameLst>
                                          <p:attrName>style.visibility</p:attrName>
                                        </p:attrNameLst>
                                      </p:cBhvr>
                                      <p:to>
                                        <p:strVal val="visible"/>
                                      </p:to>
                                    </p:set>
                                    <p:animEffect transition="in" filter="wipe(left)">
                                      <p:cBhvr>
                                        <p:cTn id="69" dur="500"/>
                                        <p:tgtEl>
                                          <p:spTgt spid="8093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barn(inVertical)">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barn(inVertical)">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83" name="Freeform 39"/>
          <p:cNvSpPr>
            <a:spLocks noChangeArrowheads="1"/>
          </p:cNvSpPr>
          <p:nvPr/>
        </p:nvSpPr>
        <p:spPr bwMode="auto">
          <a:xfrm>
            <a:off x="6524626" y="2302934"/>
            <a:ext cx="136525" cy="814917"/>
          </a:xfrm>
          <a:custGeom>
            <a:avLst/>
            <a:gdLst>
              <a:gd name="T0" fmla="*/ 0 w 216"/>
              <a:gd name="T1" fmla="*/ 51 h 963"/>
              <a:gd name="T2" fmla="*/ 0 w 216"/>
              <a:gd name="T3" fmla="*/ 25 h 963"/>
              <a:gd name="T4" fmla="*/ 25 w 216"/>
              <a:gd name="T5" fmla="*/ 0 h 963"/>
              <a:gd name="T6" fmla="*/ 63 w 216"/>
              <a:gd name="T7" fmla="*/ 0 h 963"/>
              <a:gd name="T8" fmla="*/ 140 w 216"/>
              <a:gd name="T9" fmla="*/ 38 h 963"/>
              <a:gd name="T10" fmla="*/ 165 w 216"/>
              <a:gd name="T11" fmla="*/ 63 h 963"/>
              <a:gd name="T12" fmla="*/ 191 w 216"/>
              <a:gd name="T13" fmla="*/ 89 h 963"/>
              <a:gd name="T14" fmla="*/ 203 w 216"/>
              <a:gd name="T15" fmla="*/ 101 h 963"/>
              <a:gd name="T16" fmla="*/ 203 w 216"/>
              <a:gd name="T17" fmla="*/ 139 h 963"/>
              <a:gd name="T18" fmla="*/ 203 w 216"/>
              <a:gd name="T19" fmla="*/ 203 h 963"/>
              <a:gd name="T20" fmla="*/ 203 w 216"/>
              <a:gd name="T21" fmla="*/ 279 h 963"/>
              <a:gd name="T22" fmla="*/ 191 w 216"/>
              <a:gd name="T23" fmla="*/ 368 h 963"/>
              <a:gd name="T24" fmla="*/ 191 w 216"/>
              <a:gd name="T25" fmla="*/ 469 h 963"/>
              <a:gd name="T26" fmla="*/ 178 w 216"/>
              <a:gd name="T27" fmla="*/ 596 h 963"/>
              <a:gd name="T28" fmla="*/ 178 w 216"/>
              <a:gd name="T29" fmla="*/ 722 h 963"/>
              <a:gd name="T30" fmla="*/ 178 w 216"/>
              <a:gd name="T31" fmla="*/ 786 h 963"/>
              <a:gd name="T32" fmla="*/ 165 w 216"/>
              <a:gd name="T33" fmla="*/ 849 h 963"/>
              <a:gd name="T34" fmla="*/ 165 w 216"/>
              <a:gd name="T35" fmla="*/ 887 h 963"/>
              <a:gd name="T36" fmla="*/ 152 w 216"/>
              <a:gd name="T37" fmla="*/ 925 h 963"/>
              <a:gd name="T38" fmla="*/ 152 w 216"/>
              <a:gd name="T39" fmla="*/ 950 h 963"/>
              <a:gd name="T40" fmla="*/ 127 w 216"/>
              <a:gd name="T41" fmla="*/ 963 h 963"/>
              <a:gd name="T42" fmla="*/ 114 w 216"/>
              <a:gd name="T43" fmla="*/ 950 h 963"/>
              <a:gd name="T44" fmla="*/ 102 w 216"/>
              <a:gd name="T45" fmla="*/ 938 h 963"/>
              <a:gd name="T46" fmla="*/ 89 w 216"/>
              <a:gd name="T47" fmla="*/ 900 h 963"/>
              <a:gd name="T48" fmla="*/ 89 w 216"/>
              <a:gd name="T49" fmla="*/ 862 h 963"/>
              <a:gd name="T50" fmla="*/ 76 w 216"/>
              <a:gd name="T51" fmla="*/ 811 h 963"/>
              <a:gd name="T52" fmla="*/ 76 w 216"/>
              <a:gd name="T53" fmla="*/ 748 h 963"/>
              <a:gd name="T54" fmla="*/ 76 w 216"/>
              <a:gd name="T55" fmla="*/ 672 h 963"/>
              <a:gd name="T56" fmla="*/ 76 w 216"/>
              <a:gd name="T57" fmla="*/ 583 h 963"/>
              <a:gd name="T58" fmla="*/ 76 w 216"/>
              <a:gd name="T59" fmla="*/ 507 h 963"/>
              <a:gd name="T60" fmla="*/ 76 w 216"/>
              <a:gd name="T61" fmla="*/ 431 h 963"/>
              <a:gd name="T62" fmla="*/ 63 w 216"/>
              <a:gd name="T63" fmla="*/ 355 h 963"/>
              <a:gd name="T64" fmla="*/ 63 w 216"/>
              <a:gd name="T65" fmla="*/ 304 h 963"/>
              <a:gd name="T66" fmla="*/ 63 w 216"/>
              <a:gd name="T67" fmla="*/ 253 h 963"/>
              <a:gd name="T68" fmla="*/ 63 w 216"/>
              <a:gd name="T69" fmla="*/ 215 h 963"/>
              <a:gd name="T70" fmla="*/ 63 w 216"/>
              <a:gd name="T71" fmla="*/ 190 h 963"/>
              <a:gd name="T72" fmla="*/ 38 w 216"/>
              <a:gd name="T73" fmla="*/ 127 h 963"/>
              <a:gd name="T74" fmla="*/ 13 w 216"/>
              <a:gd name="T75" fmla="*/ 7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63">
                <a:moveTo>
                  <a:pt x="13" y="76"/>
                </a:moveTo>
                <a:lnTo>
                  <a:pt x="0" y="51"/>
                </a:lnTo>
                <a:lnTo>
                  <a:pt x="0" y="38"/>
                </a:lnTo>
                <a:lnTo>
                  <a:pt x="0" y="25"/>
                </a:lnTo>
                <a:lnTo>
                  <a:pt x="13" y="13"/>
                </a:lnTo>
                <a:lnTo>
                  <a:pt x="25" y="0"/>
                </a:lnTo>
                <a:lnTo>
                  <a:pt x="51" y="0"/>
                </a:lnTo>
                <a:lnTo>
                  <a:pt x="63" y="0"/>
                </a:lnTo>
                <a:lnTo>
                  <a:pt x="102" y="13"/>
                </a:lnTo>
                <a:lnTo>
                  <a:pt x="140" y="38"/>
                </a:lnTo>
                <a:lnTo>
                  <a:pt x="152" y="51"/>
                </a:lnTo>
                <a:lnTo>
                  <a:pt x="165" y="63"/>
                </a:lnTo>
                <a:lnTo>
                  <a:pt x="178" y="76"/>
                </a:lnTo>
                <a:lnTo>
                  <a:pt x="191" y="89"/>
                </a:lnTo>
                <a:lnTo>
                  <a:pt x="203" y="89"/>
                </a:lnTo>
                <a:lnTo>
                  <a:pt x="203" y="101"/>
                </a:lnTo>
                <a:lnTo>
                  <a:pt x="216" y="114"/>
                </a:lnTo>
                <a:lnTo>
                  <a:pt x="203" y="139"/>
                </a:lnTo>
                <a:lnTo>
                  <a:pt x="203" y="165"/>
                </a:lnTo>
                <a:lnTo>
                  <a:pt x="203" y="203"/>
                </a:lnTo>
                <a:lnTo>
                  <a:pt x="203" y="253"/>
                </a:lnTo>
                <a:lnTo>
                  <a:pt x="203" y="279"/>
                </a:lnTo>
                <a:lnTo>
                  <a:pt x="191" y="317"/>
                </a:lnTo>
                <a:lnTo>
                  <a:pt x="191" y="368"/>
                </a:lnTo>
                <a:lnTo>
                  <a:pt x="191" y="406"/>
                </a:lnTo>
                <a:lnTo>
                  <a:pt x="191" y="469"/>
                </a:lnTo>
                <a:lnTo>
                  <a:pt x="191" y="532"/>
                </a:lnTo>
                <a:lnTo>
                  <a:pt x="178" y="596"/>
                </a:lnTo>
                <a:lnTo>
                  <a:pt x="178" y="672"/>
                </a:lnTo>
                <a:lnTo>
                  <a:pt x="178" y="722"/>
                </a:lnTo>
                <a:lnTo>
                  <a:pt x="178" y="748"/>
                </a:lnTo>
                <a:lnTo>
                  <a:pt x="178" y="786"/>
                </a:lnTo>
                <a:lnTo>
                  <a:pt x="165" y="811"/>
                </a:lnTo>
                <a:lnTo>
                  <a:pt x="165" y="849"/>
                </a:lnTo>
                <a:lnTo>
                  <a:pt x="165" y="874"/>
                </a:lnTo>
                <a:lnTo>
                  <a:pt x="165" y="887"/>
                </a:lnTo>
                <a:lnTo>
                  <a:pt x="165" y="912"/>
                </a:lnTo>
                <a:lnTo>
                  <a:pt x="152" y="925"/>
                </a:lnTo>
                <a:lnTo>
                  <a:pt x="152" y="938"/>
                </a:lnTo>
                <a:lnTo>
                  <a:pt x="152" y="950"/>
                </a:lnTo>
                <a:lnTo>
                  <a:pt x="140" y="963"/>
                </a:lnTo>
                <a:lnTo>
                  <a:pt x="127" y="963"/>
                </a:lnTo>
                <a:lnTo>
                  <a:pt x="114" y="963"/>
                </a:lnTo>
                <a:lnTo>
                  <a:pt x="114" y="950"/>
                </a:lnTo>
                <a:lnTo>
                  <a:pt x="102" y="950"/>
                </a:lnTo>
                <a:lnTo>
                  <a:pt x="102" y="938"/>
                </a:lnTo>
                <a:lnTo>
                  <a:pt x="102" y="925"/>
                </a:lnTo>
                <a:lnTo>
                  <a:pt x="89" y="900"/>
                </a:lnTo>
                <a:lnTo>
                  <a:pt x="89" y="887"/>
                </a:lnTo>
                <a:lnTo>
                  <a:pt x="89" y="862"/>
                </a:lnTo>
                <a:lnTo>
                  <a:pt x="76" y="836"/>
                </a:lnTo>
                <a:lnTo>
                  <a:pt x="76" y="811"/>
                </a:lnTo>
                <a:lnTo>
                  <a:pt x="76" y="773"/>
                </a:lnTo>
                <a:lnTo>
                  <a:pt x="76" y="748"/>
                </a:lnTo>
                <a:lnTo>
                  <a:pt x="76" y="710"/>
                </a:lnTo>
                <a:lnTo>
                  <a:pt x="76" y="672"/>
                </a:lnTo>
                <a:lnTo>
                  <a:pt x="76" y="634"/>
                </a:lnTo>
                <a:lnTo>
                  <a:pt x="76" y="583"/>
                </a:lnTo>
                <a:lnTo>
                  <a:pt x="76" y="545"/>
                </a:lnTo>
                <a:lnTo>
                  <a:pt x="76" y="507"/>
                </a:lnTo>
                <a:lnTo>
                  <a:pt x="76" y="456"/>
                </a:lnTo>
                <a:lnTo>
                  <a:pt x="76" y="431"/>
                </a:lnTo>
                <a:lnTo>
                  <a:pt x="63" y="393"/>
                </a:lnTo>
                <a:lnTo>
                  <a:pt x="63" y="355"/>
                </a:lnTo>
                <a:lnTo>
                  <a:pt x="63" y="330"/>
                </a:lnTo>
                <a:lnTo>
                  <a:pt x="63" y="304"/>
                </a:lnTo>
                <a:lnTo>
                  <a:pt x="63" y="279"/>
                </a:lnTo>
                <a:lnTo>
                  <a:pt x="63" y="253"/>
                </a:lnTo>
                <a:lnTo>
                  <a:pt x="63" y="241"/>
                </a:lnTo>
                <a:lnTo>
                  <a:pt x="63" y="215"/>
                </a:lnTo>
                <a:lnTo>
                  <a:pt x="63" y="203"/>
                </a:lnTo>
                <a:lnTo>
                  <a:pt x="63" y="190"/>
                </a:lnTo>
                <a:lnTo>
                  <a:pt x="63" y="177"/>
                </a:lnTo>
                <a:lnTo>
                  <a:pt x="38" y="127"/>
                </a:lnTo>
                <a:lnTo>
                  <a:pt x="25" y="101"/>
                </a:lnTo>
                <a:lnTo>
                  <a:pt x="13" y="76"/>
                </a:lnTo>
              </a:path>
            </a:pathLst>
          </a:custGeom>
          <a:solidFill>
            <a:srgbClr val="FF0000"/>
          </a:solidFill>
          <a:ln w="12700">
            <a:solidFill>
              <a:srgbClr val="000000"/>
            </a:solidFill>
            <a:round/>
          </a:ln>
        </p:spPr>
        <p:txBody>
          <a:bodyPr/>
          <a:lstStyle/>
          <a:p>
            <a:endParaRPr lang="zh-CN" altLang="en-US"/>
          </a:p>
        </p:txBody>
      </p:sp>
      <p:sp>
        <p:nvSpPr>
          <p:cNvPr id="82984" name="Freeform 40"/>
          <p:cNvSpPr>
            <a:spLocks noChangeArrowheads="1"/>
          </p:cNvSpPr>
          <p:nvPr/>
        </p:nvSpPr>
        <p:spPr bwMode="auto">
          <a:xfrm>
            <a:off x="6831014" y="2184401"/>
            <a:ext cx="136525" cy="944033"/>
          </a:xfrm>
          <a:custGeom>
            <a:avLst/>
            <a:gdLst>
              <a:gd name="T0" fmla="*/ 26 w 217"/>
              <a:gd name="T1" fmla="*/ 0 h 1115"/>
              <a:gd name="T2" fmla="*/ 77 w 217"/>
              <a:gd name="T3" fmla="*/ 0 h 1115"/>
              <a:gd name="T4" fmla="*/ 115 w 217"/>
              <a:gd name="T5" fmla="*/ 12 h 1115"/>
              <a:gd name="T6" fmla="*/ 166 w 217"/>
              <a:gd name="T7" fmla="*/ 50 h 1115"/>
              <a:gd name="T8" fmla="*/ 191 w 217"/>
              <a:gd name="T9" fmla="*/ 76 h 1115"/>
              <a:gd name="T10" fmla="*/ 217 w 217"/>
              <a:gd name="T11" fmla="*/ 88 h 1115"/>
              <a:gd name="T12" fmla="*/ 217 w 217"/>
              <a:gd name="T13" fmla="*/ 114 h 1115"/>
              <a:gd name="T14" fmla="*/ 217 w 217"/>
              <a:gd name="T15" fmla="*/ 164 h 1115"/>
              <a:gd name="T16" fmla="*/ 204 w 217"/>
              <a:gd name="T17" fmla="*/ 202 h 1115"/>
              <a:gd name="T18" fmla="*/ 204 w 217"/>
              <a:gd name="T19" fmla="*/ 228 h 1115"/>
              <a:gd name="T20" fmla="*/ 191 w 217"/>
              <a:gd name="T21" fmla="*/ 266 h 1115"/>
              <a:gd name="T22" fmla="*/ 191 w 217"/>
              <a:gd name="T23" fmla="*/ 316 h 1115"/>
              <a:gd name="T24" fmla="*/ 191 w 217"/>
              <a:gd name="T25" fmla="*/ 380 h 1115"/>
              <a:gd name="T26" fmla="*/ 178 w 217"/>
              <a:gd name="T27" fmla="*/ 443 h 1115"/>
              <a:gd name="T28" fmla="*/ 178 w 217"/>
              <a:gd name="T29" fmla="*/ 532 h 1115"/>
              <a:gd name="T30" fmla="*/ 178 w 217"/>
              <a:gd name="T31" fmla="*/ 633 h 1115"/>
              <a:gd name="T32" fmla="*/ 166 w 217"/>
              <a:gd name="T33" fmla="*/ 735 h 1115"/>
              <a:gd name="T34" fmla="*/ 166 w 217"/>
              <a:gd name="T35" fmla="*/ 823 h 1115"/>
              <a:gd name="T36" fmla="*/ 166 w 217"/>
              <a:gd name="T37" fmla="*/ 912 h 1115"/>
              <a:gd name="T38" fmla="*/ 153 w 217"/>
              <a:gd name="T39" fmla="*/ 975 h 1115"/>
              <a:gd name="T40" fmla="*/ 153 w 217"/>
              <a:gd name="T41" fmla="*/ 1026 h 1115"/>
              <a:gd name="T42" fmla="*/ 140 w 217"/>
              <a:gd name="T43" fmla="*/ 1077 h 1115"/>
              <a:gd name="T44" fmla="*/ 140 w 217"/>
              <a:gd name="T45" fmla="*/ 1102 h 1115"/>
              <a:gd name="T46" fmla="*/ 115 w 217"/>
              <a:gd name="T47" fmla="*/ 1115 h 1115"/>
              <a:gd name="T48" fmla="*/ 102 w 217"/>
              <a:gd name="T49" fmla="*/ 1089 h 1115"/>
              <a:gd name="T50" fmla="*/ 89 w 217"/>
              <a:gd name="T51" fmla="*/ 1051 h 1115"/>
              <a:gd name="T52" fmla="*/ 64 w 217"/>
              <a:gd name="T53" fmla="*/ 988 h 1115"/>
              <a:gd name="T54" fmla="*/ 64 w 217"/>
              <a:gd name="T55" fmla="*/ 899 h 1115"/>
              <a:gd name="T56" fmla="*/ 64 w 217"/>
              <a:gd name="T57" fmla="*/ 836 h 1115"/>
              <a:gd name="T58" fmla="*/ 77 w 217"/>
              <a:gd name="T59" fmla="*/ 773 h 1115"/>
              <a:gd name="T60" fmla="*/ 77 w 217"/>
              <a:gd name="T61" fmla="*/ 697 h 1115"/>
              <a:gd name="T62" fmla="*/ 77 w 217"/>
              <a:gd name="T63" fmla="*/ 595 h 1115"/>
              <a:gd name="T64" fmla="*/ 77 w 217"/>
              <a:gd name="T65" fmla="*/ 469 h 1115"/>
              <a:gd name="T66" fmla="*/ 77 w 217"/>
              <a:gd name="T67" fmla="*/ 367 h 1115"/>
              <a:gd name="T68" fmla="*/ 77 w 217"/>
              <a:gd name="T69" fmla="*/ 291 h 1115"/>
              <a:gd name="T70" fmla="*/ 64 w 217"/>
              <a:gd name="T71" fmla="*/ 228 h 1115"/>
              <a:gd name="T72" fmla="*/ 51 w 217"/>
              <a:gd name="T73" fmla="*/ 164 h 1115"/>
              <a:gd name="T74" fmla="*/ 38 w 217"/>
              <a:gd name="T75" fmla="*/ 88 h 1115"/>
              <a:gd name="T76" fmla="*/ 13 w 217"/>
              <a:gd name="T77" fmla="*/ 38 h 1115"/>
              <a:gd name="T78" fmla="*/ 0 w 217"/>
              <a:gd name="T79" fmla="*/ 12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1115">
                <a:moveTo>
                  <a:pt x="13" y="12"/>
                </a:moveTo>
                <a:lnTo>
                  <a:pt x="26" y="0"/>
                </a:lnTo>
                <a:lnTo>
                  <a:pt x="64" y="0"/>
                </a:lnTo>
                <a:lnTo>
                  <a:pt x="77" y="0"/>
                </a:lnTo>
                <a:lnTo>
                  <a:pt x="89" y="12"/>
                </a:lnTo>
                <a:lnTo>
                  <a:pt x="115" y="12"/>
                </a:lnTo>
                <a:lnTo>
                  <a:pt x="128" y="25"/>
                </a:lnTo>
                <a:lnTo>
                  <a:pt x="166" y="50"/>
                </a:lnTo>
                <a:lnTo>
                  <a:pt x="178" y="63"/>
                </a:lnTo>
                <a:lnTo>
                  <a:pt x="191" y="76"/>
                </a:lnTo>
                <a:lnTo>
                  <a:pt x="204" y="76"/>
                </a:lnTo>
                <a:lnTo>
                  <a:pt x="217" y="88"/>
                </a:lnTo>
                <a:lnTo>
                  <a:pt x="217" y="101"/>
                </a:lnTo>
                <a:lnTo>
                  <a:pt x="217" y="114"/>
                </a:lnTo>
                <a:lnTo>
                  <a:pt x="217" y="139"/>
                </a:lnTo>
                <a:lnTo>
                  <a:pt x="217" y="164"/>
                </a:lnTo>
                <a:lnTo>
                  <a:pt x="204" y="190"/>
                </a:lnTo>
                <a:lnTo>
                  <a:pt x="204" y="202"/>
                </a:lnTo>
                <a:lnTo>
                  <a:pt x="204" y="215"/>
                </a:lnTo>
                <a:lnTo>
                  <a:pt x="204" y="228"/>
                </a:lnTo>
                <a:lnTo>
                  <a:pt x="204" y="240"/>
                </a:lnTo>
                <a:lnTo>
                  <a:pt x="191" y="266"/>
                </a:lnTo>
                <a:lnTo>
                  <a:pt x="191" y="291"/>
                </a:lnTo>
                <a:lnTo>
                  <a:pt x="191" y="316"/>
                </a:lnTo>
                <a:lnTo>
                  <a:pt x="191" y="342"/>
                </a:lnTo>
                <a:lnTo>
                  <a:pt x="191" y="380"/>
                </a:lnTo>
                <a:lnTo>
                  <a:pt x="191" y="405"/>
                </a:lnTo>
                <a:lnTo>
                  <a:pt x="178" y="443"/>
                </a:lnTo>
                <a:lnTo>
                  <a:pt x="178" y="494"/>
                </a:lnTo>
                <a:lnTo>
                  <a:pt x="178" y="532"/>
                </a:lnTo>
                <a:lnTo>
                  <a:pt x="178" y="583"/>
                </a:lnTo>
                <a:lnTo>
                  <a:pt x="178" y="633"/>
                </a:lnTo>
                <a:lnTo>
                  <a:pt x="178" y="684"/>
                </a:lnTo>
                <a:lnTo>
                  <a:pt x="166" y="735"/>
                </a:lnTo>
                <a:lnTo>
                  <a:pt x="166" y="785"/>
                </a:lnTo>
                <a:lnTo>
                  <a:pt x="166" y="823"/>
                </a:lnTo>
                <a:lnTo>
                  <a:pt x="166" y="874"/>
                </a:lnTo>
                <a:lnTo>
                  <a:pt x="166" y="912"/>
                </a:lnTo>
                <a:lnTo>
                  <a:pt x="153" y="937"/>
                </a:lnTo>
                <a:lnTo>
                  <a:pt x="153" y="975"/>
                </a:lnTo>
                <a:lnTo>
                  <a:pt x="153" y="1001"/>
                </a:lnTo>
                <a:lnTo>
                  <a:pt x="153" y="1026"/>
                </a:lnTo>
                <a:lnTo>
                  <a:pt x="140" y="1051"/>
                </a:lnTo>
                <a:lnTo>
                  <a:pt x="140" y="1077"/>
                </a:lnTo>
                <a:lnTo>
                  <a:pt x="140" y="1089"/>
                </a:lnTo>
                <a:lnTo>
                  <a:pt x="140" y="1102"/>
                </a:lnTo>
                <a:lnTo>
                  <a:pt x="128" y="1115"/>
                </a:lnTo>
                <a:lnTo>
                  <a:pt x="115" y="1115"/>
                </a:lnTo>
                <a:lnTo>
                  <a:pt x="115" y="1102"/>
                </a:lnTo>
                <a:lnTo>
                  <a:pt x="102" y="1089"/>
                </a:lnTo>
                <a:lnTo>
                  <a:pt x="89" y="1077"/>
                </a:lnTo>
                <a:lnTo>
                  <a:pt x="89" y="1051"/>
                </a:lnTo>
                <a:lnTo>
                  <a:pt x="77" y="1039"/>
                </a:lnTo>
                <a:lnTo>
                  <a:pt x="64" y="988"/>
                </a:lnTo>
                <a:lnTo>
                  <a:pt x="64" y="950"/>
                </a:lnTo>
                <a:lnTo>
                  <a:pt x="64" y="899"/>
                </a:lnTo>
                <a:lnTo>
                  <a:pt x="64" y="861"/>
                </a:lnTo>
                <a:lnTo>
                  <a:pt x="64" y="836"/>
                </a:lnTo>
                <a:lnTo>
                  <a:pt x="77" y="811"/>
                </a:lnTo>
                <a:lnTo>
                  <a:pt x="77" y="773"/>
                </a:lnTo>
                <a:lnTo>
                  <a:pt x="77" y="735"/>
                </a:lnTo>
                <a:lnTo>
                  <a:pt x="77" y="697"/>
                </a:lnTo>
                <a:lnTo>
                  <a:pt x="77" y="646"/>
                </a:lnTo>
                <a:lnTo>
                  <a:pt x="77" y="595"/>
                </a:lnTo>
                <a:lnTo>
                  <a:pt x="77" y="532"/>
                </a:lnTo>
                <a:lnTo>
                  <a:pt x="77" y="469"/>
                </a:lnTo>
                <a:lnTo>
                  <a:pt x="77" y="418"/>
                </a:lnTo>
                <a:lnTo>
                  <a:pt x="77" y="367"/>
                </a:lnTo>
                <a:lnTo>
                  <a:pt x="77" y="329"/>
                </a:lnTo>
                <a:lnTo>
                  <a:pt x="77" y="291"/>
                </a:lnTo>
                <a:lnTo>
                  <a:pt x="77" y="253"/>
                </a:lnTo>
                <a:lnTo>
                  <a:pt x="64" y="228"/>
                </a:lnTo>
                <a:lnTo>
                  <a:pt x="64" y="202"/>
                </a:lnTo>
                <a:lnTo>
                  <a:pt x="51" y="164"/>
                </a:lnTo>
                <a:lnTo>
                  <a:pt x="51" y="126"/>
                </a:lnTo>
                <a:lnTo>
                  <a:pt x="38" y="88"/>
                </a:lnTo>
                <a:lnTo>
                  <a:pt x="26" y="63"/>
                </a:lnTo>
                <a:lnTo>
                  <a:pt x="13" y="38"/>
                </a:lnTo>
                <a:lnTo>
                  <a:pt x="0" y="25"/>
                </a:lnTo>
                <a:lnTo>
                  <a:pt x="0" y="12"/>
                </a:lnTo>
                <a:lnTo>
                  <a:pt x="13" y="12"/>
                </a:lnTo>
              </a:path>
            </a:pathLst>
          </a:custGeom>
          <a:solidFill>
            <a:srgbClr val="FF0000"/>
          </a:solidFill>
          <a:ln w="12700">
            <a:solidFill>
              <a:srgbClr val="000000"/>
            </a:solidFill>
            <a:round/>
          </a:ln>
        </p:spPr>
        <p:txBody>
          <a:bodyPr/>
          <a:lstStyle/>
          <a:p>
            <a:endParaRPr lang="zh-CN" altLang="en-US"/>
          </a:p>
        </p:txBody>
      </p:sp>
      <p:sp>
        <p:nvSpPr>
          <p:cNvPr id="82985" name="Freeform 41"/>
          <p:cNvSpPr>
            <a:spLocks noChangeArrowheads="1"/>
          </p:cNvSpPr>
          <p:nvPr/>
        </p:nvSpPr>
        <p:spPr bwMode="auto">
          <a:xfrm>
            <a:off x="6329364" y="3149601"/>
            <a:ext cx="847725" cy="215900"/>
          </a:xfrm>
          <a:custGeom>
            <a:avLst/>
            <a:gdLst>
              <a:gd name="T0" fmla="*/ 90 w 1336"/>
              <a:gd name="T1" fmla="*/ 241 h 254"/>
              <a:gd name="T2" fmla="*/ 64 w 1336"/>
              <a:gd name="T3" fmla="*/ 228 h 254"/>
              <a:gd name="T4" fmla="*/ 13 w 1336"/>
              <a:gd name="T5" fmla="*/ 215 h 254"/>
              <a:gd name="T6" fmla="*/ 0 w 1336"/>
              <a:gd name="T7" fmla="*/ 190 h 254"/>
              <a:gd name="T8" fmla="*/ 13 w 1336"/>
              <a:gd name="T9" fmla="*/ 165 h 254"/>
              <a:gd name="T10" fmla="*/ 51 w 1336"/>
              <a:gd name="T11" fmla="*/ 152 h 254"/>
              <a:gd name="T12" fmla="*/ 115 w 1336"/>
              <a:gd name="T13" fmla="*/ 139 h 254"/>
              <a:gd name="T14" fmla="*/ 204 w 1336"/>
              <a:gd name="T15" fmla="*/ 139 h 254"/>
              <a:gd name="T16" fmla="*/ 306 w 1336"/>
              <a:gd name="T17" fmla="*/ 127 h 254"/>
              <a:gd name="T18" fmla="*/ 433 w 1336"/>
              <a:gd name="T19" fmla="*/ 101 h 254"/>
              <a:gd name="T20" fmla="*/ 573 w 1336"/>
              <a:gd name="T21" fmla="*/ 89 h 254"/>
              <a:gd name="T22" fmla="*/ 738 w 1336"/>
              <a:gd name="T23" fmla="*/ 51 h 254"/>
              <a:gd name="T24" fmla="*/ 891 w 1336"/>
              <a:gd name="T25" fmla="*/ 25 h 254"/>
              <a:gd name="T26" fmla="*/ 1006 w 1336"/>
              <a:gd name="T27" fmla="*/ 13 h 254"/>
              <a:gd name="T28" fmla="*/ 1082 w 1336"/>
              <a:gd name="T29" fmla="*/ 0 h 254"/>
              <a:gd name="T30" fmla="*/ 1120 w 1336"/>
              <a:gd name="T31" fmla="*/ 0 h 254"/>
              <a:gd name="T32" fmla="*/ 1184 w 1336"/>
              <a:gd name="T33" fmla="*/ 0 h 254"/>
              <a:gd name="T34" fmla="*/ 1260 w 1336"/>
              <a:gd name="T35" fmla="*/ 13 h 254"/>
              <a:gd name="T36" fmla="*/ 1285 w 1336"/>
              <a:gd name="T37" fmla="*/ 13 h 254"/>
              <a:gd name="T38" fmla="*/ 1311 w 1336"/>
              <a:gd name="T39" fmla="*/ 25 h 254"/>
              <a:gd name="T40" fmla="*/ 1336 w 1336"/>
              <a:gd name="T41" fmla="*/ 51 h 254"/>
              <a:gd name="T42" fmla="*/ 1324 w 1336"/>
              <a:gd name="T43" fmla="*/ 76 h 254"/>
              <a:gd name="T44" fmla="*/ 1285 w 1336"/>
              <a:gd name="T45" fmla="*/ 101 h 254"/>
              <a:gd name="T46" fmla="*/ 1247 w 1336"/>
              <a:gd name="T47" fmla="*/ 114 h 254"/>
              <a:gd name="T48" fmla="*/ 1222 w 1336"/>
              <a:gd name="T49" fmla="*/ 127 h 254"/>
              <a:gd name="T50" fmla="*/ 1196 w 1336"/>
              <a:gd name="T51" fmla="*/ 127 h 254"/>
              <a:gd name="T52" fmla="*/ 1158 w 1336"/>
              <a:gd name="T53" fmla="*/ 127 h 254"/>
              <a:gd name="T54" fmla="*/ 1095 w 1336"/>
              <a:gd name="T55" fmla="*/ 139 h 254"/>
              <a:gd name="T56" fmla="*/ 967 w 1336"/>
              <a:gd name="T57" fmla="*/ 152 h 254"/>
              <a:gd name="T58" fmla="*/ 853 w 1336"/>
              <a:gd name="T59" fmla="*/ 177 h 254"/>
              <a:gd name="T60" fmla="*/ 789 w 1336"/>
              <a:gd name="T61" fmla="*/ 190 h 254"/>
              <a:gd name="T62" fmla="*/ 726 w 1336"/>
              <a:gd name="T63" fmla="*/ 190 h 254"/>
              <a:gd name="T64" fmla="*/ 675 w 1336"/>
              <a:gd name="T65" fmla="*/ 203 h 254"/>
              <a:gd name="T66" fmla="*/ 624 w 1336"/>
              <a:gd name="T67" fmla="*/ 203 h 254"/>
              <a:gd name="T68" fmla="*/ 586 w 1336"/>
              <a:gd name="T69" fmla="*/ 215 h 254"/>
              <a:gd name="T70" fmla="*/ 560 w 1336"/>
              <a:gd name="T71" fmla="*/ 215 h 254"/>
              <a:gd name="T72" fmla="*/ 535 w 1336"/>
              <a:gd name="T73" fmla="*/ 215 h 254"/>
              <a:gd name="T74" fmla="*/ 509 w 1336"/>
              <a:gd name="T75" fmla="*/ 215 h 254"/>
              <a:gd name="T76" fmla="*/ 446 w 1336"/>
              <a:gd name="T77" fmla="*/ 215 h 254"/>
              <a:gd name="T78" fmla="*/ 369 w 1336"/>
              <a:gd name="T79" fmla="*/ 215 h 254"/>
              <a:gd name="T80" fmla="*/ 280 w 1336"/>
              <a:gd name="T81" fmla="*/ 228 h 254"/>
              <a:gd name="T82" fmla="*/ 204 w 1336"/>
              <a:gd name="T83" fmla="*/ 241 h 254"/>
              <a:gd name="T84" fmla="*/ 153 w 1336"/>
              <a:gd name="T85" fmla="*/ 241 h 254"/>
              <a:gd name="T86" fmla="*/ 115 w 1336"/>
              <a:gd name="T87" fmla="*/ 24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6" h="254">
                <a:moveTo>
                  <a:pt x="102" y="254"/>
                </a:moveTo>
                <a:lnTo>
                  <a:pt x="90" y="241"/>
                </a:lnTo>
                <a:lnTo>
                  <a:pt x="77" y="241"/>
                </a:lnTo>
                <a:lnTo>
                  <a:pt x="64" y="228"/>
                </a:lnTo>
                <a:lnTo>
                  <a:pt x="39" y="228"/>
                </a:lnTo>
                <a:lnTo>
                  <a:pt x="13" y="215"/>
                </a:lnTo>
                <a:lnTo>
                  <a:pt x="0" y="203"/>
                </a:lnTo>
                <a:lnTo>
                  <a:pt x="0" y="190"/>
                </a:lnTo>
                <a:lnTo>
                  <a:pt x="0" y="177"/>
                </a:lnTo>
                <a:lnTo>
                  <a:pt x="13" y="165"/>
                </a:lnTo>
                <a:lnTo>
                  <a:pt x="26" y="165"/>
                </a:lnTo>
                <a:lnTo>
                  <a:pt x="51" y="152"/>
                </a:lnTo>
                <a:lnTo>
                  <a:pt x="77" y="152"/>
                </a:lnTo>
                <a:lnTo>
                  <a:pt x="115" y="139"/>
                </a:lnTo>
                <a:lnTo>
                  <a:pt x="153" y="139"/>
                </a:lnTo>
                <a:lnTo>
                  <a:pt x="204" y="139"/>
                </a:lnTo>
                <a:lnTo>
                  <a:pt x="255" y="127"/>
                </a:lnTo>
                <a:lnTo>
                  <a:pt x="306" y="127"/>
                </a:lnTo>
                <a:lnTo>
                  <a:pt x="369" y="114"/>
                </a:lnTo>
                <a:lnTo>
                  <a:pt x="433" y="101"/>
                </a:lnTo>
                <a:lnTo>
                  <a:pt x="497" y="101"/>
                </a:lnTo>
                <a:lnTo>
                  <a:pt x="573" y="89"/>
                </a:lnTo>
                <a:lnTo>
                  <a:pt x="649" y="76"/>
                </a:lnTo>
                <a:lnTo>
                  <a:pt x="738" y="51"/>
                </a:lnTo>
                <a:lnTo>
                  <a:pt x="815" y="38"/>
                </a:lnTo>
                <a:lnTo>
                  <a:pt x="891" y="25"/>
                </a:lnTo>
                <a:lnTo>
                  <a:pt x="955" y="25"/>
                </a:lnTo>
                <a:lnTo>
                  <a:pt x="1006" y="13"/>
                </a:lnTo>
                <a:lnTo>
                  <a:pt x="1044" y="0"/>
                </a:lnTo>
                <a:lnTo>
                  <a:pt x="1082" y="0"/>
                </a:lnTo>
                <a:lnTo>
                  <a:pt x="1107" y="0"/>
                </a:lnTo>
                <a:lnTo>
                  <a:pt x="1120" y="0"/>
                </a:lnTo>
                <a:lnTo>
                  <a:pt x="1146" y="0"/>
                </a:lnTo>
                <a:lnTo>
                  <a:pt x="1184" y="0"/>
                </a:lnTo>
                <a:lnTo>
                  <a:pt x="1222" y="0"/>
                </a:lnTo>
                <a:lnTo>
                  <a:pt x="1260" y="13"/>
                </a:lnTo>
                <a:lnTo>
                  <a:pt x="1273" y="13"/>
                </a:lnTo>
                <a:lnTo>
                  <a:pt x="1285" y="13"/>
                </a:lnTo>
                <a:lnTo>
                  <a:pt x="1298" y="25"/>
                </a:lnTo>
                <a:lnTo>
                  <a:pt x="1311" y="25"/>
                </a:lnTo>
                <a:lnTo>
                  <a:pt x="1324" y="38"/>
                </a:lnTo>
                <a:lnTo>
                  <a:pt x="1336" y="51"/>
                </a:lnTo>
                <a:lnTo>
                  <a:pt x="1324" y="63"/>
                </a:lnTo>
                <a:lnTo>
                  <a:pt x="1324" y="76"/>
                </a:lnTo>
                <a:lnTo>
                  <a:pt x="1311" y="89"/>
                </a:lnTo>
                <a:lnTo>
                  <a:pt x="1285" y="101"/>
                </a:lnTo>
                <a:lnTo>
                  <a:pt x="1273" y="101"/>
                </a:lnTo>
                <a:lnTo>
                  <a:pt x="1247" y="114"/>
                </a:lnTo>
                <a:lnTo>
                  <a:pt x="1235" y="127"/>
                </a:lnTo>
                <a:lnTo>
                  <a:pt x="1222" y="127"/>
                </a:lnTo>
                <a:lnTo>
                  <a:pt x="1209" y="127"/>
                </a:lnTo>
                <a:lnTo>
                  <a:pt x="1196" y="127"/>
                </a:lnTo>
                <a:lnTo>
                  <a:pt x="1171" y="127"/>
                </a:lnTo>
                <a:lnTo>
                  <a:pt x="1158" y="127"/>
                </a:lnTo>
                <a:lnTo>
                  <a:pt x="1133" y="127"/>
                </a:lnTo>
                <a:lnTo>
                  <a:pt x="1095" y="139"/>
                </a:lnTo>
                <a:lnTo>
                  <a:pt x="1031" y="152"/>
                </a:lnTo>
                <a:lnTo>
                  <a:pt x="967" y="152"/>
                </a:lnTo>
                <a:lnTo>
                  <a:pt x="891" y="165"/>
                </a:lnTo>
                <a:lnTo>
                  <a:pt x="853" y="177"/>
                </a:lnTo>
                <a:lnTo>
                  <a:pt x="815" y="177"/>
                </a:lnTo>
                <a:lnTo>
                  <a:pt x="789" y="190"/>
                </a:lnTo>
                <a:lnTo>
                  <a:pt x="751" y="190"/>
                </a:lnTo>
                <a:lnTo>
                  <a:pt x="726" y="190"/>
                </a:lnTo>
                <a:lnTo>
                  <a:pt x="700" y="203"/>
                </a:lnTo>
                <a:lnTo>
                  <a:pt x="675" y="203"/>
                </a:lnTo>
                <a:lnTo>
                  <a:pt x="649" y="203"/>
                </a:lnTo>
                <a:lnTo>
                  <a:pt x="624" y="203"/>
                </a:lnTo>
                <a:lnTo>
                  <a:pt x="611" y="203"/>
                </a:lnTo>
                <a:lnTo>
                  <a:pt x="586" y="215"/>
                </a:lnTo>
                <a:lnTo>
                  <a:pt x="573" y="215"/>
                </a:lnTo>
                <a:lnTo>
                  <a:pt x="560" y="215"/>
                </a:lnTo>
                <a:lnTo>
                  <a:pt x="548" y="215"/>
                </a:lnTo>
                <a:lnTo>
                  <a:pt x="535" y="215"/>
                </a:lnTo>
                <a:lnTo>
                  <a:pt x="522" y="215"/>
                </a:lnTo>
                <a:lnTo>
                  <a:pt x="509" y="215"/>
                </a:lnTo>
                <a:lnTo>
                  <a:pt x="484" y="215"/>
                </a:lnTo>
                <a:lnTo>
                  <a:pt x="446" y="215"/>
                </a:lnTo>
                <a:lnTo>
                  <a:pt x="408" y="215"/>
                </a:lnTo>
                <a:lnTo>
                  <a:pt x="369" y="215"/>
                </a:lnTo>
                <a:lnTo>
                  <a:pt x="331" y="228"/>
                </a:lnTo>
                <a:lnTo>
                  <a:pt x="280" y="228"/>
                </a:lnTo>
                <a:lnTo>
                  <a:pt x="242" y="228"/>
                </a:lnTo>
                <a:lnTo>
                  <a:pt x="204" y="241"/>
                </a:lnTo>
                <a:lnTo>
                  <a:pt x="179" y="241"/>
                </a:lnTo>
                <a:lnTo>
                  <a:pt x="153" y="241"/>
                </a:lnTo>
                <a:lnTo>
                  <a:pt x="128" y="241"/>
                </a:lnTo>
                <a:lnTo>
                  <a:pt x="115" y="241"/>
                </a:lnTo>
                <a:lnTo>
                  <a:pt x="102" y="254"/>
                </a:lnTo>
              </a:path>
            </a:pathLst>
          </a:custGeom>
          <a:solidFill>
            <a:srgbClr val="FF0000"/>
          </a:solidFill>
          <a:ln w="12700">
            <a:solidFill>
              <a:srgbClr val="000000"/>
            </a:solidFill>
            <a:round/>
          </a:ln>
        </p:spPr>
        <p:txBody>
          <a:bodyPr/>
          <a:lstStyle/>
          <a:p>
            <a:endParaRPr lang="zh-CN" altLang="en-US"/>
          </a:p>
        </p:txBody>
      </p:sp>
      <p:sp>
        <p:nvSpPr>
          <p:cNvPr id="82986" name="Freeform 42"/>
          <p:cNvSpPr>
            <a:spLocks noChangeArrowheads="1"/>
          </p:cNvSpPr>
          <p:nvPr/>
        </p:nvSpPr>
        <p:spPr bwMode="auto">
          <a:xfrm>
            <a:off x="6030914" y="3740151"/>
            <a:ext cx="1462087" cy="279400"/>
          </a:xfrm>
          <a:custGeom>
            <a:avLst/>
            <a:gdLst>
              <a:gd name="T0" fmla="*/ 1666 w 2303"/>
              <a:gd name="T1" fmla="*/ 165 h 329"/>
              <a:gd name="T2" fmla="*/ 1539 w 2303"/>
              <a:gd name="T3" fmla="*/ 177 h 329"/>
              <a:gd name="T4" fmla="*/ 1399 w 2303"/>
              <a:gd name="T5" fmla="*/ 177 h 329"/>
              <a:gd name="T6" fmla="*/ 1234 w 2303"/>
              <a:gd name="T7" fmla="*/ 190 h 329"/>
              <a:gd name="T8" fmla="*/ 1056 w 2303"/>
              <a:gd name="T9" fmla="*/ 215 h 329"/>
              <a:gd name="T10" fmla="*/ 890 w 2303"/>
              <a:gd name="T11" fmla="*/ 228 h 329"/>
              <a:gd name="T12" fmla="*/ 725 w 2303"/>
              <a:gd name="T13" fmla="*/ 241 h 329"/>
              <a:gd name="T14" fmla="*/ 585 w 2303"/>
              <a:gd name="T15" fmla="*/ 266 h 329"/>
              <a:gd name="T16" fmla="*/ 445 w 2303"/>
              <a:gd name="T17" fmla="*/ 291 h 329"/>
              <a:gd name="T18" fmla="*/ 331 w 2303"/>
              <a:gd name="T19" fmla="*/ 317 h 329"/>
              <a:gd name="T20" fmla="*/ 254 w 2303"/>
              <a:gd name="T21" fmla="*/ 317 h 329"/>
              <a:gd name="T22" fmla="*/ 203 w 2303"/>
              <a:gd name="T23" fmla="*/ 329 h 329"/>
              <a:gd name="T24" fmla="*/ 165 w 2303"/>
              <a:gd name="T25" fmla="*/ 329 h 329"/>
              <a:gd name="T26" fmla="*/ 102 w 2303"/>
              <a:gd name="T27" fmla="*/ 304 h 329"/>
              <a:gd name="T28" fmla="*/ 63 w 2303"/>
              <a:gd name="T29" fmla="*/ 279 h 329"/>
              <a:gd name="T30" fmla="*/ 25 w 2303"/>
              <a:gd name="T31" fmla="*/ 266 h 329"/>
              <a:gd name="T32" fmla="*/ 12 w 2303"/>
              <a:gd name="T33" fmla="*/ 253 h 329"/>
              <a:gd name="T34" fmla="*/ 0 w 2303"/>
              <a:gd name="T35" fmla="*/ 228 h 329"/>
              <a:gd name="T36" fmla="*/ 25 w 2303"/>
              <a:gd name="T37" fmla="*/ 215 h 329"/>
              <a:gd name="T38" fmla="*/ 51 w 2303"/>
              <a:gd name="T39" fmla="*/ 215 h 329"/>
              <a:gd name="T40" fmla="*/ 76 w 2303"/>
              <a:gd name="T41" fmla="*/ 215 h 329"/>
              <a:gd name="T42" fmla="*/ 114 w 2303"/>
              <a:gd name="T43" fmla="*/ 203 h 329"/>
              <a:gd name="T44" fmla="*/ 178 w 2303"/>
              <a:gd name="T45" fmla="*/ 203 h 329"/>
              <a:gd name="T46" fmla="*/ 241 w 2303"/>
              <a:gd name="T47" fmla="*/ 190 h 329"/>
              <a:gd name="T48" fmla="*/ 331 w 2303"/>
              <a:gd name="T49" fmla="*/ 177 h 329"/>
              <a:gd name="T50" fmla="*/ 420 w 2303"/>
              <a:gd name="T51" fmla="*/ 165 h 329"/>
              <a:gd name="T52" fmla="*/ 534 w 2303"/>
              <a:gd name="T53" fmla="*/ 152 h 329"/>
              <a:gd name="T54" fmla="*/ 725 w 2303"/>
              <a:gd name="T55" fmla="*/ 127 h 329"/>
              <a:gd name="T56" fmla="*/ 954 w 2303"/>
              <a:gd name="T57" fmla="*/ 101 h 329"/>
              <a:gd name="T58" fmla="*/ 1170 w 2303"/>
              <a:gd name="T59" fmla="*/ 76 h 329"/>
              <a:gd name="T60" fmla="*/ 1374 w 2303"/>
              <a:gd name="T61" fmla="*/ 51 h 329"/>
              <a:gd name="T62" fmla="*/ 1552 w 2303"/>
              <a:gd name="T63" fmla="*/ 25 h 329"/>
              <a:gd name="T64" fmla="*/ 1705 w 2303"/>
              <a:gd name="T65" fmla="*/ 13 h 329"/>
              <a:gd name="T66" fmla="*/ 1832 w 2303"/>
              <a:gd name="T67" fmla="*/ 0 h 329"/>
              <a:gd name="T68" fmla="*/ 1934 w 2303"/>
              <a:gd name="T69" fmla="*/ 0 h 329"/>
              <a:gd name="T70" fmla="*/ 2010 w 2303"/>
              <a:gd name="T71" fmla="*/ 0 h 329"/>
              <a:gd name="T72" fmla="*/ 2074 w 2303"/>
              <a:gd name="T73" fmla="*/ 0 h 329"/>
              <a:gd name="T74" fmla="*/ 2150 w 2303"/>
              <a:gd name="T75" fmla="*/ 25 h 329"/>
              <a:gd name="T76" fmla="*/ 2226 w 2303"/>
              <a:gd name="T77" fmla="*/ 63 h 329"/>
              <a:gd name="T78" fmla="*/ 2277 w 2303"/>
              <a:gd name="T79" fmla="*/ 114 h 329"/>
              <a:gd name="T80" fmla="*/ 2290 w 2303"/>
              <a:gd name="T81" fmla="*/ 165 h 329"/>
              <a:gd name="T82" fmla="*/ 2290 w 2303"/>
              <a:gd name="T83" fmla="*/ 190 h 329"/>
              <a:gd name="T84" fmla="*/ 2277 w 2303"/>
              <a:gd name="T85" fmla="*/ 203 h 329"/>
              <a:gd name="T86" fmla="*/ 2252 w 2303"/>
              <a:gd name="T87" fmla="*/ 203 h 329"/>
              <a:gd name="T88" fmla="*/ 2201 w 2303"/>
              <a:gd name="T89" fmla="*/ 203 h 329"/>
              <a:gd name="T90" fmla="*/ 2137 w 2303"/>
              <a:gd name="T91" fmla="*/ 190 h 329"/>
              <a:gd name="T92" fmla="*/ 2023 w 2303"/>
              <a:gd name="T93" fmla="*/ 165 h 329"/>
              <a:gd name="T94" fmla="*/ 1832 w 2303"/>
              <a:gd name="T95"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3" h="329">
                <a:moveTo>
                  <a:pt x="1730" y="165"/>
                </a:moveTo>
                <a:lnTo>
                  <a:pt x="1666" y="165"/>
                </a:lnTo>
                <a:lnTo>
                  <a:pt x="1616" y="165"/>
                </a:lnTo>
                <a:lnTo>
                  <a:pt x="1539" y="177"/>
                </a:lnTo>
                <a:lnTo>
                  <a:pt x="1476" y="177"/>
                </a:lnTo>
                <a:lnTo>
                  <a:pt x="1399" y="177"/>
                </a:lnTo>
                <a:lnTo>
                  <a:pt x="1323" y="190"/>
                </a:lnTo>
                <a:lnTo>
                  <a:pt x="1234" y="190"/>
                </a:lnTo>
                <a:lnTo>
                  <a:pt x="1145" y="203"/>
                </a:lnTo>
                <a:lnTo>
                  <a:pt x="1056" y="215"/>
                </a:lnTo>
                <a:lnTo>
                  <a:pt x="967" y="215"/>
                </a:lnTo>
                <a:lnTo>
                  <a:pt x="890" y="228"/>
                </a:lnTo>
                <a:lnTo>
                  <a:pt x="801" y="241"/>
                </a:lnTo>
                <a:lnTo>
                  <a:pt x="725" y="241"/>
                </a:lnTo>
                <a:lnTo>
                  <a:pt x="649" y="253"/>
                </a:lnTo>
                <a:lnTo>
                  <a:pt x="585" y="266"/>
                </a:lnTo>
                <a:lnTo>
                  <a:pt x="509" y="279"/>
                </a:lnTo>
                <a:lnTo>
                  <a:pt x="445" y="291"/>
                </a:lnTo>
                <a:lnTo>
                  <a:pt x="381" y="304"/>
                </a:lnTo>
                <a:lnTo>
                  <a:pt x="331" y="317"/>
                </a:lnTo>
                <a:lnTo>
                  <a:pt x="292" y="317"/>
                </a:lnTo>
                <a:lnTo>
                  <a:pt x="254" y="317"/>
                </a:lnTo>
                <a:lnTo>
                  <a:pt x="229" y="329"/>
                </a:lnTo>
                <a:lnTo>
                  <a:pt x="203" y="329"/>
                </a:lnTo>
                <a:lnTo>
                  <a:pt x="191" y="329"/>
                </a:lnTo>
                <a:lnTo>
                  <a:pt x="165" y="329"/>
                </a:lnTo>
                <a:lnTo>
                  <a:pt x="140" y="317"/>
                </a:lnTo>
                <a:lnTo>
                  <a:pt x="102" y="304"/>
                </a:lnTo>
                <a:lnTo>
                  <a:pt x="76" y="291"/>
                </a:lnTo>
                <a:lnTo>
                  <a:pt x="63" y="279"/>
                </a:lnTo>
                <a:lnTo>
                  <a:pt x="38" y="279"/>
                </a:lnTo>
                <a:lnTo>
                  <a:pt x="25" y="266"/>
                </a:lnTo>
                <a:lnTo>
                  <a:pt x="12" y="266"/>
                </a:lnTo>
                <a:lnTo>
                  <a:pt x="12" y="253"/>
                </a:lnTo>
                <a:lnTo>
                  <a:pt x="0" y="241"/>
                </a:lnTo>
                <a:lnTo>
                  <a:pt x="0" y="228"/>
                </a:lnTo>
                <a:lnTo>
                  <a:pt x="12" y="215"/>
                </a:lnTo>
                <a:lnTo>
                  <a:pt x="25" y="215"/>
                </a:lnTo>
                <a:lnTo>
                  <a:pt x="38" y="215"/>
                </a:lnTo>
                <a:lnTo>
                  <a:pt x="51" y="215"/>
                </a:lnTo>
                <a:lnTo>
                  <a:pt x="63" y="215"/>
                </a:lnTo>
                <a:lnTo>
                  <a:pt x="76" y="215"/>
                </a:lnTo>
                <a:lnTo>
                  <a:pt x="102" y="203"/>
                </a:lnTo>
                <a:lnTo>
                  <a:pt x="114" y="203"/>
                </a:lnTo>
                <a:lnTo>
                  <a:pt x="140" y="203"/>
                </a:lnTo>
                <a:lnTo>
                  <a:pt x="178" y="203"/>
                </a:lnTo>
                <a:lnTo>
                  <a:pt x="203" y="190"/>
                </a:lnTo>
                <a:lnTo>
                  <a:pt x="241" y="190"/>
                </a:lnTo>
                <a:lnTo>
                  <a:pt x="280" y="190"/>
                </a:lnTo>
                <a:lnTo>
                  <a:pt x="331" y="177"/>
                </a:lnTo>
                <a:lnTo>
                  <a:pt x="369" y="177"/>
                </a:lnTo>
                <a:lnTo>
                  <a:pt x="420" y="165"/>
                </a:lnTo>
                <a:lnTo>
                  <a:pt x="483" y="165"/>
                </a:lnTo>
                <a:lnTo>
                  <a:pt x="534" y="152"/>
                </a:lnTo>
                <a:lnTo>
                  <a:pt x="598" y="139"/>
                </a:lnTo>
                <a:lnTo>
                  <a:pt x="725" y="127"/>
                </a:lnTo>
                <a:lnTo>
                  <a:pt x="839" y="114"/>
                </a:lnTo>
                <a:lnTo>
                  <a:pt x="954" y="101"/>
                </a:lnTo>
                <a:lnTo>
                  <a:pt x="1068" y="89"/>
                </a:lnTo>
                <a:lnTo>
                  <a:pt x="1170" y="76"/>
                </a:lnTo>
                <a:lnTo>
                  <a:pt x="1272" y="63"/>
                </a:lnTo>
                <a:lnTo>
                  <a:pt x="1374" y="51"/>
                </a:lnTo>
                <a:lnTo>
                  <a:pt x="1463" y="38"/>
                </a:lnTo>
                <a:lnTo>
                  <a:pt x="1552" y="25"/>
                </a:lnTo>
                <a:lnTo>
                  <a:pt x="1628" y="25"/>
                </a:lnTo>
                <a:lnTo>
                  <a:pt x="1705" y="13"/>
                </a:lnTo>
                <a:lnTo>
                  <a:pt x="1768" y="0"/>
                </a:lnTo>
                <a:lnTo>
                  <a:pt x="1832" y="0"/>
                </a:lnTo>
                <a:lnTo>
                  <a:pt x="1883" y="0"/>
                </a:lnTo>
                <a:lnTo>
                  <a:pt x="1934" y="0"/>
                </a:lnTo>
                <a:lnTo>
                  <a:pt x="1972" y="0"/>
                </a:lnTo>
                <a:lnTo>
                  <a:pt x="2010" y="0"/>
                </a:lnTo>
                <a:lnTo>
                  <a:pt x="2048" y="0"/>
                </a:lnTo>
                <a:lnTo>
                  <a:pt x="2074" y="0"/>
                </a:lnTo>
                <a:lnTo>
                  <a:pt x="2099" y="0"/>
                </a:lnTo>
                <a:lnTo>
                  <a:pt x="2150" y="25"/>
                </a:lnTo>
                <a:lnTo>
                  <a:pt x="2188" y="38"/>
                </a:lnTo>
                <a:lnTo>
                  <a:pt x="2226" y="63"/>
                </a:lnTo>
                <a:lnTo>
                  <a:pt x="2252" y="89"/>
                </a:lnTo>
                <a:lnTo>
                  <a:pt x="2277" y="114"/>
                </a:lnTo>
                <a:lnTo>
                  <a:pt x="2290" y="139"/>
                </a:lnTo>
                <a:lnTo>
                  <a:pt x="2290" y="165"/>
                </a:lnTo>
                <a:lnTo>
                  <a:pt x="2303" y="177"/>
                </a:lnTo>
                <a:lnTo>
                  <a:pt x="2290" y="190"/>
                </a:lnTo>
                <a:lnTo>
                  <a:pt x="2290" y="203"/>
                </a:lnTo>
                <a:lnTo>
                  <a:pt x="2277" y="203"/>
                </a:lnTo>
                <a:lnTo>
                  <a:pt x="2264" y="203"/>
                </a:lnTo>
                <a:lnTo>
                  <a:pt x="2252" y="203"/>
                </a:lnTo>
                <a:lnTo>
                  <a:pt x="2226" y="203"/>
                </a:lnTo>
                <a:lnTo>
                  <a:pt x="2201" y="203"/>
                </a:lnTo>
                <a:lnTo>
                  <a:pt x="2175" y="190"/>
                </a:lnTo>
                <a:lnTo>
                  <a:pt x="2137" y="190"/>
                </a:lnTo>
                <a:lnTo>
                  <a:pt x="2099" y="177"/>
                </a:lnTo>
                <a:lnTo>
                  <a:pt x="2023" y="165"/>
                </a:lnTo>
                <a:lnTo>
                  <a:pt x="1921" y="165"/>
                </a:lnTo>
                <a:lnTo>
                  <a:pt x="1832" y="165"/>
                </a:lnTo>
                <a:lnTo>
                  <a:pt x="1730" y="165"/>
                </a:lnTo>
              </a:path>
            </a:pathLst>
          </a:custGeom>
          <a:solidFill>
            <a:srgbClr val="FF0000"/>
          </a:solidFill>
          <a:ln w="12700">
            <a:solidFill>
              <a:srgbClr val="000000"/>
            </a:solidFill>
            <a:round/>
          </a:ln>
        </p:spPr>
        <p:txBody>
          <a:bodyPr/>
          <a:lstStyle/>
          <a:p>
            <a:endParaRPr lang="zh-CN" altLang="en-US"/>
          </a:p>
        </p:txBody>
      </p:sp>
      <p:sp>
        <p:nvSpPr>
          <p:cNvPr id="82987" name="Freeform 43"/>
          <p:cNvSpPr>
            <a:spLocks noChangeArrowheads="1"/>
          </p:cNvSpPr>
          <p:nvPr/>
        </p:nvSpPr>
        <p:spPr bwMode="auto">
          <a:xfrm>
            <a:off x="6242050" y="2453217"/>
            <a:ext cx="346075" cy="160867"/>
          </a:xfrm>
          <a:custGeom>
            <a:avLst/>
            <a:gdLst>
              <a:gd name="T0" fmla="*/ 0 w 547"/>
              <a:gd name="T1" fmla="*/ 127 h 191"/>
              <a:gd name="T2" fmla="*/ 267 w 547"/>
              <a:gd name="T3" fmla="*/ 64 h 191"/>
              <a:gd name="T4" fmla="*/ 547 w 547"/>
              <a:gd name="T5" fmla="*/ 0 h 191"/>
              <a:gd name="T6" fmla="*/ 547 w 547"/>
              <a:gd name="T7" fmla="*/ 89 h 191"/>
              <a:gd name="T8" fmla="*/ 508 w 547"/>
              <a:gd name="T9" fmla="*/ 102 h 191"/>
              <a:gd name="T10" fmla="*/ 458 w 547"/>
              <a:gd name="T11" fmla="*/ 114 h 191"/>
              <a:gd name="T12" fmla="*/ 419 w 547"/>
              <a:gd name="T13" fmla="*/ 127 h 191"/>
              <a:gd name="T14" fmla="*/ 381 w 547"/>
              <a:gd name="T15" fmla="*/ 140 h 191"/>
              <a:gd name="T16" fmla="*/ 343 w 547"/>
              <a:gd name="T17" fmla="*/ 140 h 191"/>
              <a:gd name="T18" fmla="*/ 305 w 547"/>
              <a:gd name="T19" fmla="*/ 153 h 191"/>
              <a:gd name="T20" fmla="*/ 279 w 547"/>
              <a:gd name="T21" fmla="*/ 165 h 191"/>
              <a:gd name="T22" fmla="*/ 254 w 547"/>
              <a:gd name="T23" fmla="*/ 165 h 191"/>
              <a:gd name="T24" fmla="*/ 229 w 547"/>
              <a:gd name="T25" fmla="*/ 178 h 191"/>
              <a:gd name="T26" fmla="*/ 203 w 547"/>
              <a:gd name="T27" fmla="*/ 178 h 191"/>
              <a:gd name="T28" fmla="*/ 178 w 547"/>
              <a:gd name="T29" fmla="*/ 178 h 191"/>
              <a:gd name="T30" fmla="*/ 165 w 547"/>
              <a:gd name="T31" fmla="*/ 191 h 191"/>
              <a:gd name="T32" fmla="*/ 139 w 547"/>
              <a:gd name="T33" fmla="*/ 191 h 191"/>
              <a:gd name="T34" fmla="*/ 127 w 547"/>
              <a:gd name="T35" fmla="*/ 191 h 191"/>
              <a:gd name="T36" fmla="*/ 114 w 547"/>
              <a:gd name="T37" fmla="*/ 191 h 191"/>
              <a:gd name="T38" fmla="*/ 89 w 547"/>
              <a:gd name="T39" fmla="*/ 191 h 191"/>
              <a:gd name="T40" fmla="*/ 63 w 547"/>
              <a:gd name="T41" fmla="*/ 178 h 191"/>
              <a:gd name="T42" fmla="*/ 25 w 547"/>
              <a:gd name="T43" fmla="*/ 153 h 191"/>
              <a:gd name="T44" fmla="*/ 0 w 547"/>
              <a:gd name="T45" fmla="*/ 12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7" h="191">
                <a:moveTo>
                  <a:pt x="0" y="127"/>
                </a:moveTo>
                <a:lnTo>
                  <a:pt x="267" y="64"/>
                </a:lnTo>
                <a:lnTo>
                  <a:pt x="547" y="0"/>
                </a:lnTo>
                <a:lnTo>
                  <a:pt x="547" y="89"/>
                </a:lnTo>
                <a:lnTo>
                  <a:pt x="508" y="102"/>
                </a:lnTo>
                <a:lnTo>
                  <a:pt x="458" y="114"/>
                </a:lnTo>
                <a:lnTo>
                  <a:pt x="419" y="127"/>
                </a:lnTo>
                <a:lnTo>
                  <a:pt x="381" y="140"/>
                </a:lnTo>
                <a:lnTo>
                  <a:pt x="343" y="140"/>
                </a:lnTo>
                <a:lnTo>
                  <a:pt x="305" y="153"/>
                </a:lnTo>
                <a:lnTo>
                  <a:pt x="279" y="165"/>
                </a:lnTo>
                <a:lnTo>
                  <a:pt x="254" y="165"/>
                </a:lnTo>
                <a:lnTo>
                  <a:pt x="229" y="178"/>
                </a:lnTo>
                <a:lnTo>
                  <a:pt x="203" y="178"/>
                </a:lnTo>
                <a:lnTo>
                  <a:pt x="178" y="178"/>
                </a:lnTo>
                <a:lnTo>
                  <a:pt x="165" y="191"/>
                </a:lnTo>
                <a:lnTo>
                  <a:pt x="139" y="191"/>
                </a:lnTo>
                <a:lnTo>
                  <a:pt x="127" y="191"/>
                </a:lnTo>
                <a:lnTo>
                  <a:pt x="114" y="191"/>
                </a:lnTo>
                <a:lnTo>
                  <a:pt x="89" y="191"/>
                </a:lnTo>
                <a:lnTo>
                  <a:pt x="63" y="178"/>
                </a:lnTo>
                <a:lnTo>
                  <a:pt x="25" y="153"/>
                </a:lnTo>
                <a:lnTo>
                  <a:pt x="0" y="127"/>
                </a:lnTo>
              </a:path>
            </a:pathLst>
          </a:custGeom>
          <a:solidFill>
            <a:srgbClr val="FF0000"/>
          </a:solidFill>
          <a:ln w="12700">
            <a:solidFill>
              <a:srgbClr val="000000"/>
            </a:solidFill>
            <a:round/>
          </a:ln>
        </p:spPr>
        <p:txBody>
          <a:bodyPr/>
          <a:lstStyle/>
          <a:p>
            <a:endParaRPr lang="zh-CN" altLang="en-US"/>
          </a:p>
        </p:txBody>
      </p:sp>
      <p:sp>
        <p:nvSpPr>
          <p:cNvPr id="82988" name="Freeform 44"/>
          <p:cNvSpPr>
            <a:spLocks noChangeArrowheads="1"/>
          </p:cNvSpPr>
          <p:nvPr/>
        </p:nvSpPr>
        <p:spPr bwMode="auto">
          <a:xfrm>
            <a:off x="6273800" y="2688167"/>
            <a:ext cx="330200" cy="129117"/>
          </a:xfrm>
          <a:custGeom>
            <a:avLst/>
            <a:gdLst>
              <a:gd name="T0" fmla="*/ 255 w 522"/>
              <a:gd name="T1" fmla="*/ 127 h 152"/>
              <a:gd name="T2" fmla="*/ 204 w 522"/>
              <a:gd name="T3" fmla="*/ 140 h 152"/>
              <a:gd name="T4" fmla="*/ 166 w 522"/>
              <a:gd name="T5" fmla="*/ 152 h 152"/>
              <a:gd name="T6" fmla="*/ 128 w 522"/>
              <a:gd name="T7" fmla="*/ 152 h 152"/>
              <a:gd name="T8" fmla="*/ 102 w 522"/>
              <a:gd name="T9" fmla="*/ 152 h 152"/>
              <a:gd name="T10" fmla="*/ 77 w 522"/>
              <a:gd name="T11" fmla="*/ 152 h 152"/>
              <a:gd name="T12" fmla="*/ 51 w 522"/>
              <a:gd name="T13" fmla="*/ 140 h 152"/>
              <a:gd name="T14" fmla="*/ 26 w 522"/>
              <a:gd name="T15" fmla="*/ 114 h 152"/>
              <a:gd name="T16" fmla="*/ 0 w 522"/>
              <a:gd name="T17" fmla="*/ 89 h 152"/>
              <a:gd name="T18" fmla="*/ 77 w 522"/>
              <a:gd name="T19" fmla="*/ 64 h 152"/>
              <a:gd name="T20" fmla="*/ 153 w 522"/>
              <a:gd name="T21" fmla="*/ 51 h 152"/>
              <a:gd name="T22" fmla="*/ 217 w 522"/>
              <a:gd name="T23" fmla="*/ 38 h 152"/>
              <a:gd name="T24" fmla="*/ 280 w 522"/>
              <a:gd name="T25" fmla="*/ 26 h 152"/>
              <a:gd name="T26" fmla="*/ 344 w 522"/>
              <a:gd name="T27" fmla="*/ 13 h 152"/>
              <a:gd name="T28" fmla="*/ 408 w 522"/>
              <a:gd name="T29" fmla="*/ 13 h 152"/>
              <a:gd name="T30" fmla="*/ 471 w 522"/>
              <a:gd name="T31" fmla="*/ 0 h 152"/>
              <a:gd name="T32" fmla="*/ 522 w 522"/>
              <a:gd name="T33" fmla="*/ 0 h 152"/>
              <a:gd name="T34" fmla="*/ 522 w 522"/>
              <a:gd name="T35" fmla="*/ 89 h 152"/>
              <a:gd name="T36" fmla="*/ 446 w 522"/>
              <a:gd name="T37" fmla="*/ 89 h 152"/>
              <a:gd name="T38" fmla="*/ 382 w 522"/>
              <a:gd name="T39" fmla="*/ 102 h 152"/>
              <a:gd name="T40" fmla="*/ 318 w 522"/>
              <a:gd name="T41" fmla="*/ 114 h 152"/>
              <a:gd name="T42" fmla="*/ 255 w 522"/>
              <a:gd name="T43" fmla="*/ 1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2" h="152">
                <a:moveTo>
                  <a:pt x="255" y="127"/>
                </a:moveTo>
                <a:lnTo>
                  <a:pt x="204" y="140"/>
                </a:lnTo>
                <a:lnTo>
                  <a:pt x="166" y="152"/>
                </a:lnTo>
                <a:lnTo>
                  <a:pt x="128" y="152"/>
                </a:lnTo>
                <a:lnTo>
                  <a:pt x="102" y="152"/>
                </a:lnTo>
                <a:lnTo>
                  <a:pt x="77" y="152"/>
                </a:lnTo>
                <a:lnTo>
                  <a:pt x="51" y="140"/>
                </a:lnTo>
                <a:lnTo>
                  <a:pt x="26" y="114"/>
                </a:lnTo>
                <a:lnTo>
                  <a:pt x="0" y="89"/>
                </a:lnTo>
                <a:lnTo>
                  <a:pt x="77" y="64"/>
                </a:lnTo>
                <a:lnTo>
                  <a:pt x="153" y="51"/>
                </a:lnTo>
                <a:lnTo>
                  <a:pt x="217" y="38"/>
                </a:lnTo>
                <a:lnTo>
                  <a:pt x="280" y="26"/>
                </a:lnTo>
                <a:lnTo>
                  <a:pt x="344" y="13"/>
                </a:lnTo>
                <a:lnTo>
                  <a:pt x="408" y="13"/>
                </a:lnTo>
                <a:lnTo>
                  <a:pt x="471" y="0"/>
                </a:lnTo>
                <a:lnTo>
                  <a:pt x="522" y="0"/>
                </a:lnTo>
                <a:lnTo>
                  <a:pt x="522" y="89"/>
                </a:lnTo>
                <a:lnTo>
                  <a:pt x="446" y="89"/>
                </a:lnTo>
                <a:lnTo>
                  <a:pt x="382" y="102"/>
                </a:lnTo>
                <a:lnTo>
                  <a:pt x="318" y="114"/>
                </a:lnTo>
                <a:lnTo>
                  <a:pt x="255" y="127"/>
                </a:lnTo>
              </a:path>
            </a:pathLst>
          </a:custGeom>
          <a:solidFill>
            <a:srgbClr val="FF0000"/>
          </a:solidFill>
          <a:ln w="12700">
            <a:solidFill>
              <a:srgbClr val="000000"/>
            </a:solidFill>
            <a:round/>
          </a:ln>
        </p:spPr>
        <p:txBody>
          <a:bodyPr/>
          <a:lstStyle/>
          <a:p>
            <a:endParaRPr lang="zh-CN" altLang="en-US"/>
          </a:p>
        </p:txBody>
      </p:sp>
      <p:sp>
        <p:nvSpPr>
          <p:cNvPr id="82989" name="Freeform 45"/>
          <p:cNvSpPr>
            <a:spLocks noChangeArrowheads="1"/>
          </p:cNvSpPr>
          <p:nvPr/>
        </p:nvSpPr>
        <p:spPr bwMode="auto">
          <a:xfrm>
            <a:off x="6184900" y="2914652"/>
            <a:ext cx="419100" cy="182033"/>
          </a:xfrm>
          <a:custGeom>
            <a:avLst/>
            <a:gdLst>
              <a:gd name="T0" fmla="*/ 0 w 662"/>
              <a:gd name="T1" fmla="*/ 152 h 216"/>
              <a:gd name="T2" fmla="*/ 0 w 662"/>
              <a:gd name="T3" fmla="*/ 152 h 216"/>
              <a:gd name="T4" fmla="*/ 13 w 662"/>
              <a:gd name="T5" fmla="*/ 140 h 216"/>
              <a:gd name="T6" fmla="*/ 26 w 662"/>
              <a:gd name="T7" fmla="*/ 140 h 216"/>
              <a:gd name="T8" fmla="*/ 39 w 662"/>
              <a:gd name="T9" fmla="*/ 140 h 216"/>
              <a:gd name="T10" fmla="*/ 64 w 662"/>
              <a:gd name="T11" fmla="*/ 127 h 216"/>
              <a:gd name="T12" fmla="*/ 90 w 662"/>
              <a:gd name="T13" fmla="*/ 114 h 216"/>
              <a:gd name="T14" fmla="*/ 128 w 662"/>
              <a:gd name="T15" fmla="*/ 114 h 216"/>
              <a:gd name="T16" fmla="*/ 166 w 662"/>
              <a:gd name="T17" fmla="*/ 102 h 216"/>
              <a:gd name="T18" fmla="*/ 204 w 662"/>
              <a:gd name="T19" fmla="*/ 89 h 216"/>
              <a:gd name="T20" fmla="*/ 255 w 662"/>
              <a:gd name="T21" fmla="*/ 76 h 216"/>
              <a:gd name="T22" fmla="*/ 306 w 662"/>
              <a:gd name="T23" fmla="*/ 64 h 216"/>
              <a:gd name="T24" fmla="*/ 369 w 662"/>
              <a:gd name="T25" fmla="*/ 64 h 216"/>
              <a:gd name="T26" fmla="*/ 433 w 662"/>
              <a:gd name="T27" fmla="*/ 51 h 216"/>
              <a:gd name="T28" fmla="*/ 509 w 662"/>
              <a:gd name="T29" fmla="*/ 26 h 216"/>
              <a:gd name="T30" fmla="*/ 573 w 662"/>
              <a:gd name="T31" fmla="*/ 13 h 216"/>
              <a:gd name="T32" fmla="*/ 662 w 662"/>
              <a:gd name="T33" fmla="*/ 0 h 216"/>
              <a:gd name="T34" fmla="*/ 662 w 662"/>
              <a:gd name="T35" fmla="*/ 89 h 216"/>
              <a:gd name="T36" fmla="*/ 637 w 662"/>
              <a:gd name="T37" fmla="*/ 89 h 216"/>
              <a:gd name="T38" fmla="*/ 611 w 662"/>
              <a:gd name="T39" fmla="*/ 102 h 216"/>
              <a:gd name="T40" fmla="*/ 586 w 662"/>
              <a:gd name="T41" fmla="*/ 102 h 216"/>
              <a:gd name="T42" fmla="*/ 548 w 662"/>
              <a:gd name="T43" fmla="*/ 114 h 216"/>
              <a:gd name="T44" fmla="*/ 509 w 662"/>
              <a:gd name="T45" fmla="*/ 114 h 216"/>
              <a:gd name="T46" fmla="*/ 471 w 662"/>
              <a:gd name="T47" fmla="*/ 127 h 216"/>
              <a:gd name="T48" fmla="*/ 420 w 662"/>
              <a:gd name="T49" fmla="*/ 140 h 216"/>
              <a:gd name="T50" fmla="*/ 382 w 662"/>
              <a:gd name="T51" fmla="*/ 152 h 216"/>
              <a:gd name="T52" fmla="*/ 331 w 662"/>
              <a:gd name="T53" fmla="*/ 165 h 216"/>
              <a:gd name="T54" fmla="*/ 280 w 662"/>
              <a:gd name="T55" fmla="*/ 178 h 216"/>
              <a:gd name="T56" fmla="*/ 242 w 662"/>
              <a:gd name="T57" fmla="*/ 190 h 216"/>
              <a:gd name="T58" fmla="*/ 217 w 662"/>
              <a:gd name="T59" fmla="*/ 203 h 216"/>
              <a:gd name="T60" fmla="*/ 191 w 662"/>
              <a:gd name="T61" fmla="*/ 203 h 216"/>
              <a:gd name="T62" fmla="*/ 166 w 662"/>
              <a:gd name="T63" fmla="*/ 216 h 216"/>
              <a:gd name="T64" fmla="*/ 153 w 662"/>
              <a:gd name="T65" fmla="*/ 216 h 216"/>
              <a:gd name="T66" fmla="*/ 128 w 662"/>
              <a:gd name="T67" fmla="*/ 216 h 216"/>
              <a:gd name="T68" fmla="*/ 115 w 662"/>
              <a:gd name="T69" fmla="*/ 216 h 216"/>
              <a:gd name="T70" fmla="*/ 64 w 662"/>
              <a:gd name="T71" fmla="*/ 190 h 216"/>
              <a:gd name="T72" fmla="*/ 39 w 662"/>
              <a:gd name="T73" fmla="*/ 190 h 216"/>
              <a:gd name="T74" fmla="*/ 13 w 662"/>
              <a:gd name="T75" fmla="*/ 178 h 216"/>
              <a:gd name="T76" fmla="*/ 0 w 662"/>
              <a:gd name="T77" fmla="*/ 165 h 216"/>
              <a:gd name="T78" fmla="*/ 0 w 662"/>
              <a:gd name="T79" fmla="*/ 15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2" h="216">
                <a:moveTo>
                  <a:pt x="0" y="152"/>
                </a:moveTo>
                <a:lnTo>
                  <a:pt x="0" y="152"/>
                </a:lnTo>
                <a:lnTo>
                  <a:pt x="13" y="140"/>
                </a:lnTo>
                <a:lnTo>
                  <a:pt x="26" y="140"/>
                </a:lnTo>
                <a:lnTo>
                  <a:pt x="39" y="140"/>
                </a:lnTo>
                <a:lnTo>
                  <a:pt x="64" y="127"/>
                </a:lnTo>
                <a:lnTo>
                  <a:pt x="90" y="114"/>
                </a:lnTo>
                <a:lnTo>
                  <a:pt x="128" y="114"/>
                </a:lnTo>
                <a:lnTo>
                  <a:pt x="166" y="102"/>
                </a:lnTo>
                <a:lnTo>
                  <a:pt x="204" y="89"/>
                </a:lnTo>
                <a:lnTo>
                  <a:pt x="255" y="76"/>
                </a:lnTo>
                <a:lnTo>
                  <a:pt x="306" y="64"/>
                </a:lnTo>
                <a:lnTo>
                  <a:pt x="369" y="64"/>
                </a:lnTo>
                <a:lnTo>
                  <a:pt x="433" y="51"/>
                </a:lnTo>
                <a:lnTo>
                  <a:pt x="509" y="26"/>
                </a:lnTo>
                <a:lnTo>
                  <a:pt x="573" y="13"/>
                </a:lnTo>
                <a:lnTo>
                  <a:pt x="662" y="0"/>
                </a:lnTo>
                <a:lnTo>
                  <a:pt x="662" y="89"/>
                </a:lnTo>
                <a:lnTo>
                  <a:pt x="637" y="89"/>
                </a:lnTo>
                <a:lnTo>
                  <a:pt x="611" y="102"/>
                </a:lnTo>
                <a:lnTo>
                  <a:pt x="586" y="102"/>
                </a:lnTo>
                <a:lnTo>
                  <a:pt x="548" y="114"/>
                </a:lnTo>
                <a:lnTo>
                  <a:pt x="509" y="114"/>
                </a:lnTo>
                <a:lnTo>
                  <a:pt x="471" y="127"/>
                </a:lnTo>
                <a:lnTo>
                  <a:pt x="420" y="140"/>
                </a:lnTo>
                <a:lnTo>
                  <a:pt x="382" y="152"/>
                </a:lnTo>
                <a:lnTo>
                  <a:pt x="331" y="165"/>
                </a:lnTo>
                <a:lnTo>
                  <a:pt x="280" y="178"/>
                </a:lnTo>
                <a:lnTo>
                  <a:pt x="242" y="190"/>
                </a:lnTo>
                <a:lnTo>
                  <a:pt x="217" y="203"/>
                </a:lnTo>
                <a:lnTo>
                  <a:pt x="191" y="203"/>
                </a:lnTo>
                <a:lnTo>
                  <a:pt x="166" y="216"/>
                </a:lnTo>
                <a:lnTo>
                  <a:pt x="153" y="216"/>
                </a:lnTo>
                <a:lnTo>
                  <a:pt x="128" y="216"/>
                </a:lnTo>
                <a:lnTo>
                  <a:pt x="115" y="216"/>
                </a:lnTo>
                <a:lnTo>
                  <a:pt x="64" y="190"/>
                </a:lnTo>
                <a:lnTo>
                  <a:pt x="39" y="190"/>
                </a:lnTo>
                <a:lnTo>
                  <a:pt x="13" y="178"/>
                </a:lnTo>
                <a:lnTo>
                  <a:pt x="0" y="165"/>
                </a:lnTo>
                <a:lnTo>
                  <a:pt x="0" y="152"/>
                </a:lnTo>
              </a:path>
            </a:pathLst>
          </a:custGeom>
          <a:solidFill>
            <a:srgbClr val="FF0000"/>
          </a:solidFill>
          <a:ln w="12700">
            <a:solidFill>
              <a:srgbClr val="000000"/>
            </a:solidFill>
            <a:round/>
          </a:ln>
        </p:spPr>
        <p:txBody>
          <a:bodyPr/>
          <a:lstStyle/>
          <a:p>
            <a:endParaRPr lang="zh-CN" altLang="en-US"/>
          </a:p>
        </p:txBody>
      </p:sp>
      <p:sp>
        <p:nvSpPr>
          <p:cNvPr id="82990" name="Freeform 46"/>
          <p:cNvSpPr>
            <a:spLocks noChangeArrowheads="1"/>
          </p:cNvSpPr>
          <p:nvPr/>
        </p:nvSpPr>
        <p:spPr bwMode="auto">
          <a:xfrm>
            <a:off x="6911976" y="2324100"/>
            <a:ext cx="354013" cy="160867"/>
          </a:xfrm>
          <a:custGeom>
            <a:avLst/>
            <a:gdLst>
              <a:gd name="T0" fmla="*/ 267 w 559"/>
              <a:gd name="T1" fmla="*/ 51 h 190"/>
              <a:gd name="T2" fmla="*/ 330 w 559"/>
              <a:gd name="T3" fmla="*/ 26 h 190"/>
              <a:gd name="T4" fmla="*/ 381 w 559"/>
              <a:gd name="T5" fmla="*/ 13 h 190"/>
              <a:gd name="T6" fmla="*/ 432 w 559"/>
              <a:gd name="T7" fmla="*/ 0 h 190"/>
              <a:gd name="T8" fmla="*/ 470 w 559"/>
              <a:gd name="T9" fmla="*/ 0 h 190"/>
              <a:gd name="T10" fmla="*/ 496 w 559"/>
              <a:gd name="T11" fmla="*/ 0 h 190"/>
              <a:gd name="T12" fmla="*/ 521 w 559"/>
              <a:gd name="T13" fmla="*/ 13 h 190"/>
              <a:gd name="T14" fmla="*/ 534 w 559"/>
              <a:gd name="T15" fmla="*/ 26 h 190"/>
              <a:gd name="T16" fmla="*/ 559 w 559"/>
              <a:gd name="T17" fmla="*/ 51 h 190"/>
              <a:gd name="T18" fmla="*/ 559 w 559"/>
              <a:gd name="T19" fmla="*/ 64 h 190"/>
              <a:gd name="T20" fmla="*/ 547 w 559"/>
              <a:gd name="T21" fmla="*/ 76 h 190"/>
              <a:gd name="T22" fmla="*/ 534 w 559"/>
              <a:gd name="T23" fmla="*/ 76 h 190"/>
              <a:gd name="T24" fmla="*/ 508 w 559"/>
              <a:gd name="T25" fmla="*/ 89 h 190"/>
              <a:gd name="T26" fmla="*/ 483 w 559"/>
              <a:gd name="T27" fmla="*/ 102 h 190"/>
              <a:gd name="T28" fmla="*/ 445 w 559"/>
              <a:gd name="T29" fmla="*/ 114 h 190"/>
              <a:gd name="T30" fmla="*/ 394 w 559"/>
              <a:gd name="T31" fmla="*/ 127 h 190"/>
              <a:gd name="T32" fmla="*/ 343 w 559"/>
              <a:gd name="T33" fmla="*/ 140 h 190"/>
              <a:gd name="T34" fmla="*/ 279 w 559"/>
              <a:gd name="T35" fmla="*/ 152 h 190"/>
              <a:gd name="T36" fmla="*/ 229 w 559"/>
              <a:gd name="T37" fmla="*/ 165 h 190"/>
              <a:gd name="T38" fmla="*/ 178 w 559"/>
              <a:gd name="T39" fmla="*/ 165 h 190"/>
              <a:gd name="T40" fmla="*/ 127 w 559"/>
              <a:gd name="T41" fmla="*/ 178 h 190"/>
              <a:gd name="T42" fmla="*/ 89 w 559"/>
              <a:gd name="T43" fmla="*/ 178 h 190"/>
              <a:gd name="T44" fmla="*/ 50 w 559"/>
              <a:gd name="T45" fmla="*/ 178 h 190"/>
              <a:gd name="T46" fmla="*/ 25 w 559"/>
              <a:gd name="T47" fmla="*/ 190 h 190"/>
              <a:gd name="T48" fmla="*/ 0 w 559"/>
              <a:gd name="T49" fmla="*/ 190 h 190"/>
              <a:gd name="T50" fmla="*/ 0 w 559"/>
              <a:gd name="T51" fmla="*/ 89 h 190"/>
              <a:gd name="T52" fmla="*/ 76 w 559"/>
              <a:gd name="T53" fmla="*/ 89 h 190"/>
              <a:gd name="T54" fmla="*/ 139 w 559"/>
              <a:gd name="T55" fmla="*/ 89 h 190"/>
              <a:gd name="T56" fmla="*/ 203 w 559"/>
              <a:gd name="T57" fmla="*/ 64 h 190"/>
              <a:gd name="T58" fmla="*/ 267 w 559"/>
              <a:gd name="T59" fmla="*/ 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9" h="190">
                <a:moveTo>
                  <a:pt x="267" y="51"/>
                </a:moveTo>
                <a:lnTo>
                  <a:pt x="330" y="26"/>
                </a:lnTo>
                <a:lnTo>
                  <a:pt x="381" y="13"/>
                </a:lnTo>
                <a:lnTo>
                  <a:pt x="432" y="0"/>
                </a:lnTo>
                <a:lnTo>
                  <a:pt x="470" y="0"/>
                </a:lnTo>
                <a:lnTo>
                  <a:pt x="496" y="0"/>
                </a:lnTo>
                <a:lnTo>
                  <a:pt x="521" y="13"/>
                </a:lnTo>
                <a:lnTo>
                  <a:pt x="534" y="26"/>
                </a:lnTo>
                <a:lnTo>
                  <a:pt x="559" y="51"/>
                </a:lnTo>
                <a:lnTo>
                  <a:pt x="559" y="64"/>
                </a:lnTo>
                <a:lnTo>
                  <a:pt x="547" y="76"/>
                </a:lnTo>
                <a:lnTo>
                  <a:pt x="534" y="76"/>
                </a:lnTo>
                <a:lnTo>
                  <a:pt x="508" y="89"/>
                </a:lnTo>
                <a:lnTo>
                  <a:pt x="483" y="102"/>
                </a:lnTo>
                <a:lnTo>
                  <a:pt x="445" y="114"/>
                </a:lnTo>
                <a:lnTo>
                  <a:pt x="394" y="127"/>
                </a:lnTo>
                <a:lnTo>
                  <a:pt x="343" y="140"/>
                </a:lnTo>
                <a:lnTo>
                  <a:pt x="279" y="152"/>
                </a:lnTo>
                <a:lnTo>
                  <a:pt x="229" y="165"/>
                </a:lnTo>
                <a:lnTo>
                  <a:pt x="178" y="165"/>
                </a:lnTo>
                <a:lnTo>
                  <a:pt x="127" y="178"/>
                </a:lnTo>
                <a:lnTo>
                  <a:pt x="89" y="178"/>
                </a:lnTo>
                <a:lnTo>
                  <a:pt x="50" y="178"/>
                </a:lnTo>
                <a:lnTo>
                  <a:pt x="25" y="190"/>
                </a:lnTo>
                <a:lnTo>
                  <a:pt x="0" y="190"/>
                </a:lnTo>
                <a:lnTo>
                  <a:pt x="0" y="89"/>
                </a:lnTo>
                <a:lnTo>
                  <a:pt x="76" y="89"/>
                </a:lnTo>
                <a:lnTo>
                  <a:pt x="139" y="89"/>
                </a:lnTo>
                <a:lnTo>
                  <a:pt x="203" y="64"/>
                </a:lnTo>
                <a:lnTo>
                  <a:pt x="267" y="51"/>
                </a:lnTo>
              </a:path>
            </a:pathLst>
          </a:custGeom>
          <a:solidFill>
            <a:srgbClr val="FF0000"/>
          </a:solidFill>
          <a:ln w="12700">
            <a:solidFill>
              <a:srgbClr val="000000"/>
            </a:solidFill>
            <a:round/>
          </a:ln>
        </p:spPr>
        <p:txBody>
          <a:bodyPr/>
          <a:lstStyle/>
          <a:p>
            <a:endParaRPr lang="zh-CN" altLang="en-US"/>
          </a:p>
        </p:txBody>
      </p:sp>
      <p:sp>
        <p:nvSpPr>
          <p:cNvPr id="82991" name="Freeform 47"/>
          <p:cNvSpPr>
            <a:spLocks noChangeArrowheads="1"/>
          </p:cNvSpPr>
          <p:nvPr/>
        </p:nvSpPr>
        <p:spPr bwMode="auto">
          <a:xfrm>
            <a:off x="6894513" y="2603500"/>
            <a:ext cx="355600" cy="129117"/>
          </a:xfrm>
          <a:custGeom>
            <a:avLst/>
            <a:gdLst>
              <a:gd name="T0" fmla="*/ 407 w 560"/>
              <a:gd name="T1" fmla="*/ 101 h 152"/>
              <a:gd name="T2" fmla="*/ 369 w 560"/>
              <a:gd name="T3" fmla="*/ 114 h 152"/>
              <a:gd name="T4" fmla="*/ 331 w 560"/>
              <a:gd name="T5" fmla="*/ 114 h 152"/>
              <a:gd name="T6" fmla="*/ 280 w 560"/>
              <a:gd name="T7" fmla="*/ 127 h 152"/>
              <a:gd name="T8" fmla="*/ 229 w 560"/>
              <a:gd name="T9" fmla="*/ 127 h 152"/>
              <a:gd name="T10" fmla="*/ 178 w 560"/>
              <a:gd name="T11" fmla="*/ 139 h 152"/>
              <a:gd name="T12" fmla="*/ 127 w 560"/>
              <a:gd name="T13" fmla="*/ 139 h 152"/>
              <a:gd name="T14" fmla="*/ 64 w 560"/>
              <a:gd name="T15" fmla="*/ 152 h 152"/>
              <a:gd name="T16" fmla="*/ 0 w 560"/>
              <a:gd name="T17" fmla="*/ 152 h 152"/>
              <a:gd name="T18" fmla="*/ 38 w 560"/>
              <a:gd name="T19" fmla="*/ 63 h 152"/>
              <a:gd name="T20" fmla="*/ 89 w 560"/>
              <a:gd name="T21" fmla="*/ 63 h 152"/>
              <a:gd name="T22" fmla="*/ 127 w 560"/>
              <a:gd name="T23" fmla="*/ 51 h 152"/>
              <a:gd name="T24" fmla="*/ 191 w 560"/>
              <a:gd name="T25" fmla="*/ 38 h 152"/>
              <a:gd name="T26" fmla="*/ 242 w 560"/>
              <a:gd name="T27" fmla="*/ 25 h 152"/>
              <a:gd name="T28" fmla="*/ 293 w 560"/>
              <a:gd name="T29" fmla="*/ 13 h 152"/>
              <a:gd name="T30" fmla="*/ 344 w 560"/>
              <a:gd name="T31" fmla="*/ 13 h 152"/>
              <a:gd name="T32" fmla="*/ 382 w 560"/>
              <a:gd name="T33" fmla="*/ 0 h 152"/>
              <a:gd name="T34" fmla="*/ 420 w 560"/>
              <a:gd name="T35" fmla="*/ 0 h 152"/>
              <a:gd name="T36" fmla="*/ 471 w 560"/>
              <a:gd name="T37" fmla="*/ 0 h 152"/>
              <a:gd name="T38" fmla="*/ 496 w 560"/>
              <a:gd name="T39" fmla="*/ 13 h 152"/>
              <a:gd name="T40" fmla="*/ 522 w 560"/>
              <a:gd name="T41" fmla="*/ 13 h 152"/>
              <a:gd name="T42" fmla="*/ 534 w 560"/>
              <a:gd name="T43" fmla="*/ 25 h 152"/>
              <a:gd name="T44" fmla="*/ 547 w 560"/>
              <a:gd name="T45" fmla="*/ 38 h 152"/>
              <a:gd name="T46" fmla="*/ 560 w 560"/>
              <a:gd name="T47" fmla="*/ 51 h 152"/>
              <a:gd name="T48" fmla="*/ 560 w 560"/>
              <a:gd name="T49" fmla="*/ 63 h 152"/>
              <a:gd name="T50" fmla="*/ 547 w 560"/>
              <a:gd name="T51" fmla="*/ 76 h 152"/>
              <a:gd name="T52" fmla="*/ 534 w 560"/>
              <a:gd name="T53" fmla="*/ 76 h 152"/>
              <a:gd name="T54" fmla="*/ 522 w 560"/>
              <a:gd name="T55" fmla="*/ 89 h 152"/>
              <a:gd name="T56" fmla="*/ 496 w 560"/>
              <a:gd name="T57" fmla="*/ 89 h 152"/>
              <a:gd name="T58" fmla="*/ 471 w 560"/>
              <a:gd name="T59" fmla="*/ 101 h 152"/>
              <a:gd name="T60" fmla="*/ 445 w 560"/>
              <a:gd name="T61" fmla="*/ 101 h 152"/>
              <a:gd name="T62" fmla="*/ 407 w 560"/>
              <a:gd name="T63" fmla="*/ 10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0" h="152">
                <a:moveTo>
                  <a:pt x="407" y="101"/>
                </a:moveTo>
                <a:lnTo>
                  <a:pt x="369" y="114"/>
                </a:lnTo>
                <a:lnTo>
                  <a:pt x="331" y="114"/>
                </a:lnTo>
                <a:lnTo>
                  <a:pt x="280" y="127"/>
                </a:lnTo>
                <a:lnTo>
                  <a:pt x="229" y="127"/>
                </a:lnTo>
                <a:lnTo>
                  <a:pt x="178" y="139"/>
                </a:lnTo>
                <a:lnTo>
                  <a:pt x="127" y="139"/>
                </a:lnTo>
                <a:lnTo>
                  <a:pt x="64" y="152"/>
                </a:lnTo>
                <a:lnTo>
                  <a:pt x="0" y="152"/>
                </a:lnTo>
                <a:lnTo>
                  <a:pt x="38" y="63"/>
                </a:lnTo>
                <a:lnTo>
                  <a:pt x="89" y="63"/>
                </a:lnTo>
                <a:lnTo>
                  <a:pt x="127" y="51"/>
                </a:lnTo>
                <a:lnTo>
                  <a:pt x="191" y="38"/>
                </a:lnTo>
                <a:lnTo>
                  <a:pt x="242" y="25"/>
                </a:lnTo>
                <a:lnTo>
                  <a:pt x="293" y="13"/>
                </a:lnTo>
                <a:lnTo>
                  <a:pt x="344" y="13"/>
                </a:lnTo>
                <a:lnTo>
                  <a:pt x="382" y="0"/>
                </a:lnTo>
                <a:lnTo>
                  <a:pt x="420" y="0"/>
                </a:lnTo>
                <a:lnTo>
                  <a:pt x="471" y="0"/>
                </a:lnTo>
                <a:lnTo>
                  <a:pt x="496" y="13"/>
                </a:lnTo>
                <a:lnTo>
                  <a:pt x="522" y="13"/>
                </a:lnTo>
                <a:lnTo>
                  <a:pt x="534" y="25"/>
                </a:lnTo>
                <a:lnTo>
                  <a:pt x="547" y="38"/>
                </a:lnTo>
                <a:lnTo>
                  <a:pt x="560" y="51"/>
                </a:lnTo>
                <a:lnTo>
                  <a:pt x="560" y="63"/>
                </a:lnTo>
                <a:lnTo>
                  <a:pt x="547" y="76"/>
                </a:lnTo>
                <a:lnTo>
                  <a:pt x="534" y="76"/>
                </a:lnTo>
                <a:lnTo>
                  <a:pt x="522" y="89"/>
                </a:lnTo>
                <a:lnTo>
                  <a:pt x="496" y="89"/>
                </a:lnTo>
                <a:lnTo>
                  <a:pt x="471" y="101"/>
                </a:lnTo>
                <a:lnTo>
                  <a:pt x="445" y="101"/>
                </a:lnTo>
                <a:lnTo>
                  <a:pt x="407" y="101"/>
                </a:lnTo>
              </a:path>
            </a:pathLst>
          </a:custGeom>
          <a:solidFill>
            <a:srgbClr val="FF0000"/>
          </a:solidFill>
          <a:ln w="12700">
            <a:solidFill>
              <a:srgbClr val="000000"/>
            </a:solidFill>
            <a:round/>
          </a:ln>
        </p:spPr>
        <p:txBody>
          <a:bodyPr/>
          <a:lstStyle/>
          <a:p>
            <a:endParaRPr lang="zh-CN" altLang="en-US"/>
          </a:p>
        </p:txBody>
      </p:sp>
      <p:sp>
        <p:nvSpPr>
          <p:cNvPr id="82992" name="Freeform 48"/>
          <p:cNvSpPr>
            <a:spLocks noChangeArrowheads="1"/>
          </p:cNvSpPr>
          <p:nvPr/>
        </p:nvSpPr>
        <p:spPr bwMode="auto">
          <a:xfrm>
            <a:off x="6911976" y="2838451"/>
            <a:ext cx="403225" cy="129116"/>
          </a:xfrm>
          <a:custGeom>
            <a:avLst/>
            <a:gdLst>
              <a:gd name="T0" fmla="*/ 572 w 636"/>
              <a:gd name="T1" fmla="*/ 114 h 152"/>
              <a:gd name="T2" fmla="*/ 521 w 636"/>
              <a:gd name="T3" fmla="*/ 114 h 152"/>
              <a:gd name="T4" fmla="*/ 483 w 636"/>
              <a:gd name="T5" fmla="*/ 126 h 152"/>
              <a:gd name="T6" fmla="*/ 432 w 636"/>
              <a:gd name="T7" fmla="*/ 126 h 152"/>
              <a:gd name="T8" fmla="*/ 381 w 636"/>
              <a:gd name="T9" fmla="*/ 126 h 152"/>
              <a:gd name="T10" fmla="*/ 356 w 636"/>
              <a:gd name="T11" fmla="*/ 126 h 152"/>
              <a:gd name="T12" fmla="*/ 318 w 636"/>
              <a:gd name="T13" fmla="*/ 126 h 152"/>
              <a:gd name="T14" fmla="*/ 279 w 636"/>
              <a:gd name="T15" fmla="*/ 126 h 152"/>
              <a:gd name="T16" fmla="*/ 229 w 636"/>
              <a:gd name="T17" fmla="*/ 126 h 152"/>
              <a:gd name="T18" fmla="*/ 178 w 636"/>
              <a:gd name="T19" fmla="*/ 139 h 152"/>
              <a:gd name="T20" fmla="*/ 127 w 636"/>
              <a:gd name="T21" fmla="*/ 139 h 152"/>
              <a:gd name="T22" fmla="*/ 63 w 636"/>
              <a:gd name="T23" fmla="*/ 139 h 152"/>
              <a:gd name="T24" fmla="*/ 0 w 636"/>
              <a:gd name="T25" fmla="*/ 152 h 152"/>
              <a:gd name="T26" fmla="*/ 0 w 636"/>
              <a:gd name="T27" fmla="*/ 50 h 152"/>
              <a:gd name="T28" fmla="*/ 63 w 636"/>
              <a:gd name="T29" fmla="*/ 50 h 152"/>
              <a:gd name="T30" fmla="*/ 127 w 636"/>
              <a:gd name="T31" fmla="*/ 50 h 152"/>
              <a:gd name="T32" fmla="*/ 178 w 636"/>
              <a:gd name="T33" fmla="*/ 38 h 152"/>
              <a:gd name="T34" fmla="*/ 241 w 636"/>
              <a:gd name="T35" fmla="*/ 25 h 152"/>
              <a:gd name="T36" fmla="*/ 292 w 636"/>
              <a:gd name="T37" fmla="*/ 12 h 152"/>
              <a:gd name="T38" fmla="*/ 343 w 636"/>
              <a:gd name="T39" fmla="*/ 0 h 152"/>
              <a:gd name="T40" fmla="*/ 407 w 636"/>
              <a:gd name="T41" fmla="*/ 0 h 152"/>
              <a:gd name="T42" fmla="*/ 458 w 636"/>
              <a:gd name="T43" fmla="*/ 0 h 152"/>
              <a:gd name="T44" fmla="*/ 508 w 636"/>
              <a:gd name="T45" fmla="*/ 0 h 152"/>
              <a:gd name="T46" fmla="*/ 534 w 636"/>
              <a:gd name="T47" fmla="*/ 0 h 152"/>
              <a:gd name="T48" fmla="*/ 572 w 636"/>
              <a:gd name="T49" fmla="*/ 0 h 152"/>
              <a:gd name="T50" fmla="*/ 597 w 636"/>
              <a:gd name="T51" fmla="*/ 12 h 152"/>
              <a:gd name="T52" fmla="*/ 623 w 636"/>
              <a:gd name="T53" fmla="*/ 25 h 152"/>
              <a:gd name="T54" fmla="*/ 636 w 636"/>
              <a:gd name="T55" fmla="*/ 38 h 152"/>
              <a:gd name="T56" fmla="*/ 636 w 636"/>
              <a:gd name="T57" fmla="*/ 50 h 152"/>
              <a:gd name="T58" fmla="*/ 636 w 636"/>
              <a:gd name="T59" fmla="*/ 76 h 152"/>
              <a:gd name="T60" fmla="*/ 623 w 636"/>
              <a:gd name="T61" fmla="*/ 88 h 152"/>
              <a:gd name="T62" fmla="*/ 610 w 636"/>
              <a:gd name="T63" fmla="*/ 101 h 152"/>
              <a:gd name="T64" fmla="*/ 597 w 636"/>
              <a:gd name="T65" fmla="*/ 101 h 152"/>
              <a:gd name="T66" fmla="*/ 585 w 636"/>
              <a:gd name="T67" fmla="*/ 114 h 152"/>
              <a:gd name="T68" fmla="*/ 572 w 636"/>
              <a:gd name="T69" fmla="*/ 1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152">
                <a:moveTo>
                  <a:pt x="572" y="114"/>
                </a:moveTo>
                <a:lnTo>
                  <a:pt x="521" y="114"/>
                </a:lnTo>
                <a:lnTo>
                  <a:pt x="483" y="126"/>
                </a:lnTo>
                <a:lnTo>
                  <a:pt x="432" y="126"/>
                </a:lnTo>
                <a:lnTo>
                  <a:pt x="381" y="126"/>
                </a:lnTo>
                <a:lnTo>
                  <a:pt x="356" y="126"/>
                </a:lnTo>
                <a:lnTo>
                  <a:pt x="318" y="126"/>
                </a:lnTo>
                <a:lnTo>
                  <a:pt x="279" y="126"/>
                </a:lnTo>
                <a:lnTo>
                  <a:pt x="229" y="126"/>
                </a:lnTo>
                <a:lnTo>
                  <a:pt x="178" y="139"/>
                </a:lnTo>
                <a:lnTo>
                  <a:pt x="127" y="139"/>
                </a:lnTo>
                <a:lnTo>
                  <a:pt x="63" y="139"/>
                </a:lnTo>
                <a:lnTo>
                  <a:pt x="0" y="152"/>
                </a:lnTo>
                <a:lnTo>
                  <a:pt x="0" y="50"/>
                </a:lnTo>
                <a:lnTo>
                  <a:pt x="63" y="50"/>
                </a:lnTo>
                <a:lnTo>
                  <a:pt x="127" y="50"/>
                </a:lnTo>
                <a:lnTo>
                  <a:pt x="178" y="38"/>
                </a:lnTo>
                <a:lnTo>
                  <a:pt x="241" y="25"/>
                </a:lnTo>
                <a:lnTo>
                  <a:pt x="292" y="12"/>
                </a:lnTo>
                <a:lnTo>
                  <a:pt x="343" y="0"/>
                </a:lnTo>
                <a:lnTo>
                  <a:pt x="407" y="0"/>
                </a:lnTo>
                <a:lnTo>
                  <a:pt x="458" y="0"/>
                </a:lnTo>
                <a:lnTo>
                  <a:pt x="508" y="0"/>
                </a:lnTo>
                <a:lnTo>
                  <a:pt x="534" y="0"/>
                </a:lnTo>
                <a:lnTo>
                  <a:pt x="572" y="0"/>
                </a:lnTo>
                <a:lnTo>
                  <a:pt x="597" y="12"/>
                </a:lnTo>
                <a:lnTo>
                  <a:pt x="623" y="25"/>
                </a:lnTo>
                <a:lnTo>
                  <a:pt x="636" y="38"/>
                </a:lnTo>
                <a:lnTo>
                  <a:pt x="636" y="50"/>
                </a:lnTo>
                <a:lnTo>
                  <a:pt x="636" y="76"/>
                </a:lnTo>
                <a:lnTo>
                  <a:pt x="623" y="88"/>
                </a:lnTo>
                <a:lnTo>
                  <a:pt x="610" y="101"/>
                </a:lnTo>
                <a:lnTo>
                  <a:pt x="597" y="101"/>
                </a:lnTo>
                <a:lnTo>
                  <a:pt x="585" y="114"/>
                </a:lnTo>
                <a:lnTo>
                  <a:pt x="572" y="114"/>
                </a:lnTo>
              </a:path>
            </a:pathLst>
          </a:custGeom>
          <a:solidFill>
            <a:srgbClr val="FF0000"/>
          </a:solidFill>
          <a:ln w="12700">
            <a:solidFill>
              <a:srgbClr val="000000"/>
            </a:solidFill>
            <a:round/>
          </a:ln>
        </p:spPr>
        <p:txBody>
          <a:bodyPr/>
          <a:lstStyle/>
          <a:p>
            <a:endParaRPr lang="zh-CN" altLang="en-US"/>
          </a:p>
        </p:txBody>
      </p:sp>
      <p:sp>
        <p:nvSpPr>
          <p:cNvPr id="82993" name="Freeform 49"/>
          <p:cNvSpPr>
            <a:spLocks noChangeArrowheads="1"/>
          </p:cNvSpPr>
          <p:nvPr/>
        </p:nvSpPr>
        <p:spPr bwMode="auto">
          <a:xfrm>
            <a:off x="6394451" y="2946401"/>
            <a:ext cx="758825" cy="783167"/>
          </a:xfrm>
          <a:custGeom>
            <a:avLst/>
            <a:gdLst>
              <a:gd name="T0" fmla="*/ 115 w 1196"/>
              <a:gd name="T1" fmla="*/ 913 h 925"/>
              <a:gd name="T2" fmla="*/ 77 w 1196"/>
              <a:gd name="T3" fmla="*/ 925 h 925"/>
              <a:gd name="T4" fmla="*/ 51 w 1196"/>
              <a:gd name="T5" fmla="*/ 925 h 925"/>
              <a:gd name="T6" fmla="*/ 26 w 1196"/>
              <a:gd name="T7" fmla="*/ 913 h 925"/>
              <a:gd name="T8" fmla="*/ 13 w 1196"/>
              <a:gd name="T9" fmla="*/ 875 h 925"/>
              <a:gd name="T10" fmla="*/ 0 w 1196"/>
              <a:gd name="T11" fmla="*/ 824 h 925"/>
              <a:gd name="T12" fmla="*/ 0 w 1196"/>
              <a:gd name="T13" fmla="*/ 799 h 925"/>
              <a:gd name="T14" fmla="*/ 13 w 1196"/>
              <a:gd name="T15" fmla="*/ 786 h 925"/>
              <a:gd name="T16" fmla="*/ 51 w 1196"/>
              <a:gd name="T17" fmla="*/ 748 h 925"/>
              <a:gd name="T18" fmla="*/ 89 w 1196"/>
              <a:gd name="T19" fmla="*/ 723 h 925"/>
              <a:gd name="T20" fmla="*/ 127 w 1196"/>
              <a:gd name="T21" fmla="*/ 672 h 925"/>
              <a:gd name="T22" fmla="*/ 191 w 1196"/>
              <a:gd name="T23" fmla="*/ 596 h 925"/>
              <a:gd name="T24" fmla="*/ 255 w 1196"/>
              <a:gd name="T25" fmla="*/ 495 h 925"/>
              <a:gd name="T26" fmla="*/ 318 w 1196"/>
              <a:gd name="T27" fmla="*/ 393 h 925"/>
              <a:gd name="T28" fmla="*/ 369 w 1196"/>
              <a:gd name="T29" fmla="*/ 317 h 925"/>
              <a:gd name="T30" fmla="*/ 407 w 1196"/>
              <a:gd name="T31" fmla="*/ 241 h 925"/>
              <a:gd name="T32" fmla="*/ 420 w 1196"/>
              <a:gd name="T33" fmla="*/ 190 h 925"/>
              <a:gd name="T34" fmla="*/ 446 w 1196"/>
              <a:gd name="T35" fmla="*/ 114 h 925"/>
              <a:gd name="T36" fmla="*/ 433 w 1196"/>
              <a:gd name="T37" fmla="*/ 64 h 925"/>
              <a:gd name="T38" fmla="*/ 433 w 1196"/>
              <a:gd name="T39" fmla="*/ 38 h 925"/>
              <a:gd name="T40" fmla="*/ 446 w 1196"/>
              <a:gd name="T41" fmla="*/ 13 h 925"/>
              <a:gd name="T42" fmla="*/ 484 w 1196"/>
              <a:gd name="T43" fmla="*/ 13 h 925"/>
              <a:gd name="T44" fmla="*/ 547 w 1196"/>
              <a:gd name="T45" fmla="*/ 26 h 925"/>
              <a:gd name="T46" fmla="*/ 586 w 1196"/>
              <a:gd name="T47" fmla="*/ 51 h 925"/>
              <a:gd name="T48" fmla="*/ 611 w 1196"/>
              <a:gd name="T49" fmla="*/ 76 h 925"/>
              <a:gd name="T50" fmla="*/ 636 w 1196"/>
              <a:gd name="T51" fmla="*/ 102 h 925"/>
              <a:gd name="T52" fmla="*/ 624 w 1196"/>
              <a:gd name="T53" fmla="*/ 127 h 925"/>
              <a:gd name="T54" fmla="*/ 598 w 1196"/>
              <a:gd name="T55" fmla="*/ 178 h 925"/>
              <a:gd name="T56" fmla="*/ 573 w 1196"/>
              <a:gd name="T57" fmla="*/ 216 h 925"/>
              <a:gd name="T58" fmla="*/ 535 w 1196"/>
              <a:gd name="T59" fmla="*/ 279 h 925"/>
              <a:gd name="T60" fmla="*/ 471 w 1196"/>
              <a:gd name="T61" fmla="*/ 368 h 925"/>
              <a:gd name="T62" fmla="*/ 395 w 1196"/>
              <a:gd name="T63" fmla="*/ 482 h 925"/>
              <a:gd name="T64" fmla="*/ 318 w 1196"/>
              <a:gd name="T65" fmla="*/ 583 h 925"/>
              <a:gd name="T66" fmla="*/ 267 w 1196"/>
              <a:gd name="T67" fmla="*/ 659 h 925"/>
              <a:gd name="T68" fmla="*/ 229 w 1196"/>
              <a:gd name="T69" fmla="*/ 710 h 925"/>
              <a:gd name="T70" fmla="*/ 229 w 1196"/>
              <a:gd name="T71" fmla="*/ 735 h 925"/>
              <a:gd name="T72" fmla="*/ 255 w 1196"/>
              <a:gd name="T73" fmla="*/ 735 h 925"/>
              <a:gd name="T74" fmla="*/ 293 w 1196"/>
              <a:gd name="T75" fmla="*/ 735 h 925"/>
              <a:gd name="T76" fmla="*/ 331 w 1196"/>
              <a:gd name="T77" fmla="*/ 723 h 925"/>
              <a:gd name="T78" fmla="*/ 382 w 1196"/>
              <a:gd name="T79" fmla="*/ 723 h 925"/>
              <a:gd name="T80" fmla="*/ 446 w 1196"/>
              <a:gd name="T81" fmla="*/ 710 h 925"/>
              <a:gd name="T82" fmla="*/ 522 w 1196"/>
              <a:gd name="T83" fmla="*/ 697 h 925"/>
              <a:gd name="T84" fmla="*/ 611 w 1196"/>
              <a:gd name="T85" fmla="*/ 685 h 925"/>
              <a:gd name="T86" fmla="*/ 776 w 1196"/>
              <a:gd name="T87" fmla="*/ 647 h 925"/>
              <a:gd name="T88" fmla="*/ 904 w 1196"/>
              <a:gd name="T89" fmla="*/ 634 h 925"/>
              <a:gd name="T90" fmla="*/ 993 w 1196"/>
              <a:gd name="T91" fmla="*/ 621 h 925"/>
              <a:gd name="T92" fmla="*/ 1056 w 1196"/>
              <a:gd name="T93" fmla="*/ 609 h 925"/>
              <a:gd name="T94" fmla="*/ 1133 w 1196"/>
              <a:gd name="T95" fmla="*/ 621 h 925"/>
              <a:gd name="T96" fmla="*/ 1171 w 1196"/>
              <a:gd name="T97" fmla="*/ 659 h 925"/>
              <a:gd name="T98" fmla="*/ 1183 w 1196"/>
              <a:gd name="T99" fmla="*/ 697 h 925"/>
              <a:gd name="T100" fmla="*/ 1183 w 1196"/>
              <a:gd name="T101" fmla="*/ 723 h 925"/>
              <a:gd name="T102" fmla="*/ 1158 w 1196"/>
              <a:gd name="T103" fmla="*/ 748 h 925"/>
              <a:gd name="T104" fmla="*/ 1120 w 1196"/>
              <a:gd name="T105" fmla="*/ 748 h 925"/>
              <a:gd name="T106" fmla="*/ 1044 w 1196"/>
              <a:gd name="T107" fmla="*/ 748 h 925"/>
              <a:gd name="T108" fmla="*/ 942 w 1196"/>
              <a:gd name="T109" fmla="*/ 748 h 925"/>
              <a:gd name="T110" fmla="*/ 878 w 1196"/>
              <a:gd name="T111" fmla="*/ 761 h 925"/>
              <a:gd name="T112" fmla="*/ 789 w 1196"/>
              <a:gd name="T113" fmla="*/ 773 h 925"/>
              <a:gd name="T114" fmla="*/ 675 w 1196"/>
              <a:gd name="T115" fmla="*/ 786 h 925"/>
              <a:gd name="T116" fmla="*/ 535 w 1196"/>
              <a:gd name="T117" fmla="*/ 811 h 925"/>
              <a:gd name="T118" fmla="*/ 395 w 1196"/>
              <a:gd name="T119" fmla="*/ 837 h 925"/>
              <a:gd name="T120" fmla="*/ 280 w 1196"/>
              <a:gd name="T121" fmla="*/ 849 h 925"/>
              <a:gd name="T122" fmla="*/ 191 w 1196"/>
              <a:gd name="T123" fmla="*/ 875 h 925"/>
              <a:gd name="T124" fmla="*/ 127 w 1196"/>
              <a:gd name="T125" fmla="*/ 90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6" h="925">
                <a:moveTo>
                  <a:pt x="127" y="900"/>
                </a:moveTo>
                <a:lnTo>
                  <a:pt x="115" y="913"/>
                </a:lnTo>
                <a:lnTo>
                  <a:pt x="102" y="925"/>
                </a:lnTo>
                <a:lnTo>
                  <a:pt x="77" y="925"/>
                </a:lnTo>
                <a:lnTo>
                  <a:pt x="64" y="925"/>
                </a:lnTo>
                <a:lnTo>
                  <a:pt x="51" y="925"/>
                </a:lnTo>
                <a:lnTo>
                  <a:pt x="38" y="925"/>
                </a:lnTo>
                <a:lnTo>
                  <a:pt x="26" y="913"/>
                </a:lnTo>
                <a:lnTo>
                  <a:pt x="13" y="900"/>
                </a:lnTo>
                <a:lnTo>
                  <a:pt x="13" y="875"/>
                </a:lnTo>
                <a:lnTo>
                  <a:pt x="0" y="837"/>
                </a:lnTo>
                <a:lnTo>
                  <a:pt x="0" y="824"/>
                </a:lnTo>
                <a:lnTo>
                  <a:pt x="0" y="811"/>
                </a:lnTo>
                <a:lnTo>
                  <a:pt x="0" y="799"/>
                </a:lnTo>
                <a:lnTo>
                  <a:pt x="13" y="799"/>
                </a:lnTo>
                <a:lnTo>
                  <a:pt x="13" y="786"/>
                </a:lnTo>
                <a:lnTo>
                  <a:pt x="26" y="773"/>
                </a:lnTo>
                <a:lnTo>
                  <a:pt x="51" y="748"/>
                </a:lnTo>
                <a:lnTo>
                  <a:pt x="77" y="748"/>
                </a:lnTo>
                <a:lnTo>
                  <a:pt x="89" y="723"/>
                </a:lnTo>
                <a:lnTo>
                  <a:pt x="102" y="710"/>
                </a:lnTo>
                <a:lnTo>
                  <a:pt x="127" y="672"/>
                </a:lnTo>
                <a:lnTo>
                  <a:pt x="153" y="647"/>
                </a:lnTo>
                <a:lnTo>
                  <a:pt x="191" y="596"/>
                </a:lnTo>
                <a:lnTo>
                  <a:pt x="217" y="558"/>
                </a:lnTo>
                <a:lnTo>
                  <a:pt x="255" y="495"/>
                </a:lnTo>
                <a:lnTo>
                  <a:pt x="293" y="444"/>
                </a:lnTo>
                <a:lnTo>
                  <a:pt x="318" y="393"/>
                </a:lnTo>
                <a:lnTo>
                  <a:pt x="344" y="355"/>
                </a:lnTo>
                <a:lnTo>
                  <a:pt x="369" y="317"/>
                </a:lnTo>
                <a:lnTo>
                  <a:pt x="382" y="279"/>
                </a:lnTo>
                <a:lnTo>
                  <a:pt x="407" y="241"/>
                </a:lnTo>
                <a:lnTo>
                  <a:pt x="420" y="216"/>
                </a:lnTo>
                <a:lnTo>
                  <a:pt x="420" y="190"/>
                </a:lnTo>
                <a:lnTo>
                  <a:pt x="433" y="152"/>
                </a:lnTo>
                <a:lnTo>
                  <a:pt x="446" y="114"/>
                </a:lnTo>
                <a:lnTo>
                  <a:pt x="446" y="89"/>
                </a:lnTo>
                <a:lnTo>
                  <a:pt x="433" y="64"/>
                </a:lnTo>
                <a:lnTo>
                  <a:pt x="433" y="51"/>
                </a:lnTo>
                <a:lnTo>
                  <a:pt x="433" y="38"/>
                </a:lnTo>
                <a:lnTo>
                  <a:pt x="433" y="26"/>
                </a:lnTo>
                <a:lnTo>
                  <a:pt x="446" y="13"/>
                </a:lnTo>
                <a:lnTo>
                  <a:pt x="458" y="0"/>
                </a:lnTo>
                <a:lnTo>
                  <a:pt x="484" y="13"/>
                </a:lnTo>
                <a:lnTo>
                  <a:pt x="509" y="13"/>
                </a:lnTo>
                <a:lnTo>
                  <a:pt x="547" y="26"/>
                </a:lnTo>
                <a:lnTo>
                  <a:pt x="560" y="38"/>
                </a:lnTo>
                <a:lnTo>
                  <a:pt x="586" y="51"/>
                </a:lnTo>
                <a:lnTo>
                  <a:pt x="598" y="64"/>
                </a:lnTo>
                <a:lnTo>
                  <a:pt x="611" y="76"/>
                </a:lnTo>
                <a:lnTo>
                  <a:pt x="624" y="89"/>
                </a:lnTo>
                <a:lnTo>
                  <a:pt x="636" y="102"/>
                </a:lnTo>
                <a:lnTo>
                  <a:pt x="636" y="114"/>
                </a:lnTo>
                <a:lnTo>
                  <a:pt x="624" y="127"/>
                </a:lnTo>
                <a:lnTo>
                  <a:pt x="611" y="152"/>
                </a:lnTo>
                <a:lnTo>
                  <a:pt x="598" y="178"/>
                </a:lnTo>
                <a:lnTo>
                  <a:pt x="586" y="190"/>
                </a:lnTo>
                <a:lnTo>
                  <a:pt x="573" y="216"/>
                </a:lnTo>
                <a:lnTo>
                  <a:pt x="560" y="241"/>
                </a:lnTo>
                <a:lnTo>
                  <a:pt x="535" y="279"/>
                </a:lnTo>
                <a:lnTo>
                  <a:pt x="509" y="317"/>
                </a:lnTo>
                <a:lnTo>
                  <a:pt x="471" y="368"/>
                </a:lnTo>
                <a:lnTo>
                  <a:pt x="433" y="418"/>
                </a:lnTo>
                <a:lnTo>
                  <a:pt x="395" y="482"/>
                </a:lnTo>
                <a:lnTo>
                  <a:pt x="356" y="533"/>
                </a:lnTo>
                <a:lnTo>
                  <a:pt x="318" y="583"/>
                </a:lnTo>
                <a:lnTo>
                  <a:pt x="293" y="621"/>
                </a:lnTo>
                <a:lnTo>
                  <a:pt x="267" y="659"/>
                </a:lnTo>
                <a:lnTo>
                  <a:pt x="242" y="685"/>
                </a:lnTo>
                <a:lnTo>
                  <a:pt x="229" y="710"/>
                </a:lnTo>
                <a:lnTo>
                  <a:pt x="229" y="723"/>
                </a:lnTo>
                <a:lnTo>
                  <a:pt x="229" y="735"/>
                </a:lnTo>
                <a:lnTo>
                  <a:pt x="242" y="735"/>
                </a:lnTo>
                <a:lnTo>
                  <a:pt x="255" y="735"/>
                </a:lnTo>
                <a:lnTo>
                  <a:pt x="267" y="735"/>
                </a:lnTo>
                <a:lnTo>
                  <a:pt x="293" y="735"/>
                </a:lnTo>
                <a:lnTo>
                  <a:pt x="306" y="735"/>
                </a:lnTo>
                <a:lnTo>
                  <a:pt x="331" y="723"/>
                </a:lnTo>
                <a:lnTo>
                  <a:pt x="356" y="723"/>
                </a:lnTo>
                <a:lnTo>
                  <a:pt x="382" y="723"/>
                </a:lnTo>
                <a:lnTo>
                  <a:pt x="420" y="723"/>
                </a:lnTo>
                <a:lnTo>
                  <a:pt x="446" y="710"/>
                </a:lnTo>
                <a:lnTo>
                  <a:pt x="484" y="710"/>
                </a:lnTo>
                <a:lnTo>
                  <a:pt x="522" y="697"/>
                </a:lnTo>
                <a:lnTo>
                  <a:pt x="560" y="697"/>
                </a:lnTo>
                <a:lnTo>
                  <a:pt x="611" y="685"/>
                </a:lnTo>
                <a:lnTo>
                  <a:pt x="700" y="672"/>
                </a:lnTo>
                <a:lnTo>
                  <a:pt x="776" y="647"/>
                </a:lnTo>
                <a:lnTo>
                  <a:pt x="840" y="647"/>
                </a:lnTo>
                <a:lnTo>
                  <a:pt x="904" y="634"/>
                </a:lnTo>
                <a:lnTo>
                  <a:pt x="954" y="621"/>
                </a:lnTo>
                <a:lnTo>
                  <a:pt x="993" y="621"/>
                </a:lnTo>
                <a:lnTo>
                  <a:pt x="1031" y="621"/>
                </a:lnTo>
                <a:lnTo>
                  <a:pt x="1056" y="609"/>
                </a:lnTo>
                <a:lnTo>
                  <a:pt x="1094" y="621"/>
                </a:lnTo>
                <a:lnTo>
                  <a:pt x="1133" y="621"/>
                </a:lnTo>
                <a:lnTo>
                  <a:pt x="1158" y="634"/>
                </a:lnTo>
                <a:lnTo>
                  <a:pt x="1171" y="659"/>
                </a:lnTo>
                <a:lnTo>
                  <a:pt x="1183" y="685"/>
                </a:lnTo>
                <a:lnTo>
                  <a:pt x="1183" y="697"/>
                </a:lnTo>
                <a:lnTo>
                  <a:pt x="1196" y="723"/>
                </a:lnTo>
                <a:lnTo>
                  <a:pt x="1183" y="723"/>
                </a:lnTo>
                <a:lnTo>
                  <a:pt x="1171" y="735"/>
                </a:lnTo>
                <a:lnTo>
                  <a:pt x="1158" y="748"/>
                </a:lnTo>
                <a:lnTo>
                  <a:pt x="1145" y="748"/>
                </a:lnTo>
                <a:lnTo>
                  <a:pt x="1120" y="748"/>
                </a:lnTo>
                <a:lnTo>
                  <a:pt x="1082" y="748"/>
                </a:lnTo>
                <a:lnTo>
                  <a:pt x="1044" y="748"/>
                </a:lnTo>
                <a:lnTo>
                  <a:pt x="1005" y="748"/>
                </a:lnTo>
                <a:lnTo>
                  <a:pt x="942" y="748"/>
                </a:lnTo>
                <a:lnTo>
                  <a:pt x="916" y="761"/>
                </a:lnTo>
                <a:lnTo>
                  <a:pt x="878" y="761"/>
                </a:lnTo>
                <a:lnTo>
                  <a:pt x="840" y="761"/>
                </a:lnTo>
                <a:lnTo>
                  <a:pt x="789" y="773"/>
                </a:lnTo>
                <a:lnTo>
                  <a:pt x="725" y="773"/>
                </a:lnTo>
                <a:lnTo>
                  <a:pt x="675" y="786"/>
                </a:lnTo>
                <a:lnTo>
                  <a:pt x="611" y="799"/>
                </a:lnTo>
                <a:lnTo>
                  <a:pt x="535" y="811"/>
                </a:lnTo>
                <a:lnTo>
                  <a:pt x="458" y="824"/>
                </a:lnTo>
                <a:lnTo>
                  <a:pt x="395" y="837"/>
                </a:lnTo>
                <a:lnTo>
                  <a:pt x="331" y="849"/>
                </a:lnTo>
                <a:lnTo>
                  <a:pt x="280" y="849"/>
                </a:lnTo>
                <a:lnTo>
                  <a:pt x="229" y="862"/>
                </a:lnTo>
                <a:lnTo>
                  <a:pt x="191" y="875"/>
                </a:lnTo>
                <a:lnTo>
                  <a:pt x="166" y="887"/>
                </a:lnTo>
                <a:lnTo>
                  <a:pt x="127" y="900"/>
                </a:lnTo>
              </a:path>
            </a:pathLst>
          </a:custGeom>
          <a:solidFill>
            <a:srgbClr val="FF0000"/>
          </a:solidFill>
          <a:ln w="12700">
            <a:solidFill>
              <a:srgbClr val="000000"/>
            </a:solidFill>
            <a:round/>
          </a:ln>
        </p:spPr>
        <p:txBody>
          <a:bodyPr/>
          <a:lstStyle/>
          <a:p>
            <a:endParaRPr lang="zh-CN" altLang="en-US"/>
          </a:p>
        </p:txBody>
      </p:sp>
      <p:sp>
        <p:nvSpPr>
          <p:cNvPr id="82994" name="Freeform 50"/>
          <p:cNvSpPr>
            <a:spLocks noChangeArrowheads="1"/>
          </p:cNvSpPr>
          <p:nvPr/>
        </p:nvSpPr>
        <p:spPr bwMode="auto">
          <a:xfrm>
            <a:off x="6702426" y="3354917"/>
            <a:ext cx="136525" cy="1157816"/>
          </a:xfrm>
          <a:custGeom>
            <a:avLst/>
            <a:gdLst>
              <a:gd name="T0" fmla="*/ 191 w 216"/>
              <a:gd name="T1" fmla="*/ 735 h 1368"/>
              <a:gd name="T2" fmla="*/ 191 w 216"/>
              <a:gd name="T3" fmla="*/ 887 h 1368"/>
              <a:gd name="T4" fmla="*/ 191 w 216"/>
              <a:gd name="T5" fmla="*/ 1014 h 1368"/>
              <a:gd name="T6" fmla="*/ 191 w 216"/>
              <a:gd name="T7" fmla="*/ 1128 h 1368"/>
              <a:gd name="T8" fmla="*/ 178 w 216"/>
              <a:gd name="T9" fmla="*/ 1216 h 1368"/>
              <a:gd name="T10" fmla="*/ 165 w 216"/>
              <a:gd name="T11" fmla="*/ 1292 h 1368"/>
              <a:gd name="T12" fmla="*/ 152 w 216"/>
              <a:gd name="T13" fmla="*/ 1343 h 1368"/>
              <a:gd name="T14" fmla="*/ 140 w 216"/>
              <a:gd name="T15" fmla="*/ 1368 h 1368"/>
              <a:gd name="T16" fmla="*/ 114 w 216"/>
              <a:gd name="T17" fmla="*/ 1368 h 1368"/>
              <a:gd name="T18" fmla="*/ 102 w 216"/>
              <a:gd name="T19" fmla="*/ 1356 h 1368"/>
              <a:gd name="T20" fmla="*/ 102 w 216"/>
              <a:gd name="T21" fmla="*/ 1318 h 1368"/>
              <a:gd name="T22" fmla="*/ 89 w 216"/>
              <a:gd name="T23" fmla="*/ 1280 h 1368"/>
              <a:gd name="T24" fmla="*/ 76 w 216"/>
              <a:gd name="T25" fmla="*/ 1229 h 1368"/>
              <a:gd name="T26" fmla="*/ 76 w 216"/>
              <a:gd name="T27" fmla="*/ 1191 h 1368"/>
              <a:gd name="T28" fmla="*/ 76 w 216"/>
              <a:gd name="T29" fmla="*/ 1140 h 1368"/>
              <a:gd name="T30" fmla="*/ 76 w 216"/>
              <a:gd name="T31" fmla="*/ 1077 h 1368"/>
              <a:gd name="T32" fmla="*/ 76 w 216"/>
              <a:gd name="T33" fmla="*/ 1001 h 1368"/>
              <a:gd name="T34" fmla="*/ 76 w 216"/>
              <a:gd name="T35" fmla="*/ 912 h 1368"/>
              <a:gd name="T36" fmla="*/ 76 w 216"/>
              <a:gd name="T37" fmla="*/ 811 h 1368"/>
              <a:gd name="T38" fmla="*/ 76 w 216"/>
              <a:gd name="T39" fmla="*/ 697 h 1368"/>
              <a:gd name="T40" fmla="*/ 76 w 216"/>
              <a:gd name="T41" fmla="*/ 570 h 1368"/>
              <a:gd name="T42" fmla="*/ 76 w 216"/>
              <a:gd name="T43" fmla="*/ 469 h 1368"/>
              <a:gd name="T44" fmla="*/ 63 w 216"/>
              <a:gd name="T45" fmla="*/ 367 h 1368"/>
              <a:gd name="T46" fmla="*/ 63 w 216"/>
              <a:gd name="T47" fmla="*/ 291 h 1368"/>
              <a:gd name="T48" fmla="*/ 63 w 216"/>
              <a:gd name="T49" fmla="*/ 215 h 1368"/>
              <a:gd name="T50" fmla="*/ 51 w 216"/>
              <a:gd name="T51" fmla="*/ 165 h 1368"/>
              <a:gd name="T52" fmla="*/ 51 w 216"/>
              <a:gd name="T53" fmla="*/ 127 h 1368"/>
              <a:gd name="T54" fmla="*/ 38 w 216"/>
              <a:gd name="T55" fmla="*/ 89 h 1368"/>
              <a:gd name="T56" fmla="*/ 12 w 216"/>
              <a:gd name="T57" fmla="*/ 76 h 1368"/>
              <a:gd name="T58" fmla="*/ 0 w 216"/>
              <a:gd name="T59" fmla="*/ 63 h 1368"/>
              <a:gd name="T60" fmla="*/ 0 w 216"/>
              <a:gd name="T61" fmla="*/ 38 h 1368"/>
              <a:gd name="T62" fmla="*/ 38 w 216"/>
              <a:gd name="T63" fmla="*/ 0 h 1368"/>
              <a:gd name="T64" fmla="*/ 89 w 216"/>
              <a:gd name="T65" fmla="*/ 13 h 1368"/>
              <a:gd name="T66" fmla="*/ 191 w 216"/>
              <a:gd name="T67" fmla="*/ 51 h 1368"/>
              <a:gd name="T68" fmla="*/ 203 w 216"/>
              <a:gd name="T69" fmla="*/ 76 h 1368"/>
              <a:gd name="T70" fmla="*/ 216 w 216"/>
              <a:gd name="T71" fmla="*/ 114 h 1368"/>
              <a:gd name="T72" fmla="*/ 216 w 216"/>
              <a:gd name="T73" fmla="*/ 165 h 1368"/>
              <a:gd name="T74" fmla="*/ 216 w 216"/>
              <a:gd name="T75" fmla="*/ 241 h 1368"/>
              <a:gd name="T76" fmla="*/ 203 w 216"/>
              <a:gd name="T77" fmla="*/ 329 h 1368"/>
              <a:gd name="T78" fmla="*/ 203 w 216"/>
              <a:gd name="T79" fmla="*/ 443 h 1368"/>
              <a:gd name="T80" fmla="*/ 191 w 216"/>
              <a:gd name="T81" fmla="*/ 583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368">
                <a:moveTo>
                  <a:pt x="191" y="659"/>
                </a:moveTo>
                <a:lnTo>
                  <a:pt x="191" y="735"/>
                </a:lnTo>
                <a:lnTo>
                  <a:pt x="191" y="811"/>
                </a:lnTo>
                <a:lnTo>
                  <a:pt x="191" y="887"/>
                </a:lnTo>
                <a:lnTo>
                  <a:pt x="191" y="950"/>
                </a:lnTo>
                <a:lnTo>
                  <a:pt x="191" y="1014"/>
                </a:lnTo>
                <a:lnTo>
                  <a:pt x="191" y="1064"/>
                </a:lnTo>
                <a:lnTo>
                  <a:pt x="191" y="1128"/>
                </a:lnTo>
                <a:lnTo>
                  <a:pt x="178" y="1166"/>
                </a:lnTo>
                <a:lnTo>
                  <a:pt x="178" y="1216"/>
                </a:lnTo>
                <a:lnTo>
                  <a:pt x="165" y="1254"/>
                </a:lnTo>
                <a:lnTo>
                  <a:pt x="165" y="1292"/>
                </a:lnTo>
                <a:lnTo>
                  <a:pt x="152" y="1318"/>
                </a:lnTo>
                <a:lnTo>
                  <a:pt x="152" y="1343"/>
                </a:lnTo>
                <a:lnTo>
                  <a:pt x="140" y="1356"/>
                </a:lnTo>
                <a:lnTo>
                  <a:pt x="140" y="1368"/>
                </a:lnTo>
                <a:lnTo>
                  <a:pt x="127" y="1368"/>
                </a:lnTo>
                <a:lnTo>
                  <a:pt x="114" y="1368"/>
                </a:lnTo>
                <a:lnTo>
                  <a:pt x="114" y="1356"/>
                </a:lnTo>
                <a:lnTo>
                  <a:pt x="102" y="1356"/>
                </a:lnTo>
                <a:lnTo>
                  <a:pt x="102" y="1343"/>
                </a:lnTo>
                <a:lnTo>
                  <a:pt x="102" y="1318"/>
                </a:lnTo>
                <a:lnTo>
                  <a:pt x="89" y="1305"/>
                </a:lnTo>
                <a:lnTo>
                  <a:pt x="89" y="1280"/>
                </a:lnTo>
                <a:lnTo>
                  <a:pt x="89" y="1254"/>
                </a:lnTo>
                <a:lnTo>
                  <a:pt x="76" y="1229"/>
                </a:lnTo>
                <a:lnTo>
                  <a:pt x="76" y="1216"/>
                </a:lnTo>
                <a:lnTo>
                  <a:pt x="76" y="1191"/>
                </a:lnTo>
                <a:lnTo>
                  <a:pt x="76" y="1166"/>
                </a:lnTo>
                <a:lnTo>
                  <a:pt x="76" y="1140"/>
                </a:lnTo>
                <a:lnTo>
                  <a:pt x="76" y="1102"/>
                </a:lnTo>
                <a:lnTo>
                  <a:pt x="76" y="1077"/>
                </a:lnTo>
                <a:lnTo>
                  <a:pt x="76" y="1039"/>
                </a:lnTo>
                <a:lnTo>
                  <a:pt x="76" y="1001"/>
                </a:lnTo>
                <a:lnTo>
                  <a:pt x="76" y="950"/>
                </a:lnTo>
                <a:lnTo>
                  <a:pt x="76" y="912"/>
                </a:lnTo>
                <a:lnTo>
                  <a:pt x="76" y="861"/>
                </a:lnTo>
                <a:lnTo>
                  <a:pt x="76" y="811"/>
                </a:lnTo>
                <a:lnTo>
                  <a:pt x="76" y="747"/>
                </a:lnTo>
                <a:lnTo>
                  <a:pt x="76" y="697"/>
                </a:lnTo>
                <a:lnTo>
                  <a:pt x="76" y="633"/>
                </a:lnTo>
                <a:lnTo>
                  <a:pt x="76" y="570"/>
                </a:lnTo>
                <a:lnTo>
                  <a:pt x="76" y="519"/>
                </a:lnTo>
                <a:lnTo>
                  <a:pt x="76" y="469"/>
                </a:lnTo>
                <a:lnTo>
                  <a:pt x="76" y="418"/>
                </a:lnTo>
                <a:lnTo>
                  <a:pt x="63" y="367"/>
                </a:lnTo>
                <a:lnTo>
                  <a:pt x="63" y="329"/>
                </a:lnTo>
                <a:lnTo>
                  <a:pt x="63" y="291"/>
                </a:lnTo>
                <a:lnTo>
                  <a:pt x="63" y="253"/>
                </a:lnTo>
                <a:lnTo>
                  <a:pt x="63" y="215"/>
                </a:lnTo>
                <a:lnTo>
                  <a:pt x="51" y="190"/>
                </a:lnTo>
                <a:lnTo>
                  <a:pt x="51" y="165"/>
                </a:lnTo>
                <a:lnTo>
                  <a:pt x="51" y="139"/>
                </a:lnTo>
                <a:lnTo>
                  <a:pt x="51" y="127"/>
                </a:lnTo>
                <a:lnTo>
                  <a:pt x="38" y="101"/>
                </a:lnTo>
                <a:lnTo>
                  <a:pt x="38" y="89"/>
                </a:lnTo>
                <a:lnTo>
                  <a:pt x="25" y="89"/>
                </a:lnTo>
                <a:lnTo>
                  <a:pt x="12" y="76"/>
                </a:lnTo>
                <a:lnTo>
                  <a:pt x="12" y="63"/>
                </a:lnTo>
                <a:lnTo>
                  <a:pt x="0" y="63"/>
                </a:lnTo>
                <a:lnTo>
                  <a:pt x="0" y="51"/>
                </a:lnTo>
                <a:lnTo>
                  <a:pt x="0" y="38"/>
                </a:lnTo>
                <a:lnTo>
                  <a:pt x="12" y="13"/>
                </a:lnTo>
                <a:lnTo>
                  <a:pt x="38" y="0"/>
                </a:lnTo>
                <a:lnTo>
                  <a:pt x="51" y="0"/>
                </a:lnTo>
                <a:lnTo>
                  <a:pt x="89" y="13"/>
                </a:lnTo>
                <a:lnTo>
                  <a:pt x="178" y="38"/>
                </a:lnTo>
                <a:lnTo>
                  <a:pt x="191" y="51"/>
                </a:lnTo>
                <a:lnTo>
                  <a:pt x="203" y="63"/>
                </a:lnTo>
                <a:lnTo>
                  <a:pt x="203" y="76"/>
                </a:lnTo>
                <a:lnTo>
                  <a:pt x="216" y="89"/>
                </a:lnTo>
                <a:lnTo>
                  <a:pt x="216" y="114"/>
                </a:lnTo>
                <a:lnTo>
                  <a:pt x="216" y="139"/>
                </a:lnTo>
                <a:lnTo>
                  <a:pt x="216" y="165"/>
                </a:lnTo>
                <a:lnTo>
                  <a:pt x="216" y="203"/>
                </a:lnTo>
                <a:lnTo>
                  <a:pt x="216" y="241"/>
                </a:lnTo>
                <a:lnTo>
                  <a:pt x="203" y="279"/>
                </a:lnTo>
                <a:lnTo>
                  <a:pt x="203" y="329"/>
                </a:lnTo>
                <a:lnTo>
                  <a:pt x="203" y="380"/>
                </a:lnTo>
                <a:lnTo>
                  <a:pt x="203" y="443"/>
                </a:lnTo>
                <a:lnTo>
                  <a:pt x="203" y="507"/>
                </a:lnTo>
                <a:lnTo>
                  <a:pt x="191" y="583"/>
                </a:lnTo>
                <a:lnTo>
                  <a:pt x="191" y="659"/>
                </a:lnTo>
              </a:path>
            </a:pathLst>
          </a:custGeom>
          <a:solidFill>
            <a:srgbClr val="FF0000"/>
          </a:solidFill>
          <a:ln w="12700">
            <a:solidFill>
              <a:srgbClr val="000000"/>
            </a:solidFill>
            <a:round/>
          </a:ln>
        </p:spPr>
        <p:txBody>
          <a:bodyPr/>
          <a:lstStyle/>
          <a:p>
            <a:endParaRPr lang="zh-CN" altLang="en-US"/>
          </a:p>
        </p:txBody>
      </p:sp>
      <p:sp>
        <p:nvSpPr>
          <p:cNvPr id="55320" name="TextBox 2"/>
          <p:cNvSpPr txBox="1">
            <a:spLocks noChangeArrowheads="1"/>
          </p:cNvSpPr>
          <p:nvPr/>
        </p:nvSpPr>
        <p:spPr bwMode="auto">
          <a:xfrm>
            <a:off x="500064" y="2336800"/>
            <a:ext cx="2662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latin typeface="楷体" panose="02010609060101010101" pitchFamily="49" charset="-122"/>
                <a:ea typeface="楷体" panose="02010609060101010101" pitchFamily="49" charset="-122"/>
              </a:rPr>
              <a:t>一</a:t>
            </a:r>
            <a:r>
              <a:rPr lang="zh-CN" altLang="en-US" sz="6000">
                <a:solidFill>
                  <a:srgbClr val="FF0000"/>
                </a:solidFill>
                <a:latin typeface="楷体" panose="02010609060101010101" pitchFamily="49" charset="-122"/>
                <a:ea typeface="楷体" panose="02010609060101010101" pitchFamily="49" charset="-122"/>
              </a:rPr>
              <a:t>辈</a:t>
            </a:r>
            <a:r>
              <a:rPr lang="zh-CN" altLang="en-US" sz="6000">
                <a:latin typeface="楷体" panose="02010609060101010101" pitchFamily="49" charset="-122"/>
                <a:ea typeface="楷体" panose="02010609060101010101" pitchFamily="49" charset="-122"/>
              </a:rPr>
              <a:t>子</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5" name="矩形 2"/>
          <p:cNvSpPr>
            <a:spLocks noChangeArrowheads="1"/>
          </p:cNvSpPr>
          <p:nvPr/>
        </p:nvSpPr>
        <p:spPr bwMode="auto">
          <a:xfrm>
            <a:off x="5099051" y="4897967"/>
            <a:ext cx="3255963"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整体稍窄，非字右边比左边稍高，车字要扁、撇折在上边两竖的中间起笔。</a:t>
            </a:r>
            <a:endParaRPr lang="zh-CN" altLang="en-US" sz="2000" b="1" dirty="0">
              <a:solidFill>
                <a:schemeClr val="tx1"/>
              </a:solidFill>
              <a:latin typeface="+mj-ea"/>
              <a:ea typeface="+mj-ea"/>
            </a:endParaRPr>
          </a:p>
        </p:txBody>
      </p:sp>
      <p:sp>
        <p:nvSpPr>
          <p:cNvPr id="55322" name="矩形 4"/>
          <p:cNvSpPr>
            <a:spLocks noChangeArrowheads="1"/>
          </p:cNvSpPr>
          <p:nvPr/>
        </p:nvSpPr>
        <p:spPr bwMode="auto">
          <a:xfrm>
            <a:off x="2886076"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辈</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7" name="矩形 26"/>
          <p:cNvSpPr>
            <a:spLocks noChangeArrowheads="1"/>
          </p:cNvSpPr>
          <p:nvPr/>
        </p:nvSpPr>
        <p:spPr bwMode="auto">
          <a:xfrm>
            <a:off x="3032126" y="158538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bèi</a:t>
            </a:r>
            <a:endParaRPr lang="en-US" altLang="zh-CN" sz="4800" b="1">
              <a:solidFill>
                <a:srgbClr val="FF0000"/>
              </a:solidFill>
              <a:latin typeface="方正姚体" pitchFamily="2" charset="-122"/>
              <a:ea typeface="方正姚体" pitchFamily="2" charset="-122"/>
            </a:endParaRPr>
          </a:p>
        </p:txBody>
      </p:sp>
      <p:sp>
        <p:nvSpPr>
          <p:cNvPr id="30" name="TextBox 29"/>
          <p:cNvSpPr txBox="1">
            <a:spLocks noChangeArrowheads="1"/>
          </p:cNvSpPr>
          <p:nvPr/>
        </p:nvSpPr>
        <p:spPr bwMode="auto">
          <a:xfrm>
            <a:off x="715964" y="4167717"/>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上下</a:t>
            </a:r>
            <a:endParaRPr lang="zh-CN" altLang="en-US" sz="2200" b="1" dirty="0" smtClean="0">
              <a:latin typeface="+mj-ea"/>
            </a:endParaRPr>
          </a:p>
        </p:txBody>
      </p:sp>
      <p:sp>
        <p:nvSpPr>
          <p:cNvPr id="31" name="TextBox 30"/>
          <p:cNvSpPr txBox="1">
            <a:spLocks noChangeArrowheads="1"/>
          </p:cNvSpPr>
          <p:nvPr/>
        </p:nvSpPr>
        <p:spPr bwMode="auto">
          <a:xfrm>
            <a:off x="715963" y="52768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前辈   无能之辈</a:t>
            </a:r>
            <a:endParaRPr lang="zh-CN" altLang="en-US" sz="2200" b="1" dirty="0" smtClean="0">
              <a:solidFill>
                <a:srgbClr val="000000"/>
              </a:solidFill>
              <a:latin typeface="+mj-ea"/>
              <a:ea typeface="+mj-ea"/>
            </a:endParaRPr>
          </a:p>
        </p:txBody>
      </p:sp>
      <p:sp>
        <p:nvSpPr>
          <p:cNvPr id="32" name="TextBox 31"/>
          <p:cNvSpPr txBox="1">
            <a:spLocks noChangeArrowheads="1"/>
          </p:cNvSpPr>
          <p:nvPr/>
        </p:nvSpPr>
        <p:spPr bwMode="auto">
          <a:xfrm>
            <a:off x="715963" y="5831417"/>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我要照顾父母一辈子。 </a:t>
            </a:r>
            <a:endParaRPr lang="zh-CN" altLang="en-US" sz="2200" b="1" dirty="0" smtClean="0">
              <a:solidFill>
                <a:srgbClr val="000000"/>
              </a:solidFill>
              <a:latin typeface="+mj-ea"/>
              <a:ea typeface="+mj-ea"/>
            </a:endParaRPr>
          </a:p>
        </p:txBody>
      </p:sp>
      <p:sp>
        <p:nvSpPr>
          <p:cNvPr id="33" name="TextBox 32"/>
          <p:cNvSpPr txBox="1">
            <a:spLocks noChangeArrowheads="1"/>
          </p:cNvSpPr>
          <p:nvPr/>
        </p:nvSpPr>
        <p:spPr bwMode="auto">
          <a:xfrm>
            <a:off x="715964" y="4722284"/>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B  </a:t>
            </a:r>
            <a:r>
              <a:rPr lang="zh-CN" altLang="en-US" sz="2200" b="1" dirty="0" smtClean="0">
                <a:solidFill>
                  <a:srgbClr val="0000FF"/>
                </a:solidFill>
                <a:latin typeface="+mj-ea"/>
                <a:ea typeface="+mj-ea"/>
              </a:rPr>
              <a:t>部首：</a:t>
            </a:r>
            <a:r>
              <a:rPr lang="zh-CN" altLang="en-US" sz="2200" b="1" dirty="0" smtClean="0">
                <a:latin typeface="+mj-ea"/>
                <a:ea typeface="+mj-ea"/>
              </a:rPr>
              <a:t>车</a:t>
            </a:r>
            <a:endParaRPr lang="zh-CN" altLang="en-US" sz="2200" b="1" dirty="0" smtClean="0">
              <a:latin typeface="+mj-ea"/>
              <a:ea typeface="+mj-ea"/>
            </a:endParaRPr>
          </a:p>
        </p:txBody>
      </p:sp>
      <p:grpSp>
        <p:nvGrpSpPr>
          <p:cNvPr id="55328" name="组合 26"/>
          <p:cNvGrpSpPr/>
          <p:nvPr/>
        </p:nvGrpSpPr>
        <p:grpSpPr bwMode="auto">
          <a:xfrm>
            <a:off x="579438" y="1028701"/>
            <a:ext cx="1331912" cy="630767"/>
            <a:chOff x="579880" y="770997"/>
            <a:chExt cx="1331484" cy="473953"/>
          </a:xfrm>
        </p:grpSpPr>
        <p:sp>
          <p:nvSpPr>
            <p:cNvPr id="35" name="圆角矩形 34"/>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6"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2983"/>
                                        </p:tgtEl>
                                        <p:attrNameLst>
                                          <p:attrName>style.visibility</p:attrName>
                                        </p:attrNameLst>
                                      </p:cBhvr>
                                      <p:to>
                                        <p:strVal val="visible"/>
                                      </p:to>
                                    </p:set>
                                    <p:animEffect transition="in" filter="wipe(up)">
                                      <p:cBhvr>
                                        <p:cTn id="19" dur="500"/>
                                        <p:tgtEl>
                                          <p:spTgt spid="829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2987"/>
                                        </p:tgtEl>
                                        <p:attrNameLst>
                                          <p:attrName>style.visibility</p:attrName>
                                        </p:attrNameLst>
                                      </p:cBhvr>
                                      <p:to>
                                        <p:strVal val="visible"/>
                                      </p:to>
                                    </p:set>
                                    <p:animEffect transition="in" filter="wipe(left)">
                                      <p:cBhvr>
                                        <p:cTn id="24" dur="500"/>
                                        <p:tgtEl>
                                          <p:spTgt spid="829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2988"/>
                                        </p:tgtEl>
                                        <p:attrNameLst>
                                          <p:attrName>style.visibility</p:attrName>
                                        </p:attrNameLst>
                                      </p:cBhvr>
                                      <p:to>
                                        <p:strVal val="visible"/>
                                      </p:to>
                                    </p:set>
                                    <p:animEffect transition="in" filter="wipe(left)">
                                      <p:cBhvr>
                                        <p:cTn id="29" dur="500"/>
                                        <p:tgtEl>
                                          <p:spTgt spid="8298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2989"/>
                                        </p:tgtEl>
                                        <p:attrNameLst>
                                          <p:attrName>style.visibility</p:attrName>
                                        </p:attrNameLst>
                                      </p:cBhvr>
                                      <p:to>
                                        <p:strVal val="visible"/>
                                      </p:to>
                                    </p:set>
                                    <p:animEffect transition="in" filter="wipe(left)">
                                      <p:cBhvr>
                                        <p:cTn id="34" dur="500"/>
                                        <p:tgtEl>
                                          <p:spTgt spid="829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2984"/>
                                        </p:tgtEl>
                                        <p:attrNameLst>
                                          <p:attrName>style.visibility</p:attrName>
                                        </p:attrNameLst>
                                      </p:cBhvr>
                                      <p:to>
                                        <p:strVal val="visible"/>
                                      </p:to>
                                    </p:set>
                                    <p:animEffect transition="in" filter="wipe(up)">
                                      <p:cBhvr>
                                        <p:cTn id="39" dur="500"/>
                                        <p:tgtEl>
                                          <p:spTgt spid="8298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2990"/>
                                        </p:tgtEl>
                                        <p:attrNameLst>
                                          <p:attrName>style.visibility</p:attrName>
                                        </p:attrNameLst>
                                      </p:cBhvr>
                                      <p:to>
                                        <p:strVal val="visible"/>
                                      </p:to>
                                    </p:set>
                                    <p:animEffect transition="in" filter="wipe(left)">
                                      <p:cBhvr>
                                        <p:cTn id="44" dur="500"/>
                                        <p:tgtEl>
                                          <p:spTgt spid="8299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2991"/>
                                        </p:tgtEl>
                                        <p:attrNameLst>
                                          <p:attrName>style.visibility</p:attrName>
                                        </p:attrNameLst>
                                      </p:cBhvr>
                                      <p:to>
                                        <p:strVal val="visible"/>
                                      </p:to>
                                    </p:set>
                                    <p:animEffect transition="in" filter="wipe(left)">
                                      <p:cBhvr>
                                        <p:cTn id="49" dur="500"/>
                                        <p:tgtEl>
                                          <p:spTgt spid="8299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2992"/>
                                        </p:tgtEl>
                                        <p:attrNameLst>
                                          <p:attrName>style.visibility</p:attrName>
                                        </p:attrNameLst>
                                      </p:cBhvr>
                                      <p:to>
                                        <p:strVal val="visible"/>
                                      </p:to>
                                    </p:set>
                                    <p:animEffect transition="in" filter="wipe(left)">
                                      <p:cBhvr>
                                        <p:cTn id="54" dur="500"/>
                                        <p:tgtEl>
                                          <p:spTgt spid="8299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2985"/>
                                        </p:tgtEl>
                                        <p:attrNameLst>
                                          <p:attrName>style.visibility</p:attrName>
                                        </p:attrNameLst>
                                      </p:cBhvr>
                                      <p:to>
                                        <p:strVal val="visible"/>
                                      </p:to>
                                    </p:set>
                                    <p:animEffect transition="in" filter="wipe(left)">
                                      <p:cBhvr>
                                        <p:cTn id="59" dur="500"/>
                                        <p:tgtEl>
                                          <p:spTgt spid="8298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82993"/>
                                        </p:tgtEl>
                                        <p:attrNameLst>
                                          <p:attrName>style.visibility</p:attrName>
                                        </p:attrNameLst>
                                      </p:cBhvr>
                                      <p:to>
                                        <p:strVal val="visible"/>
                                      </p:to>
                                    </p:set>
                                    <p:animEffect transition="in" filter="wipe(up)">
                                      <p:cBhvr>
                                        <p:cTn id="64" dur="500"/>
                                        <p:tgtEl>
                                          <p:spTgt spid="8299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2986"/>
                                        </p:tgtEl>
                                        <p:attrNameLst>
                                          <p:attrName>style.visibility</p:attrName>
                                        </p:attrNameLst>
                                      </p:cBhvr>
                                      <p:to>
                                        <p:strVal val="visible"/>
                                      </p:to>
                                    </p:set>
                                    <p:animEffect transition="in" filter="wipe(left)">
                                      <p:cBhvr>
                                        <p:cTn id="69" dur="500"/>
                                        <p:tgtEl>
                                          <p:spTgt spid="8298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82994"/>
                                        </p:tgtEl>
                                        <p:attrNameLst>
                                          <p:attrName>style.visibility</p:attrName>
                                        </p:attrNameLst>
                                      </p:cBhvr>
                                      <p:to>
                                        <p:strVal val="visible"/>
                                      </p:to>
                                    </p:set>
                                    <p:animEffect transition="in" filter="wipe(up)">
                                      <p:cBhvr>
                                        <p:cTn id="74" dur="500"/>
                                        <p:tgtEl>
                                          <p:spTgt spid="82994"/>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arn(inVertical)">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1"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44" name="Freeform 52"/>
          <p:cNvSpPr>
            <a:spLocks noChangeArrowheads="1"/>
          </p:cNvSpPr>
          <p:nvPr/>
        </p:nvSpPr>
        <p:spPr bwMode="auto">
          <a:xfrm>
            <a:off x="6030913" y="2774951"/>
            <a:ext cx="533400" cy="245533"/>
          </a:xfrm>
          <a:custGeom>
            <a:avLst/>
            <a:gdLst>
              <a:gd name="T0" fmla="*/ 0 w 840"/>
              <a:gd name="T1" fmla="*/ 203 h 291"/>
              <a:gd name="T2" fmla="*/ 153 w 840"/>
              <a:gd name="T3" fmla="*/ 177 h 291"/>
              <a:gd name="T4" fmla="*/ 293 w 840"/>
              <a:gd name="T5" fmla="*/ 139 h 291"/>
              <a:gd name="T6" fmla="*/ 420 w 840"/>
              <a:gd name="T7" fmla="*/ 101 h 291"/>
              <a:gd name="T8" fmla="*/ 547 w 840"/>
              <a:gd name="T9" fmla="*/ 63 h 291"/>
              <a:gd name="T10" fmla="*/ 611 w 840"/>
              <a:gd name="T11" fmla="*/ 51 h 291"/>
              <a:gd name="T12" fmla="*/ 649 w 840"/>
              <a:gd name="T13" fmla="*/ 25 h 291"/>
              <a:gd name="T14" fmla="*/ 700 w 840"/>
              <a:gd name="T15" fmla="*/ 25 h 291"/>
              <a:gd name="T16" fmla="*/ 726 w 840"/>
              <a:gd name="T17" fmla="*/ 13 h 291"/>
              <a:gd name="T18" fmla="*/ 764 w 840"/>
              <a:gd name="T19" fmla="*/ 0 h 291"/>
              <a:gd name="T20" fmla="*/ 789 w 840"/>
              <a:gd name="T21" fmla="*/ 0 h 291"/>
              <a:gd name="T22" fmla="*/ 802 w 840"/>
              <a:gd name="T23" fmla="*/ 0 h 291"/>
              <a:gd name="T24" fmla="*/ 815 w 840"/>
              <a:gd name="T25" fmla="*/ 0 h 291"/>
              <a:gd name="T26" fmla="*/ 815 w 840"/>
              <a:gd name="T27" fmla="*/ 13 h 291"/>
              <a:gd name="T28" fmla="*/ 827 w 840"/>
              <a:gd name="T29" fmla="*/ 25 h 291"/>
              <a:gd name="T30" fmla="*/ 827 w 840"/>
              <a:gd name="T31" fmla="*/ 38 h 291"/>
              <a:gd name="T32" fmla="*/ 840 w 840"/>
              <a:gd name="T33" fmla="*/ 51 h 291"/>
              <a:gd name="T34" fmla="*/ 827 w 840"/>
              <a:gd name="T35" fmla="*/ 63 h 291"/>
              <a:gd name="T36" fmla="*/ 815 w 840"/>
              <a:gd name="T37" fmla="*/ 76 h 291"/>
              <a:gd name="T38" fmla="*/ 802 w 840"/>
              <a:gd name="T39" fmla="*/ 89 h 291"/>
              <a:gd name="T40" fmla="*/ 776 w 840"/>
              <a:gd name="T41" fmla="*/ 101 h 291"/>
              <a:gd name="T42" fmla="*/ 751 w 840"/>
              <a:gd name="T43" fmla="*/ 114 h 291"/>
              <a:gd name="T44" fmla="*/ 726 w 840"/>
              <a:gd name="T45" fmla="*/ 139 h 291"/>
              <a:gd name="T46" fmla="*/ 687 w 840"/>
              <a:gd name="T47" fmla="*/ 152 h 291"/>
              <a:gd name="T48" fmla="*/ 662 w 840"/>
              <a:gd name="T49" fmla="*/ 177 h 291"/>
              <a:gd name="T50" fmla="*/ 624 w 840"/>
              <a:gd name="T51" fmla="*/ 190 h 291"/>
              <a:gd name="T52" fmla="*/ 535 w 840"/>
              <a:gd name="T53" fmla="*/ 228 h 291"/>
              <a:gd name="T54" fmla="*/ 458 w 840"/>
              <a:gd name="T55" fmla="*/ 241 h 291"/>
              <a:gd name="T56" fmla="*/ 369 w 840"/>
              <a:gd name="T57" fmla="*/ 266 h 291"/>
              <a:gd name="T58" fmla="*/ 318 w 840"/>
              <a:gd name="T59" fmla="*/ 279 h 291"/>
              <a:gd name="T60" fmla="*/ 280 w 840"/>
              <a:gd name="T61" fmla="*/ 279 h 291"/>
              <a:gd name="T62" fmla="*/ 242 w 840"/>
              <a:gd name="T63" fmla="*/ 291 h 291"/>
              <a:gd name="T64" fmla="*/ 217 w 840"/>
              <a:gd name="T65" fmla="*/ 291 h 291"/>
              <a:gd name="T66" fmla="*/ 179 w 840"/>
              <a:gd name="T67" fmla="*/ 291 h 291"/>
              <a:gd name="T68" fmla="*/ 153 w 840"/>
              <a:gd name="T69" fmla="*/ 291 h 291"/>
              <a:gd name="T70" fmla="*/ 140 w 840"/>
              <a:gd name="T71" fmla="*/ 291 h 291"/>
              <a:gd name="T72" fmla="*/ 115 w 840"/>
              <a:gd name="T73" fmla="*/ 291 h 291"/>
              <a:gd name="T74" fmla="*/ 89 w 840"/>
              <a:gd name="T75" fmla="*/ 279 h 291"/>
              <a:gd name="T76" fmla="*/ 51 w 840"/>
              <a:gd name="T77" fmla="*/ 266 h 291"/>
              <a:gd name="T78" fmla="*/ 26 w 840"/>
              <a:gd name="T79" fmla="*/ 241 h 291"/>
              <a:gd name="T80" fmla="*/ 0 w 840"/>
              <a:gd name="T81" fmla="*/ 20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0" h="291">
                <a:moveTo>
                  <a:pt x="0" y="203"/>
                </a:moveTo>
                <a:lnTo>
                  <a:pt x="153" y="177"/>
                </a:lnTo>
                <a:lnTo>
                  <a:pt x="293" y="139"/>
                </a:lnTo>
                <a:lnTo>
                  <a:pt x="420" y="101"/>
                </a:lnTo>
                <a:lnTo>
                  <a:pt x="547" y="63"/>
                </a:lnTo>
                <a:lnTo>
                  <a:pt x="611" y="51"/>
                </a:lnTo>
                <a:lnTo>
                  <a:pt x="649" y="25"/>
                </a:lnTo>
                <a:lnTo>
                  <a:pt x="700" y="25"/>
                </a:lnTo>
                <a:lnTo>
                  <a:pt x="726" y="13"/>
                </a:lnTo>
                <a:lnTo>
                  <a:pt x="764" y="0"/>
                </a:lnTo>
                <a:lnTo>
                  <a:pt x="789" y="0"/>
                </a:lnTo>
                <a:lnTo>
                  <a:pt x="802" y="0"/>
                </a:lnTo>
                <a:lnTo>
                  <a:pt x="815" y="0"/>
                </a:lnTo>
                <a:lnTo>
                  <a:pt x="815" y="13"/>
                </a:lnTo>
                <a:lnTo>
                  <a:pt x="827" y="25"/>
                </a:lnTo>
                <a:lnTo>
                  <a:pt x="827" y="38"/>
                </a:lnTo>
                <a:lnTo>
                  <a:pt x="840" y="51"/>
                </a:lnTo>
                <a:lnTo>
                  <a:pt x="827" y="63"/>
                </a:lnTo>
                <a:lnTo>
                  <a:pt x="815" y="76"/>
                </a:lnTo>
                <a:lnTo>
                  <a:pt x="802" y="89"/>
                </a:lnTo>
                <a:lnTo>
                  <a:pt x="776" y="101"/>
                </a:lnTo>
                <a:lnTo>
                  <a:pt x="751" y="114"/>
                </a:lnTo>
                <a:lnTo>
                  <a:pt x="726" y="139"/>
                </a:lnTo>
                <a:lnTo>
                  <a:pt x="687" y="152"/>
                </a:lnTo>
                <a:lnTo>
                  <a:pt x="662" y="177"/>
                </a:lnTo>
                <a:lnTo>
                  <a:pt x="624" y="190"/>
                </a:lnTo>
                <a:lnTo>
                  <a:pt x="535" y="228"/>
                </a:lnTo>
                <a:lnTo>
                  <a:pt x="458" y="241"/>
                </a:lnTo>
                <a:lnTo>
                  <a:pt x="369" y="266"/>
                </a:lnTo>
                <a:lnTo>
                  <a:pt x="318" y="279"/>
                </a:lnTo>
                <a:lnTo>
                  <a:pt x="280" y="279"/>
                </a:lnTo>
                <a:lnTo>
                  <a:pt x="242" y="291"/>
                </a:lnTo>
                <a:lnTo>
                  <a:pt x="217" y="291"/>
                </a:lnTo>
                <a:lnTo>
                  <a:pt x="179" y="291"/>
                </a:lnTo>
                <a:lnTo>
                  <a:pt x="153" y="291"/>
                </a:lnTo>
                <a:lnTo>
                  <a:pt x="140" y="291"/>
                </a:lnTo>
                <a:lnTo>
                  <a:pt x="115" y="291"/>
                </a:lnTo>
                <a:lnTo>
                  <a:pt x="89" y="279"/>
                </a:lnTo>
                <a:lnTo>
                  <a:pt x="51" y="266"/>
                </a:lnTo>
                <a:lnTo>
                  <a:pt x="26" y="241"/>
                </a:lnTo>
                <a:lnTo>
                  <a:pt x="0" y="203"/>
                </a:lnTo>
              </a:path>
            </a:pathLst>
          </a:custGeom>
          <a:solidFill>
            <a:srgbClr val="FF0000"/>
          </a:solidFill>
          <a:ln w="12700">
            <a:solidFill>
              <a:srgbClr val="000000"/>
            </a:solidFill>
            <a:round/>
          </a:ln>
        </p:spPr>
        <p:txBody>
          <a:bodyPr/>
          <a:lstStyle/>
          <a:p>
            <a:endParaRPr lang="zh-CN" altLang="en-US"/>
          </a:p>
        </p:txBody>
      </p:sp>
      <p:sp>
        <p:nvSpPr>
          <p:cNvPr id="85046" name="Freeform 54"/>
          <p:cNvSpPr>
            <a:spLocks noChangeArrowheads="1"/>
          </p:cNvSpPr>
          <p:nvPr/>
        </p:nvSpPr>
        <p:spPr bwMode="auto">
          <a:xfrm>
            <a:off x="6653214" y="2194985"/>
            <a:ext cx="606425" cy="772583"/>
          </a:xfrm>
          <a:custGeom>
            <a:avLst/>
            <a:gdLst>
              <a:gd name="T0" fmla="*/ 13 w 954"/>
              <a:gd name="T1" fmla="*/ 760 h 912"/>
              <a:gd name="T2" fmla="*/ 51 w 954"/>
              <a:gd name="T3" fmla="*/ 722 h 912"/>
              <a:gd name="T4" fmla="*/ 115 w 954"/>
              <a:gd name="T5" fmla="*/ 684 h 912"/>
              <a:gd name="T6" fmla="*/ 191 w 954"/>
              <a:gd name="T7" fmla="*/ 621 h 912"/>
              <a:gd name="T8" fmla="*/ 254 w 954"/>
              <a:gd name="T9" fmla="*/ 532 h 912"/>
              <a:gd name="T10" fmla="*/ 318 w 954"/>
              <a:gd name="T11" fmla="*/ 431 h 912"/>
              <a:gd name="T12" fmla="*/ 382 w 954"/>
              <a:gd name="T13" fmla="*/ 316 h 912"/>
              <a:gd name="T14" fmla="*/ 420 w 954"/>
              <a:gd name="T15" fmla="*/ 228 h 912"/>
              <a:gd name="T16" fmla="*/ 433 w 954"/>
              <a:gd name="T17" fmla="*/ 164 h 912"/>
              <a:gd name="T18" fmla="*/ 433 w 954"/>
              <a:gd name="T19" fmla="*/ 114 h 912"/>
              <a:gd name="T20" fmla="*/ 420 w 954"/>
              <a:gd name="T21" fmla="*/ 63 h 912"/>
              <a:gd name="T22" fmla="*/ 420 w 954"/>
              <a:gd name="T23" fmla="*/ 25 h 912"/>
              <a:gd name="T24" fmla="*/ 433 w 954"/>
              <a:gd name="T25" fmla="*/ 12 h 912"/>
              <a:gd name="T26" fmla="*/ 458 w 954"/>
              <a:gd name="T27" fmla="*/ 0 h 912"/>
              <a:gd name="T28" fmla="*/ 483 w 954"/>
              <a:gd name="T29" fmla="*/ 12 h 912"/>
              <a:gd name="T30" fmla="*/ 534 w 954"/>
              <a:gd name="T31" fmla="*/ 25 h 912"/>
              <a:gd name="T32" fmla="*/ 585 w 954"/>
              <a:gd name="T33" fmla="*/ 63 h 912"/>
              <a:gd name="T34" fmla="*/ 623 w 954"/>
              <a:gd name="T35" fmla="*/ 101 h 912"/>
              <a:gd name="T36" fmla="*/ 636 w 954"/>
              <a:gd name="T37" fmla="*/ 139 h 912"/>
              <a:gd name="T38" fmla="*/ 636 w 954"/>
              <a:gd name="T39" fmla="*/ 177 h 912"/>
              <a:gd name="T40" fmla="*/ 623 w 954"/>
              <a:gd name="T41" fmla="*/ 215 h 912"/>
              <a:gd name="T42" fmla="*/ 598 w 954"/>
              <a:gd name="T43" fmla="*/ 253 h 912"/>
              <a:gd name="T44" fmla="*/ 560 w 954"/>
              <a:gd name="T45" fmla="*/ 316 h 912"/>
              <a:gd name="T46" fmla="*/ 483 w 954"/>
              <a:gd name="T47" fmla="*/ 418 h 912"/>
              <a:gd name="T48" fmla="*/ 382 w 954"/>
              <a:gd name="T49" fmla="*/ 545 h 912"/>
              <a:gd name="T50" fmla="*/ 293 w 954"/>
              <a:gd name="T51" fmla="*/ 633 h 912"/>
              <a:gd name="T52" fmla="*/ 267 w 954"/>
              <a:gd name="T53" fmla="*/ 697 h 912"/>
              <a:gd name="T54" fmla="*/ 305 w 954"/>
              <a:gd name="T55" fmla="*/ 709 h 912"/>
              <a:gd name="T56" fmla="*/ 331 w 954"/>
              <a:gd name="T57" fmla="*/ 709 h 912"/>
              <a:gd name="T58" fmla="*/ 369 w 954"/>
              <a:gd name="T59" fmla="*/ 709 h 912"/>
              <a:gd name="T60" fmla="*/ 407 w 954"/>
              <a:gd name="T61" fmla="*/ 697 h 912"/>
              <a:gd name="T62" fmla="*/ 471 w 954"/>
              <a:gd name="T63" fmla="*/ 684 h 912"/>
              <a:gd name="T64" fmla="*/ 560 w 954"/>
              <a:gd name="T65" fmla="*/ 671 h 912"/>
              <a:gd name="T66" fmla="*/ 649 w 954"/>
              <a:gd name="T67" fmla="*/ 659 h 912"/>
              <a:gd name="T68" fmla="*/ 763 w 954"/>
              <a:gd name="T69" fmla="*/ 646 h 912"/>
              <a:gd name="T70" fmla="*/ 891 w 954"/>
              <a:gd name="T71" fmla="*/ 621 h 912"/>
              <a:gd name="T72" fmla="*/ 916 w 954"/>
              <a:gd name="T73" fmla="*/ 709 h 912"/>
              <a:gd name="T74" fmla="*/ 827 w 954"/>
              <a:gd name="T75" fmla="*/ 722 h 912"/>
              <a:gd name="T76" fmla="*/ 712 w 954"/>
              <a:gd name="T77" fmla="*/ 747 h 912"/>
              <a:gd name="T78" fmla="*/ 598 w 954"/>
              <a:gd name="T79" fmla="*/ 773 h 912"/>
              <a:gd name="T80" fmla="*/ 458 w 954"/>
              <a:gd name="T81" fmla="*/ 798 h 912"/>
              <a:gd name="T82" fmla="*/ 331 w 954"/>
              <a:gd name="T83" fmla="*/ 836 h 912"/>
              <a:gd name="T84" fmla="*/ 216 w 954"/>
              <a:gd name="T85" fmla="*/ 861 h 912"/>
              <a:gd name="T86" fmla="*/ 127 w 954"/>
              <a:gd name="T87" fmla="*/ 899 h 912"/>
              <a:gd name="T88" fmla="*/ 64 w 954"/>
              <a:gd name="T89" fmla="*/ 887 h 912"/>
              <a:gd name="T90" fmla="*/ 38 w 954"/>
              <a:gd name="T91" fmla="*/ 849 h 912"/>
              <a:gd name="T92" fmla="*/ 13 w 954"/>
              <a:gd name="T93" fmla="*/ 811 h 912"/>
              <a:gd name="T94" fmla="*/ 13 w 954"/>
              <a:gd name="T95" fmla="*/ 78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4" h="912">
                <a:moveTo>
                  <a:pt x="0" y="773"/>
                </a:moveTo>
                <a:lnTo>
                  <a:pt x="13" y="760"/>
                </a:lnTo>
                <a:lnTo>
                  <a:pt x="38" y="747"/>
                </a:lnTo>
                <a:lnTo>
                  <a:pt x="51" y="722"/>
                </a:lnTo>
                <a:lnTo>
                  <a:pt x="76" y="709"/>
                </a:lnTo>
                <a:lnTo>
                  <a:pt x="115" y="684"/>
                </a:lnTo>
                <a:lnTo>
                  <a:pt x="153" y="659"/>
                </a:lnTo>
                <a:lnTo>
                  <a:pt x="191" y="621"/>
                </a:lnTo>
                <a:lnTo>
                  <a:pt x="229" y="570"/>
                </a:lnTo>
                <a:lnTo>
                  <a:pt x="254" y="532"/>
                </a:lnTo>
                <a:lnTo>
                  <a:pt x="293" y="481"/>
                </a:lnTo>
                <a:lnTo>
                  <a:pt x="318" y="431"/>
                </a:lnTo>
                <a:lnTo>
                  <a:pt x="356" y="367"/>
                </a:lnTo>
                <a:lnTo>
                  <a:pt x="382" y="316"/>
                </a:lnTo>
                <a:lnTo>
                  <a:pt x="394" y="266"/>
                </a:lnTo>
                <a:lnTo>
                  <a:pt x="420" y="228"/>
                </a:lnTo>
                <a:lnTo>
                  <a:pt x="433" y="190"/>
                </a:lnTo>
                <a:lnTo>
                  <a:pt x="433" y="164"/>
                </a:lnTo>
                <a:lnTo>
                  <a:pt x="433" y="139"/>
                </a:lnTo>
                <a:lnTo>
                  <a:pt x="433" y="114"/>
                </a:lnTo>
                <a:lnTo>
                  <a:pt x="433" y="88"/>
                </a:lnTo>
                <a:lnTo>
                  <a:pt x="420" y="63"/>
                </a:lnTo>
                <a:lnTo>
                  <a:pt x="420" y="38"/>
                </a:lnTo>
                <a:lnTo>
                  <a:pt x="420" y="25"/>
                </a:lnTo>
                <a:lnTo>
                  <a:pt x="420" y="12"/>
                </a:lnTo>
                <a:lnTo>
                  <a:pt x="433" y="12"/>
                </a:lnTo>
                <a:lnTo>
                  <a:pt x="445" y="0"/>
                </a:lnTo>
                <a:lnTo>
                  <a:pt x="458" y="0"/>
                </a:lnTo>
                <a:lnTo>
                  <a:pt x="471" y="12"/>
                </a:lnTo>
                <a:lnTo>
                  <a:pt x="483" y="12"/>
                </a:lnTo>
                <a:lnTo>
                  <a:pt x="509" y="12"/>
                </a:lnTo>
                <a:lnTo>
                  <a:pt x="534" y="25"/>
                </a:lnTo>
                <a:lnTo>
                  <a:pt x="560" y="38"/>
                </a:lnTo>
                <a:lnTo>
                  <a:pt x="585" y="63"/>
                </a:lnTo>
                <a:lnTo>
                  <a:pt x="598" y="88"/>
                </a:lnTo>
                <a:lnTo>
                  <a:pt x="623" y="101"/>
                </a:lnTo>
                <a:lnTo>
                  <a:pt x="623" y="126"/>
                </a:lnTo>
                <a:lnTo>
                  <a:pt x="636" y="139"/>
                </a:lnTo>
                <a:lnTo>
                  <a:pt x="636" y="164"/>
                </a:lnTo>
                <a:lnTo>
                  <a:pt x="636" y="177"/>
                </a:lnTo>
                <a:lnTo>
                  <a:pt x="623" y="190"/>
                </a:lnTo>
                <a:lnTo>
                  <a:pt x="623" y="215"/>
                </a:lnTo>
                <a:lnTo>
                  <a:pt x="611" y="228"/>
                </a:lnTo>
                <a:lnTo>
                  <a:pt x="598" y="253"/>
                </a:lnTo>
                <a:lnTo>
                  <a:pt x="585" y="278"/>
                </a:lnTo>
                <a:lnTo>
                  <a:pt x="560" y="316"/>
                </a:lnTo>
                <a:lnTo>
                  <a:pt x="534" y="342"/>
                </a:lnTo>
                <a:lnTo>
                  <a:pt x="483" y="418"/>
                </a:lnTo>
                <a:lnTo>
                  <a:pt x="407" y="494"/>
                </a:lnTo>
                <a:lnTo>
                  <a:pt x="382" y="545"/>
                </a:lnTo>
                <a:lnTo>
                  <a:pt x="344" y="583"/>
                </a:lnTo>
                <a:lnTo>
                  <a:pt x="293" y="633"/>
                </a:lnTo>
                <a:lnTo>
                  <a:pt x="254" y="671"/>
                </a:lnTo>
                <a:lnTo>
                  <a:pt x="267" y="697"/>
                </a:lnTo>
                <a:lnTo>
                  <a:pt x="293" y="697"/>
                </a:lnTo>
                <a:lnTo>
                  <a:pt x="305" y="709"/>
                </a:lnTo>
                <a:lnTo>
                  <a:pt x="318" y="709"/>
                </a:lnTo>
                <a:lnTo>
                  <a:pt x="331" y="709"/>
                </a:lnTo>
                <a:lnTo>
                  <a:pt x="344" y="709"/>
                </a:lnTo>
                <a:lnTo>
                  <a:pt x="369" y="709"/>
                </a:lnTo>
                <a:lnTo>
                  <a:pt x="382" y="697"/>
                </a:lnTo>
                <a:lnTo>
                  <a:pt x="407" y="697"/>
                </a:lnTo>
                <a:lnTo>
                  <a:pt x="445" y="697"/>
                </a:lnTo>
                <a:lnTo>
                  <a:pt x="471" y="684"/>
                </a:lnTo>
                <a:lnTo>
                  <a:pt x="509" y="684"/>
                </a:lnTo>
                <a:lnTo>
                  <a:pt x="560" y="671"/>
                </a:lnTo>
                <a:lnTo>
                  <a:pt x="598" y="671"/>
                </a:lnTo>
                <a:lnTo>
                  <a:pt x="649" y="659"/>
                </a:lnTo>
                <a:lnTo>
                  <a:pt x="712" y="646"/>
                </a:lnTo>
                <a:lnTo>
                  <a:pt x="763" y="646"/>
                </a:lnTo>
                <a:lnTo>
                  <a:pt x="827" y="633"/>
                </a:lnTo>
                <a:lnTo>
                  <a:pt x="891" y="621"/>
                </a:lnTo>
                <a:lnTo>
                  <a:pt x="954" y="709"/>
                </a:lnTo>
                <a:lnTo>
                  <a:pt x="916" y="709"/>
                </a:lnTo>
                <a:lnTo>
                  <a:pt x="865" y="722"/>
                </a:lnTo>
                <a:lnTo>
                  <a:pt x="827" y="722"/>
                </a:lnTo>
                <a:lnTo>
                  <a:pt x="776" y="735"/>
                </a:lnTo>
                <a:lnTo>
                  <a:pt x="712" y="747"/>
                </a:lnTo>
                <a:lnTo>
                  <a:pt x="662" y="760"/>
                </a:lnTo>
                <a:lnTo>
                  <a:pt x="598" y="773"/>
                </a:lnTo>
                <a:lnTo>
                  <a:pt x="522" y="773"/>
                </a:lnTo>
                <a:lnTo>
                  <a:pt x="458" y="798"/>
                </a:lnTo>
                <a:lnTo>
                  <a:pt x="394" y="811"/>
                </a:lnTo>
                <a:lnTo>
                  <a:pt x="331" y="836"/>
                </a:lnTo>
                <a:lnTo>
                  <a:pt x="267" y="849"/>
                </a:lnTo>
                <a:lnTo>
                  <a:pt x="216" y="861"/>
                </a:lnTo>
                <a:lnTo>
                  <a:pt x="165" y="887"/>
                </a:lnTo>
                <a:lnTo>
                  <a:pt x="127" y="899"/>
                </a:lnTo>
                <a:lnTo>
                  <a:pt x="76" y="912"/>
                </a:lnTo>
                <a:lnTo>
                  <a:pt x="64" y="887"/>
                </a:lnTo>
                <a:lnTo>
                  <a:pt x="51" y="874"/>
                </a:lnTo>
                <a:lnTo>
                  <a:pt x="38" y="849"/>
                </a:lnTo>
                <a:lnTo>
                  <a:pt x="25" y="836"/>
                </a:lnTo>
                <a:lnTo>
                  <a:pt x="13" y="811"/>
                </a:lnTo>
                <a:lnTo>
                  <a:pt x="13" y="798"/>
                </a:lnTo>
                <a:lnTo>
                  <a:pt x="13" y="785"/>
                </a:lnTo>
                <a:lnTo>
                  <a:pt x="0" y="773"/>
                </a:lnTo>
              </a:path>
            </a:pathLst>
          </a:custGeom>
          <a:solidFill>
            <a:srgbClr val="FF0000"/>
          </a:solidFill>
          <a:ln w="12700">
            <a:solidFill>
              <a:srgbClr val="000000"/>
            </a:solidFill>
            <a:round/>
          </a:ln>
        </p:spPr>
        <p:txBody>
          <a:bodyPr/>
          <a:lstStyle/>
          <a:p>
            <a:endParaRPr lang="zh-CN" altLang="en-US"/>
          </a:p>
        </p:txBody>
      </p:sp>
      <p:sp>
        <p:nvSpPr>
          <p:cNvPr id="85047" name="Freeform 55"/>
          <p:cNvSpPr>
            <a:spLocks noChangeArrowheads="1"/>
          </p:cNvSpPr>
          <p:nvPr/>
        </p:nvSpPr>
        <p:spPr bwMode="auto">
          <a:xfrm>
            <a:off x="7113589" y="2537885"/>
            <a:ext cx="211137" cy="376767"/>
          </a:xfrm>
          <a:custGeom>
            <a:avLst/>
            <a:gdLst>
              <a:gd name="T0" fmla="*/ 318 w 331"/>
              <a:gd name="T1" fmla="*/ 406 h 444"/>
              <a:gd name="T2" fmla="*/ 318 w 331"/>
              <a:gd name="T3" fmla="*/ 418 h 444"/>
              <a:gd name="T4" fmla="*/ 306 w 331"/>
              <a:gd name="T5" fmla="*/ 431 h 444"/>
              <a:gd name="T6" fmla="*/ 280 w 331"/>
              <a:gd name="T7" fmla="*/ 444 h 444"/>
              <a:gd name="T8" fmla="*/ 267 w 331"/>
              <a:gd name="T9" fmla="*/ 444 h 444"/>
              <a:gd name="T10" fmla="*/ 255 w 331"/>
              <a:gd name="T11" fmla="*/ 444 h 444"/>
              <a:gd name="T12" fmla="*/ 242 w 331"/>
              <a:gd name="T13" fmla="*/ 431 h 444"/>
              <a:gd name="T14" fmla="*/ 229 w 331"/>
              <a:gd name="T15" fmla="*/ 418 h 444"/>
              <a:gd name="T16" fmla="*/ 216 w 331"/>
              <a:gd name="T17" fmla="*/ 393 h 444"/>
              <a:gd name="T18" fmla="*/ 191 w 331"/>
              <a:gd name="T19" fmla="*/ 368 h 444"/>
              <a:gd name="T20" fmla="*/ 166 w 331"/>
              <a:gd name="T21" fmla="*/ 330 h 444"/>
              <a:gd name="T22" fmla="*/ 140 w 331"/>
              <a:gd name="T23" fmla="*/ 292 h 444"/>
              <a:gd name="T24" fmla="*/ 115 w 331"/>
              <a:gd name="T25" fmla="*/ 254 h 444"/>
              <a:gd name="T26" fmla="*/ 89 w 331"/>
              <a:gd name="T27" fmla="*/ 203 h 444"/>
              <a:gd name="T28" fmla="*/ 64 w 331"/>
              <a:gd name="T29" fmla="*/ 165 h 444"/>
              <a:gd name="T30" fmla="*/ 51 w 331"/>
              <a:gd name="T31" fmla="*/ 127 h 444"/>
              <a:gd name="T32" fmla="*/ 26 w 331"/>
              <a:gd name="T33" fmla="*/ 89 h 444"/>
              <a:gd name="T34" fmla="*/ 13 w 331"/>
              <a:gd name="T35" fmla="*/ 64 h 444"/>
              <a:gd name="T36" fmla="*/ 0 w 331"/>
              <a:gd name="T37" fmla="*/ 38 h 444"/>
              <a:gd name="T38" fmla="*/ 0 w 331"/>
              <a:gd name="T39" fmla="*/ 13 h 444"/>
              <a:gd name="T40" fmla="*/ 0 w 331"/>
              <a:gd name="T41" fmla="*/ 0 h 444"/>
              <a:gd name="T42" fmla="*/ 38 w 331"/>
              <a:gd name="T43" fmla="*/ 0 h 444"/>
              <a:gd name="T44" fmla="*/ 89 w 331"/>
              <a:gd name="T45" fmla="*/ 13 h 444"/>
              <a:gd name="T46" fmla="*/ 140 w 331"/>
              <a:gd name="T47" fmla="*/ 38 h 444"/>
              <a:gd name="T48" fmla="*/ 191 w 331"/>
              <a:gd name="T49" fmla="*/ 64 h 444"/>
              <a:gd name="T50" fmla="*/ 242 w 331"/>
              <a:gd name="T51" fmla="*/ 114 h 444"/>
              <a:gd name="T52" fmla="*/ 280 w 331"/>
              <a:gd name="T53" fmla="*/ 152 h 444"/>
              <a:gd name="T54" fmla="*/ 306 w 331"/>
              <a:gd name="T55" fmla="*/ 203 h 444"/>
              <a:gd name="T56" fmla="*/ 318 w 331"/>
              <a:gd name="T57" fmla="*/ 254 h 444"/>
              <a:gd name="T58" fmla="*/ 331 w 331"/>
              <a:gd name="T59" fmla="*/ 292 h 444"/>
              <a:gd name="T60" fmla="*/ 331 w 331"/>
              <a:gd name="T61" fmla="*/ 317 h 444"/>
              <a:gd name="T62" fmla="*/ 331 w 331"/>
              <a:gd name="T63" fmla="*/ 330 h 444"/>
              <a:gd name="T64" fmla="*/ 331 w 331"/>
              <a:gd name="T65" fmla="*/ 355 h 444"/>
              <a:gd name="T66" fmla="*/ 331 w 331"/>
              <a:gd name="T67" fmla="*/ 368 h 444"/>
              <a:gd name="T68" fmla="*/ 331 w 331"/>
              <a:gd name="T69" fmla="*/ 380 h 444"/>
              <a:gd name="T70" fmla="*/ 331 w 331"/>
              <a:gd name="T71" fmla="*/ 393 h 444"/>
              <a:gd name="T72" fmla="*/ 318 w 331"/>
              <a:gd name="T73" fmla="*/ 40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444">
                <a:moveTo>
                  <a:pt x="318" y="406"/>
                </a:moveTo>
                <a:lnTo>
                  <a:pt x="318" y="418"/>
                </a:lnTo>
                <a:lnTo>
                  <a:pt x="306" y="431"/>
                </a:lnTo>
                <a:lnTo>
                  <a:pt x="280" y="444"/>
                </a:lnTo>
                <a:lnTo>
                  <a:pt x="267" y="444"/>
                </a:lnTo>
                <a:lnTo>
                  <a:pt x="255" y="444"/>
                </a:lnTo>
                <a:lnTo>
                  <a:pt x="242" y="431"/>
                </a:lnTo>
                <a:lnTo>
                  <a:pt x="229" y="418"/>
                </a:lnTo>
                <a:lnTo>
                  <a:pt x="216" y="393"/>
                </a:lnTo>
                <a:lnTo>
                  <a:pt x="191" y="368"/>
                </a:lnTo>
                <a:lnTo>
                  <a:pt x="166" y="330"/>
                </a:lnTo>
                <a:lnTo>
                  <a:pt x="140" y="292"/>
                </a:lnTo>
                <a:lnTo>
                  <a:pt x="115" y="254"/>
                </a:lnTo>
                <a:lnTo>
                  <a:pt x="89" y="203"/>
                </a:lnTo>
                <a:lnTo>
                  <a:pt x="64" y="165"/>
                </a:lnTo>
                <a:lnTo>
                  <a:pt x="51" y="127"/>
                </a:lnTo>
                <a:lnTo>
                  <a:pt x="26" y="89"/>
                </a:lnTo>
                <a:lnTo>
                  <a:pt x="13" y="64"/>
                </a:lnTo>
                <a:lnTo>
                  <a:pt x="0" y="38"/>
                </a:lnTo>
                <a:lnTo>
                  <a:pt x="0" y="13"/>
                </a:lnTo>
                <a:lnTo>
                  <a:pt x="0" y="0"/>
                </a:lnTo>
                <a:lnTo>
                  <a:pt x="38" y="0"/>
                </a:lnTo>
                <a:lnTo>
                  <a:pt x="89" y="13"/>
                </a:lnTo>
                <a:lnTo>
                  <a:pt x="140" y="38"/>
                </a:lnTo>
                <a:lnTo>
                  <a:pt x="191" y="64"/>
                </a:lnTo>
                <a:lnTo>
                  <a:pt x="242" y="114"/>
                </a:lnTo>
                <a:lnTo>
                  <a:pt x="280" y="152"/>
                </a:lnTo>
                <a:lnTo>
                  <a:pt x="306" y="203"/>
                </a:lnTo>
                <a:lnTo>
                  <a:pt x="318" y="254"/>
                </a:lnTo>
                <a:lnTo>
                  <a:pt x="331" y="292"/>
                </a:lnTo>
                <a:lnTo>
                  <a:pt x="331" y="317"/>
                </a:lnTo>
                <a:lnTo>
                  <a:pt x="331" y="330"/>
                </a:lnTo>
                <a:lnTo>
                  <a:pt x="331" y="355"/>
                </a:lnTo>
                <a:lnTo>
                  <a:pt x="331" y="368"/>
                </a:lnTo>
                <a:lnTo>
                  <a:pt x="331" y="380"/>
                </a:lnTo>
                <a:lnTo>
                  <a:pt x="331" y="393"/>
                </a:lnTo>
                <a:lnTo>
                  <a:pt x="318" y="406"/>
                </a:lnTo>
              </a:path>
            </a:pathLst>
          </a:custGeom>
          <a:solidFill>
            <a:srgbClr val="FF0000"/>
          </a:solidFill>
          <a:ln w="12700">
            <a:solidFill>
              <a:srgbClr val="000000"/>
            </a:solidFill>
            <a:round/>
          </a:ln>
        </p:spPr>
        <p:txBody>
          <a:bodyPr/>
          <a:lstStyle/>
          <a:p>
            <a:endParaRPr lang="zh-CN" altLang="en-US"/>
          </a:p>
        </p:txBody>
      </p:sp>
      <p:sp>
        <p:nvSpPr>
          <p:cNvPr id="85048" name="Freeform 56"/>
          <p:cNvSpPr>
            <a:spLocks noChangeArrowheads="1"/>
          </p:cNvSpPr>
          <p:nvPr/>
        </p:nvSpPr>
        <p:spPr bwMode="auto">
          <a:xfrm>
            <a:off x="6564313" y="2978151"/>
            <a:ext cx="266700" cy="472016"/>
          </a:xfrm>
          <a:custGeom>
            <a:avLst/>
            <a:gdLst>
              <a:gd name="T0" fmla="*/ 305 w 420"/>
              <a:gd name="T1" fmla="*/ 0 h 557"/>
              <a:gd name="T2" fmla="*/ 331 w 420"/>
              <a:gd name="T3" fmla="*/ 12 h 557"/>
              <a:gd name="T4" fmla="*/ 356 w 420"/>
              <a:gd name="T5" fmla="*/ 25 h 557"/>
              <a:gd name="T6" fmla="*/ 369 w 420"/>
              <a:gd name="T7" fmla="*/ 38 h 557"/>
              <a:gd name="T8" fmla="*/ 382 w 420"/>
              <a:gd name="T9" fmla="*/ 50 h 557"/>
              <a:gd name="T10" fmla="*/ 394 w 420"/>
              <a:gd name="T11" fmla="*/ 63 h 557"/>
              <a:gd name="T12" fmla="*/ 407 w 420"/>
              <a:gd name="T13" fmla="*/ 76 h 557"/>
              <a:gd name="T14" fmla="*/ 420 w 420"/>
              <a:gd name="T15" fmla="*/ 88 h 557"/>
              <a:gd name="T16" fmla="*/ 420 w 420"/>
              <a:gd name="T17" fmla="*/ 101 h 557"/>
              <a:gd name="T18" fmla="*/ 420 w 420"/>
              <a:gd name="T19" fmla="*/ 114 h 557"/>
              <a:gd name="T20" fmla="*/ 407 w 420"/>
              <a:gd name="T21" fmla="*/ 126 h 557"/>
              <a:gd name="T22" fmla="*/ 407 w 420"/>
              <a:gd name="T23" fmla="*/ 139 h 557"/>
              <a:gd name="T24" fmla="*/ 394 w 420"/>
              <a:gd name="T25" fmla="*/ 164 h 557"/>
              <a:gd name="T26" fmla="*/ 382 w 420"/>
              <a:gd name="T27" fmla="*/ 190 h 557"/>
              <a:gd name="T28" fmla="*/ 356 w 420"/>
              <a:gd name="T29" fmla="*/ 215 h 557"/>
              <a:gd name="T30" fmla="*/ 344 w 420"/>
              <a:gd name="T31" fmla="*/ 240 h 557"/>
              <a:gd name="T32" fmla="*/ 318 w 420"/>
              <a:gd name="T33" fmla="*/ 278 h 557"/>
              <a:gd name="T34" fmla="*/ 293 w 420"/>
              <a:gd name="T35" fmla="*/ 316 h 557"/>
              <a:gd name="T36" fmla="*/ 267 w 420"/>
              <a:gd name="T37" fmla="*/ 342 h 557"/>
              <a:gd name="T38" fmla="*/ 242 w 420"/>
              <a:gd name="T39" fmla="*/ 380 h 557"/>
              <a:gd name="T40" fmla="*/ 216 w 420"/>
              <a:gd name="T41" fmla="*/ 405 h 557"/>
              <a:gd name="T42" fmla="*/ 191 w 420"/>
              <a:gd name="T43" fmla="*/ 431 h 557"/>
              <a:gd name="T44" fmla="*/ 165 w 420"/>
              <a:gd name="T45" fmla="*/ 456 h 557"/>
              <a:gd name="T46" fmla="*/ 140 w 420"/>
              <a:gd name="T47" fmla="*/ 469 h 557"/>
              <a:gd name="T48" fmla="*/ 115 w 420"/>
              <a:gd name="T49" fmla="*/ 494 h 557"/>
              <a:gd name="T50" fmla="*/ 89 w 420"/>
              <a:gd name="T51" fmla="*/ 507 h 557"/>
              <a:gd name="T52" fmla="*/ 76 w 420"/>
              <a:gd name="T53" fmla="*/ 519 h 557"/>
              <a:gd name="T54" fmla="*/ 51 w 420"/>
              <a:gd name="T55" fmla="*/ 532 h 557"/>
              <a:gd name="T56" fmla="*/ 38 w 420"/>
              <a:gd name="T57" fmla="*/ 545 h 557"/>
              <a:gd name="T58" fmla="*/ 26 w 420"/>
              <a:gd name="T59" fmla="*/ 545 h 557"/>
              <a:gd name="T60" fmla="*/ 13 w 420"/>
              <a:gd name="T61" fmla="*/ 557 h 557"/>
              <a:gd name="T62" fmla="*/ 0 w 420"/>
              <a:gd name="T63" fmla="*/ 545 h 557"/>
              <a:gd name="T64" fmla="*/ 0 w 420"/>
              <a:gd name="T65" fmla="*/ 532 h 557"/>
              <a:gd name="T66" fmla="*/ 13 w 420"/>
              <a:gd name="T67" fmla="*/ 519 h 557"/>
              <a:gd name="T68" fmla="*/ 13 w 420"/>
              <a:gd name="T69" fmla="*/ 494 h 557"/>
              <a:gd name="T70" fmla="*/ 26 w 420"/>
              <a:gd name="T71" fmla="*/ 481 h 557"/>
              <a:gd name="T72" fmla="*/ 38 w 420"/>
              <a:gd name="T73" fmla="*/ 456 h 557"/>
              <a:gd name="T74" fmla="*/ 51 w 420"/>
              <a:gd name="T75" fmla="*/ 431 h 557"/>
              <a:gd name="T76" fmla="*/ 115 w 420"/>
              <a:gd name="T77" fmla="*/ 354 h 557"/>
              <a:gd name="T78" fmla="*/ 140 w 420"/>
              <a:gd name="T79" fmla="*/ 304 h 557"/>
              <a:gd name="T80" fmla="*/ 165 w 420"/>
              <a:gd name="T81" fmla="*/ 266 h 557"/>
              <a:gd name="T82" fmla="*/ 191 w 420"/>
              <a:gd name="T83" fmla="*/ 228 h 557"/>
              <a:gd name="T84" fmla="*/ 204 w 420"/>
              <a:gd name="T85" fmla="*/ 190 h 557"/>
              <a:gd name="T86" fmla="*/ 229 w 420"/>
              <a:gd name="T87" fmla="*/ 152 h 557"/>
              <a:gd name="T88" fmla="*/ 229 w 420"/>
              <a:gd name="T89" fmla="*/ 126 h 557"/>
              <a:gd name="T90" fmla="*/ 242 w 420"/>
              <a:gd name="T91" fmla="*/ 101 h 557"/>
              <a:gd name="T92" fmla="*/ 242 w 420"/>
              <a:gd name="T93" fmla="*/ 88 h 557"/>
              <a:gd name="T94" fmla="*/ 229 w 420"/>
              <a:gd name="T95" fmla="*/ 63 h 557"/>
              <a:gd name="T96" fmla="*/ 216 w 420"/>
              <a:gd name="T97" fmla="*/ 50 h 557"/>
              <a:gd name="T98" fmla="*/ 216 w 420"/>
              <a:gd name="T99" fmla="*/ 38 h 557"/>
              <a:gd name="T100" fmla="*/ 204 w 420"/>
              <a:gd name="T101" fmla="*/ 25 h 557"/>
              <a:gd name="T102" fmla="*/ 204 w 420"/>
              <a:gd name="T103" fmla="*/ 12 h 557"/>
              <a:gd name="T104" fmla="*/ 216 w 420"/>
              <a:gd name="T105" fmla="*/ 12 h 557"/>
              <a:gd name="T106" fmla="*/ 229 w 420"/>
              <a:gd name="T107" fmla="*/ 0 h 557"/>
              <a:gd name="T108" fmla="*/ 255 w 420"/>
              <a:gd name="T109" fmla="*/ 0 h 557"/>
              <a:gd name="T110" fmla="*/ 280 w 420"/>
              <a:gd name="T111" fmla="*/ 0 h 557"/>
              <a:gd name="T112" fmla="*/ 293 w 420"/>
              <a:gd name="T113" fmla="*/ 0 h 557"/>
              <a:gd name="T114" fmla="*/ 305 w 420"/>
              <a:gd name="T11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557">
                <a:moveTo>
                  <a:pt x="305" y="0"/>
                </a:moveTo>
                <a:lnTo>
                  <a:pt x="331" y="12"/>
                </a:lnTo>
                <a:lnTo>
                  <a:pt x="356" y="25"/>
                </a:lnTo>
                <a:lnTo>
                  <a:pt x="369" y="38"/>
                </a:lnTo>
                <a:lnTo>
                  <a:pt x="382" y="50"/>
                </a:lnTo>
                <a:lnTo>
                  <a:pt x="394" y="63"/>
                </a:lnTo>
                <a:lnTo>
                  <a:pt x="407" y="76"/>
                </a:lnTo>
                <a:lnTo>
                  <a:pt x="420" y="88"/>
                </a:lnTo>
                <a:lnTo>
                  <a:pt x="420" y="101"/>
                </a:lnTo>
                <a:lnTo>
                  <a:pt x="420" y="114"/>
                </a:lnTo>
                <a:lnTo>
                  <a:pt x="407" y="126"/>
                </a:lnTo>
                <a:lnTo>
                  <a:pt x="407" y="139"/>
                </a:lnTo>
                <a:lnTo>
                  <a:pt x="394" y="164"/>
                </a:lnTo>
                <a:lnTo>
                  <a:pt x="382" y="190"/>
                </a:lnTo>
                <a:lnTo>
                  <a:pt x="356" y="215"/>
                </a:lnTo>
                <a:lnTo>
                  <a:pt x="344" y="240"/>
                </a:lnTo>
                <a:lnTo>
                  <a:pt x="318" y="278"/>
                </a:lnTo>
                <a:lnTo>
                  <a:pt x="293" y="316"/>
                </a:lnTo>
                <a:lnTo>
                  <a:pt x="267" y="342"/>
                </a:lnTo>
                <a:lnTo>
                  <a:pt x="242" y="380"/>
                </a:lnTo>
                <a:lnTo>
                  <a:pt x="216" y="405"/>
                </a:lnTo>
                <a:lnTo>
                  <a:pt x="191" y="431"/>
                </a:lnTo>
                <a:lnTo>
                  <a:pt x="165" y="456"/>
                </a:lnTo>
                <a:lnTo>
                  <a:pt x="140" y="469"/>
                </a:lnTo>
                <a:lnTo>
                  <a:pt x="115" y="494"/>
                </a:lnTo>
                <a:lnTo>
                  <a:pt x="89" y="507"/>
                </a:lnTo>
                <a:lnTo>
                  <a:pt x="76" y="519"/>
                </a:lnTo>
                <a:lnTo>
                  <a:pt x="51" y="532"/>
                </a:lnTo>
                <a:lnTo>
                  <a:pt x="38" y="545"/>
                </a:lnTo>
                <a:lnTo>
                  <a:pt x="26" y="545"/>
                </a:lnTo>
                <a:lnTo>
                  <a:pt x="13" y="557"/>
                </a:lnTo>
                <a:lnTo>
                  <a:pt x="0" y="545"/>
                </a:lnTo>
                <a:lnTo>
                  <a:pt x="0" y="532"/>
                </a:lnTo>
                <a:lnTo>
                  <a:pt x="13" y="519"/>
                </a:lnTo>
                <a:lnTo>
                  <a:pt x="13" y="494"/>
                </a:lnTo>
                <a:lnTo>
                  <a:pt x="26" y="481"/>
                </a:lnTo>
                <a:lnTo>
                  <a:pt x="38" y="456"/>
                </a:lnTo>
                <a:lnTo>
                  <a:pt x="51" y="431"/>
                </a:lnTo>
                <a:lnTo>
                  <a:pt x="115" y="354"/>
                </a:lnTo>
                <a:lnTo>
                  <a:pt x="140" y="304"/>
                </a:lnTo>
                <a:lnTo>
                  <a:pt x="165" y="266"/>
                </a:lnTo>
                <a:lnTo>
                  <a:pt x="191" y="228"/>
                </a:lnTo>
                <a:lnTo>
                  <a:pt x="204" y="190"/>
                </a:lnTo>
                <a:lnTo>
                  <a:pt x="229" y="152"/>
                </a:lnTo>
                <a:lnTo>
                  <a:pt x="229" y="126"/>
                </a:lnTo>
                <a:lnTo>
                  <a:pt x="242" y="101"/>
                </a:lnTo>
                <a:lnTo>
                  <a:pt x="242" y="88"/>
                </a:lnTo>
                <a:lnTo>
                  <a:pt x="229" y="63"/>
                </a:lnTo>
                <a:lnTo>
                  <a:pt x="216" y="50"/>
                </a:lnTo>
                <a:lnTo>
                  <a:pt x="216" y="38"/>
                </a:lnTo>
                <a:lnTo>
                  <a:pt x="204" y="25"/>
                </a:lnTo>
                <a:lnTo>
                  <a:pt x="204" y="12"/>
                </a:lnTo>
                <a:lnTo>
                  <a:pt x="216" y="12"/>
                </a:lnTo>
                <a:lnTo>
                  <a:pt x="229" y="0"/>
                </a:lnTo>
                <a:lnTo>
                  <a:pt x="255" y="0"/>
                </a:lnTo>
                <a:lnTo>
                  <a:pt x="280" y="0"/>
                </a:lnTo>
                <a:lnTo>
                  <a:pt x="293" y="0"/>
                </a:lnTo>
                <a:lnTo>
                  <a:pt x="305" y="0"/>
                </a:lnTo>
              </a:path>
            </a:pathLst>
          </a:custGeom>
          <a:solidFill>
            <a:srgbClr val="FF0000"/>
          </a:solidFill>
          <a:ln w="12700">
            <a:solidFill>
              <a:srgbClr val="000000"/>
            </a:solidFill>
            <a:round/>
          </a:ln>
        </p:spPr>
        <p:txBody>
          <a:bodyPr/>
          <a:lstStyle/>
          <a:p>
            <a:endParaRPr lang="zh-CN" altLang="en-US"/>
          </a:p>
        </p:txBody>
      </p:sp>
      <p:sp>
        <p:nvSpPr>
          <p:cNvPr id="85049" name="Freeform 57"/>
          <p:cNvSpPr>
            <a:spLocks noChangeArrowheads="1"/>
          </p:cNvSpPr>
          <p:nvPr/>
        </p:nvSpPr>
        <p:spPr bwMode="auto">
          <a:xfrm>
            <a:off x="6669088" y="3075517"/>
            <a:ext cx="550862" cy="203200"/>
          </a:xfrm>
          <a:custGeom>
            <a:avLst/>
            <a:gdLst>
              <a:gd name="T0" fmla="*/ 420 w 866"/>
              <a:gd name="T1" fmla="*/ 88 h 240"/>
              <a:gd name="T2" fmla="*/ 471 w 866"/>
              <a:gd name="T3" fmla="*/ 63 h 240"/>
              <a:gd name="T4" fmla="*/ 522 w 866"/>
              <a:gd name="T5" fmla="*/ 50 h 240"/>
              <a:gd name="T6" fmla="*/ 573 w 866"/>
              <a:gd name="T7" fmla="*/ 38 h 240"/>
              <a:gd name="T8" fmla="*/ 611 w 866"/>
              <a:gd name="T9" fmla="*/ 25 h 240"/>
              <a:gd name="T10" fmla="*/ 637 w 866"/>
              <a:gd name="T11" fmla="*/ 12 h 240"/>
              <a:gd name="T12" fmla="*/ 662 w 866"/>
              <a:gd name="T13" fmla="*/ 12 h 240"/>
              <a:gd name="T14" fmla="*/ 687 w 866"/>
              <a:gd name="T15" fmla="*/ 0 h 240"/>
              <a:gd name="T16" fmla="*/ 700 w 866"/>
              <a:gd name="T17" fmla="*/ 0 h 240"/>
              <a:gd name="T18" fmla="*/ 713 w 866"/>
              <a:gd name="T19" fmla="*/ 0 h 240"/>
              <a:gd name="T20" fmla="*/ 738 w 866"/>
              <a:gd name="T21" fmla="*/ 0 h 240"/>
              <a:gd name="T22" fmla="*/ 764 w 866"/>
              <a:gd name="T23" fmla="*/ 12 h 240"/>
              <a:gd name="T24" fmla="*/ 802 w 866"/>
              <a:gd name="T25" fmla="*/ 12 h 240"/>
              <a:gd name="T26" fmla="*/ 840 w 866"/>
              <a:gd name="T27" fmla="*/ 25 h 240"/>
              <a:gd name="T28" fmla="*/ 853 w 866"/>
              <a:gd name="T29" fmla="*/ 38 h 240"/>
              <a:gd name="T30" fmla="*/ 866 w 866"/>
              <a:gd name="T31" fmla="*/ 50 h 240"/>
              <a:gd name="T32" fmla="*/ 866 w 866"/>
              <a:gd name="T33" fmla="*/ 63 h 240"/>
              <a:gd name="T34" fmla="*/ 866 w 866"/>
              <a:gd name="T35" fmla="*/ 76 h 240"/>
              <a:gd name="T36" fmla="*/ 866 w 866"/>
              <a:gd name="T37" fmla="*/ 88 h 240"/>
              <a:gd name="T38" fmla="*/ 853 w 866"/>
              <a:gd name="T39" fmla="*/ 101 h 240"/>
              <a:gd name="T40" fmla="*/ 827 w 866"/>
              <a:gd name="T41" fmla="*/ 101 h 240"/>
              <a:gd name="T42" fmla="*/ 815 w 866"/>
              <a:gd name="T43" fmla="*/ 114 h 240"/>
              <a:gd name="T44" fmla="*/ 789 w 866"/>
              <a:gd name="T45" fmla="*/ 114 h 240"/>
              <a:gd name="T46" fmla="*/ 764 w 866"/>
              <a:gd name="T47" fmla="*/ 126 h 240"/>
              <a:gd name="T48" fmla="*/ 726 w 866"/>
              <a:gd name="T49" fmla="*/ 126 h 240"/>
              <a:gd name="T50" fmla="*/ 687 w 866"/>
              <a:gd name="T51" fmla="*/ 139 h 240"/>
              <a:gd name="T52" fmla="*/ 637 w 866"/>
              <a:gd name="T53" fmla="*/ 152 h 240"/>
              <a:gd name="T54" fmla="*/ 573 w 866"/>
              <a:gd name="T55" fmla="*/ 164 h 240"/>
              <a:gd name="T56" fmla="*/ 509 w 866"/>
              <a:gd name="T57" fmla="*/ 177 h 240"/>
              <a:gd name="T58" fmla="*/ 446 w 866"/>
              <a:gd name="T59" fmla="*/ 190 h 240"/>
              <a:gd name="T60" fmla="*/ 382 w 866"/>
              <a:gd name="T61" fmla="*/ 190 h 240"/>
              <a:gd name="T62" fmla="*/ 331 w 866"/>
              <a:gd name="T63" fmla="*/ 202 h 240"/>
              <a:gd name="T64" fmla="*/ 293 w 866"/>
              <a:gd name="T65" fmla="*/ 215 h 240"/>
              <a:gd name="T66" fmla="*/ 255 w 866"/>
              <a:gd name="T67" fmla="*/ 215 h 240"/>
              <a:gd name="T68" fmla="*/ 217 w 866"/>
              <a:gd name="T69" fmla="*/ 215 h 240"/>
              <a:gd name="T70" fmla="*/ 191 w 866"/>
              <a:gd name="T71" fmla="*/ 215 h 240"/>
              <a:gd name="T72" fmla="*/ 179 w 866"/>
              <a:gd name="T73" fmla="*/ 215 h 240"/>
              <a:gd name="T74" fmla="*/ 166 w 866"/>
              <a:gd name="T75" fmla="*/ 215 h 240"/>
              <a:gd name="T76" fmla="*/ 140 w 866"/>
              <a:gd name="T77" fmla="*/ 215 h 240"/>
              <a:gd name="T78" fmla="*/ 128 w 866"/>
              <a:gd name="T79" fmla="*/ 228 h 240"/>
              <a:gd name="T80" fmla="*/ 102 w 866"/>
              <a:gd name="T81" fmla="*/ 228 h 240"/>
              <a:gd name="T82" fmla="*/ 51 w 866"/>
              <a:gd name="T83" fmla="*/ 228 h 240"/>
              <a:gd name="T84" fmla="*/ 0 w 866"/>
              <a:gd name="T85" fmla="*/ 240 h 240"/>
              <a:gd name="T86" fmla="*/ 39 w 866"/>
              <a:gd name="T87" fmla="*/ 152 h 240"/>
              <a:gd name="T88" fmla="*/ 77 w 866"/>
              <a:gd name="T89" fmla="*/ 152 h 240"/>
              <a:gd name="T90" fmla="*/ 115 w 866"/>
              <a:gd name="T91" fmla="*/ 152 h 240"/>
              <a:gd name="T92" fmla="*/ 153 w 866"/>
              <a:gd name="T93" fmla="*/ 139 h 240"/>
              <a:gd name="T94" fmla="*/ 204 w 866"/>
              <a:gd name="T95" fmla="*/ 139 h 240"/>
              <a:gd name="T96" fmla="*/ 255 w 866"/>
              <a:gd name="T97" fmla="*/ 126 h 240"/>
              <a:gd name="T98" fmla="*/ 306 w 866"/>
              <a:gd name="T99" fmla="*/ 114 h 240"/>
              <a:gd name="T100" fmla="*/ 357 w 866"/>
              <a:gd name="T101" fmla="*/ 101 h 240"/>
              <a:gd name="T102" fmla="*/ 420 w 866"/>
              <a:gd name="T103" fmla="*/ 8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6" h="240">
                <a:moveTo>
                  <a:pt x="420" y="88"/>
                </a:moveTo>
                <a:lnTo>
                  <a:pt x="471" y="63"/>
                </a:lnTo>
                <a:lnTo>
                  <a:pt x="522" y="50"/>
                </a:lnTo>
                <a:lnTo>
                  <a:pt x="573" y="38"/>
                </a:lnTo>
                <a:lnTo>
                  <a:pt x="611" y="25"/>
                </a:lnTo>
                <a:lnTo>
                  <a:pt x="637" y="12"/>
                </a:lnTo>
                <a:lnTo>
                  <a:pt x="662" y="12"/>
                </a:lnTo>
                <a:lnTo>
                  <a:pt x="687" y="0"/>
                </a:lnTo>
                <a:lnTo>
                  <a:pt x="700" y="0"/>
                </a:lnTo>
                <a:lnTo>
                  <a:pt x="713" y="0"/>
                </a:lnTo>
                <a:lnTo>
                  <a:pt x="738" y="0"/>
                </a:lnTo>
                <a:lnTo>
                  <a:pt x="764" y="12"/>
                </a:lnTo>
                <a:lnTo>
                  <a:pt x="802" y="12"/>
                </a:lnTo>
                <a:lnTo>
                  <a:pt x="840" y="25"/>
                </a:lnTo>
                <a:lnTo>
                  <a:pt x="853" y="38"/>
                </a:lnTo>
                <a:lnTo>
                  <a:pt x="866" y="50"/>
                </a:lnTo>
                <a:lnTo>
                  <a:pt x="866" y="63"/>
                </a:lnTo>
                <a:lnTo>
                  <a:pt x="866" y="76"/>
                </a:lnTo>
                <a:lnTo>
                  <a:pt x="866" y="88"/>
                </a:lnTo>
                <a:lnTo>
                  <a:pt x="853" y="101"/>
                </a:lnTo>
                <a:lnTo>
                  <a:pt x="827" y="101"/>
                </a:lnTo>
                <a:lnTo>
                  <a:pt x="815" y="114"/>
                </a:lnTo>
                <a:lnTo>
                  <a:pt x="789" y="114"/>
                </a:lnTo>
                <a:lnTo>
                  <a:pt x="764" y="126"/>
                </a:lnTo>
                <a:lnTo>
                  <a:pt x="726" y="126"/>
                </a:lnTo>
                <a:lnTo>
                  <a:pt x="687" y="139"/>
                </a:lnTo>
                <a:lnTo>
                  <a:pt x="637" y="152"/>
                </a:lnTo>
                <a:lnTo>
                  <a:pt x="573" y="164"/>
                </a:lnTo>
                <a:lnTo>
                  <a:pt x="509" y="177"/>
                </a:lnTo>
                <a:lnTo>
                  <a:pt x="446" y="190"/>
                </a:lnTo>
                <a:lnTo>
                  <a:pt x="382" y="190"/>
                </a:lnTo>
                <a:lnTo>
                  <a:pt x="331" y="202"/>
                </a:lnTo>
                <a:lnTo>
                  <a:pt x="293" y="215"/>
                </a:lnTo>
                <a:lnTo>
                  <a:pt x="255" y="215"/>
                </a:lnTo>
                <a:lnTo>
                  <a:pt x="217" y="215"/>
                </a:lnTo>
                <a:lnTo>
                  <a:pt x="191" y="215"/>
                </a:lnTo>
                <a:lnTo>
                  <a:pt x="179" y="215"/>
                </a:lnTo>
                <a:lnTo>
                  <a:pt x="166" y="215"/>
                </a:lnTo>
                <a:lnTo>
                  <a:pt x="140" y="215"/>
                </a:lnTo>
                <a:lnTo>
                  <a:pt x="128" y="228"/>
                </a:lnTo>
                <a:lnTo>
                  <a:pt x="102" y="228"/>
                </a:lnTo>
                <a:lnTo>
                  <a:pt x="51" y="228"/>
                </a:lnTo>
                <a:lnTo>
                  <a:pt x="0" y="240"/>
                </a:lnTo>
                <a:lnTo>
                  <a:pt x="39" y="152"/>
                </a:lnTo>
                <a:lnTo>
                  <a:pt x="77" y="152"/>
                </a:lnTo>
                <a:lnTo>
                  <a:pt x="115" y="152"/>
                </a:lnTo>
                <a:lnTo>
                  <a:pt x="153" y="139"/>
                </a:lnTo>
                <a:lnTo>
                  <a:pt x="204" y="139"/>
                </a:lnTo>
                <a:lnTo>
                  <a:pt x="255" y="126"/>
                </a:lnTo>
                <a:lnTo>
                  <a:pt x="306" y="114"/>
                </a:lnTo>
                <a:lnTo>
                  <a:pt x="357" y="101"/>
                </a:lnTo>
                <a:lnTo>
                  <a:pt x="420" y="88"/>
                </a:lnTo>
              </a:path>
            </a:pathLst>
          </a:custGeom>
          <a:solidFill>
            <a:srgbClr val="FF0000"/>
          </a:solidFill>
          <a:ln w="12700">
            <a:solidFill>
              <a:srgbClr val="000000"/>
            </a:solidFill>
            <a:round/>
          </a:ln>
        </p:spPr>
        <p:txBody>
          <a:bodyPr/>
          <a:lstStyle/>
          <a:p>
            <a:endParaRPr lang="zh-CN" altLang="en-US"/>
          </a:p>
        </p:txBody>
      </p:sp>
      <p:sp>
        <p:nvSpPr>
          <p:cNvPr id="85051" name="Freeform 59"/>
          <p:cNvSpPr>
            <a:spLocks noChangeArrowheads="1"/>
          </p:cNvSpPr>
          <p:nvPr/>
        </p:nvSpPr>
        <p:spPr bwMode="auto">
          <a:xfrm>
            <a:off x="6451601" y="3397251"/>
            <a:ext cx="969963" cy="268816"/>
          </a:xfrm>
          <a:custGeom>
            <a:avLst/>
            <a:gdLst>
              <a:gd name="T0" fmla="*/ 1196 w 1527"/>
              <a:gd name="T1" fmla="*/ 25 h 317"/>
              <a:gd name="T2" fmla="*/ 1259 w 1527"/>
              <a:gd name="T3" fmla="*/ 13 h 317"/>
              <a:gd name="T4" fmla="*/ 1298 w 1527"/>
              <a:gd name="T5" fmla="*/ 0 h 317"/>
              <a:gd name="T6" fmla="*/ 1336 w 1527"/>
              <a:gd name="T7" fmla="*/ 0 h 317"/>
              <a:gd name="T8" fmla="*/ 1361 w 1527"/>
              <a:gd name="T9" fmla="*/ 0 h 317"/>
              <a:gd name="T10" fmla="*/ 1387 w 1527"/>
              <a:gd name="T11" fmla="*/ 13 h 317"/>
              <a:gd name="T12" fmla="*/ 1450 w 1527"/>
              <a:gd name="T13" fmla="*/ 38 h 317"/>
              <a:gd name="T14" fmla="*/ 1488 w 1527"/>
              <a:gd name="T15" fmla="*/ 63 h 317"/>
              <a:gd name="T16" fmla="*/ 1514 w 1527"/>
              <a:gd name="T17" fmla="*/ 76 h 317"/>
              <a:gd name="T18" fmla="*/ 1527 w 1527"/>
              <a:gd name="T19" fmla="*/ 89 h 317"/>
              <a:gd name="T20" fmla="*/ 1527 w 1527"/>
              <a:gd name="T21" fmla="*/ 114 h 317"/>
              <a:gd name="T22" fmla="*/ 1501 w 1527"/>
              <a:gd name="T23" fmla="*/ 152 h 317"/>
              <a:gd name="T24" fmla="*/ 1463 w 1527"/>
              <a:gd name="T25" fmla="*/ 165 h 317"/>
              <a:gd name="T26" fmla="*/ 1399 w 1527"/>
              <a:gd name="T27" fmla="*/ 165 h 317"/>
              <a:gd name="T28" fmla="*/ 1323 w 1527"/>
              <a:gd name="T29" fmla="*/ 165 h 317"/>
              <a:gd name="T30" fmla="*/ 1234 w 1527"/>
              <a:gd name="T31" fmla="*/ 177 h 317"/>
              <a:gd name="T32" fmla="*/ 1132 w 1527"/>
              <a:gd name="T33" fmla="*/ 177 h 317"/>
              <a:gd name="T34" fmla="*/ 1056 w 1527"/>
              <a:gd name="T35" fmla="*/ 190 h 317"/>
              <a:gd name="T36" fmla="*/ 980 w 1527"/>
              <a:gd name="T37" fmla="*/ 190 h 317"/>
              <a:gd name="T38" fmla="*/ 929 w 1527"/>
              <a:gd name="T39" fmla="*/ 203 h 317"/>
              <a:gd name="T40" fmla="*/ 878 w 1527"/>
              <a:gd name="T41" fmla="*/ 203 h 317"/>
              <a:gd name="T42" fmla="*/ 852 w 1527"/>
              <a:gd name="T43" fmla="*/ 203 h 317"/>
              <a:gd name="T44" fmla="*/ 827 w 1527"/>
              <a:gd name="T45" fmla="*/ 203 h 317"/>
              <a:gd name="T46" fmla="*/ 801 w 1527"/>
              <a:gd name="T47" fmla="*/ 203 h 317"/>
              <a:gd name="T48" fmla="*/ 738 w 1527"/>
              <a:gd name="T49" fmla="*/ 215 h 317"/>
              <a:gd name="T50" fmla="*/ 649 w 1527"/>
              <a:gd name="T51" fmla="*/ 241 h 317"/>
              <a:gd name="T52" fmla="*/ 522 w 1527"/>
              <a:gd name="T53" fmla="*/ 266 h 317"/>
              <a:gd name="T54" fmla="*/ 382 w 1527"/>
              <a:gd name="T55" fmla="*/ 291 h 317"/>
              <a:gd name="T56" fmla="*/ 280 w 1527"/>
              <a:gd name="T57" fmla="*/ 304 h 317"/>
              <a:gd name="T58" fmla="*/ 191 w 1527"/>
              <a:gd name="T59" fmla="*/ 317 h 317"/>
              <a:gd name="T60" fmla="*/ 140 w 1527"/>
              <a:gd name="T61" fmla="*/ 317 h 317"/>
              <a:gd name="T62" fmla="*/ 102 w 1527"/>
              <a:gd name="T63" fmla="*/ 317 h 317"/>
              <a:gd name="T64" fmla="*/ 64 w 1527"/>
              <a:gd name="T65" fmla="*/ 291 h 317"/>
              <a:gd name="T66" fmla="*/ 25 w 1527"/>
              <a:gd name="T67" fmla="*/ 266 h 317"/>
              <a:gd name="T68" fmla="*/ 0 w 1527"/>
              <a:gd name="T69" fmla="*/ 215 h 317"/>
              <a:gd name="T70" fmla="*/ 102 w 1527"/>
              <a:gd name="T71" fmla="*/ 215 h 317"/>
              <a:gd name="T72" fmla="*/ 242 w 1527"/>
              <a:gd name="T73" fmla="*/ 203 h 317"/>
              <a:gd name="T74" fmla="*/ 394 w 1527"/>
              <a:gd name="T75" fmla="*/ 177 h 317"/>
              <a:gd name="T76" fmla="*/ 598 w 1527"/>
              <a:gd name="T77" fmla="*/ 139 h 317"/>
              <a:gd name="T78" fmla="*/ 789 w 1527"/>
              <a:gd name="T79" fmla="*/ 101 h 317"/>
              <a:gd name="T80" fmla="*/ 941 w 1527"/>
              <a:gd name="T81" fmla="*/ 76 h 317"/>
              <a:gd name="T82" fmla="*/ 1069 w 1527"/>
              <a:gd name="T83" fmla="*/ 51 h 317"/>
              <a:gd name="T84" fmla="*/ 1158 w 1527"/>
              <a:gd name="T85" fmla="*/ 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317">
                <a:moveTo>
                  <a:pt x="1158" y="38"/>
                </a:moveTo>
                <a:lnTo>
                  <a:pt x="1196" y="25"/>
                </a:lnTo>
                <a:lnTo>
                  <a:pt x="1221" y="13"/>
                </a:lnTo>
                <a:lnTo>
                  <a:pt x="1259" y="13"/>
                </a:lnTo>
                <a:lnTo>
                  <a:pt x="1285" y="13"/>
                </a:lnTo>
                <a:lnTo>
                  <a:pt x="1298" y="0"/>
                </a:lnTo>
                <a:lnTo>
                  <a:pt x="1323" y="0"/>
                </a:lnTo>
                <a:lnTo>
                  <a:pt x="1336" y="0"/>
                </a:lnTo>
                <a:lnTo>
                  <a:pt x="1349" y="0"/>
                </a:lnTo>
                <a:lnTo>
                  <a:pt x="1361" y="0"/>
                </a:lnTo>
                <a:lnTo>
                  <a:pt x="1374" y="0"/>
                </a:lnTo>
                <a:lnTo>
                  <a:pt x="1387" y="13"/>
                </a:lnTo>
                <a:lnTo>
                  <a:pt x="1412" y="13"/>
                </a:lnTo>
                <a:lnTo>
                  <a:pt x="1450" y="38"/>
                </a:lnTo>
                <a:lnTo>
                  <a:pt x="1476" y="51"/>
                </a:lnTo>
                <a:lnTo>
                  <a:pt x="1488" y="63"/>
                </a:lnTo>
                <a:lnTo>
                  <a:pt x="1501" y="63"/>
                </a:lnTo>
                <a:lnTo>
                  <a:pt x="1514" y="76"/>
                </a:lnTo>
                <a:lnTo>
                  <a:pt x="1514" y="89"/>
                </a:lnTo>
                <a:lnTo>
                  <a:pt x="1527" y="89"/>
                </a:lnTo>
                <a:lnTo>
                  <a:pt x="1527" y="101"/>
                </a:lnTo>
                <a:lnTo>
                  <a:pt x="1527" y="114"/>
                </a:lnTo>
                <a:lnTo>
                  <a:pt x="1527" y="127"/>
                </a:lnTo>
                <a:lnTo>
                  <a:pt x="1501" y="152"/>
                </a:lnTo>
                <a:lnTo>
                  <a:pt x="1476" y="152"/>
                </a:lnTo>
                <a:lnTo>
                  <a:pt x="1463" y="165"/>
                </a:lnTo>
                <a:lnTo>
                  <a:pt x="1438" y="165"/>
                </a:lnTo>
                <a:lnTo>
                  <a:pt x="1399" y="165"/>
                </a:lnTo>
                <a:lnTo>
                  <a:pt x="1361" y="165"/>
                </a:lnTo>
                <a:lnTo>
                  <a:pt x="1323" y="165"/>
                </a:lnTo>
                <a:lnTo>
                  <a:pt x="1285" y="165"/>
                </a:lnTo>
                <a:lnTo>
                  <a:pt x="1234" y="177"/>
                </a:lnTo>
                <a:lnTo>
                  <a:pt x="1183" y="177"/>
                </a:lnTo>
                <a:lnTo>
                  <a:pt x="1132" y="177"/>
                </a:lnTo>
                <a:lnTo>
                  <a:pt x="1094" y="177"/>
                </a:lnTo>
                <a:lnTo>
                  <a:pt x="1056" y="190"/>
                </a:lnTo>
                <a:lnTo>
                  <a:pt x="1018" y="190"/>
                </a:lnTo>
                <a:lnTo>
                  <a:pt x="980" y="190"/>
                </a:lnTo>
                <a:lnTo>
                  <a:pt x="954" y="190"/>
                </a:lnTo>
                <a:lnTo>
                  <a:pt x="929" y="203"/>
                </a:lnTo>
                <a:lnTo>
                  <a:pt x="903" y="203"/>
                </a:lnTo>
                <a:lnTo>
                  <a:pt x="878" y="203"/>
                </a:lnTo>
                <a:lnTo>
                  <a:pt x="865" y="203"/>
                </a:lnTo>
                <a:lnTo>
                  <a:pt x="852" y="203"/>
                </a:lnTo>
                <a:lnTo>
                  <a:pt x="840" y="203"/>
                </a:lnTo>
                <a:lnTo>
                  <a:pt x="827" y="203"/>
                </a:lnTo>
                <a:lnTo>
                  <a:pt x="814" y="203"/>
                </a:lnTo>
                <a:lnTo>
                  <a:pt x="801" y="203"/>
                </a:lnTo>
                <a:lnTo>
                  <a:pt x="776" y="215"/>
                </a:lnTo>
                <a:lnTo>
                  <a:pt x="738" y="215"/>
                </a:lnTo>
                <a:lnTo>
                  <a:pt x="700" y="228"/>
                </a:lnTo>
                <a:lnTo>
                  <a:pt x="649" y="241"/>
                </a:lnTo>
                <a:lnTo>
                  <a:pt x="585" y="253"/>
                </a:lnTo>
                <a:lnTo>
                  <a:pt x="522" y="266"/>
                </a:lnTo>
                <a:lnTo>
                  <a:pt x="445" y="279"/>
                </a:lnTo>
                <a:lnTo>
                  <a:pt x="382" y="291"/>
                </a:lnTo>
                <a:lnTo>
                  <a:pt x="331" y="291"/>
                </a:lnTo>
                <a:lnTo>
                  <a:pt x="280" y="304"/>
                </a:lnTo>
                <a:lnTo>
                  <a:pt x="229" y="304"/>
                </a:lnTo>
                <a:lnTo>
                  <a:pt x="191" y="317"/>
                </a:lnTo>
                <a:lnTo>
                  <a:pt x="165" y="317"/>
                </a:lnTo>
                <a:lnTo>
                  <a:pt x="140" y="317"/>
                </a:lnTo>
                <a:lnTo>
                  <a:pt x="114" y="317"/>
                </a:lnTo>
                <a:lnTo>
                  <a:pt x="102" y="317"/>
                </a:lnTo>
                <a:lnTo>
                  <a:pt x="76" y="304"/>
                </a:lnTo>
                <a:lnTo>
                  <a:pt x="64" y="291"/>
                </a:lnTo>
                <a:lnTo>
                  <a:pt x="38" y="279"/>
                </a:lnTo>
                <a:lnTo>
                  <a:pt x="25" y="266"/>
                </a:lnTo>
                <a:lnTo>
                  <a:pt x="13" y="241"/>
                </a:lnTo>
                <a:lnTo>
                  <a:pt x="0" y="215"/>
                </a:lnTo>
                <a:lnTo>
                  <a:pt x="51" y="215"/>
                </a:lnTo>
                <a:lnTo>
                  <a:pt x="102" y="215"/>
                </a:lnTo>
                <a:lnTo>
                  <a:pt x="165" y="203"/>
                </a:lnTo>
                <a:lnTo>
                  <a:pt x="242" y="203"/>
                </a:lnTo>
                <a:lnTo>
                  <a:pt x="318" y="190"/>
                </a:lnTo>
                <a:lnTo>
                  <a:pt x="394" y="177"/>
                </a:lnTo>
                <a:lnTo>
                  <a:pt x="496" y="152"/>
                </a:lnTo>
                <a:lnTo>
                  <a:pt x="598" y="139"/>
                </a:lnTo>
                <a:lnTo>
                  <a:pt x="700" y="114"/>
                </a:lnTo>
                <a:lnTo>
                  <a:pt x="789" y="101"/>
                </a:lnTo>
                <a:lnTo>
                  <a:pt x="865" y="89"/>
                </a:lnTo>
                <a:lnTo>
                  <a:pt x="941" y="76"/>
                </a:lnTo>
                <a:lnTo>
                  <a:pt x="1005" y="63"/>
                </a:lnTo>
                <a:lnTo>
                  <a:pt x="1069" y="51"/>
                </a:lnTo>
                <a:lnTo>
                  <a:pt x="1120" y="38"/>
                </a:lnTo>
                <a:lnTo>
                  <a:pt x="1158" y="38"/>
                </a:lnTo>
              </a:path>
            </a:pathLst>
          </a:custGeom>
          <a:solidFill>
            <a:srgbClr val="FF0000"/>
          </a:solidFill>
          <a:ln w="12700">
            <a:solidFill>
              <a:srgbClr val="000000"/>
            </a:solidFill>
            <a:round/>
          </a:ln>
        </p:spPr>
        <p:txBody>
          <a:bodyPr/>
          <a:lstStyle/>
          <a:p>
            <a:endParaRPr lang="zh-CN" altLang="en-US"/>
          </a:p>
        </p:txBody>
      </p:sp>
      <p:sp>
        <p:nvSpPr>
          <p:cNvPr id="85043" name="Freeform 51"/>
          <p:cNvSpPr>
            <a:spLocks noChangeArrowheads="1"/>
          </p:cNvSpPr>
          <p:nvPr/>
        </p:nvSpPr>
        <p:spPr bwMode="auto">
          <a:xfrm>
            <a:off x="6103938" y="2228851"/>
            <a:ext cx="347662" cy="2091267"/>
          </a:xfrm>
          <a:custGeom>
            <a:avLst/>
            <a:gdLst>
              <a:gd name="T0" fmla="*/ 305 w 547"/>
              <a:gd name="T1" fmla="*/ 2078 h 2471"/>
              <a:gd name="T2" fmla="*/ 318 w 547"/>
              <a:gd name="T3" fmla="*/ 2002 h 2471"/>
              <a:gd name="T4" fmla="*/ 343 w 547"/>
              <a:gd name="T5" fmla="*/ 1888 h 2471"/>
              <a:gd name="T6" fmla="*/ 356 w 547"/>
              <a:gd name="T7" fmla="*/ 1609 h 2471"/>
              <a:gd name="T8" fmla="*/ 356 w 547"/>
              <a:gd name="T9" fmla="*/ 1368 h 2471"/>
              <a:gd name="T10" fmla="*/ 356 w 547"/>
              <a:gd name="T11" fmla="*/ 1115 h 2471"/>
              <a:gd name="T12" fmla="*/ 356 w 547"/>
              <a:gd name="T13" fmla="*/ 912 h 2471"/>
              <a:gd name="T14" fmla="*/ 356 w 547"/>
              <a:gd name="T15" fmla="*/ 722 h 2471"/>
              <a:gd name="T16" fmla="*/ 356 w 547"/>
              <a:gd name="T17" fmla="*/ 570 h 2471"/>
              <a:gd name="T18" fmla="*/ 356 w 547"/>
              <a:gd name="T19" fmla="*/ 431 h 2471"/>
              <a:gd name="T20" fmla="*/ 356 w 547"/>
              <a:gd name="T21" fmla="*/ 329 h 2471"/>
              <a:gd name="T22" fmla="*/ 356 w 547"/>
              <a:gd name="T23" fmla="*/ 266 h 2471"/>
              <a:gd name="T24" fmla="*/ 356 w 547"/>
              <a:gd name="T25" fmla="*/ 215 h 2471"/>
              <a:gd name="T26" fmla="*/ 331 w 547"/>
              <a:gd name="T27" fmla="*/ 114 h 2471"/>
              <a:gd name="T28" fmla="*/ 293 w 547"/>
              <a:gd name="T29" fmla="*/ 50 h 2471"/>
              <a:gd name="T30" fmla="*/ 280 w 547"/>
              <a:gd name="T31" fmla="*/ 12 h 2471"/>
              <a:gd name="T32" fmla="*/ 305 w 547"/>
              <a:gd name="T33" fmla="*/ 0 h 2471"/>
              <a:gd name="T34" fmla="*/ 356 w 547"/>
              <a:gd name="T35" fmla="*/ 0 h 2471"/>
              <a:gd name="T36" fmla="*/ 420 w 547"/>
              <a:gd name="T37" fmla="*/ 25 h 2471"/>
              <a:gd name="T38" fmla="*/ 496 w 547"/>
              <a:gd name="T39" fmla="*/ 63 h 2471"/>
              <a:gd name="T40" fmla="*/ 534 w 547"/>
              <a:gd name="T41" fmla="*/ 88 h 2471"/>
              <a:gd name="T42" fmla="*/ 547 w 547"/>
              <a:gd name="T43" fmla="*/ 126 h 2471"/>
              <a:gd name="T44" fmla="*/ 522 w 547"/>
              <a:gd name="T45" fmla="*/ 202 h 2471"/>
              <a:gd name="T46" fmla="*/ 509 w 547"/>
              <a:gd name="T47" fmla="*/ 266 h 2471"/>
              <a:gd name="T48" fmla="*/ 496 w 547"/>
              <a:gd name="T49" fmla="*/ 367 h 2471"/>
              <a:gd name="T50" fmla="*/ 483 w 547"/>
              <a:gd name="T51" fmla="*/ 507 h 2471"/>
              <a:gd name="T52" fmla="*/ 483 w 547"/>
              <a:gd name="T53" fmla="*/ 709 h 2471"/>
              <a:gd name="T54" fmla="*/ 483 w 547"/>
              <a:gd name="T55" fmla="*/ 963 h 2471"/>
              <a:gd name="T56" fmla="*/ 483 w 547"/>
              <a:gd name="T57" fmla="*/ 1267 h 2471"/>
              <a:gd name="T58" fmla="*/ 471 w 547"/>
              <a:gd name="T59" fmla="*/ 1546 h 2471"/>
              <a:gd name="T60" fmla="*/ 471 w 547"/>
              <a:gd name="T61" fmla="*/ 1774 h 2471"/>
              <a:gd name="T62" fmla="*/ 471 w 547"/>
              <a:gd name="T63" fmla="*/ 1951 h 2471"/>
              <a:gd name="T64" fmla="*/ 458 w 547"/>
              <a:gd name="T65" fmla="*/ 2078 h 2471"/>
              <a:gd name="T66" fmla="*/ 458 w 547"/>
              <a:gd name="T67" fmla="*/ 2141 h 2471"/>
              <a:gd name="T68" fmla="*/ 420 w 547"/>
              <a:gd name="T69" fmla="*/ 2319 h 2471"/>
              <a:gd name="T70" fmla="*/ 382 w 547"/>
              <a:gd name="T71" fmla="*/ 2407 h 2471"/>
              <a:gd name="T72" fmla="*/ 343 w 547"/>
              <a:gd name="T73" fmla="*/ 2445 h 2471"/>
              <a:gd name="T74" fmla="*/ 305 w 547"/>
              <a:gd name="T75" fmla="*/ 2458 h 2471"/>
              <a:gd name="T76" fmla="*/ 280 w 547"/>
              <a:gd name="T77" fmla="*/ 2433 h 2471"/>
              <a:gd name="T78" fmla="*/ 267 w 547"/>
              <a:gd name="T79" fmla="*/ 2382 h 2471"/>
              <a:gd name="T80" fmla="*/ 229 w 547"/>
              <a:gd name="T81" fmla="*/ 2319 h 2471"/>
              <a:gd name="T82" fmla="*/ 178 w 547"/>
              <a:gd name="T83" fmla="*/ 2243 h 2471"/>
              <a:gd name="T84" fmla="*/ 89 w 547"/>
              <a:gd name="T85" fmla="*/ 2166 h 2471"/>
              <a:gd name="T86" fmla="*/ 25 w 547"/>
              <a:gd name="T87" fmla="*/ 2103 h 2471"/>
              <a:gd name="T88" fmla="*/ 0 w 547"/>
              <a:gd name="T89" fmla="*/ 2065 h 2471"/>
              <a:gd name="T90" fmla="*/ 38 w 547"/>
              <a:gd name="T91" fmla="*/ 2065 h 2471"/>
              <a:gd name="T92" fmla="*/ 114 w 547"/>
              <a:gd name="T93" fmla="*/ 2078 h 2471"/>
              <a:gd name="T94" fmla="*/ 203 w 547"/>
              <a:gd name="T95" fmla="*/ 2103 h 2471"/>
              <a:gd name="T96" fmla="*/ 267 w 547"/>
              <a:gd name="T97" fmla="*/ 2116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2471">
                <a:moveTo>
                  <a:pt x="293" y="2103"/>
                </a:moveTo>
                <a:lnTo>
                  <a:pt x="305" y="2090"/>
                </a:lnTo>
                <a:lnTo>
                  <a:pt x="305" y="2078"/>
                </a:lnTo>
                <a:lnTo>
                  <a:pt x="318" y="2052"/>
                </a:lnTo>
                <a:lnTo>
                  <a:pt x="318" y="2027"/>
                </a:lnTo>
                <a:lnTo>
                  <a:pt x="318" y="2002"/>
                </a:lnTo>
                <a:lnTo>
                  <a:pt x="331" y="1976"/>
                </a:lnTo>
                <a:lnTo>
                  <a:pt x="331" y="1938"/>
                </a:lnTo>
                <a:lnTo>
                  <a:pt x="343" y="1888"/>
                </a:lnTo>
                <a:lnTo>
                  <a:pt x="343" y="1799"/>
                </a:lnTo>
                <a:lnTo>
                  <a:pt x="356" y="1710"/>
                </a:lnTo>
                <a:lnTo>
                  <a:pt x="356" y="1609"/>
                </a:lnTo>
                <a:lnTo>
                  <a:pt x="356" y="1495"/>
                </a:lnTo>
                <a:lnTo>
                  <a:pt x="356" y="1432"/>
                </a:lnTo>
                <a:lnTo>
                  <a:pt x="356" y="1368"/>
                </a:lnTo>
                <a:lnTo>
                  <a:pt x="356" y="1292"/>
                </a:lnTo>
                <a:lnTo>
                  <a:pt x="356" y="1203"/>
                </a:lnTo>
                <a:lnTo>
                  <a:pt x="356" y="1115"/>
                </a:lnTo>
                <a:lnTo>
                  <a:pt x="356" y="1013"/>
                </a:lnTo>
                <a:lnTo>
                  <a:pt x="356" y="963"/>
                </a:lnTo>
                <a:lnTo>
                  <a:pt x="356" y="912"/>
                </a:lnTo>
                <a:lnTo>
                  <a:pt x="356" y="849"/>
                </a:lnTo>
                <a:lnTo>
                  <a:pt x="356" y="785"/>
                </a:lnTo>
                <a:lnTo>
                  <a:pt x="356" y="722"/>
                </a:lnTo>
                <a:lnTo>
                  <a:pt x="356" y="671"/>
                </a:lnTo>
                <a:lnTo>
                  <a:pt x="356" y="621"/>
                </a:lnTo>
                <a:lnTo>
                  <a:pt x="356" y="570"/>
                </a:lnTo>
                <a:lnTo>
                  <a:pt x="356" y="519"/>
                </a:lnTo>
                <a:lnTo>
                  <a:pt x="356" y="481"/>
                </a:lnTo>
                <a:lnTo>
                  <a:pt x="356" y="431"/>
                </a:lnTo>
                <a:lnTo>
                  <a:pt x="356" y="393"/>
                </a:lnTo>
                <a:lnTo>
                  <a:pt x="356" y="367"/>
                </a:lnTo>
                <a:lnTo>
                  <a:pt x="356" y="329"/>
                </a:lnTo>
                <a:lnTo>
                  <a:pt x="356" y="304"/>
                </a:lnTo>
                <a:lnTo>
                  <a:pt x="356" y="278"/>
                </a:lnTo>
                <a:lnTo>
                  <a:pt x="356" y="266"/>
                </a:lnTo>
                <a:lnTo>
                  <a:pt x="356" y="240"/>
                </a:lnTo>
                <a:lnTo>
                  <a:pt x="356" y="228"/>
                </a:lnTo>
                <a:lnTo>
                  <a:pt x="356" y="215"/>
                </a:lnTo>
                <a:lnTo>
                  <a:pt x="356" y="177"/>
                </a:lnTo>
                <a:lnTo>
                  <a:pt x="343" y="152"/>
                </a:lnTo>
                <a:lnTo>
                  <a:pt x="331" y="114"/>
                </a:lnTo>
                <a:lnTo>
                  <a:pt x="305" y="76"/>
                </a:lnTo>
                <a:lnTo>
                  <a:pt x="293" y="63"/>
                </a:lnTo>
                <a:lnTo>
                  <a:pt x="293" y="50"/>
                </a:lnTo>
                <a:lnTo>
                  <a:pt x="280" y="38"/>
                </a:lnTo>
                <a:lnTo>
                  <a:pt x="280" y="25"/>
                </a:lnTo>
                <a:lnTo>
                  <a:pt x="280" y="12"/>
                </a:lnTo>
                <a:lnTo>
                  <a:pt x="293" y="12"/>
                </a:lnTo>
                <a:lnTo>
                  <a:pt x="293" y="0"/>
                </a:lnTo>
                <a:lnTo>
                  <a:pt x="305" y="0"/>
                </a:lnTo>
                <a:lnTo>
                  <a:pt x="331" y="0"/>
                </a:lnTo>
                <a:lnTo>
                  <a:pt x="343" y="0"/>
                </a:lnTo>
                <a:lnTo>
                  <a:pt x="356" y="0"/>
                </a:lnTo>
                <a:lnTo>
                  <a:pt x="382" y="0"/>
                </a:lnTo>
                <a:lnTo>
                  <a:pt x="394" y="12"/>
                </a:lnTo>
                <a:lnTo>
                  <a:pt x="420" y="25"/>
                </a:lnTo>
                <a:lnTo>
                  <a:pt x="445" y="38"/>
                </a:lnTo>
                <a:lnTo>
                  <a:pt x="471" y="50"/>
                </a:lnTo>
                <a:lnTo>
                  <a:pt x="496" y="63"/>
                </a:lnTo>
                <a:lnTo>
                  <a:pt x="509" y="76"/>
                </a:lnTo>
                <a:lnTo>
                  <a:pt x="522" y="88"/>
                </a:lnTo>
                <a:lnTo>
                  <a:pt x="534" y="88"/>
                </a:lnTo>
                <a:lnTo>
                  <a:pt x="534" y="101"/>
                </a:lnTo>
                <a:lnTo>
                  <a:pt x="547" y="114"/>
                </a:lnTo>
                <a:lnTo>
                  <a:pt x="547" y="126"/>
                </a:lnTo>
                <a:lnTo>
                  <a:pt x="547" y="152"/>
                </a:lnTo>
                <a:lnTo>
                  <a:pt x="534" y="177"/>
                </a:lnTo>
                <a:lnTo>
                  <a:pt x="522" y="202"/>
                </a:lnTo>
                <a:lnTo>
                  <a:pt x="509" y="240"/>
                </a:lnTo>
                <a:lnTo>
                  <a:pt x="509" y="253"/>
                </a:lnTo>
                <a:lnTo>
                  <a:pt x="509" y="266"/>
                </a:lnTo>
                <a:lnTo>
                  <a:pt x="509" y="291"/>
                </a:lnTo>
                <a:lnTo>
                  <a:pt x="496" y="329"/>
                </a:lnTo>
                <a:lnTo>
                  <a:pt x="496" y="367"/>
                </a:lnTo>
                <a:lnTo>
                  <a:pt x="496" y="405"/>
                </a:lnTo>
                <a:lnTo>
                  <a:pt x="496" y="456"/>
                </a:lnTo>
                <a:lnTo>
                  <a:pt x="483" y="507"/>
                </a:lnTo>
                <a:lnTo>
                  <a:pt x="483" y="570"/>
                </a:lnTo>
                <a:lnTo>
                  <a:pt x="483" y="646"/>
                </a:lnTo>
                <a:lnTo>
                  <a:pt x="483" y="709"/>
                </a:lnTo>
                <a:lnTo>
                  <a:pt x="483" y="785"/>
                </a:lnTo>
                <a:lnTo>
                  <a:pt x="483" y="874"/>
                </a:lnTo>
                <a:lnTo>
                  <a:pt x="483" y="963"/>
                </a:lnTo>
                <a:lnTo>
                  <a:pt x="483" y="1064"/>
                </a:lnTo>
                <a:lnTo>
                  <a:pt x="483" y="1165"/>
                </a:lnTo>
                <a:lnTo>
                  <a:pt x="483" y="1267"/>
                </a:lnTo>
                <a:lnTo>
                  <a:pt x="483" y="1368"/>
                </a:lnTo>
                <a:lnTo>
                  <a:pt x="471" y="1457"/>
                </a:lnTo>
                <a:lnTo>
                  <a:pt x="471" y="1546"/>
                </a:lnTo>
                <a:lnTo>
                  <a:pt x="471" y="1622"/>
                </a:lnTo>
                <a:lnTo>
                  <a:pt x="471" y="1698"/>
                </a:lnTo>
                <a:lnTo>
                  <a:pt x="471" y="1774"/>
                </a:lnTo>
                <a:lnTo>
                  <a:pt x="471" y="1837"/>
                </a:lnTo>
                <a:lnTo>
                  <a:pt x="471" y="1900"/>
                </a:lnTo>
                <a:lnTo>
                  <a:pt x="471" y="1951"/>
                </a:lnTo>
                <a:lnTo>
                  <a:pt x="471" y="2002"/>
                </a:lnTo>
                <a:lnTo>
                  <a:pt x="471" y="2040"/>
                </a:lnTo>
                <a:lnTo>
                  <a:pt x="458" y="2078"/>
                </a:lnTo>
                <a:lnTo>
                  <a:pt x="458" y="2103"/>
                </a:lnTo>
                <a:lnTo>
                  <a:pt x="458" y="2128"/>
                </a:lnTo>
                <a:lnTo>
                  <a:pt x="458" y="2141"/>
                </a:lnTo>
                <a:lnTo>
                  <a:pt x="445" y="2204"/>
                </a:lnTo>
                <a:lnTo>
                  <a:pt x="445" y="2268"/>
                </a:lnTo>
                <a:lnTo>
                  <a:pt x="420" y="2319"/>
                </a:lnTo>
                <a:lnTo>
                  <a:pt x="407" y="2369"/>
                </a:lnTo>
                <a:lnTo>
                  <a:pt x="394" y="2395"/>
                </a:lnTo>
                <a:lnTo>
                  <a:pt x="382" y="2407"/>
                </a:lnTo>
                <a:lnTo>
                  <a:pt x="369" y="2433"/>
                </a:lnTo>
                <a:lnTo>
                  <a:pt x="356" y="2445"/>
                </a:lnTo>
                <a:lnTo>
                  <a:pt x="343" y="2445"/>
                </a:lnTo>
                <a:lnTo>
                  <a:pt x="331" y="2458"/>
                </a:lnTo>
                <a:lnTo>
                  <a:pt x="318" y="2471"/>
                </a:lnTo>
                <a:lnTo>
                  <a:pt x="305" y="2458"/>
                </a:lnTo>
                <a:lnTo>
                  <a:pt x="293" y="2458"/>
                </a:lnTo>
                <a:lnTo>
                  <a:pt x="293" y="2445"/>
                </a:lnTo>
                <a:lnTo>
                  <a:pt x="280" y="2433"/>
                </a:lnTo>
                <a:lnTo>
                  <a:pt x="280" y="2420"/>
                </a:lnTo>
                <a:lnTo>
                  <a:pt x="267" y="2407"/>
                </a:lnTo>
                <a:lnTo>
                  <a:pt x="267" y="2382"/>
                </a:lnTo>
                <a:lnTo>
                  <a:pt x="254" y="2369"/>
                </a:lnTo>
                <a:lnTo>
                  <a:pt x="242" y="2344"/>
                </a:lnTo>
                <a:lnTo>
                  <a:pt x="229" y="2319"/>
                </a:lnTo>
                <a:lnTo>
                  <a:pt x="216" y="2293"/>
                </a:lnTo>
                <a:lnTo>
                  <a:pt x="203" y="2268"/>
                </a:lnTo>
                <a:lnTo>
                  <a:pt x="178" y="2243"/>
                </a:lnTo>
                <a:lnTo>
                  <a:pt x="153" y="2217"/>
                </a:lnTo>
                <a:lnTo>
                  <a:pt x="127" y="2192"/>
                </a:lnTo>
                <a:lnTo>
                  <a:pt x="89" y="2166"/>
                </a:lnTo>
                <a:lnTo>
                  <a:pt x="64" y="2141"/>
                </a:lnTo>
                <a:lnTo>
                  <a:pt x="38" y="2128"/>
                </a:lnTo>
                <a:lnTo>
                  <a:pt x="25" y="2103"/>
                </a:lnTo>
                <a:lnTo>
                  <a:pt x="13" y="2090"/>
                </a:lnTo>
                <a:lnTo>
                  <a:pt x="0" y="2078"/>
                </a:lnTo>
                <a:lnTo>
                  <a:pt x="0" y="2065"/>
                </a:lnTo>
                <a:lnTo>
                  <a:pt x="13" y="2065"/>
                </a:lnTo>
                <a:lnTo>
                  <a:pt x="25" y="2052"/>
                </a:lnTo>
                <a:lnTo>
                  <a:pt x="38" y="2065"/>
                </a:lnTo>
                <a:lnTo>
                  <a:pt x="51" y="2065"/>
                </a:lnTo>
                <a:lnTo>
                  <a:pt x="76" y="2065"/>
                </a:lnTo>
                <a:lnTo>
                  <a:pt x="114" y="2078"/>
                </a:lnTo>
                <a:lnTo>
                  <a:pt x="140" y="2090"/>
                </a:lnTo>
                <a:lnTo>
                  <a:pt x="178" y="2103"/>
                </a:lnTo>
                <a:lnTo>
                  <a:pt x="203" y="2103"/>
                </a:lnTo>
                <a:lnTo>
                  <a:pt x="229" y="2116"/>
                </a:lnTo>
                <a:lnTo>
                  <a:pt x="254" y="2116"/>
                </a:lnTo>
                <a:lnTo>
                  <a:pt x="267" y="2116"/>
                </a:lnTo>
                <a:lnTo>
                  <a:pt x="280" y="2116"/>
                </a:lnTo>
                <a:lnTo>
                  <a:pt x="293" y="2103"/>
                </a:lnTo>
              </a:path>
            </a:pathLst>
          </a:custGeom>
          <a:solidFill>
            <a:srgbClr val="FF0000"/>
          </a:solidFill>
          <a:ln w="12700">
            <a:solidFill>
              <a:srgbClr val="000000"/>
            </a:solidFill>
            <a:round/>
          </a:ln>
        </p:spPr>
        <p:txBody>
          <a:bodyPr/>
          <a:lstStyle/>
          <a:p>
            <a:endParaRPr lang="zh-CN" altLang="en-US"/>
          </a:p>
        </p:txBody>
      </p:sp>
      <p:sp>
        <p:nvSpPr>
          <p:cNvPr id="85045" name="Freeform 53"/>
          <p:cNvSpPr>
            <a:spLocks noChangeArrowheads="1"/>
          </p:cNvSpPr>
          <p:nvPr/>
        </p:nvSpPr>
        <p:spPr bwMode="auto">
          <a:xfrm>
            <a:off x="5902325" y="3194051"/>
            <a:ext cx="622300" cy="632883"/>
          </a:xfrm>
          <a:custGeom>
            <a:avLst/>
            <a:gdLst>
              <a:gd name="T0" fmla="*/ 13 w 979"/>
              <a:gd name="T1" fmla="*/ 532 h 748"/>
              <a:gd name="T2" fmla="*/ 38 w 979"/>
              <a:gd name="T3" fmla="*/ 520 h 748"/>
              <a:gd name="T4" fmla="*/ 63 w 979"/>
              <a:gd name="T5" fmla="*/ 520 h 748"/>
              <a:gd name="T6" fmla="*/ 127 w 979"/>
              <a:gd name="T7" fmla="*/ 507 h 748"/>
              <a:gd name="T8" fmla="*/ 191 w 979"/>
              <a:gd name="T9" fmla="*/ 494 h 748"/>
              <a:gd name="T10" fmla="*/ 216 w 979"/>
              <a:gd name="T11" fmla="*/ 469 h 748"/>
              <a:gd name="T12" fmla="*/ 242 w 979"/>
              <a:gd name="T13" fmla="*/ 456 h 748"/>
              <a:gd name="T14" fmla="*/ 280 w 979"/>
              <a:gd name="T15" fmla="*/ 444 h 748"/>
              <a:gd name="T16" fmla="*/ 318 w 979"/>
              <a:gd name="T17" fmla="*/ 418 h 748"/>
              <a:gd name="T18" fmla="*/ 394 w 979"/>
              <a:gd name="T19" fmla="*/ 355 h 748"/>
              <a:gd name="T20" fmla="*/ 534 w 979"/>
              <a:gd name="T21" fmla="*/ 266 h 748"/>
              <a:gd name="T22" fmla="*/ 661 w 979"/>
              <a:gd name="T23" fmla="*/ 190 h 748"/>
              <a:gd name="T24" fmla="*/ 725 w 979"/>
              <a:gd name="T25" fmla="*/ 139 h 748"/>
              <a:gd name="T26" fmla="*/ 801 w 979"/>
              <a:gd name="T27" fmla="*/ 101 h 748"/>
              <a:gd name="T28" fmla="*/ 852 w 979"/>
              <a:gd name="T29" fmla="*/ 63 h 748"/>
              <a:gd name="T30" fmla="*/ 890 w 979"/>
              <a:gd name="T31" fmla="*/ 38 h 748"/>
              <a:gd name="T32" fmla="*/ 929 w 979"/>
              <a:gd name="T33" fmla="*/ 13 h 748"/>
              <a:gd name="T34" fmla="*/ 954 w 979"/>
              <a:gd name="T35" fmla="*/ 0 h 748"/>
              <a:gd name="T36" fmla="*/ 979 w 979"/>
              <a:gd name="T37" fmla="*/ 0 h 748"/>
              <a:gd name="T38" fmla="*/ 967 w 979"/>
              <a:gd name="T39" fmla="*/ 25 h 748"/>
              <a:gd name="T40" fmla="*/ 954 w 979"/>
              <a:gd name="T41" fmla="*/ 51 h 748"/>
              <a:gd name="T42" fmla="*/ 916 w 979"/>
              <a:gd name="T43" fmla="*/ 101 h 748"/>
              <a:gd name="T44" fmla="*/ 878 w 979"/>
              <a:gd name="T45" fmla="*/ 152 h 748"/>
              <a:gd name="T46" fmla="*/ 814 w 979"/>
              <a:gd name="T47" fmla="*/ 203 h 748"/>
              <a:gd name="T48" fmla="*/ 738 w 979"/>
              <a:gd name="T49" fmla="*/ 266 h 748"/>
              <a:gd name="T50" fmla="*/ 661 w 979"/>
              <a:gd name="T51" fmla="*/ 342 h 748"/>
              <a:gd name="T52" fmla="*/ 483 w 979"/>
              <a:gd name="T53" fmla="*/ 494 h 748"/>
              <a:gd name="T54" fmla="*/ 343 w 979"/>
              <a:gd name="T55" fmla="*/ 621 h 748"/>
              <a:gd name="T56" fmla="*/ 280 w 979"/>
              <a:gd name="T57" fmla="*/ 672 h 748"/>
              <a:gd name="T58" fmla="*/ 242 w 979"/>
              <a:gd name="T59" fmla="*/ 710 h 748"/>
              <a:gd name="T60" fmla="*/ 203 w 979"/>
              <a:gd name="T61" fmla="*/ 735 h 748"/>
              <a:gd name="T62" fmla="*/ 165 w 979"/>
              <a:gd name="T63" fmla="*/ 748 h 748"/>
              <a:gd name="T64" fmla="*/ 140 w 979"/>
              <a:gd name="T65" fmla="*/ 735 h 748"/>
              <a:gd name="T66" fmla="*/ 114 w 979"/>
              <a:gd name="T67" fmla="*/ 722 h 748"/>
              <a:gd name="T68" fmla="*/ 89 w 979"/>
              <a:gd name="T69" fmla="*/ 697 h 748"/>
              <a:gd name="T70" fmla="*/ 63 w 979"/>
              <a:gd name="T71" fmla="*/ 659 h 748"/>
              <a:gd name="T72" fmla="*/ 13 w 979"/>
              <a:gd name="T73" fmla="*/ 608 h 748"/>
              <a:gd name="T74" fmla="*/ 0 w 979"/>
              <a:gd name="T75" fmla="*/ 55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9" h="748">
                <a:moveTo>
                  <a:pt x="0" y="558"/>
                </a:moveTo>
                <a:lnTo>
                  <a:pt x="13" y="532"/>
                </a:lnTo>
                <a:lnTo>
                  <a:pt x="25" y="520"/>
                </a:lnTo>
                <a:lnTo>
                  <a:pt x="38" y="520"/>
                </a:lnTo>
                <a:lnTo>
                  <a:pt x="51" y="520"/>
                </a:lnTo>
                <a:lnTo>
                  <a:pt x="63" y="520"/>
                </a:lnTo>
                <a:lnTo>
                  <a:pt x="89" y="520"/>
                </a:lnTo>
                <a:lnTo>
                  <a:pt x="127" y="507"/>
                </a:lnTo>
                <a:lnTo>
                  <a:pt x="153" y="507"/>
                </a:lnTo>
                <a:lnTo>
                  <a:pt x="191" y="494"/>
                </a:lnTo>
                <a:lnTo>
                  <a:pt x="216" y="482"/>
                </a:lnTo>
                <a:lnTo>
                  <a:pt x="216" y="469"/>
                </a:lnTo>
                <a:lnTo>
                  <a:pt x="229" y="469"/>
                </a:lnTo>
                <a:lnTo>
                  <a:pt x="242" y="456"/>
                </a:lnTo>
                <a:lnTo>
                  <a:pt x="254" y="456"/>
                </a:lnTo>
                <a:lnTo>
                  <a:pt x="280" y="444"/>
                </a:lnTo>
                <a:lnTo>
                  <a:pt x="292" y="431"/>
                </a:lnTo>
                <a:lnTo>
                  <a:pt x="318" y="418"/>
                </a:lnTo>
                <a:lnTo>
                  <a:pt x="343" y="393"/>
                </a:lnTo>
                <a:lnTo>
                  <a:pt x="394" y="355"/>
                </a:lnTo>
                <a:lnTo>
                  <a:pt x="458" y="317"/>
                </a:lnTo>
                <a:lnTo>
                  <a:pt x="534" y="266"/>
                </a:lnTo>
                <a:lnTo>
                  <a:pt x="611" y="216"/>
                </a:lnTo>
                <a:lnTo>
                  <a:pt x="661" y="190"/>
                </a:lnTo>
                <a:lnTo>
                  <a:pt x="700" y="165"/>
                </a:lnTo>
                <a:lnTo>
                  <a:pt x="725" y="139"/>
                </a:lnTo>
                <a:lnTo>
                  <a:pt x="763" y="114"/>
                </a:lnTo>
                <a:lnTo>
                  <a:pt x="801" y="101"/>
                </a:lnTo>
                <a:lnTo>
                  <a:pt x="827" y="76"/>
                </a:lnTo>
                <a:lnTo>
                  <a:pt x="852" y="63"/>
                </a:lnTo>
                <a:lnTo>
                  <a:pt x="878" y="51"/>
                </a:lnTo>
                <a:lnTo>
                  <a:pt x="890" y="38"/>
                </a:lnTo>
                <a:lnTo>
                  <a:pt x="916" y="25"/>
                </a:lnTo>
                <a:lnTo>
                  <a:pt x="929" y="13"/>
                </a:lnTo>
                <a:lnTo>
                  <a:pt x="941" y="13"/>
                </a:lnTo>
                <a:lnTo>
                  <a:pt x="954" y="0"/>
                </a:lnTo>
                <a:lnTo>
                  <a:pt x="967" y="0"/>
                </a:lnTo>
                <a:lnTo>
                  <a:pt x="979" y="0"/>
                </a:lnTo>
                <a:lnTo>
                  <a:pt x="979" y="13"/>
                </a:lnTo>
                <a:lnTo>
                  <a:pt x="967" y="25"/>
                </a:lnTo>
                <a:lnTo>
                  <a:pt x="967" y="38"/>
                </a:lnTo>
                <a:lnTo>
                  <a:pt x="954" y="51"/>
                </a:lnTo>
                <a:lnTo>
                  <a:pt x="941" y="63"/>
                </a:lnTo>
                <a:lnTo>
                  <a:pt x="916" y="101"/>
                </a:lnTo>
                <a:lnTo>
                  <a:pt x="890" y="127"/>
                </a:lnTo>
                <a:lnTo>
                  <a:pt x="878" y="152"/>
                </a:lnTo>
                <a:lnTo>
                  <a:pt x="840" y="178"/>
                </a:lnTo>
                <a:lnTo>
                  <a:pt x="814" y="203"/>
                </a:lnTo>
                <a:lnTo>
                  <a:pt x="776" y="241"/>
                </a:lnTo>
                <a:lnTo>
                  <a:pt x="738" y="266"/>
                </a:lnTo>
                <a:lnTo>
                  <a:pt x="700" y="304"/>
                </a:lnTo>
                <a:lnTo>
                  <a:pt x="661" y="342"/>
                </a:lnTo>
                <a:lnTo>
                  <a:pt x="572" y="418"/>
                </a:lnTo>
                <a:lnTo>
                  <a:pt x="483" y="494"/>
                </a:lnTo>
                <a:lnTo>
                  <a:pt x="407" y="558"/>
                </a:lnTo>
                <a:lnTo>
                  <a:pt x="343" y="621"/>
                </a:lnTo>
                <a:lnTo>
                  <a:pt x="318" y="646"/>
                </a:lnTo>
                <a:lnTo>
                  <a:pt x="280" y="672"/>
                </a:lnTo>
                <a:lnTo>
                  <a:pt x="254" y="697"/>
                </a:lnTo>
                <a:lnTo>
                  <a:pt x="242" y="710"/>
                </a:lnTo>
                <a:lnTo>
                  <a:pt x="216" y="722"/>
                </a:lnTo>
                <a:lnTo>
                  <a:pt x="203" y="735"/>
                </a:lnTo>
                <a:lnTo>
                  <a:pt x="178" y="735"/>
                </a:lnTo>
                <a:lnTo>
                  <a:pt x="165" y="748"/>
                </a:lnTo>
                <a:lnTo>
                  <a:pt x="153" y="748"/>
                </a:lnTo>
                <a:lnTo>
                  <a:pt x="140" y="735"/>
                </a:lnTo>
                <a:lnTo>
                  <a:pt x="127" y="735"/>
                </a:lnTo>
                <a:lnTo>
                  <a:pt x="114" y="722"/>
                </a:lnTo>
                <a:lnTo>
                  <a:pt x="102" y="710"/>
                </a:lnTo>
                <a:lnTo>
                  <a:pt x="89" y="697"/>
                </a:lnTo>
                <a:lnTo>
                  <a:pt x="76" y="684"/>
                </a:lnTo>
                <a:lnTo>
                  <a:pt x="63" y="659"/>
                </a:lnTo>
                <a:lnTo>
                  <a:pt x="38" y="634"/>
                </a:lnTo>
                <a:lnTo>
                  <a:pt x="13" y="608"/>
                </a:lnTo>
                <a:lnTo>
                  <a:pt x="0" y="583"/>
                </a:lnTo>
                <a:lnTo>
                  <a:pt x="0" y="558"/>
                </a:lnTo>
              </a:path>
            </a:pathLst>
          </a:custGeom>
          <a:solidFill>
            <a:srgbClr val="FF0000"/>
          </a:solidFill>
          <a:ln w="12700">
            <a:solidFill>
              <a:srgbClr val="000000"/>
            </a:solidFill>
            <a:round/>
          </a:ln>
        </p:spPr>
        <p:txBody>
          <a:bodyPr/>
          <a:lstStyle/>
          <a:p>
            <a:endParaRPr lang="zh-CN" altLang="en-US"/>
          </a:p>
        </p:txBody>
      </p:sp>
      <p:sp>
        <p:nvSpPr>
          <p:cNvPr id="85050" name="Freeform 58"/>
          <p:cNvSpPr>
            <a:spLocks noChangeArrowheads="1"/>
          </p:cNvSpPr>
          <p:nvPr/>
        </p:nvSpPr>
        <p:spPr bwMode="auto">
          <a:xfrm>
            <a:off x="6508750" y="3225801"/>
            <a:ext cx="476250" cy="954617"/>
          </a:xfrm>
          <a:custGeom>
            <a:avLst/>
            <a:gdLst>
              <a:gd name="T0" fmla="*/ 433 w 751"/>
              <a:gd name="T1" fmla="*/ 735 h 1128"/>
              <a:gd name="T2" fmla="*/ 496 w 751"/>
              <a:gd name="T3" fmla="*/ 596 h 1128"/>
              <a:gd name="T4" fmla="*/ 547 w 751"/>
              <a:gd name="T5" fmla="*/ 444 h 1128"/>
              <a:gd name="T6" fmla="*/ 573 w 751"/>
              <a:gd name="T7" fmla="*/ 330 h 1128"/>
              <a:gd name="T8" fmla="*/ 573 w 751"/>
              <a:gd name="T9" fmla="*/ 254 h 1128"/>
              <a:gd name="T10" fmla="*/ 573 w 751"/>
              <a:gd name="T11" fmla="*/ 190 h 1128"/>
              <a:gd name="T12" fmla="*/ 560 w 751"/>
              <a:gd name="T13" fmla="*/ 127 h 1128"/>
              <a:gd name="T14" fmla="*/ 560 w 751"/>
              <a:gd name="T15" fmla="*/ 38 h 1128"/>
              <a:gd name="T16" fmla="*/ 598 w 751"/>
              <a:gd name="T17" fmla="*/ 13 h 1128"/>
              <a:gd name="T18" fmla="*/ 662 w 751"/>
              <a:gd name="T19" fmla="*/ 25 h 1128"/>
              <a:gd name="T20" fmla="*/ 712 w 751"/>
              <a:gd name="T21" fmla="*/ 51 h 1128"/>
              <a:gd name="T22" fmla="*/ 738 w 751"/>
              <a:gd name="T23" fmla="*/ 63 h 1128"/>
              <a:gd name="T24" fmla="*/ 751 w 751"/>
              <a:gd name="T25" fmla="*/ 89 h 1128"/>
              <a:gd name="T26" fmla="*/ 738 w 751"/>
              <a:gd name="T27" fmla="*/ 114 h 1128"/>
              <a:gd name="T28" fmla="*/ 725 w 751"/>
              <a:gd name="T29" fmla="*/ 140 h 1128"/>
              <a:gd name="T30" fmla="*/ 725 w 751"/>
              <a:gd name="T31" fmla="*/ 178 h 1128"/>
              <a:gd name="T32" fmla="*/ 712 w 751"/>
              <a:gd name="T33" fmla="*/ 228 h 1128"/>
              <a:gd name="T34" fmla="*/ 712 w 751"/>
              <a:gd name="T35" fmla="*/ 292 h 1128"/>
              <a:gd name="T36" fmla="*/ 700 w 751"/>
              <a:gd name="T37" fmla="*/ 418 h 1128"/>
              <a:gd name="T38" fmla="*/ 674 w 751"/>
              <a:gd name="T39" fmla="*/ 545 h 1128"/>
              <a:gd name="T40" fmla="*/ 649 w 751"/>
              <a:gd name="T41" fmla="*/ 621 h 1128"/>
              <a:gd name="T42" fmla="*/ 611 w 751"/>
              <a:gd name="T43" fmla="*/ 697 h 1128"/>
              <a:gd name="T44" fmla="*/ 560 w 751"/>
              <a:gd name="T45" fmla="*/ 773 h 1128"/>
              <a:gd name="T46" fmla="*/ 522 w 751"/>
              <a:gd name="T47" fmla="*/ 849 h 1128"/>
              <a:gd name="T48" fmla="*/ 471 w 751"/>
              <a:gd name="T49" fmla="*/ 900 h 1128"/>
              <a:gd name="T50" fmla="*/ 433 w 751"/>
              <a:gd name="T51" fmla="*/ 950 h 1128"/>
              <a:gd name="T52" fmla="*/ 344 w 751"/>
              <a:gd name="T53" fmla="*/ 1014 h 1128"/>
              <a:gd name="T54" fmla="*/ 229 w 751"/>
              <a:gd name="T55" fmla="*/ 1065 h 1128"/>
              <a:gd name="T56" fmla="*/ 115 w 751"/>
              <a:gd name="T57" fmla="*/ 1115 h 1128"/>
              <a:gd name="T58" fmla="*/ 0 w 751"/>
              <a:gd name="T59" fmla="*/ 1128 h 1128"/>
              <a:gd name="T60" fmla="*/ 64 w 751"/>
              <a:gd name="T61" fmla="*/ 1065 h 1128"/>
              <a:gd name="T62" fmla="*/ 191 w 751"/>
              <a:gd name="T63" fmla="*/ 988 h 1128"/>
              <a:gd name="T64" fmla="*/ 293 w 751"/>
              <a:gd name="T65" fmla="*/ 912 h 1128"/>
              <a:gd name="T66" fmla="*/ 356 w 751"/>
              <a:gd name="T67" fmla="*/ 83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1" h="1128">
                <a:moveTo>
                  <a:pt x="382" y="811"/>
                </a:moveTo>
                <a:lnTo>
                  <a:pt x="433" y="735"/>
                </a:lnTo>
                <a:lnTo>
                  <a:pt x="471" y="672"/>
                </a:lnTo>
                <a:lnTo>
                  <a:pt x="496" y="596"/>
                </a:lnTo>
                <a:lnTo>
                  <a:pt x="534" y="520"/>
                </a:lnTo>
                <a:lnTo>
                  <a:pt x="547" y="444"/>
                </a:lnTo>
                <a:lnTo>
                  <a:pt x="560" y="380"/>
                </a:lnTo>
                <a:lnTo>
                  <a:pt x="573" y="330"/>
                </a:lnTo>
                <a:lnTo>
                  <a:pt x="573" y="266"/>
                </a:lnTo>
                <a:lnTo>
                  <a:pt x="573" y="254"/>
                </a:lnTo>
                <a:lnTo>
                  <a:pt x="573" y="216"/>
                </a:lnTo>
                <a:lnTo>
                  <a:pt x="573" y="190"/>
                </a:lnTo>
                <a:lnTo>
                  <a:pt x="560" y="165"/>
                </a:lnTo>
                <a:lnTo>
                  <a:pt x="560" y="127"/>
                </a:lnTo>
                <a:lnTo>
                  <a:pt x="560" y="89"/>
                </a:lnTo>
                <a:lnTo>
                  <a:pt x="560" y="38"/>
                </a:lnTo>
                <a:lnTo>
                  <a:pt x="547" y="0"/>
                </a:lnTo>
                <a:lnTo>
                  <a:pt x="598" y="13"/>
                </a:lnTo>
                <a:lnTo>
                  <a:pt x="623" y="25"/>
                </a:lnTo>
                <a:lnTo>
                  <a:pt x="662" y="25"/>
                </a:lnTo>
                <a:lnTo>
                  <a:pt x="687" y="38"/>
                </a:lnTo>
                <a:lnTo>
                  <a:pt x="712" y="51"/>
                </a:lnTo>
                <a:lnTo>
                  <a:pt x="725" y="51"/>
                </a:lnTo>
                <a:lnTo>
                  <a:pt x="738" y="63"/>
                </a:lnTo>
                <a:lnTo>
                  <a:pt x="751" y="63"/>
                </a:lnTo>
                <a:lnTo>
                  <a:pt x="751" y="89"/>
                </a:lnTo>
                <a:lnTo>
                  <a:pt x="751" y="101"/>
                </a:lnTo>
                <a:lnTo>
                  <a:pt x="738" y="114"/>
                </a:lnTo>
                <a:lnTo>
                  <a:pt x="738" y="140"/>
                </a:lnTo>
                <a:lnTo>
                  <a:pt x="725" y="140"/>
                </a:lnTo>
                <a:lnTo>
                  <a:pt x="725" y="165"/>
                </a:lnTo>
                <a:lnTo>
                  <a:pt x="725" y="178"/>
                </a:lnTo>
                <a:lnTo>
                  <a:pt x="725" y="203"/>
                </a:lnTo>
                <a:lnTo>
                  <a:pt x="712" y="228"/>
                </a:lnTo>
                <a:lnTo>
                  <a:pt x="712" y="254"/>
                </a:lnTo>
                <a:lnTo>
                  <a:pt x="712" y="292"/>
                </a:lnTo>
                <a:lnTo>
                  <a:pt x="712" y="330"/>
                </a:lnTo>
                <a:lnTo>
                  <a:pt x="700" y="418"/>
                </a:lnTo>
                <a:lnTo>
                  <a:pt x="687" y="494"/>
                </a:lnTo>
                <a:lnTo>
                  <a:pt x="674" y="545"/>
                </a:lnTo>
                <a:lnTo>
                  <a:pt x="662" y="583"/>
                </a:lnTo>
                <a:lnTo>
                  <a:pt x="649" y="621"/>
                </a:lnTo>
                <a:lnTo>
                  <a:pt x="623" y="659"/>
                </a:lnTo>
                <a:lnTo>
                  <a:pt x="611" y="697"/>
                </a:lnTo>
                <a:lnTo>
                  <a:pt x="585" y="735"/>
                </a:lnTo>
                <a:lnTo>
                  <a:pt x="560" y="773"/>
                </a:lnTo>
                <a:lnTo>
                  <a:pt x="547" y="811"/>
                </a:lnTo>
                <a:lnTo>
                  <a:pt x="522" y="849"/>
                </a:lnTo>
                <a:lnTo>
                  <a:pt x="496" y="874"/>
                </a:lnTo>
                <a:lnTo>
                  <a:pt x="471" y="900"/>
                </a:lnTo>
                <a:lnTo>
                  <a:pt x="458" y="925"/>
                </a:lnTo>
                <a:lnTo>
                  <a:pt x="433" y="950"/>
                </a:lnTo>
                <a:lnTo>
                  <a:pt x="407" y="963"/>
                </a:lnTo>
                <a:lnTo>
                  <a:pt x="344" y="1014"/>
                </a:lnTo>
                <a:lnTo>
                  <a:pt x="293" y="1039"/>
                </a:lnTo>
                <a:lnTo>
                  <a:pt x="229" y="1065"/>
                </a:lnTo>
                <a:lnTo>
                  <a:pt x="178" y="1090"/>
                </a:lnTo>
                <a:lnTo>
                  <a:pt x="115" y="1115"/>
                </a:lnTo>
                <a:lnTo>
                  <a:pt x="51" y="1128"/>
                </a:lnTo>
                <a:lnTo>
                  <a:pt x="0" y="1128"/>
                </a:lnTo>
                <a:lnTo>
                  <a:pt x="0" y="1103"/>
                </a:lnTo>
                <a:lnTo>
                  <a:pt x="64" y="1065"/>
                </a:lnTo>
                <a:lnTo>
                  <a:pt x="127" y="1026"/>
                </a:lnTo>
                <a:lnTo>
                  <a:pt x="191" y="988"/>
                </a:lnTo>
                <a:lnTo>
                  <a:pt x="242" y="950"/>
                </a:lnTo>
                <a:lnTo>
                  <a:pt x="293" y="912"/>
                </a:lnTo>
                <a:lnTo>
                  <a:pt x="331" y="874"/>
                </a:lnTo>
                <a:lnTo>
                  <a:pt x="356" y="836"/>
                </a:lnTo>
                <a:lnTo>
                  <a:pt x="382" y="811"/>
                </a:lnTo>
              </a:path>
            </a:pathLst>
          </a:custGeom>
          <a:solidFill>
            <a:srgbClr val="FF0000"/>
          </a:solidFill>
          <a:ln w="12700">
            <a:solidFill>
              <a:srgbClr val="000000"/>
            </a:solidFill>
            <a:round/>
          </a:ln>
        </p:spPr>
        <p:txBody>
          <a:bodyPr/>
          <a:lstStyle/>
          <a:p>
            <a:endParaRPr lang="zh-CN" altLang="en-US"/>
          </a:p>
        </p:txBody>
      </p:sp>
      <p:sp>
        <p:nvSpPr>
          <p:cNvPr id="85052" name="Freeform 60"/>
          <p:cNvSpPr>
            <a:spLocks noChangeArrowheads="1"/>
          </p:cNvSpPr>
          <p:nvPr/>
        </p:nvSpPr>
        <p:spPr bwMode="auto">
          <a:xfrm>
            <a:off x="6904039" y="3547534"/>
            <a:ext cx="687387" cy="675217"/>
          </a:xfrm>
          <a:custGeom>
            <a:avLst/>
            <a:gdLst>
              <a:gd name="T0" fmla="*/ 0 w 1082"/>
              <a:gd name="T1" fmla="*/ 64 h 799"/>
              <a:gd name="T2" fmla="*/ 0 w 1082"/>
              <a:gd name="T3" fmla="*/ 13 h 799"/>
              <a:gd name="T4" fmla="*/ 13 w 1082"/>
              <a:gd name="T5" fmla="*/ 0 h 799"/>
              <a:gd name="T6" fmla="*/ 51 w 1082"/>
              <a:gd name="T7" fmla="*/ 13 h 799"/>
              <a:gd name="T8" fmla="*/ 64 w 1082"/>
              <a:gd name="T9" fmla="*/ 38 h 799"/>
              <a:gd name="T10" fmla="*/ 77 w 1082"/>
              <a:gd name="T11" fmla="*/ 51 h 799"/>
              <a:gd name="T12" fmla="*/ 102 w 1082"/>
              <a:gd name="T13" fmla="*/ 89 h 799"/>
              <a:gd name="T14" fmla="*/ 153 w 1082"/>
              <a:gd name="T15" fmla="*/ 140 h 799"/>
              <a:gd name="T16" fmla="*/ 204 w 1082"/>
              <a:gd name="T17" fmla="*/ 190 h 799"/>
              <a:gd name="T18" fmla="*/ 268 w 1082"/>
              <a:gd name="T19" fmla="*/ 254 h 799"/>
              <a:gd name="T20" fmla="*/ 357 w 1082"/>
              <a:gd name="T21" fmla="*/ 317 h 799"/>
              <a:gd name="T22" fmla="*/ 446 w 1082"/>
              <a:gd name="T23" fmla="*/ 393 h 799"/>
              <a:gd name="T24" fmla="*/ 547 w 1082"/>
              <a:gd name="T25" fmla="*/ 469 h 799"/>
              <a:gd name="T26" fmla="*/ 662 w 1082"/>
              <a:gd name="T27" fmla="*/ 532 h 799"/>
              <a:gd name="T28" fmla="*/ 764 w 1082"/>
              <a:gd name="T29" fmla="*/ 583 h 799"/>
              <a:gd name="T30" fmla="*/ 866 w 1082"/>
              <a:gd name="T31" fmla="*/ 621 h 799"/>
              <a:gd name="T32" fmla="*/ 967 w 1082"/>
              <a:gd name="T33" fmla="*/ 646 h 799"/>
              <a:gd name="T34" fmla="*/ 1031 w 1082"/>
              <a:gd name="T35" fmla="*/ 672 h 799"/>
              <a:gd name="T36" fmla="*/ 1069 w 1082"/>
              <a:gd name="T37" fmla="*/ 685 h 799"/>
              <a:gd name="T38" fmla="*/ 1082 w 1082"/>
              <a:gd name="T39" fmla="*/ 697 h 799"/>
              <a:gd name="T40" fmla="*/ 1056 w 1082"/>
              <a:gd name="T41" fmla="*/ 723 h 799"/>
              <a:gd name="T42" fmla="*/ 1018 w 1082"/>
              <a:gd name="T43" fmla="*/ 748 h 799"/>
              <a:gd name="T44" fmla="*/ 993 w 1082"/>
              <a:gd name="T45" fmla="*/ 761 h 799"/>
              <a:gd name="T46" fmla="*/ 955 w 1082"/>
              <a:gd name="T47" fmla="*/ 761 h 799"/>
              <a:gd name="T48" fmla="*/ 891 w 1082"/>
              <a:gd name="T49" fmla="*/ 773 h 799"/>
              <a:gd name="T50" fmla="*/ 827 w 1082"/>
              <a:gd name="T51" fmla="*/ 786 h 799"/>
              <a:gd name="T52" fmla="*/ 764 w 1082"/>
              <a:gd name="T53" fmla="*/ 786 h 799"/>
              <a:gd name="T54" fmla="*/ 700 w 1082"/>
              <a:gd name="T55" fmla="*/ 786 h 799"/>
              <a:gd name="T56" fmla="*/ 649 w 1082"/>
              <a:gd name="T57" fmla="*/ 799 h 799"/>
              <a:gd name="T58" fmla="*/ 624 w 1082"/>
              <a:gd name="T59" fmla="*/ 799 h 799"/>
              <a:gd name="T60" fmla="*/ 573 w 1082"/>
              <a:gd name="T61" fmla="*/ 773 h 799"/>
              <a:gd name="T62" fmla="*/ 522 w 1082"/>
              <a:gd name="T63" fmla="*/ 735 h 799"/>
              <a:gd name="T64" fmla="*/ 484 w 1082"/>
              <a:gd name="T65" fmla="*/ 697 h 799"/>
              <a:gd name="T66" fmla="*/ 433 w 1082"/>
              <a:gd name="T67" fmla="*/ 634 h 799"/>
              <a:gd name="T68" fmla="*/ 344 w 1082"/>
              <a:gd name="T69" fmla="*/ 532 h 799"/>
              <a:gd name="T70" fmla="*/ 255 w 1082"/>
              <a:gd name="T71" fmla="*/ 418 h 799"/>
              <a:gd name="T72" fmla="*/ 153 w 1082"/>
              <a:gd name="T73" fmla="*/ 292 h 799"/>
              <a:gd name="T74" fmla="*/ 89 w 1082"/>
              <a:gd name="T75" fmla="*/ 203 h 799"/>
              <a:gd name="T76" fmla="*/ 39 w 1082"/>
              <a:gd name="T77" fmla="*/ 140 h 799"/>
              <a:gd name="T78" fmla="*/ 13 w 1082"/>
              <a:gd name="T79" fmla="*/ 10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2" h="799">
                <a:moveTo>
                  <a:pt x="13" y="102"/>
                </a:moveTo>
                <a:lnTo>
                  <a:pt x="0" y="64"/>
                </a:lnTo>
                <a:lnTo>
                  <a:pt x="0" y="38"/>
                </a:lnTo>
                <a:lnTo>
                  <a:pt x="0" y="13"/>
                </a:lnTo>
                <a:lnTo>
                  <a:pt x="0" y="0"/>
                </a:lnTo>
                <a:lnTo>
                  <a:pt x="13" y="0"/>
                </a:lnTo>
                <a:lnTo>
                  <a:pt x="26" y="0"/>
                </a:lnTo>
                <a:lnTo>
                  <a:pt x="51" y="13"/>
                </a:lnTo>
                <a:lnTo>
                  <a:pt x="64" y="26"/>
                </a:lnTo>
                <a:lnTo>
                  <a:pt x="64" y="38"/>
                </a:lnTo>
                <a:lnTo>
                  <a:pt x="77" y="38"/>
                </a:lnTo>
                <a:lnTo>
                  <a:pt x="77" y="51"/>
                </a:lnTo>
                <a:lnTo>
                  <a:pt x="89" y="64"/>
                </a:lnTo>
                <a:lnTo>
                  <a:pt x="102" y="89"/>
                </a:lnTo>
                <a:lnTo>
                  <a:pt x="115" y="102"/>
                </a:lnTo>
                <a:lnTo>
                  <a:pt x="153" y="140"/>
                </a:lnTo>
                <a:lnTo>
                  <a:pt x="179" y="165"/>
                </a:lnTo>
                <a:lnTo>
                  <a:pt x="204" y="190"/>
                </a:lnTo>
                <a:lnTo>
                  <a:pt x="229" y="216"/>
                </a:lnTo>
                <a:lnTo>
                  <a:pt x="268" y="254"/>
                </a:lnTo>
                <a:lnTo>
                  <a:pt x="306" y="279"/>
                </a:lnTo>
                <a:lnTo>
                  <a:pt x="357" y="317"/>
                </a:lnTo>
                <a:lnTo>
                  <a:pt x="395" y="355"/>
                </a:lnTo>
                <a:lnTo>
                  <a:pt x="446" y="393"/>
                </a:lnTo>
                <a:lnTo>
                  <a:pt x="497" y="431"/>
                </a:lnTo>
                <a:lnTo>
                  <a:pt x="547" y="469"/>
                </a:lnTo>
                <a:lnTo>
                  <a:pt x="611" y="494"/>
                </a:lnTo>
                <a:lnTo>
                  <a:pt x="662" y="532"/>
                </a:lnTo>
                <a:lnTo>
                  <a:pt x="713" y="558"/>
                </a:lnTo>
                <a:lnTo>
                  <a:pt x="764" y="583"/>
                </a:lnTo>
                <a:lnTo>
                  <a:pt x="815" y="608"/>
                </a:lnTo>
                <a:lnTo>
                  <a:pt x="866" y="621"/>
                </a:lnTo>
                <a:lnTo>
                  <a:pt x="916" y="634"/>
                </a:lnTo>
                <a:lnTo>
                  <a:pt x="967" y="646"/>
                </a:lnTo>
                <a:lnTo>
                  <a:pt x="993" y="659"/>
                </a:lnTo>
                <a:lnTo>
                  <a:pt x="1031" y="672"/>
                </a:lnTo>
                <a:lnTo>
                  <a:pt x="1044" y="685"/>
                </a:lnTo>
                <a:lnTo>
                  <a:pt x="1069" y="685"/>
                </a:lnTo>
                <a:lnTo>
                  <a:pt x="1069" y="697"/>
                </a:lnTo>
                <a:lnTo>
                  <a:pt x="1082" y="697"/>
                </a:lnTo>
                <a:lnTo>
                  <a:pt x="1069" y="710"/>
                </a:lnTo>
                <a:lnTo>
                  <a:pt x="1056" y="723"/>
                </a:lnTo>
                <a:lnTo>
                  <a:pt x="1044" y="735"/>
                </a:lnTo>
                <a:lnTo>
                  <a:pt x="1018" y="748"/>
                </a:lnTo>
                <a:lnTo>
                  <a:pt x="1005" y="748"/>
                </a:lnTo>
                <a:lnTo>
                  <a:pt x="993" y="761"/>
                </a:lnTo>
                <a:lnTo>
                  <a:pt x="967" y="761"/>
                </a:lnTo>
                <a:lnTo>
                  <a:pt x="955" y="761"/>
                </a:lnTo>
                <a:lnTo>
                  <a:pt x="929" y="773"/>
                </a:lnTo>
                <a:lnTo>
                  <a:pt x="891" y="773"/>
                </a:lnTo>
                <a:lnTo>
                  <a:pt x="866" y="773"/>
                </a:lnTo>
                <a:lnTo>
                  <a:pt x="827" y="786"/>
                </a:lnTo>
                <a:lnTo>
                  <a:pt x="789" y="786"/>
                </a:lnTo>
                <a:lnTo>
                  <a:pt x="764" y="786"/>
                </a:lnTo>
                <a:lnTo>
                  <a:pt x="726" y="786"/>
                </a:lnTo>
                <a:lnTo>
                  <a:pt x="700" y="786"/>
                </a:lnTo>
                <a:lnTo>
                  <a:pt x="675" y="786"/>
                </a:lnTo>
                <a:lnTo>
                  <a:pt x="649" y="799"/>
                </a:lnTo>
                <a:lnTo>
                  <a:pt x="637" y="799"/>
                </a:lnTo>
                <a:lnTo>
                  <a:pt x="624" y="799"/>
                </a:lnTo>
                <a:lnTo>
                  <a:pt x="598" y="786"/>
                </a:lnTo>
                <a:lnTo>
                  <a:pt x="573" y="773"/>
                </a:lnTo>
                <a:lnTo>
                  <a:pt x="547" y="761"/>
                </a:lnTo>
                <a:lnTo>
                  <a:pt x="522" y="735"/>
                </a:lnTo>
                <a:lnTo>
                  <a:pt x="509" y="723"/>
                </a:lnTo>
                <a:lnTo>
                  <a:pt x="484" y="697"/>
                </a:lnTo>
                <a:lnTo>
                  <a:pt x="458" y="672"/>
                </a:lnTo>
                <a:lnTo>
                  <a:pt x="433" y="634"/>
                </a:lnTo>
                <a:lnTo>
                  <a:pt x="395" y="583"/>
                </a:lnTo>
                <a:lnTo>
                  <a:pt x="344" y="532"/>
                </a:lnTo>
                <a:lnTo>
                  <a:pt x="306" y="482"/>
                </a:lnTo>
                <a:lnTo>
                  <a:pt x="255" y="418"/>
                </a:lnTo>
                <a:lnTo>
                  <a:pt x="204" y="355"/>
                </a:lnTo>
                <a:lnTo>
                  <a:pt x="153" y="292"/>
                </a:lnTo>
                <a:lnTo>
                  <a:pt x="115" y="241"/>
                </a:lnTo>
                <a:lnTo>
                  <a:pt x="89" y="203"/>
                </a:lnTo>
                <a:lnTo>
                  <a:pt x="51" y="165"/>
                </a:lnTo>
                <a:lnTo>
                  <a:pt x="39" y="140"/>
                </a:lnTo>
                <a:lnTo>
                  <a:pt x="26" y="114"/>
                </a:lnTo>
                <a:lnTo>
                  <a:pt x="13" y="102"/>
                </a:lnTo>
              </a:path>
            </a:pathLst>
          </a:custGeom>
          <a:solidFill>
            <a:srgbClr val="FF0000"/>
          </a:solidFill>
          <a:ln w="12700">
            <a:solidFill>
              <a:srgbClr val="000000"/>
            </a:solidFill>
            <a:round/>
          </a:ln>
        </p:spPr>
        <p:txBody>
          <a:bodyPr/>
          <a:lstStyle/>
          <a:p>
            <a:endParaRPr lang="zh-CN" altLang="en-US"/>
          </a:p>
        </p:txBody>
      </p:sp>
      <p:sp>
        <p:nvSpPr>
          <p:cNvPr id="57366"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6000">
                <a:solidFill>
                  <a:srgbClr val="FF0000"/>
                </a:solidFill>
                <a:latin typeface="楷体" panose="02010609060101010101" pitchFamily="49" charset="-122"/>
                <a:ea typeface="楷体" panose="02010609060101010101" pitchFamily="49" charset="-122"/>
              </a:rPr>
              <a:t>挨</a:t>
            </a:r>
            <a:r>
              <a:rPr lang="zh-CN" altLang="en-US" sz="6000">
                <a:latin typeface="楷体" panose="02010609060101010101" pitchFamily="49" charset="-122"/>
                <a:ea typeface="楷体" panose="02010609060101010101" pitchFamily="49" charset="-122"/>
              </a:rPr>
              <a:t>着</a:t>
            </a:r>
            <a:endParaRPr lang="zh-CN" altLang="en-US" sz="6000">
              <a:solidFill>
                <a:srgbClr val="FF0000"/>
              </a:solidFill>
              <a:latin typeface="楷体" panose="02010609060101010101" pitchFamily="49" charset="-122"/>
              <a:ea typeface="楷体" panose="02010609060101010101" pitchFamily="49" charset="-122"/>
            </a:endParaRPr>
          </a:p>
        </p:txBody>
      </p:sp>
      <p:sp>
        <p:nvSpPr>
          <p:cNvPr id="23" name="矩形 2"/>
          <p:cNvSpPr>
            <a:spLocks noChangeArrowheads="1"/>
          </p:cNvSpPr>
          <p:nvPr/>
        </p:nvSpPr>
        <p:spPr bwMode="auto">
          <a:xfrm>
            <a:off x="5065714" y="4917017"/>
            <a:ext cx="3570287"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zh-CN" altLang="en-US" sz="2000" b="1" dirty="0">
                <a:solidFill>
                  <a:srgbClr val="0000FF"/>
                </a:solidFill>
                <a:latin typeface="+mj-ea"/>
                <a:ea typeface="+mj-ea"/>
              </a:rPr>
              <a:t>书写指导：</a:t>
            </a:r>
            <a:r>
              <a:rPr lang="zh-CN" altLang="en-US" sz="2000" b="1" dirty="0">
                <a:solidFill>
                  <a:schemeClr val="tx1"/>
                </a:solidFill>
                <a:latin typeface="+mj-ea"/>
                <a:ea typeface="+mj-ea"/>
              </a:rPr>
              <a:t>上边是撇折和点、要扁小，矢字首撇要短、下横要长、中间的撇上边不出头。</a:t>
            </a:r>
            <a:endParaRPr lang="zh-CN" altLang="en-US" sz="2000" b="1" dirty="0">
              <a:solidFill>
                <a:schemeClr val="tx1"/>
              </a:solidFill>
              <a:latin typeface="+mj-ea"/>
              <a:ea typeface="+mj-ea"/>
            </a:endParaRPr>
          </a:p>
        </p:txBody>
      </p:sp>
      <p:sp>
        <p:nvSpPr>
          <p:cNvPr id="57368" name="矩形 4"/>
          <p:cNvSpPr>
            <a:spLocks noChangeArrowheads="1"/>
          </p:cNvSpPr>
          <p:nvPr/>
        </p:nvSpPr>
        <p:spPr bwMode="auto">
          <a:xfrm>
            <a:off x="2628901" y="2552701"/>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挨</a:t>
            </a:r>
            <a:endParaRPr lang="zh-CN" altLang="en-US" sz="8000" b="1">
              <a:solidFill>
                <a:srgbClr val="000000"/>
              </a:solidFill>
              <a:latin typeface="楷体" panose="02010609060101010101" pitchFamily="49" charset="-122"/>
              <a:ea typeface="楷体" panose="02010609060101010101" pitchFamily="49" charset="-122"/>
            </a:endParaRPr>
          </a:p>
        </p:txBody>
      </p:sp>
      <p:sp>
        <p:nvSpPr>
          <p:cNvPr id="25" name="矩形 24"/>
          <p:cNvSpPr>
            <a:spLocks noChangeArrowheads="1"/>
          </p:cNvSpPr>
          <p:nvPr/>
        </p:nvSpPr>
        <p:spPr bwMode="auto">
          <a:xfrm>
            <a:off x="2927351" y="1604434"/>
            <a:ext cx="917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āi</a:t>
            </a:r>
            <a:endParaRPr lang="en-US" altLang="zh-CN" sz="4800" b="1">
              <a:solidFill>
                <a:srgbClr val="FF0000"/>
              </a:solidFill>
              <a:latin typeface="方正姚体" pitchFamily="2" charset="-122"/>
              <a:ea typeface="方正姚体" pitchFamily="2" charset="-122"/>
            </a:endParaRPr>
          </a:p>
        </p:txBody>
      </p:sp>
      <p:sp>
        <p:nvSpPr>
          <p:cNvPr id="26" name="TextBox 25"/>
          <p:cNvSpPr txBox="1">
            <a:spLocks noChangeArrowheads="1"/>
          </p:cNvSpPr>
          <p:nvPr/>
        </p:nvSpPr>
        <p:spPr bwMode="auto">
          <a:xfrm>
            <a:off x="715964" y="4167718"/>
            <a:ext cx="233997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rPr>
              <a:t>左右</a:t>
            </a:r>
            <a:endParaRPr lang="zh-CN" altLang="en-US" sz="2200" b="1" dirty="0" smtClean="0">
              <a:latin typeface="+mj-ea"/>
            </a:endParaRPr>
          </a:p>
        </p:txBody>
      </p:sp>
      <p:sp>
        <p:nvSpPr>
          <p:cNvPr id="27" name="TextBox 26"/>
          <p:cNvSpPr txBox="1">
            <a:spLocks noChangeArrowheads="1"/>
          </p:cNvSpPr>
          <p:nvPr/>
        </p:nvSpPr>
        <p:spPr bwMode="auto">
          <a:xfrm>
            <a:off x="715963" y="5276851"/>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solidFill>
                  <a:srgbClr val="000000"/>
                </a:solidFill>
                <a:latin typeface="+mj-ea"/>
              </a:rPr>
              <a:t>挨靠   挨家查问</a:t>
            </a:r>
            <a:endParaRPr lang="zh-CN" altLang="en-US" sz="2200" b="1" dirty="0" smtClean="0">
              <a:solidFill>
                <a:srgbClr val="000000"/>
              </a:solidFill>
              <a:latin typeface="+mj-ea"/>
            </a:endParaRPr>
          </a:p>
        </p:txBody>
      </p:sp>
      <p:sp>
        <p:nvSpPr>
          <p:cNvPr id="30" name="TextBox 29"/>
          <p:cNvSpPr txBox="1">
            <a:spLocks noChangeArrowheads="1"/>
          </p:cNvSpPr>
          <p:nvPr/>
        </p:nvSpPr>
        <p:spPr bwMode="auto">
          <a:xfrm>
            <a:off x="715963" y="5831417"/>
            <a:ext cx="451961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我紧挨着小芳坐下来。 </a:t>
            </a:r>
            <a:endParaRPr lang="zh-CN" altLang="en-US" sz="2200" b="1" dirty="0" smtClean="0">
              <a:solidFill>
                <a:srgbClr val="000000"/>
              </a:solidFill>
              <a:latin typeface="+mj-ea"/>
              <a:ea typeface="+mj-ea"/>
            </a:endParaRPr>
          </a:p>
        </p:txBody>
      </p:sp>
      <p:sp>
        <p:nvSpPr>
          <p:cNvPr id="31" name="TextBox 30"/>
          <p:cNvSpPr txBox="1">
            <a:spLocks noChangeArrowheads="1"/>
          </p:cNvSpPr>
          <p:nvPr/>
        </p:nvSpPr>
        <p:spPr bwMode="auto">
          <a:xfrm>
            <a:off x="715964" y="4724401"/>
            <a:ext cx="2905125"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A  </a:t>
            </a:r>
            <a:r>
              <a:rPr lang="zh-CN" altLang="en-US" sz="2200" b="1" dirty="0" smtClean="0">
                <a:solidFill>
                  <a:srgbClr val="0000FF"/>
                </a:solidFill>
                <a:latin typeface="+mj-ea"/>
                <a:ea typeface="+mj-ea"/>
              </a:rPr>
              <a:t>部首：</a:t>
            </a:r>
            <a:r>
              <a:rPr lang="zh-CN" altLang="en-US" sz="2200" b="1" dirty="0" smtClean="0">
                <a:latin typeface="+mj-ea"/>
                <a:ea typeface="+mj-ea"/>
              </a:rPr>
              <a:t>扌</a:t>
            </a:r>
            <a:endParaRPr lang="zh-CN" altLang="en-US" sz="2200" b="1" dirty="0" smtClean="0">
              <a:latin typeface="+mj-ea"/>
              <a:ea typeface="+mj-ea"/>
            </a:endParaRPr>
          </a:p>
        </p:txBody>
      </p:sp>
      <p:grpSp>
        <p:nvGrpSpPr>
          <p:cNvPr id="57374" name="组合 26"/>
          <p:cNvGrpSpPr/>
          <p:nvPr/>
        </p:nvGrpSpPr>
        <p:grpSpPr bwMode="auto">
          <a:xfrm>
            <a:off x="579438" y="1028701"/>
            <a:ext cx="1331912" cy="630767"/>
            <a:chOff x="579880" y="770997"/>
            <a:chExt cx="1331484" cy="473953"/>
          </a:xfrm>
        </p:grpSpPr>
        <p:sp>
          <p:nvSpPr>
            <p:cNvPr id="33" name="圆角矩形 32"/>
            <p:cNvSpPr/>
            <p:nvPr/>
          </p:nvSpPr>
          <p:spPr>
            <a:xfrm>
              <a:off x="590550" y="770997"/>
              <a:ext cx="1310279" cy="39914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4" name="直线连接符 21"/>
            <p:cNvSpPr>
              <a:spLocks noChangeShapeType="1"/>
            </p:cNvSpPr>
            <p:nvPr/>
          </p:nvSpPr>
          <p:spPr bwMode="auto">
            <a:xfrm flipV="1">
              <a:off x="579880" y="1244950"/>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pic>
        <p:nvPicPr>
          <p:cNvPr id="29" name="Picture 37">
            <a:hlinkClick r:id="rId1" action="ppaction://hlinksldjump"/>
          </p:cNvPr>
          <p:cNvPicPr>
            <a:picLocks noChangeAspect="1" noChangeArrowheads="1"/>
          </p:cNvPicPr>
          <p:nvPr/>
        </p:nvPicPr>
        <p:blipFill>
          <a:blip r:embed="rId2" cstate="email"/>
          <a:srcRect/>
          <a:stretch>
            <a:fillRect/>
          </a:stretch>
        </p:blipFill>
        <p:spPr bwMode="auto">
          <a:xfrm>
            <a:off x="7389813" y="939801"/>
            <a:ext cx="901700" cy="683684"/>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5044"/>
                                        </p:tgtEl>
                                        <p:attrNameLst>
                                          <p:attrName>style.visibility</p:attrName>
                                        </p:attrNameLst>
                                      </p:cBhvr>
                                      <p:to>
                                        <p:strVal val="visible"/>
                                      </p:to>
                                    </p:set>
                                    <p:animEffect transition="in" filter="wipe(left)">
                                      <p:cBhvr>
                                        <p:cTn id="19" dur="500"/>
                                        <p:tgtEl>
                                          <p:spTgt spid="850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5043"/>
                                        </p:tgtEl>
                                        <p:attrNameLst>
                                          <p:attrName>style.visibility</p:attrName>
                                        </p:attrNameLst>
                                      </p:cBhvr>
                                      <p:to>
                                        <p:strVal val="visible"/>
                                      </p:to>
                                    </p:set>
                                    <p:animEffect transition="in" filter="wipe(up)">
                                      <p:cBhvr>
                                        <p:cTn id="24" dur="500"/>
                                        <p:tgtEl>
                                          <p:spTgt spid="850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5045"/>
                                        </p:tgtEl>
                                        <p:attrNameLst>
                                          <p:attrName>style.visibility</p:attrName>
                                        </p:attrNameLst>
                                      </p:cBhvr>
                                      <p:to>
                                        <p:strVal val="visible"/>
                                      </p:to>
                                    </p:set>
                                    <p:animEffect transition="in" filter="wipe(left)">
                                      <p:cBhvr>
                                        <p:cTn id="29" dur="500"/>
                                        <p:tgtEl>
                                          <p:spTgt spid="850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5046"/>
                                        </p:tgtEl>
                                        <p:attrNameLst>
                                          <p:attrName>style.visibility</p:attrName>
                                        </p:attrNameLst>
                                      </p:cBhvr>
                                      <p:to>
                                        <p:strVal val="visible"/>
                                      </p:to>
                                    </p:set>
                                    <p:animEffect transition="in" filter="wipe(up)">
                                      <p:cBhvr>
                                        <p:cTn id="34" dur="500"/>
                                        <p:tgtEl>
                                          <p:spTgt spid="8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5047"/>
                                        </p:tgtEl>
                                        <p:attrNameLst>
                                          <p:attrName>style.visibility</p:attrName>
                                        </p:attrNameLst>
                                      </p:cBhvr>
                                      <p:to>
                                        <p:strVal val="visible"/>
                                      </p:to>
                                    </p:set>
                                    <p:animEffect transition="in" filter="wipe(up)">
                                      <p:cBhvr>
                                        <p:cTn id="39" dur="500"/>
                                        <p:tgtEl>
                                          <p:spTgt spid="850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5048"/>
                                        </p:tgtEl>
                                        <p:attrNameLst>
                                          <p:attrName>style.visibility</p:attrName>
                                        </p:attrNameLst>
                                      </p:cBhvr>
                                      <p:to>
                                        <p:strVal val="visible"/>
                                      </p:to>
                                    </p:set>
                                    <p:animEffect transition="in" filter="wipe(up)">
                                      <p:cBhvr>
                                        <p:cTn id="44" dur="500"/>
                                        <p:tgtEl>
                                          <p:spTgt spid="850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5049"/>
                                        </p:tgtEl>
                                        <p:attrNameLst>
                                          <p:attrName>style.visibility</p:attrName>
                                        </p:attrNameLst>
                                      </p:cBhvr>
                                      <p:to>
                                        <p:strVal val="visible"/>
                                      </p:to>
                                    </p:set>
                                    <p:animEffect transition="in" filter="wipe(left)">
                                      <p:cBhvr>
                                        <p:cTn id="49" dur="500"/>
                                        <p:tgtEl>
                                          <p:spTgt spid="850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5051"/>
                                        </p:tgtEl>
                                        <p:attrNameLst>
                                          <p:attrName>style.visibility</p:attrName>
                                        </p:attrNameLst>
                                      </p:cBhvr>
                                      <p:to>
                                        <p:strVal val="visible"/>
                                      </p:to>
                                    </p:set>
                                    <p:animEffect transition="in" filter="wipe(left)">
                                      <p:cBhvr>
                                        <p:cTn id="54" dur="500"/>
                                        <p:tgtEl>
                                          <p:spTgt spid="850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85050"/>
                                        </p:tgtEl>
                                        <p:attrNameLst>
                                          <p:attrName>style.visibility</p:attrName>
                                        </p:attrNameLst>
                                      </p:cBhvr>
                                      <p:to>
                                        <p:strVal val="visible"/>
                                      </p:to>
                                    </p:set>
                                    <p:animEffect transition="in" filter="wipe(up)">
                                      <p:cBhvr>
                                        <p:cTn id="59" dur="500"/>
                                        <p:tgtEl>
                                          <p:spTgt spid="850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85052"/>
                                        </p:tgtEl>
                                        <p:attrNameLst>
                                          <p:attrName>style.visibility</p:attrName>
                                        </p:attrNameLst>
                                      </p:cBhvr>
                                      <p:to>
                                        <p:strVal val="visible"/>
                                      </p:to>
                                    </p:set>
                                    <p:animEffect transition="in" filter="wipe(up)">
                                      <p:cBhvr>
                                        <p:cTn id="64" dur="500"/>
                                        <p:tgtEl>
                                          <p:spTgt spid="8505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a:spLocks noChangeArrowheads="1"/>
          </p:cNvSpPr>
          <p:nvPr/>
        </p:nvSpPr>
        <p:spPr bwMode="auto">
          <a:xfrm>
            <a:off x="1171575" y="2211918"/>
            <a:ext cx="705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黑体" panose="02010609060101010101" pitchFamily="49" charset="-122"/>
                <a:ea typeface="黑体" panose="02010609060101010101" pitchFamily="49" charset="-122"/>
              </a:rPr>
              <a:t>初读课文后，你感受到了什么？</a:t>
            </a:r>
            <a:endParaRPr lang="zh-CN" altLang="en-US" sz="2800" b="1" dirty="0">
              <a:latin typeface="黑体" panose="02010609060101010101" pitchFamily="49" charset="-122"/>
              <a:ea typeface="黑体" panose="02010609060101010101" pitchFamily="49" charset="-122"/>
            </a:endParaRPr>
          </a:p>
        </p:txBody>
      </p:sp>
      <p:sp>
        <p:nvSpPr>
          <p:cNvPr id="7" name="矩形 11"/>
          <p:cNvSpPr>
            <a:spLocks noChangeArrowheads="1"/>
          </p:cNvSpPr>
          <p:nvPr/>
        </p:nvSpPr>
        <p:spPr bwMode="auto">
          <a:xfrm>
            <a:off x="1255713" y="3266018"/>
            <a:ext cx="69659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23900">
              <a:lnSpc>
                <a:spcPct val="150000"/>
              </a:lnSpc>
            </a:pPr>
            <a:r>
              <a:rPr lang="zh-CN" altLang="en-US" sz="2800" b="1" dirty="0">
                <a:solidFill>
                  <a:srgbClr val="C00000"/>
                </a:solidFill>
                <a:latin typeface="宋体" panose="02010600030101010101" pitchFamily="2" charset="-122"/>
              </a:rPr>
              <a:t>读完这篇课文，让我们真切地感受到牛郎和织女善良、诚实、勤劳的品格。</a:t>
            </a:r>
            <a:endParaRPr lang="zh-CN" altLang="en-US" sz="2800" b="1" dirty="0">
              <a:solidFill>
                <a:srgbClr val="C00000"/>
              </a:solidFill>
              <a:latin typeface="宋体" panose="02010600030101010101" pitchFamily="2" charset="-122"/>
            </a:endParaRPr>
          </a:p>
        </p:txBody>
      </p:sp>
      <p:grpSp>
        <p:nvGrpSpPr>
          <p:cNvPr id="59395" name="组合 3"/>
          <p:cNvGrpSpPr/>
          <p:nvPr/>
        </p:nvGrpSpPr>
        <p:grpSpPr bwMode="auto">
          <a:xfrm>
            <a:off x="704851" y="1418167"/>
            <a:ext cx="2125689" cy="633869"/>
            <a:chOff x="638175" y="996434"/>
            <a:chExt cx="2125723" cy="476250"/>
          </a:xfrm>
        </p:grpSpPr>
        <p:sp>
          <p:nvSpPr>
            <p:cNvPr id="59396" name="矩形 2"/>
            <p:cNvSpPr>
              <a:spLocks noChangeArrowheads="1"/>
            </p:cNvSpPr>
            <p:nvPr/>
          </p:nvSpPr>
          <p:spPr bwMode="auto">
            <a:xfrm>
              <a:off x="1142915" y="996434"/>
              <a:ext cx="1620983" cy="393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7"/>
          <p:cNvPicPr>
            <a:picLocks noChangeAspect="1" noChangeArrowheads="1"/>
          </p:cNvPicPr>
          <p:nvPr/>
        </p:nvPicPr>
        <p:blipFill>
          <a:blip r:embed="rId1" cstate="email"/>
          <a:srcRect/>
          <a:stretch>
            <a:fillRect/>
          </a:stretch>
        </p:blipFill>
        <p:spPr bwMode="auto">
          <a:xfrm>
            <a:off x="3470275" y="802217"/>
            <a:ext cx="2203450" cy="702733"/>
          </a:xfrm>
          <a:prstGeom prst="rect">
            <a:avLst/>
          </a:prstGeom>
          <a:noFill/>
          <a:ln>
            <a:noFill/>
          </a:ln>
          <a:effectLst>
            <a:outerShdw blurRad="63500" sx="102000" sy="102000" algn="ctr" rotWithShape="0">
              <a:prstClr val="black">
                <a:alpha val="40000"/>
              </a:prstClr>
            </a:outerShdw>
          </a:effectLst>
        </p:spPr>
      </p:pic>
      <p:sp>
        <p:nvSpPr>
          <p:cNvPr id="2" name="矩形 1"/>
          <p:cNvSpPr/>
          <p:nvPr/>
        </p:nvSpPr>
        <p:spPr>
          <a:xfrm>
            <a:off x="696914" y="2089151"/>
            <a:ext cx="7794625" cy="2677656"/>
          </a:xfrm>
          <a:prstGeom prst="rect">
            <a:avLst/>
          </a:prstGeom>
        </p:spPr>
        <p:txBody>
          <a:bodyPr>
            <a:spAutoFit/>
          </a:bodyPr>
          <a:lstStyle/>
          <a:p>
            <a:pPr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一、比一比，组词语。</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tabLst>
                <a:tab pos="2785745" algn="l"/>
                <a:tab pos="4935220" algn="l"/>
              </a:tabLst>
              <a:defRPr/>
            </a:pPr>
            <a:r>
              <a:rPr lang="zh-CN" altLang="en-US" sz="2800" b="1" dirty="0">
                <a:latin typeface="Times New Roman" panose="02020603050405020304" pitchFamily="18" charset="0"/>
                <a:ea typeface="+mj-ea"/>
                <a:cs typeface="Times New Roman" panose="02020603050405020304" pitchFamily="18" charset="0"/>
              </a:rPr>
              <a:t>郎</a:t>
            </a:r>
            <a:r>
              <a:rPr lang="en-US" altLang="zh-CN" sz="2800" b="1" dirty="0">
                <a:latin typeface="Times New Roman" panose="02020603050405020304" pitchFamily="18" charset="0"/>
                <a:ea typeface="+mj-ea"/>
                <a:cs typeface="Times New Roman" panose="02020603050405020304" pitchFamily="18" charset="0"/>
              </a:rPr>
              <a:t>(        )	</a:t>
            </a:r>
            <a:r>
              <a:rPr lang="zh-CN" altLang="en-US" sz="2800" b="1" dirty="0">
                <a:latin typeface="Times New Roman" panose="02020603050405020304" pitchFamily="18" charset="0"/>
                <a:ea typeface="+mj-ea"/>
                <a:cs typeface="Times New Roman" panose="02020603050405020304" pitchFamily="18" charset="0"/>
              </a:rPr>
              <a:t>纱</a:t>
            </a:r>
            <a:r>
              <a:rPr lang="en-US" altLang="zh-CN" sz="2800" b="1" dirty="0">
                <a:latin typeface="Times New Roman" panose="02020603050405020304" pitchFamily="18" charset="0"/>
                <a:ea typeface="+mj-ea"/>
                <a:cs typeface="Times New Roman" panose="02020603050405020304" pitchFamily="18" charset="0"/>
              </a:rPr>
              <a:t>(        )	</a:t>
            </a:r>
            <a:r>
              <a:rPr lang="zh-CN" altLang="en-US" sz="2800" b="1" dirty="0">
                <a:latin typeface="Times New Roman" panose="02020603050405020304" pitchFamily="18" charset="0"/>
                <a:ea typeface="+mj-ea"/>
                <a:cs typeface="Times New Roman" panose="02020603050405020304" pitchFamily="18" charset="0"/>
              </a:rPr>
              <a:t>泳</a:t>
            </a:r>
            <a:r>
              <a:rPr lang="en-US" altLang="zh-CN" sz="2800" b="1" dirty="0">
                <a:latin typeface="Times New Roman" panose="02020603050405020304" pitchFamily="18" charset="0"/>
                <a:ea typeface="+mj-ea"/>
                <a:cs typeface="Times New Roman" panose="02020603050405020304" pitchFamily="18" charset="0"/>
              </a:rPr>
              <a:t>(        )</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tabLst>
                <a:tab pos="2785745" algn="l"/>
                <a:tab pos="4935220" algn="l"/>
              </a:tabLst>
              <a:defRPr/>
            </a:pPr>
            <a:r>
              <a:rPr lang="zh-CN" altLang="en-US" sz="2800" b="1" dirty="0">
                <a:latin typeface="Times New Roman" panose="02020603050405020304" pitchFamily="18" charset="0"/>
                <a:ea typeface="+mj-ea"/>
                <a:cs typeface="Times New Roman" panose="02020603050405020304" pitchFamily="18" charset="0"/>
              </a:rPr>
              <a:t>朗</a:t>
            </a:r>
            <a:r>
              <a:rPr lang="en-US" altLang="zh-CN" sz="2800" b="1" dirty="0">
                <a:latin typeface="Times New Roman" panose="02020603050405020304" pitchFamily="18" charset="0"/>
                <a:ea typeface="+mj-ea"/>
                <a:cs typeface="Times New Roman" panose="02020603050405020304" pitchFamily="18" charset="0"/>
              </a:rPr>
              <a:t>(        )	</a:t>
            </a:r>
            <a:r>
              <a:rPr lang="zh-CN" altLang="en-US" sz="2800" b="1" dirty="0">
                <a:latin typeface="Times New Roman" panose="02020603050405020304" pitchFamily="18" charset="0"/>
                <a:ea typeface="+mj-ea"/>
                <a:cs typeface="Times New Roman" panose="02020603050405020304" pitchFamily="18" charset="0"/>
              </a:rPr>
              <a:t>沙</a:t>
            </a:r>
            <a:r>
              <a:rPr lang="en-US" altLang="zh-CN" sz="2800" b="1" dirty="0">
                <a:latin typeface="Times New Roman" panose="02020603050405020304" pitchFamily="18" charset="0"/>
                <a:ea typeface="+mj-ea"/>
                <a:cs typeface="Times New Roman" panose="02020603050405020304" pitchFamily="18" charset="0"/>
              </a:rPr>
              <a:t>(        )	</a:t>
            </a:r>
            <a:r>
              <a:rPr lang="zh-CN" altLang="en-US" sz="2800" b="1" dirty="0">
                <a:latin typeface="Times New Roman" panose="02020603050405020304" pitchFamily="18" charset="0"/>
                <a:ea typeface="+mj-ea"/>
                <a:cs typeface="Times New Roman" panose="02020603050405020304" pitchFamily="18" charset="0"/>
              </a:rPr>
              <a:t>咏</a:t>
            </a:r>
            <a:r>
              <a:rPr lang="en-US" altLang="zh-CN" sz="2800" b="1" dirty="0">
                <a:latin typeface="Times New Roman" panose="02020603050405020304" pitchFamily="18" charset="0"/>
                <a:ea typeface="+mj-ea"/>
                <a:cs typeface="Times New Roman" panose="02020603050405020304" pitchFamily="18" charset="0"/>
              </a:rPr>
              <a:t>(        )</a:t>
            </a:r>
            <a:endParaRPr lang="zh-CN" altLang="en-US" sz="2800" b="1" dirty="0">
              <a:latin typeface="Times New Roman" panose="02020603050405020304" pitchFamily="18" charset="0"/>
              <a:ea typeface="+mj-ea"/>
              <a:cs typeface="Times New Roman" panose="02020603050405020304" pitchFamily="18" charset="0"/>
            </a:endParaRPr>
          </a:p>
        </p:txBody>
      </p:sp>
      <p:sp>
        <p:nvSpPr>
          <p:cNvPr id="7" name="左大括号 6"/>
          <p:cNvSpPr/>
          <p:nvPr/>
        </p:nvSpPr>
        <p:spPr>
          <a:xfrm>
            <a:off x="1320801" y="3318934"/>
            <a:ext cx="144463" cy="1157817"/>
          </a:xfrm>
          <a:prstGeom prst="leftBrace">
            <a:avLst/>
          </a:prstGeom>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sp>
        <p:nvSpPr>
          <p:cNvPr id="8" name="左大括号 7"/>
          <p:cNvSpPr/>
          <p:nvPr/>
        </p:nvSpPr>
        <p:spPr>
          <a:xfrm>
            <a:off x="3411538" y="3318934"/>
            <a:ext cx="146050" cy="1157817"/>
          </a:xfrm>
          <a:prstGeom prst="leftBrace">
            <a:avLst/>
          </a:prstGeom>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sp>
        <p:nvSpPr>
          <p:cNvPr id="9" name="左大括号 8"/>
          <p:cNvSpPr/>
          <p:nvPr/>
        </p:nvSpPr>
        <p:spPr>
          <a:xfrm>
            <a:off x="5541963" y="3318934"/>
            <a:ext cx="146050" cy="1157817"/>
          </a:xfrm>
          <a:prstGeom prst="leftBrace">
            <a:avLst/>
          </a:prstGeom>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sp>
        <p:nvSpPr>
          <p:cNvPr id="3" name="矩形 2"/>
          <p:cNvSpPr/>
          <p:nvPr/>
        </p:nvSpPr>
        <p:spPr>
          <a:xfrm>
            <a:off x="6086476" y="3205344"/>
            <a:ext cx="981075" cy="1384995"/>
          </a:xfrm>
          <a:prstGeom prst="rect">
            <a:avLst/>
          </a:prstGeom>
        </p:spPr>
        <p:txBody>
          <a:bodyPr>
            <a:spAutoFit/>
          </a:bodyPr>
          <a:lstStyle/>
          <a:p>
            <a:pPr defTabSz="914400">
              <a:lnSpc>
                <a:spcPct val="150000"/>
              </a:lnSpc>
              <a:defRPr/>
            </a:pPr>
            <a:r>
              <a:rPr lang="zh-CN" altLang="en-US" sz="2800" b="1" dirty="0">
                <a:solidFill>
                  <a:srgbClr val="C00000"/>
                </a:solidFill>
                <a:latin typeface="Times New Roman" panose="02020603050405020304" pitchFamily="18" charset="0"/>
                <a:ea typeface="+mj-ea"/>
                <a:cs typeface="Times New Roman" panose="02020603050405020304" pitchFamily="18" charset="0"/>
              </a:rPr>
              <a:t>游泳</a:t>
            </a:r>
            <a:endParaRPr lang="en-US" altLang="zh-CN" sz="2800" b="1" dirty="0">
              <a:solidFill>
                <a:srgbClr val="C00000"/>
              </a:solidFill>
              <a:latin typeface="Times New Roman" panose="02020603050405020304" pitchFamily="18" charset="0"/>
              <a:ea typeface="+mj-ea"/>
              <a:cs typeface="Times New Roman" panose="02020603050405020304" pitchFamily="18" charset="0"/>
            </a:endParaRPr>
          </a:p>
          <a:p>
            <a:pPr defTabSz="914400">
              <a:lnSpc>
                <a:spcPct val="150000"/>
              </a:lnSpc>
              <a:defRPr/>
            </a:pPr>
            <a:r>
              <a:rPr lang="zh-CN" altLang="en-US" sz="2800" b="1" dirty="0">
                <a:solidFill>
                  <a:srgbClr val="C00000"/>
                </a:solidFill>
                <a:latin typeface="Times New Roman" panose="02020603050405020304" pitchFamily="18" charset="0"/>
                <a:ea typeface="+mj-ea"/>
                <a:cs typeface="Times New Roman" panose="02020603050405020304" pitchFamily="18" charset="0"/>
              </a:rPr>
              <a:t>歌咏</a:t>
            </a:r>
            <a:endParaRPr lang="zh-CN" altLang="en-US" sz="2800" b="1" dirty="0">
              <a:solidFill>
                <a:srgbClr val="C00000"/>
              </a:solidFill>
              <a:latin typeface="Times New Roman" panose="02020603050405020304" pitchFamily="18" charset="0"/>
              <a:ea typeface="+mj-ea"/>
              <a:cs typeface="Times New Roman" panose="02020603050405020304" pitchFamily="18" charset="0"/>
            </a:endParaRPr>
          </a:p>
        </p:txBody>
      </p:sp>
      <p:sp>
        <p:nvSpPr>
          <p:cNvPr id="4" name="矩形 3"/>
          <p:cNvSpPr>
            <a:spLocks noChangeArrowheads="1"/>
          </p:cNvSpPr>
          <p:nvPr/>
        </p:nvSpPr>
        <p:spPr bwMode="auto">
          <a:xfrm>
            <a:off x="1862138" y="3175002"/>
            <a:ext cx="9699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pPr>
            <a:r>
              <a:rPr lang="zh-CN" altLang="en-US" sz="2800" b="1" dirty="0">
                <a:solidFill>
                  <a:srgbClr val="C00000"/>
                </a:solidFill>
                <a:latin typeface="Times New Roman" panose="02020603050405020304" pitchFamily="18" charset="0"/>
              </a:rPr>
              <a:t>牛郎</a:t>
            </a:r>
            <a:endParaRPr lang="en-US" altLang="zh-CN" sz="2800" b="1" dirty="0">
              <a:solidFill>
                <a:srgbClr val="C00000"/>
              </a:solidFill>
              <a:latin typeface="Times New Roman" panose="02020603050405020304" pitchFamily="18" charset="0"/>
            </a:endParaRPr>
          </a:p>
          <a:p>
            <a:pPr defTabSz="914400">
              <a:lnSpc>
                <a:spcPct val="150000"/>
              </a:lnSpc>
            </a:pPr>
            <a:r>
              <a:rPr lang="zh-CN" altLang="en-US" sz="2800" b="1" dirty="0">
                <a:solidFill>
                  <a:srgbClr val="C00000"/>
                </a:solidFill>
                <a:latin typeface="Times New Roman" panose="02020603050405020304" pitchFamily="18" charset="0"/>
              </a:rPr>
              <a:t>朗读</a:t>
            </a:r>
            <a:endParaRPr lang="zh-CN" altLang="en-US" dirty="0"/>
          </a:p>
        </p:txBody>
      </p:sp>
      <p:sp>
        <p:nvSpPr>
          <p:cNvPr id="10" name="矩形 9"/>
          <p:cNvSpPr>
            <a:spLocks noChangeArrowheads="1"/>
          </p:cNvSpPr>
          <p:nvPr/>
        </p:nvSpPr>
        <p:spPr bwMode="auto">
          <a:xfrm>
            <a:off x="3948113" y="3195819"/>
            <a:ext cx="106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pPr>
            <a:r>
              <a:rPr lang="zh-CN" altLang="en-US" sz="2800" b="1" dirty="0">
                <a:solidFill>
                  <a:srgbClr val="C00000"/>
                </a:solidFill>
                <a:latin typeface="Times New Roman" panose="02020603050405020304" pitchFamily="18" charset="0"/>
              </a:rPr>
              <a:t>窗纱</a:t>
            </a:r>
            <a:endParaRPr lang="en-US" altLang="zh-CN" sz="2800" b="1" dirty="0">
              <a:solidFill>
                <a:srgbClr val="C00000"/>
              </a:solidFill>
              <a:latin typeface="Times New Roman" panose="02020603050405020304" pitchFamily="18" charset="0"/>
            </a:endParaRPr>
          </a:p>
          <a:p>
            <a:pPr defTabSz="914400">
              <a:lnSpc>
                <a:spcPct val="150000"/>
              </a:lnSpc>
            </a:pPr>
            <a:r>
              <a:rPr lang="zh-CN" altLang="en-US" sz="2800" b="1" dirty="0">
                <a:solidFill>
                  <a:srgbClr val="C00000"/>
                </a:solidFill>
                <a:latin typeface="Times New Roman" panose="02020603050405020304" pitchFamily="18" charset="0"/>
              </a:rPr>
              <a:t>沙地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864" y="986367"/>
            <a:ext cx="7794625" cy="5127301"/>
          </a:xfrm>
          <a:prstGeom prst="rect">
            <a:avLst/>
          </a:prstGeom>
        </p:spPr>
        <p:txBody>
          <a:bodyPr>
            <a:spAutoFit/>
          </a:bodyPr>
          <a:lstStyle/>
          <a:p>
            <a:pPr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二、将下面的节日与后面的时间、习俗连起来。　</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七夕节　　五月初五　　吃粽子、赛龙舟</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端午节　　正月十五　　登高、插茱萸</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重阳节　　七月初七　　赏月、吃月饼</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元宵节　　九月初九　　拜月、乞巧</a:t>
            </a:r>
            <a:endParaRPr lang="zh-CN" altLang="en-US" sz="2800" b="1" dirty="0">
              <a:latin typeface="Times New Roman" panose="02020603050405020304" pitchFamily="18" charset="0"/>
              <a:ea typeface="+mj-ea"/>
              <a:cs typeface="Times New Roman" panose="02020603050405020304" pitchFamily="18" charset="0"/>
            </a:endParaRPr>
          </a:p>
          <a:p>
            <a:pPr marL="711200" defTabSz="914400">
              <a:lnSpc>
                <a:spcPct val="200000"/>
              </a:lnSpc>
              <a:defRPr/>
            </a:pPr>
            <a:r>
              <a:rPr lang="zh-CN" altLang="en-US" sz="2800" b="1" dirty="0">
                <a:latin typeface="Times New Roman" panose="02020603050405020304" pitchFamily="18" charset="0"/>
                <a:ea typeface="+mj-ea"/>
                <a:cs typeface="Times New Roman" panose="02020603050405020304" pitchFamily="18" charset="0"/>
              </a:rPr>
              <a:t>中秋节　　八月十五　　看灯、吃元宵</a:t>
            </a:r>
            <a:endParaRPr lang="zh-CN" altLang="en-US" sz="2800" b="1" dirty="0">
              <a:latin typeface="Times New Roman" panose="02020603050405020304" pitchFamily="18" charset="0"/>
              <a:ea typeface="+mj-ea"/>
              <a:cs typeface="Times New Roman" panose="02020603050405020304" pitchFamily="18" charset="0"/>
            </a:endParaRPr>
          </a:p>
        </p:txBody>
      </p:sp>
      <p:cxnSp>
        <p:nvCxnSpPr>
          <p:cNvPr id="4" name="直接连接符 3"/>
          <p:cNvCxnSpPr/>
          <p:nvPr/>
        </p:nvCxnSpPr>
        <p:spPr>
          <a:xfrm>
            <a:off x="2497139" y="2438400"/>
            <a:ext cx="638175" cy="156633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4645026" y="4102101"/>
            <a:ext cx="638175" cy="79375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flipV="1">
            <a:off x="2481263" y="2438401"/>
            <a:ext cx="654050" cy="78316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4645026" y="2381251"/>
            <a:ext cx="63817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a:off x="2481263" y="4034367"/>
            <a:ext cx="654050" cy="88053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a:xfrm flipV="1">
            <a:off x="4630738" y="3221567"/>
            <a:ext cx="652462" cy="167428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flipV="1">
            <a:off x="2497138" y="3221567"/>
            <a:ext cx="652462" cy="171238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4614864" y="3221567"/>
            <a:ext cx="668337" cy="262255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2497138" y="5782733"/>
            <a:ext cx="66675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flipV="1">
            <a:off x="4645025" y="4102101"/>
            <a:ext cx="666750" cy="169968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p:cNvSpPr>
            <a:spLocks noChangeArrowheads="1"/>
          </p:cNvSpPr>
          <p:nvPr/>
        </p:nvSpPr>
        <p:spPr bwMode="auto">
          <a:xfrm>
            <a:off x="2978151" y="2530181"/>
            <a:ext cx="54832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zh-CN" altLang="en-US" sz="2400" b="1" dirty="0">
                <a:latin typeface="Times New Roman" panose="02020603050405020304" pitchFamily="18" charset="0"/>
                <a:ea typeface="黑体" panose="02010609060101010101" pitchFamily="49" charset="-122"/>
              </a:rPr>
              <a:t>叶圣陶</a:t>
            </a:r>
            <a:r>
              <a:rPr lang="en-US" altLang="zh-CN" sz="2400" b="1" dirty="0">
                <a:latin typeface="Times New Roman" panose="02020603050405020304" pitchFamily="18" charset="0"/>
                <a:ea typeface="黑体" panose="02010609060101010101" pitchFamily="49" charset="-122"/>
              </a:rPr>
              <a:t>(1894--1988)</a:t>
            </a:r>
            <a:r>
              <a:rPr lang="zh-CN" altLang="en-US" sz="2400" b="1" dirty="0">
                <a:latin typeface="Times New Roman" panose="02020603050405020304" pitchFamily="18" charset="0"/>
                <a:ea typeface="黑体" panose="02010609060101010101" pitchFamily="49" charset="-122"/>
              </a:rPr>
              <a:t> ：</a:t>
            </a:r>
            <a:endParaRPr lang="en-US" altLang="zh-CN" sz="2400" b="1" dirty="0">
              <a:latin typeface="Times New Roman" panose="02020603050405020304" pitchFamily="18" charset="0"/>
              <a:ea typeface="黑体" panose="02010609060101010101" pitchFamily="49" charset="-122"/>
            </a:endParaRPr>
          </a:p>
          <a:p>
            <a:pPr>
              <a:lnSpc>
                <a:spcPct val="150000"/>
              </a:lnSpc>
            </a:pPr>
            <a:r>
              <a:rPr lang="zh-CN" altLang="en-US" sz="2400" b="1" dirty="0">
                <a:latin typeface="Times New Roman" panose="02020603050405020304" pitchFamily="18" charset="0"/>
                <a:ea typeface="楷体" panose="02010609060101010101" pitchFamily="49" charset="-122"/>
              </a:rPr>
              <a:t>      男，原名叶绍钧，字秉臣、圣陶，</a:t>
            </a:r>
            <a:r>
              <a:rPr lang="en-US" altLang="zh-CN" sz="2400" b="1" dirty="0">
                <a:latin typeface="Times New Roman" panose="02020603050405020304" pitchFamily="18" charset="0"/>
                <a:ea typeface="楷体" panose="02010609060101010101" pitchFamily="49" charset="-122"/>
              </a:rPr>
              <a:t>1894</a:t>
            </a:r>
            <a:r>
              <a:rPr lang="zh-CN" altLang="en-US" sz="2400" b="1" dirty="0">
                <a:latin typeface="Times New Roman" panose="02020603050405020304" pitchFamily="18" charset="0"/>
                <a:ea typeface="楷体" panose="02010609060101010101" pitchFamily="49" charset="-122"/>
              </a:rPr>
              <a:t>年</a:t>
            </a:r>
            <a:r>
              <a:rPr lang="en-US" altLang="zh-CN" sz="2400" b="1" dirty="0">
                <a:latin typeface="Times New Roman" panose="02020603050405020304" pitchFamily="18" charset="0"/>
                <a:ea typeface="楷体" panose="02010609060101010101" pitchFamily="49" charset="-122"/>
              </a:rPr>
              <a:t>10</a:t>
            </a:r>
            <a:r>
              <a:rPr lang="zh-CN" altLang="en-US" sz="2400" b="1" dirty="0">
                <a:latin typeface="Times New Roman" panose="02020603050405020304" pitchFamily="18" charset="0"/>
                <a:ea typeface="楷体" panose="02010609060101010101" pitchFamily="49" charset="-122"/>
              </a:rPr>
              <a:t>月</a:t>
            </a:r>
            <a:r>
              <a:rPr lang="en-US" altLang="zh-CN" sz="2400" b="1" dirty="0">
                <a:latin typeface="Times New Roman" panose="02020603050405020304" pitchFamily="18" charset="0"/>
                <a:ea typeface="楷体" panose="02010609060101010101" pitchFamily="49" charset="-122"/>
              </a:rPr>
              <a:t>28</a:t>
            </a:r>
            <a:r>
              <a:rPr lang="zh-CN" altLang="en-US" sz="2400" b="1" dirty="0">
                <a:latin typeface="Times New Roman" panose="02020603050405020304" pitchFamily="18" charset="0"/>
                <a:ea typeface="楷体" panose="02010609060101010101" pitchFamily="49" charset="-122"/>
              </a:rPr>
              <a:t>日生于江苏苏州，现代作家、教育家、文学出版家和社会活动家，有“优秀的语言艺术家”之称。 </a:t>
            </a:r>
            <a:endParaRPr lang="en-US" altLang="zh-CN" sz="2400" b="1" dirty="0">
              <a:latin typeface="Times New Roman" panose="02020603050405020304" pitchFamily="18" charset="0"/>
              <a:ea typeface="楷体" panose="02010609060101010101" pitchFamily="49" charset="-122"/>
            </a:endParaRPr>
          </a:p>
        </p:txBody>
      </p:sp>
      <p:pic>
        <p:nvPicPr>
          <p:cNvPr id="15368" name="Picture 8"/>
          <p:cNvPicPr>
            <a:picLocks noChangeAspect="1" noChangeArrowheads="1"/>
          </p:cNvPicPr>
          <p:nvPr/>
        </p:nvPicPr>
        <p:blipFill>
          <a:blip r:embed="rId1" cstate="email"/>
          <a:srcRect/>
          <a:stretch>
            <a:fillRect/>
          </a:stretch>
        </p:blipFill>
        <p:spPr bwMode="auto">
          <a:xfrm>
            <a:off x="475788" y="2157022"/>
            <a:ext cx="2477377" cy="3569007"/>
          </a:xfrm>
          <a:prstGeom prst="ellipse">
            <a:avLst/>
          </a:prstGeom>
          <a:ln>
            <a:noFill/>
          </a:ln>
          <a:effectLst>
            <a:softEdge rad="112500"/>
          </a:effectLst>
        </p:spPr>
      </p:pic>
      <p:grpSp>
        <p:nvGrpSpPr>
          <p:cNvPr id="7" name="组合 20"/>
          <p:cNvGrpSpPr/>
          <p:nvPr/>
        </p:nvGrpSpPr>
        <p:grpSpPr>
          <a:xfrm>
            <a:off x="512494" y="1087262"/>
            <a:ext cx="1772205" cy="672451"/>
            <a:chOff x="854820" y="1213040"/>
            <a:chExt cx="1772205" cy="504338"/>
          </a:xfrm>
          <a:effectLst>
            <a:outerShdw blurRad="50800" dist="38100" dir="10800000" algn="r" rotWithShape="0">
              <a:prstClr val="black">
                <a:alpha val="40000"/>
              </a:prstClr>
            </a:outerShdw>
          </a:effectLst>
        </p:grpSpPr>
        <p:sp>
          <p:nvSpPr>
            <p:cNvPr id="8" name="圆角矩形 7"/>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走近作者</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9"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pic>
        <p:nvPicPr>
          <p:cNvPr id="10" name="Picture 2" descr="C:\Users\Administrator\Desktop\3333\助读资料.png"/>
          <p:cNvPicPr>
            <a:picLocks noChangeAspect="1" noChangeArrowheads="1"/>
          </p:cNvPicPr>
          <p:nvPr/>
        </p:nvPicPr>
        <p:blipFill>
          <a:blip r:embed="rId2"/>
          <a:srcRect/>
          <a:stretch>
            <a:fillRect/>
          </a:stretch>
        </p:blipFill>
        <p:spPr bwMode="auto">
          <a:xfrm>
            <a:off x="3486150" y="91017"/>
            <a:ext cx="2171700" cy="75988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466726" y="914400"/>
            <a:ext cx="82470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pPr>
            <a:r>
              <a:rPr lang="zh-CN" altLang="en-US" sz="2400" b="1" dirty="0">
                <a:solidFill>
                  <a:srgbClr val="0000FF"/>
                </a:solidFill>
                <a:latin typeface="Times New Roman" panose="02020603050405020304" pitchFamily="18" charset="0"/>
                <a:ea typeface="黑体" panose="02010609060101010101" pitchFamily="49" charset="-122"/>
              </a:rPr>
              <a:t>织女星：</a:t>
            </a:r>
            <a:endParaRPr lang="en-US" altLang="zh-CN" sz="2400" b="1" dirty="0">
              <a:solidFill>
                <a:srgbClr val="0000FF"/>
              </a:solidFill>
              <a:latin typeface="Times New Roman" panose="02020603050405020304" pitchFamily="18" charset="0"/>
              <a:ea typeface="黑体" panose="02010609060101010101" pitchFamily="49" charset="-122"/>
            </a:endParaRPr>
          </a:p>
          <a:p>
            <a:pPr defTabSz="914400">
              <a:lnSpc>
                <a:spcPct val="150000"/>
              </a:lnSpc>
            </a:pPr>
            <a:r>
              <a:rPr lang="zh-CN" altLang="en-US" sz="2400" b="1" dirty="0">
                <a:solidFill>
                  <a:srgbClr val="000000"/>
                </a:solidFill>
                <a:latin typeface="Times New Roman" panose="02020603050405020304" pitchFamily="18" charset="0"/>
                <a:ea typeface="楷体" panose="02010609060101010101" pitchFamily="49" charset="-122"/>
              </a:rPr>
              <a:t>       位于银河以东、与牵牛星隔银河相对的一</a:t>
            </a:r>
            <a:endParaRPr lang="en-US" altLang="zh-CN" sz="2400" b="1" dirty="0">
              <a:solidFill>
                <a:srgbClr val="000000"/>
              </a:solidFill>
              <a:latin typeface="Times New Roman" panose="02020603050405020304" pitchFamily="18" charset="0"/>
              <a:ea typeface="楷体" panose="02010609060101010101" pitchFamily="49" charset="-122"/>
            </a:endParaRPr>
          </a:p>
          <a:p>
            <a:pPr defTabSz="914400">
              <a:lnSpc>
                <a:spcPct val="150000"/>
              </a:lnSpc>
            </a:pPr>
            <a:r>
              <a:rPr lang="zh-CN" altLang="en-US" sz="2400" b="1" dirty="0">
                <a:solidFill>
                  <a:srgbClr val="000000"/>
                </a:solidFill>
                <a:latin typeface="Times New Roman" panose="02020603050405020304" pitchFamily="18" charset="0"/>
                <a:ea typeface="楷体" panose="02010609060101010101" pitchFamily="49" charset="-122"/>
              </a:rPr>
              <a:t>颗星</a:t>
            </a:r>
            <a:r>
              <a:rPr lang="en-US" altLang="zh-CN" sz="2400" b="1" dirty="0">
                <a:solidFill>
                  <a:srgbClr val="000000"/>
                </a:solidFill>
                <a:latin typeface="Times New Roman" panose="02020603050405020304" pitchFamily="18" charset="0"/>
                <a:ea typeface="楷体" panose="02010609060101010101" pitchFamily="49" charset="-122"/>
              </a:rPr>
              <a:t>,</a:t>
            </a:r>
            <a:r>
              <a:rPr lang="zh-CN" altLang="en-US" sz="2400" b="1" dirty="0">
                <a:solidFill>
                  <a:srgbClr val="000000"/>
                </a:solidFill>
                <a:latin typeface="Times New Roman" panose="02020603050405020304" pitchFamily="18" charset="0"/>
                <a:ea typeface="楷体" panose="02010609060101010101" pitchFamily="49" charset="-122"/>
              </a:rPr>
              <a:t>属天琴星座</a:t>
            </a:r>
            <a:r>
              <a:rPr lang="en-US" altLang="zh-CN" sz="2400" b="1" dirty="0">
                <a:solidFill>
                  <a:srgbClr val="000000"/>
                </a:solidFill>
                <a:latin typeface="Times New Roman" panose="02020603050405020304" pitchFamily="18" charset="0"/>
                <a:ea typeface="楷体" panose="02010609060101010101" pitchFamily="49" charset="-122"/>
              </a:rPr>
              <a:t>,</a:t>
            </a:r>
            <a:r>
              <a:rPr lang="zh-CN" altLang="en-US" sz="2400" b="1" dirty="0">
                <a:solidFill>
                  <a:srgbClr val="000000"/>
                </a:solidFill>
                <a:latin typeface="Times New Roman" panose="02020603050405020304" pitchFamily="18" charset="0"/>
                <a:ea typeface="楷体" panose="02010609060101010101" pitchFamily="49" charset="-122"/>
              </a:rPr>
              <a:t>距地球约二十七光年</a:t>
            </a:r>
            <a:r>
              <a:rPr lang="en-US" altLang="zh-CN" sz="2400" b="1" dirty="0">
                <a:solidFill>
                  <a:srgbClr val="000000"/>
                </a:solidFill>
                <a:latin typeface="Times New Roman" panose="02020603050405020304" pitchFamily="18" charset="0"/>
                <a:ea typeface="楷体" panose="02010609060101010101" pitchFamily="49" charset="-122"/>
              </a:rPr>
              <a:t>,</a:t>
            </a:r>
            <a:r>
              <a:rPr lang="zh-CN" altLang="en-US" sz="2400" b="1" dirty="0">
                <a:solidFill>
                  <a:srgbClr val="000000"/>
                </a:solidFill>
                <a:latin typeface="Times New Roman" panose="02020603050405020304" pitchFamily="18" charset="0"/>
                <a:ea typeface="楷体" panose="02010609060101010101" pitchFamily="49" charset="-122"/>
              </a:rPr>
              <a:t>呈青白</a:t>
            </a:r>
            <a:endParaRPr lang="en-US" altLang="zh-CN" sz="2400" b="1" dirty="0">
              <a:solidFill>
                <a:srgbClr val="000000"/>
              </a:solidFill>
              <a:latin typeface="Times New Roman" panose="02020603050405020304" pitchFamily="18" charset="0"/>
              <a:ea typeface="楷体" panose="02010609060101010101" pitchFamily="49" charset="-122"/>
            </a:endParaRPr>
          </a:p>
          <a:p>
            <a:pPr defTabSz="914400">
              <a:lnSpc>
                <a:spcPct val="150000"/>
              </a:lnSpc>
            </a:pPr>
            <a:r>
              <a:rPr lang="zh-CN" altLang="en-US" sz="2400" b="1" dirty="0">
                <a:solidFill>
                  <a:srgbClr val="000000"/>
                </a:solidFill>
                <a:latin typeface="Times New Roman" panose="02020603050405020304" pitchFamily="18" charset="0"/>
                <a:ea typeface="楷体" panose="02010609060101010101" pitchFamily="49" charset="-122"/>
              </a:rPr>
              <a:t>色</a:t>
            </a:r>
            <a:r>
              <a:rPr lang="en-US" altLang="zh-CN" sz="2400" b="1" dirty="0">
                <a:solidFill>
                  <a:srgbClr val="000000"/>
                </a:solidFill>
                <a:latin typeface="Times New Roman" panose="02020603050405020304" pitchFamily="18" charset="0"/>
                <a:ea typeface="楷体" panose="02010609060101010101" pitchFamily="49" charset="-122"/>
              </a:rPr>
              <a:t>,</a:t>
            </a:r>
            <a:r>
              <a:rPr lang="zh-CN" altLang="en-US" sz="2400" b="1" dirty="0">
                <a:solidFill>
                  <a:srgbClr val="000000"/>
                </a:solidFill>
                <a:latin typeface="Times New Roman" panose="02020603050405020304" pitchFamily="18" charset="0"/>
                <a:ea typeface="楷体" panose="02010609060101010101" pitchFamily="49" charset="-122"/>
              </a:rPr>
              <a:t>是该星座中最亮的星</a:t>
            </a:r>
            <a:r>
              <a:rPr lang="en-US" altLang="zh-CN" sz="2400" b="1" dirty="0">
                <a:solidFill>
                  <a:srgbClr val="000000"/>
                </a:solidFill>
                <a:latin typeface="Times New Roman" panose="02020603050405020304" pitchFamily="18" charset="0"/>
                <a:ea typeface="楷体" panose="02010609060101010101" pitchFamily="49" charset="-122"/>
              </a:rPr>
              <a:t>,</a:t>
            </a:r>
            <a:r>
              <a:rPr lang="zh-CN" altLang="en-US" sz="2400" b="1" dirty="0">
                <a:solidFill>
                  <a:srgbClr val="000000"/>
                </a:solidFill>
                <a:latin typeface="Times New Roman" panose="02020603050405020304" pitchFamily="18" charset="0"/>
                <a:ea typeface="楷体" panose="02010609060101010101" pitchFamily="49" charset="-122"/>
              </a:rPr>
              <a:t>表温高达</a:t>
            </a:r>
            <a:r>
              <a:rPr lang="en-US" altLang="zh-CN" sz="2400" b="1" dirty="0">
                <a:solidFill>
                  <a:srgbClr val="000000"/>
                </a:solidFill>
                <a:latin typeface="Times New Roman" panose="02020603050405020304" pitchFamily="18" charset="0"/>
                <a:ea typeface="楷体" panose="02010609060101010101" pitchFamily="49" charset="-122"/>
              </a:rPr>
              <a:t>10000°C</a:t>
            </a:r>
            <a:r>
              <a:rPr lang="zh-CN" altLang="en-US" sz="2400" b="1" dirty="0">
                <a:solidFill>
                  <a:srgbClr val="000000"/>
                </a:solidFill>
                <a:latin typeface="Times New Roman" panose="02020603050405020304" pitchFamily="18" charset="0"/>
                <a:ea typeface="楷体" panose="02010609060101010101" pitchFamily="49" charset="-122"/>
              </a:rPr>
              <a:t>织</a:t>
            </a:r>
            <a:endParaRPr lang="en-US" altLang="zh-CN" sz="2400" b="1" dirty="0">
              <a:solidFill>
                <a:srgbClr val="000000"/>
              </a:solidFill>
              <a:latin typeface="Times New Roman" panose="02020603050405020304" pitchFamily="18" charset="0"/>
              <a:ea typeface="楷体" panose="02010609060101010101" pitchFamily="49" charset="-122"/>
            </a:endParaRPr>
          </a:p>
          <a:p>
            <a:pPr defTabSz="914400">
              <a:lnSpc>
                <a:spcPct val="150000"/>
              </a:lnSpc>
            </a:pPr>
            <a:r>
              <a:rPr lang="zh-CN" altLang="en-US" sz="2400" b="1" dirty="0">
                <a:solidFill>
                  <a:srgbClr val="000000"/>
                </a:solidFill>
                <a:latin typeface="Times New Roman" panose="02020603050405020304" pitchFamily="18" charset="0"/>
                <a:ea typeface="楷体" panose="02010609060101010101" pitchFamily="49" charset="-122"/>
              </a:rPr>
              <a:t>女一是天琴座中的一颗亮星，学名叫天琴座</a:t>
            </a:r>
            <a:r>
              <a:rPr lang="en-US" altLang="zh-CN" sz="2400" b="1" dirty="0">
                <a:solidFill>
                  <a:srgbClr val="000000"/>
                </a:solidFill>
                <a:latin typeface="Times New Roman" panose="02020603050405020304" pitchFamily="18" charset="0"/>
                <a:ea typeface="楷体" panose="02010609060101010101" pitchFamily="49" charset="-122"/>
              </a:rPr>
              <a:t>α[</a:t>
            </a:r>
            <a:r>
              <a:rPr lang="en-US" altLang="zh-CN" sz="2400" b="1" dirty="0" err="1">
                <a:solidFill>
                  <a:srgbClr val="000000"/>
                </a:solidFill>
                <a:latin typeface="Times New Roman" panose="02020603050405020304" pitchFamily="18" charset="0"/>
                <a:ea typeface="楷体" panose="02010609060101010101" pitchFamily="49" charset="-122"/>
              </a:rPr>
              <a:t>Lyra</a:t>
            </a:r>
            <a:r>
              <a:rPr lang="en-US" altLang="zh-CN" sz="2400" b="1" dirty="0">
                <a:solidFill>
                  <a:srgbClr val="000000"/>
                </a:solidFill>
                <a:latin typeface="Times New Roman" panose="02020603050405020304" pitchFamily="18" charset="0"/>
                <a:ea typeface="楷体" panose="02010609060101010101" pitchFamily="49" charset="-122"/>
              </a:rPr>
              <a:t>-α]</a:t>
            </a:r>
            <a:r>
              <a:rPr lang="zh-CN" altLang="en-US" sz="2400" b="1" dirty="0">
                <a:solidFill>
                  <a:srgbClr val="000000"/>
                </a:solidFill>
                <a:latin typeface="Times New Roman" panose="02020603050405020304" pitchFamily="18" charset="0"/>
                <a:ea typeface="楷体" panose="02010609060101010101" pitchFamily="49" charset="-122"/>
              </a:rPr>
              <a:t>。它是夏夜星空中最著名的亮星之一。平时，人们都叫它织女星</a:t>
            </a:r>
            <a:r>
              <a:rPr lang="en-US" altLang="zh-CN" sz="2400" b="1" dirty="0">
                <a:solidFill>
                  <a:srgbClr val="000000"/>
                </a:solidFill>
                <a:latin typeface="Times New Roman" panose="02020603050405020304" pitchFamily="18" charset="0"/>
                <a:ea typeface="楷体" panose="02010609060101010101" pitchFamily="49" charset="-122"/>
              </a:rPr>
              <a:t>[Vega]</a:t>
            </a:r>
            <a:r>
              <a:rPr lang="zh-CN" altLang="en-US" sz="2400" b="1" dirty="0">
                <a:solidFill>
                  <a:srgbClr val="000000"/>
                </a:solidFill>
                <a:latin typeface="Times New Roman" panose="02020603050405020304" pitchFamily="18" charset="0"/>
                <a:ea typeface="楷体" panose="02010609060101010101" pitchFamily="49" charset="-122"/>
              </a:rPr>
              <a:t>。在西方，称为“夏夜的女王”。</a:t>
            </a:r>
            <a:endParaRPr lang="en-US" altLang="zh-CN" sz="2400" b="1" dirty="0">
              <a:solidFill>
                <a:srgbClr val="000000"/>
              </a:solidFill>
              <a:latin typeface="Times New Roman" panose="02020603050405020304" pitchFamily="18" charset="0"/>
              <a:ea typeface="楷体" panose="02010609060101010101" pitchFamily="49" charset="-122"/>
            </a:endParaRPr>
          </a:p>
        </p:txBody>
      </p:sp>
      <p:pic>
        <p:nvPicPr>
          <p:cNvPr id="16388" name="图片 1"/>
          <p:cNvPicPr>
            <a:picLocks noChangeAspect="1" noChangeArrowheads="1"/>
          </p:cNvPicPr>
          <p:nvPr/>
        </p:nvPicPr>
        <p:blipFill>
          <a:blip r:embed="rId1" cstate="email"/>
          <a:srcRect/>
          <a:stretch>
            <a:fillRect/>
          </a:stretch>
        </p:blipFill>
        <p:spPr bwMode="auto">
          <a:xfrm>
            <a:off x="6907214" y="1196702"/>
            <a:ext cx="145573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arn(inVertical)">
                                      <p:cBhvr>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425451" y="969434"/>
            <a:ext cx="82470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lnSpc>
                <a:spcPct val="150000"/>
              </a:lnSpc>
            </a:pPr>
            <a:r>
              <a:rPr lang="zh-CN" altLang="en-US" sz="2100" b="1" dirty="0">
                <a:solidFill>
                  <a:srgbClr val="0000FF"/>
                </a:solidFill>
                <a:latin typeface="Times New Roman" panose="02020603050405020304" pitchFamily="18" charset="0"/>
                <a:ea typeface="黑体" panose="02010609060101010101" pitchFamily="49" charset="-122"/>
              </a:rPr>
              <a:t>牛郎星：</a:t>
            </a:r>
            <a:endParaRPr lang="en-US" altLang="zh-CN" sz="2100" b="1" dirty="0">
              <a:solidFill>
                <a:srgbClr val="0000FF"/>
              </a:solidFill>
              <a:latin typeface="Times New Roman" panose="02020603050405020304" pitchFamily="18" charset="0"/>
              <a:ea typeface="黑体" panose="02010609060101010101" pitchFamily="49" charset="-122"/>
            </a:endParaRPr>
          </a:p>
          <a:p>
            <a:pPr defTabSz="914400">
              <a:lnSpc>
                <a:spcPct val="150000"/>
              </a:lnSpc>
            </a:pPr>
            <a:r>
              <a:rPr lang="en-US" altLang="zh-CN" sz="2100" b="1" dirty="0">
                <a:solidFill>
                  <a:srgbClr val="0000FF"/>
                </a:solidFill>
                <a:latin typeface="Times New Roman" panose="02020603050405020304" pitchFamily="18" charset="0"/>
                <a:ea typeface="黑体" panose="02010609060101010101" pitchFamily="49" charset="-122"/>
              </a:rPr>
              <a:t>        </a:t>
            </a:r>
            <a:r>
              <a:rPr lang="zh-CN" altLang="en-US" sz="2100" b="1" dirty="0">
                <a:solidFill>
                  <a:srgbClr val="000000"/>
                </a:solidFill>
                <a:latin typeface="Times New Roman" panose="02020603050405020304" pitchFamily="18" charset="0"/>
                <a:ea typeface="楷体" panose="02010609060101010101" pitchFamily="49" charset="-122"/>
              </a:rPr>
              <a:t>河鼓二即天鹰座</a:t>
            </a:r>
            <a:r>
              <a:rPr lang="en-US" altLang="zh-CN" sz="2100" b="1" dirty="0">
                <a:solidFill>
                  <a:srgbClr val="000000"/>
                </a:solidFill>
                <a:latin typeface="Times New Roman" panose="02020603050405020304" pitchFamily="18" charset="0"/>
                <a:ea typeface="楷体" panose="02010609060101010101" pitchFamily="49" charset="-122"/>
              </a:rPr>
              <a:t>α</a:t>
            </a:r>
            <a:r>
              <a:rPr lang="zh-CN" altLang="en-US" sz="2100" b="1" dirty="0">
                <a:solidFill>
                  <a:srgbClr val="000000"/>
                </a:solidFill>
                <a:latin typeface="Times New Roman" panose="02020603050405020304" pitchFamily="18" charset="0"/>
                <a:ea typeface="楷体" panose="02010609060101010101" pitchFamily="49" charset="-122"/>
              </a:rPr>
              <a:t>星，俗称“牛郎星”。在夏秋的夜晚它是天空中非常著名的亮星，呈银白色。距地球</a:t>
            </a:r>
            <a:r>
              <a:rPr lang="en-US" altLang="zh-CN" sz="2100" b="1" dirty="0">
                <a:solidFill>
                  <a:srgbClr val="000000"/>
                </a:solidFill>
                <a:latin typeface="Times New Roman" panose="02020603050405020304" pitchFamily="18" charset="0"/>
                <a:ea typeface="楷体" panose="02010609060101010101" pitchFamily="49" charset="-122"/>
              </a:rPr>
              <a:t>16.7</a:t>
            </a:r>
            <a:r>
              <a:rPr lang="zh-CN" altLang="en-US" sz="2100" b="1" dirty="0">
                <a:solidFill>
                  <a:srgbClr val="000000"/>
                </a:solidFill>
                <a:latin typeface="Times New Roman" panose="02020603050405020304" pitchFamily="18" charset="0"/>
                <a:ea typeface="楷体" panose="02010609060101010101" pitchFamily="49" charset="-122"/>
              </a:rPr>
              <a:t>光年，它的直径为太阳直径的</a:t>
            </a:r>
            <a:r>
              <a:rPr lang="en-US" altLang="zh-CN" sz="2100" b="1" dirty="0">
                <a:solidFill>
                  <a:srgbClr val="000000"/>
                </a:solidFill>
                <a:latin typeface="Times New Roman" panose="02020603050405020304" pitchFamily="18" charset="0"/>
                <a:ea typeface="楷体" panose="02010609060101010101" pitchFamily="49" charset="-122"/>
              </a:rPr>
              <a:t>1.6</a:t>
            </a:r>
            <a:r>
              <a:rPr lang="zh-CN" altLang="en-US" sz="2100" b="1" dirty="0">
                <a:solidFill>
                  <a:srgbClr val="000000"/>
                </a:solidFill>
                <a:latin typeface="Times New Roman" panose="02020603050405020304" pitchFamily="18" charset="0"/>
                <a:ea typeface="楷体" panose="02010609060101010101" pitchFamily="49" charset="-122"/>
              </a:rPr>
              <a:t>倍，表面温度在</a:t>
            </a:r>
            <a:r>
              <a:rPr lang="en-US" altLang="zh-CN" sz="2100" b="1" dirty="0">
                <a:solidFill>
                  <a:srgbClr val="000000"/>
                </a:solidFill>
                <a:latin typeface="Times New Roman" panose="02020603050405020304" pitchFamily="18" charset="0"/>
                <a:ea typeface="楷体" panose="02010609060101010101" pitchFamily="49" charset="-122"/>
              </a:rPr>
              <a:t>7000℃</a:t>
            </a:r>
            <a:r>
              <a:rPr lang="zh-CN" altLang="en-US" sz="2100" b="1" dirty="0">
                <a:solidFill>
                  <a:srgbClr val="000000"/>
                </a:solidFill>
                <a:latin typeface="Times New Roman" panose="02020603050405020304" pitchFamily="18" charset="0"/>
                <a:ea typeface="楷体" panose="02010609060101010101" pitchFamily="49" charset="-122"/>
              </a:rPr>
              <a:t>左右，发光本领比太阳大</a:t>
            </a:r>
            <a:r>
              <a:rPr lang="en-US" altLang="zh-CN" sz="2100" b="1" dirty="0">
                <a:solidFill>
                  <a:srgbClr val="000000"/>
                </a:solidFill>
                <a:latin typeface="Times New Roman" panose="02020603050405020304" pitchFamily="18" charset="0"/>
                <a:ea typeface="楷体" panose="02010609060101010101" pitchFamily="49" charset="-122"/>
              </a:rPr>
              <a:t>8</a:t>
            </a:r>
            <a:r>
              <a:rPr lang="zh-CN" altLang="en-US" sz="2100" b="1" dirty="0">
                <a:solidFill>
                  <a:srgbClr val="000000"/>
                </a:solidFill>
                <a:latin typeface="Times New Roman" panose="02020603050405020304" pitchFamily="18" charset="0"/>
                <a:ea typeface="楷体" panose="02010609060101010101" pitchFamily="49" charset="-122"/>
              </a:rPr>
              <a:t>倍。它与“织女星”隔银河相对。古代传说牛郎织女七月七日鹊桥相会。实际上牛郎织女相距</a:t>
            </a:r>
            <a:r>
              <a:rPr lang="en-US" altLang="zh-CN" sz="2100" b="1" dirty="0">
                <a:solidFill>
                  <a:srgbClr val="000000"/>
                </a:solidFill>
                <a:latin typeface="Times New Roman" panose="02020603050405020304" pitchFamily="18" charset="0"/>
                <a:ea typeface="楷体" panose="02010609060101010101" pitchFamily="49" charset="-122"/>
              </a:rPr>
              <a:t>14</a:t>
            </a:r>
            <a:r>
              <a:rPr lang="zh-CN" altLang="en-US" sz="2100" b="1" dirty="0">
                <a:solidFill>
                  <a:srgbClr val="000000"/>
                </a:solidFill>
                <a:latin typeface="Times New Roman" panose="02020603050405020304" pitchFamily="18" charset="0"/>
                <a:ea typeface="楷体" panose="02010609060101010101" pitchFamily="49" charset="-122"/>
              </a:rPr>
              <a:t>光年。即使乘现代最强大的火箭，几百年后也不曾相会。牛郎星两侧的两颗暗星为牛郎的两个儿子</a:t>
            </a:r>
            <a:r>
              <a:rPr lang="en-US" altLang="zh-CN" sz="2100" b="1" dirty="0">
                <a:solidFill>
                  <a:srgbClr val="000000"/>
                </a:solidFill>
                <a:latin typeface="Times New Roman" panose="02020603050405020304" pitchFamily="18" charset="0"/>
                <a:ea typeface="楷体" panose="02010609060101010101" pitchFamily="49" charset="-122"/>
              </a:rPr>
              <a:t>——</a:t>
            </a:r>
            <a:r>
              <a:rPr lang="zh-CN" altLang="en-US" sz="2100" b="1" dirty="0">
                <a:solidFill>
                  <a:srgbClr val="000000"/>
                </a:solidFill>
                <a:latin typeface="Times New Roman" panose="02020603050405020304" pitchFamily="18" charset="0"/>
                <a:ea typeface="楷体" panose="02010609060101010101" pitchFamily="49" charset="-122"/>
              </a:rPr>
              <a:t>河鼓一、河鼓三。传说牛郎用扁担挑着两个儿子在追赶织女呢。</a:t>
            </a:r>
            <a:endParaRPr lang="zh-CN" altLang="en-US" sz="2100" b="1" dirty="0">
              <a:latin typeface="Times New Roman" panose="02020603050405020304" pitchFamily="18"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6913" y="2264834"/>
            <a:ext cx="7715250" cy="2031325"/>
          </a:xfrm>
          <a:prstGeom prst="rect">
            <a:avLst/>
          </a:prstGeom>
        </p:spPr>
        <p:txBody>
          <a:bodyPr>
            <a:spAutoFit/>
          </a:bodyPr>
          <a:lstStyle/>
          <a:p>
            <a:pPr marL="355600" indent="-355600">
              <a:lnSpc>
                <a:spcPct val="150000"/>
              </a:lnSpc>
              <a:defRPr/>
            </a:pPr>
            <a:r>
              <a:rPr lang="en-US" altLang="zh-CN" sz="2800" b="1" dirty="0">
                <a:latin typeface="Times New Roman" panose="02020603050405020304" pitchFamily="18" charset="0"/>
                <a:ea typeface="+mn-ea"/>
                <a:cs typeface="Times New Roman" panose="02020603050405020304" pitchFamily="18" charset="0"/>
              </a:rPr>
              <a:t>1. </a:t>
            </a:r>
            <a:r>
              <a:rPr lang="zh-CN" altLang="en-US" sz="2800" b="1" dirty="0">
                <a:latin typeface="Times New Roman" panose="02020603050405020304" pitchFamily="18" charset="0"/>
                <a:ea typeface="+mn-ea"/>
                <a:cs typeface="Times New Roman" panose="02020603050405020304" pitchFamily="18" charset="0"/>
              </a:rPr>
              <a:t>会认本课</a:t>
            </a:r>
            <a:r>
              <a:rPr lang="en-US" altLang="zh-CN" sz="2800" b="1" dirty="0">
                <a:latin typeface="Times New Roman" panose="02020603050405020304" pitchFamily="18" charset="0"/>
                <a:ea typeface="+mn-ea"/>
                <a:cs typeface="Times New Roman" panose="02020603050405020304" pitchFamily="18" charset="0"/>
              </a:rPr>
              <a:t>9</a:t>
            </a:r>
            <a:r>
              <a:rPr lang="zh-CN" altLang="en-US" sz="2800" b="1" dirty="0">
                <a:latin typeface="Times New Roman" panose="02020603050405020304" pitchFamily="18" charset="0"/>
                <a:ea typeface="+mn-ea"/>
                <a:cs typeface="Times New Roman" panose="02020603050405020304" pitchFamily="18" charset="0"/>
              </a:rPr>
              <a:t>个生字，会写</a:t>
            </a:r>
            <a:r>
              <a:rPr lang="en-US" altLang="zh-CN" sz="2800" b="1" dirty="0">
                <a:latin typeface="Times New Roman" panose="02020603050405020304" pitchFamily="18" charset="0"/>
                <a:ea typeface="+mn-ea"/>
                <a:cs typeface="Times New Roman" panose="02020603050405020304" pitchFamily="18" charset="0"/>
              </a:rPr>
              <a:t>14</a:t>
            </a:r>
            <a:r>
              <a:rPr lang="zh-CN" altLang="en-US" sz="2800" b="1" dirty="0">
                <a:latin typeface="Times New Roman" panose="02020603050405020304" pitchFamily="18" charset="0"/>
                <a:ea typeface="+mn-ea"/>
                <a:cs typeface="Times New Roman" panose="02020603050405020304" pitchFamily="18" charset="0"/>
              </a:rPr>
              <a:t>个生字，理解生字组成的词语。</a:t>
            </a:r>
            <a:r>
              <a:rPr lang="en-US" altLang="zh-CN" sz="2800" b="1" dirty="0">
                <a:solidFill>
                  <a:srgbClr val="FF0000"/>
                </a:solidFill>
                <a:latin typeface="Times New Roman" panose="02020603050405020304" pitchFamily="18" charset="0"/>
                <a:ea typeface="+mn-ea"/>
                <a:cs typeface="Times New Roman" panose="02020603050405020304" pitchFamily="18" charset="0"/>
              </a:rPr>
              <a:t>(</a:t>
            </a:r>
            <a:r>
              <a:rPr lang="zh-CN" altLang="en-US" sz="2800" b="1" dirty="0">
                <a:solidFill>
                  <a:srgbClr val="FF0000"/>
                </a:solidFill>
                <a:latin typeface="Times New Roman" panose="02020603050405020304" pitchFamily="18" charset="0"/>
                <a:ea typeface="+mn-ea"/>
                <a:cs typeface="Times New Roman" panose="02020603050405020304" pitchFamily="18" charset="0"/>
              </a:rPr>
              <a:t>重点</a:t>
            </a:r>
            <a:r>
              <a:rPr lang="en-US" altLang="zh-CN" sz="2800" b="1" dirty="0">
                <a:solidFill>
                  <a:srgbClr val="FF0000"/>
                </a:solidFill>
                <a:latin typeface="Times New Roman" panose="02020603050405020304" pitchFamily="18" charset="0"/>
                <a:ea typeface="+mn-ea"/>
                <a:cs typeface="Times New Roman" panose="02020603050405020304" pitchFamily="18" charset="0"/>
              </a:rPr>
              <a:t>)</a:t>
            </a:r>
            <a:endParaRPr lang="en-US" altLang="zh-CN" sz="2800" b="1" dirty="0">
              <a:solidFill>
                <a:srgbClr val="FF0000"/>
              </a:solidFill>
              <a:latin typeface="Times New Roman" panose="02020603050405020304" pitchFamily="18" charset="0"/>
              <a:ea typeface="+mn-ea"/>
              <a:cs typeface="Times New Roman" panose="02020603050405020304" pitchFamily="18" charset="0"/>
            </a:endParaRPr>
          </a:p>
          <a:p>
            <a:pPr marL="355600" indent="-355600">
              <a:lnSpc>
                <a:spcPct val="150000"/>
              </a:lnSpc>
              <a:defRPr/>
            </a:pPr>
            <a:r>
              <a:rPr lang="en-US" altLang="zh-CN" sz="2800" b="1" dirty="0">
                <a:latin typeface="Times New Roman" panose="02020603050405020304" pitchFamily="18" charset="0"/>
                <a:ea typeface="+mn-ea"/>
                <a:cs typeface="Times New Roman" panose="02020603050405020304" pitchFamily="18" charset="0"/>
              </a:rPr>
              <a:t>2. </a:t>
            </a:r>
            <a:r>
              <a:rPr lang="zh-CN" altLang="en-US" sz="2800" b="1" dirty="0">
                <a:latin typeface="Times New Roman" panose="02020603050405020304" pitchFamily="18" charset="0"/>
                <a:ea typeface="+mn-ea"/>
                <a:cs typeface="Times New Roman" panose="02020603050405020304" pitchFamily="18" charset="0"/>
              </a:rPr>
              <a:t>默读课文，把握课文内容。</a:t>
            </a:r>
            <a:r>
              <a:rPr lang="en-US" altLang="zh-CN" sz="2800" b="1" dirty="0">
                <a:solidFill>
                  <a:srgbClr val="FF0000"/>
                </a:solidFill>
                <a:latin typeface="Times New Roman" panose="02020603050405020304" pitchFamily="18" charset="0"/>
                <a:ea typeface="+mn-ea"/>
                <a:cs typeface="Times New Roman" panose="02020603050405020304" pitchFamily="18" charset="0"/>
              </a:rPr>
              <a:t>(</a:t>
            </a:r>
            <a:r>
              <a:rPr lang="zh-CN" altLang="en-US" sz="2800" b="1" dirty="0">
                <a:solidFill>
                  <a:srgbClr val="FF0000"/>
                </a:solidFill>
                <a:latin typeface="Times New Roman" panose="02020603050405020304" pitchFamily="18" charset="0"/>
                <a:ea typeface="+mn-ea"/>
                <a:cs typeface="Times New Roman" panose="02020603050405020304" pitchFamily="18" charset="0"/>
              </a:rPr>
              <a:t>难点</a:t>
            </a:r>
            <a:r>
              <a:rPr lang="en-US" altLang="zh-CN" sz="2800" b="1" dirty="0">
                <a:solidFill>
                  <a:srgbClr val="FF0000"/>
                </a:solidFill>
                <a:latin typeface="Times New Roman" panose="02020603050405020304" pitchFamily="18" charset="0"/>
                <a:ea typeface="+mn-ea"/>
                <a:cs typeface="Times New Roman" panose="02020603050405020304" pitchFamily="18" charset="0"/>
              </a:rPr>
              <a:t>)</a:t>
            </a:r>
            <a:endParaRPr lang="en-US" altLang="zh-CN" sz="2800" b="1" dirty="0">
              <a:solidFill>
                <a:srgbClr val="FF0000"/>
              </a:solidFill>
              <a:latin typeface="Times New Roman" panose="02020603050405020304" pitchFamily="18" charset="0"/>
              <a:ea typeface="+mn-ea"/>
              <a:cs typeface="Times New Roman" panose="02020603050405020304" pitchFamily="18" charset="0"/>
            </a:endParaRPr>
          </a:p>
        </p:txBody>
      </p:sp>
      <p:sp>
        <p:nvSpPr>
          <p:cNvPr id="18434" name="任意多边形 18"/>
          <p:cNvSpPr>
            <a:spLocks noChangeArrowheads="1"/>
          </p:cNvSpPr>
          <p:nvPr/>
        </p:nvSpPr>
        <p:spPr bwMode="auto">
          <a:xfrm>
            <a:off x="1233489" y="1375834"/>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656212" y="1497375"/>
            <a:ext cx="443625" cy="495183"/>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bwMode="auto">
          <a:xfrm>
            <a:off x="963613" y="1663701"/>
            <a:ext cx="7150100" cy="4519084"/>
          </a:xfrm>
          <a:custGeom>
            <a:avLst/>
            <a:gdLst>
              <a:gd name="connsiteX0" fmla="*/ 0 w 7150138"/>
              <a:gd name="connsiteY0" fmla="*/ 451959 h 4519594"/>
              <a:gd name="connsiteX1" fmla="*/ 451959 w 7150138"/>
              <a:gd name="connsiteY1" fmla="*/ 0 h 4519594"/>
              <a:gd name="connsiteX2" fmla="*/ 6698179 w 7150138"/>
              <a:gd name="connsiteY2" fmla="*/ 0 h 4519594"/>
              <a:gd name="connsiteX3" fmla="*/ 7150138 w 7150138"/>
              <a:gd name="connsiteY3" fmla="*/ 451959 h 4519594"/>
              <a:gd name="connsiteX4" fmla="*/ 7150138 w 7150138"/>
              <a:gd name="connsiteY4" fmla="*/ 4067635 h 4519594"/>
              <a:gd name="connsiteX5" fmla="*/ 6698179 w 7150138"/>
              <a:gd name="connsiteY5" fmla="*/ 4519594 h 4519594"/>
              <a:gd name="connsiteX6" fmla="*/ 451959 w 7150138"/>
              <a:gd name="connsiteY6" fmla="*/ 4519594 h 4519594"/>
              <a:gd name="connsiteX7" fmla="*/ 0 w 7150138"/>
              <a:gd name="connsiteY7" fmla="*/ 4067635 h 4519594"/>
              <a:gd name="connsiteX8" fmla="*/ 0 w 7150138"/>
              <a:gd name="connsiteY8" fmla="*/ 451959 h 45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0138" h="4519594">
                <a:moveTo>
                  <a:pt x="0" y="451959"/>
                </a:moveTo>
                <a:cubicBezTo>
                  <a:pt x="0" y="202349"/>
                  <a:pt x="202349" y="0"/>
                  <a:pt x="451959" y="0"/>
                </a:cubicBezTo>
                <a:lnTo>
                  <a:pt x="6698179" y="0"/>
                </a:lnTo>
                <a:cubicBezTo>
                  <a:pt x="6947789" y="0"/>
                  <a:pt x="7150138" y="202349"/>
                  <a:pt x="7150138" y="451959"/>
                </a:cubicBezTo>
                <a:lnTo>
                  <a:pt x="7150138" y="4067635"/>
                </a:lnTo>
                <a:cubicBezTo>
                  <a:pt x="7150138" y="4317245"/>
                  <a:pt x="6947789" y="4519594"/>
                  <a:pt x="6698179" y="4519594"/>
                </a:cubicBezTo>
                <a:lnTo>
                  <a:pt x="451959" y="4519594"/>
                </a:lnTo>
                <a:cubicBezTo>
                  <a:pt x="202349" y="4519594"/>
                  <a:pt x="0" y="4317245"/>
                  <a:pt x="0" y="4067635"/>
                </a:cubicBezTo>
                <a:lnTo>
                  <a:pt x="0" y="451959"/>
                </a:lnTo>
                <a:close/>
              </a:path>
            </a:pathLst>
          </a:custGeom>
          <a:no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lIns="256032" tIns="256032" rIns="256032" bIns="3419748" spcCol="1270" anchor="ctr">
            <a:scene3d>
              <a:camera prst="isometricOffAxis1Right"/>
              <a:lightRig rig="threePt" dir="t"/>
            </a:scene3d>
          </a:bodyPr>
          <a:lstStyle/>
          <a:p>
            <a:pPr defTabSz="1600200">
              <a:lnSpc>
                <a:spcPct val="90000"/>
              </a:lnSpc>
              <a:spcAft>
                <a:spcPct val="35000"/>
              </a:spcAft>
              <a:defRPr/>
            </a:pPr>
            <a:endParaRPr lang="zh-CN" altLang="en-US" sz="3600" b="1" dirty="0">
              <a:effectLst>
                <a:glow rad="101600">
                  <a:schemeClr val="bg1">
                    <a:alpha val="60000"/>
                  </a:schemeClr>
                </a:glow>
              </a:effectLst>
            </a:endParaRPr>
          </a:p>
        </p:txBody>
      </p:sp>
      <p:sp>
        <p:nvSpPr>
          <p:cNvPr id="8" name="任意多边形 7"/>
          <p:cNvSpPr/>
          <p:nvPr/>
        </p:nvSpPr>
        <p:spPr bwMode="auto">
          <a:xfrm>
            <a:off x="1125538" y="2779184"/>
            <a:ext cx="6826250" cy="2980267"/>
          </a:xfrm>
          <a:custGeom>
            <a:avLst/>
            <a:gdLst>
              <a:gd name="connsiteX0" fmla="*/ 0 w 6826475"/>
              <a:gd name="connsiteY0" fmla="*/ 297922 h 2979224"/>
              <a:gd name="connsiteX1" fmla="*/ 297922 w 6826475"/>
              <a:gd name="connsiteY1" fmla="*/ 0 h 2979224"/>
              <a:gd name="connsiteX2" fmla="*/ 6528553 w 6826475"/>
              <a:gd name="connsiteY2" fmla="*/ 0 h 2979224"/>
              <a:gd name="connsiteX3" fmla="*/ 6826475 w 6826475"/>
              <a:gd name="connsiteY3" fmla="*/ 297922 h 2979224"/>
              <a:gd name="connsiteX4" fmla="*/ 6826475 w 6826475"/>
              <a:gd name="connsiteY4" fmla="*/ 2681302 h 2979224"/>
              <a:gd name="connsiteX5" fmla="*/ 6528553 w 6826475"/>
              <a:gd name="connsiteY5" fmla="*/ 2979224 h 2979224"/>
              <a:gd name="connsiteX6" fmla="*/ 297922 w 6826475"/>
              <a:gd name="connsiteY6" fmla="*/ 2979224 h 2979224"/>
              <a:gd name="connsiteX7" fmla="*/ 0 w 6826475"/>
              <a:gd name="connsiteY7" fmla="*/ 2681302 h 2979224"/>
              <a:gd name="connsiteX8" fmla="*/ 0 w 6826475"/>
              <a:gd name="connsiteY8" fmla="*/ 297922 h 297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6475" h="2979224">
                <a:moveTo>
                  <a:pt x="0" y="297922"/>
                </a:moveTo>
                <a:cubicBezTo>
                  <a:pt x="0" y="133384"/>
                  <a:pt x="133384" y="0"/>
                  <a:pt x="297922" y="0"/>
                </a:cubicBezTo>
                <a:lnTo>
                  <a:pt x="6528553" y="0"/>
                </a:lnTo>
                <a:cubicBezTo>
                  <a:pt x="6693091" y="0"/>
                  <a:pt x="6826475" y="133384"/>
                  <a:pt x="6826475" y="297922"/>
                </a:cubicBezTo>
                <a:lnTo>
                  <a:pt x="6826475" y="2681302"/>
                </a:lnTo>
                <a:cubicBezTo>
                  <a:pt x="6826475" y="2845840"/>
                  <a:pt x="6693091" y="2979224"/>
                  <a:pt x="6528553" y="2979224"/>
                </a:cubicBezTo>
                <a:lnTo>
                  <a:pt x="297922" y="2979224"/>
                </a:lnTo>
                <a:cubicBezTo>
                  <a:pt x="133384" y="2979224"/>
                  <a:pt x="0" y="2845840"/>
                  <a:pt x="0" y="2681302"/>
                </a:cubicBezTo>
                <a:lnTo>
                  <a:pt x="0" y="297922"/>
                </a:lnTo>
                <a:close/>
              </a:path>
            </a:pathLst>
          </a:cu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5038" tIns="105038" rIns="105038" bIns="105038" spcCol="1270" anchor="ctr"/>
          <a:lstStyle/>
          <a:p>
            <a:pPr indent="800100" defTabSz="1244600">
              <a:lnSpc>
                <a:spcPct val="150000"/>
              </a:lnSpc>
              <a:spcAft>
                <a:spcPct val="35000"/>
              </a:spcAft>
              <a:defRPr/>
            </a:pPr>
            <a:endParaRPr lang="en-US" altLang="zh-CN" sz="2800" b="1" dirty="0">
              <a:latin typeface="Times New Roman" panose="02020603050405020304" pitchFamily="18" charset="0"/>
              <a:ea typeface="+mj-ea"/>
              <a:cs typeface="Times New Roman" panose="02020603050405020304" pitchFamily="18" charset="0"/>
            </a:endParaRPr>
          </a:p>
        </p:txBody>
      </p:sp>
      <p:sp>
        <p:nvSpPr>
          <p:cNvPr id="19459" name="矩形 2"/>
          <p:cNvSpPr>
            <a:spLocks noChangeArrowheads="1"/>
          </p:cNvSpPr>
          <p:nvPr/>
        </p:nvSpPr>
        <p:spPr bwMode="auto">
          <a:xfrm>
            <a:off x="992188" y="2652185"/>
            <a:ext cx="72183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4375" defTabSz="1244600">
              <a:lnSpc>
                <a:spcPct val="150000"/>
              </a:lnSpc>
              <a:spcAft>
                <a:spcPct val="35000"/>
              </a:spcAft>
            </a:pPr>
            <a:r>
              <a:rPr lang="zh-CN" altLang="en-US" sz="2800" b="1" dirty="0">
                <a:solidFill>
                  <a:srgbClr val="000000"/>
                </a:solidFill>
                <a:latin typeface="Times New Roman" panose="02020603050405020304" pitchFamily="18" charset="0"/>
              </a:rPr>
              <a:t>请同学们自由朗读课文，注意读准字音，读通句子，难读的地方多读几遍。</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grpSp>
        <p:nvGrpSpPr>
          <p:cNvPr id="19460" name="组合 5"/>
          <p:cNvGrpSpPr/>
          <p:nvPr/>
        </p:nvGrpSpPr>
        <p:grpSpPr bwMode="auto">
          <a:xfrm>
            <a:off x="923925" y="1261534"/>
            <a:ext cx="2287588" cy="1109133"/>
            <a:chOff x="924035" y="907522"/>
            <a:chExt cx="2287080" cy="832905"/>
          </a:xfrm>
        </p:grpSpPr>
        <p:grpSp>
          <p:nvGrpSpPr>
            <p:cNvPr id="19461" name="组合 4"/>
            <p:cNvGrpSpPr/>
            <p:nvPr/>
          </p:nvGrpSpPr>
          <p:grpSpPr bwMode="auto">
            <a:xfrm>
              <a:off x="924035" y="907522"/>
              <a:ext cx="2287080" cy="832905"/>
              <a:chOff x="1314217" y="754602"/>
              <a:chExt cx="2287080" cy="832905"/>
            </a:xfrm>
          </p:grpSpPr>
          <p:pic>
            <p:nvPicPr>
              <p:cNvPr id="19462" name="Picture 10" descr="C:\Users\Administrator\Desktop\绿.png"/>
              <p:cNvPicPr>
                <a:picLocks noChangeAspect="1" noChangeArrowheads="1"/>
              </p:cNvPicPr>
              <p:nvPr/>
            </p:nvPicPr>
            <p:blipFill>
              <a:blip r:embed="rId1" cstate="email"/>
              <a:srcRect/>
              <a:stretch>
                <a:fillRect/>
              </a:stretch>
            </p:blipFill>
            <p:spPr bwMode="auto">
              <a:xfrm>
                <a:off x="1314219" y="133323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2" cstate="email">
                <a:clrChange>
                  <a:clrFrom>
                    <a:srgbClr val="000000"/>
                  </a:clrFrom>
                  <a:clrTo>
                    <a:srgbClr val="000000">
                      <a:alpha val="0"/>
                    </a:srgbClr>
                  </a:clrTo>
                </a:clrChange>
              </a:blip>
              <a:srcRect/>
              <a:stretch>
                <a:fillRect/>
              </a:stretch>
            </p:blipFill>
            <p:spPr bwMode="auto">
              <a:xfrm>
                <a:off x="1314217" y="754602"/>
                <a:ext cx="619094" cy="78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圆角矩形 16"/>
            <p:cNvSpPr/>
            <p:nvPr/>
          </p:nvSpPr>
          <p:spPr>
            <a:xfrm>
              <a:off x="1485979" y="1067895"/>
              <a:ext cx="1667616" cy="398912"/>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自读提示</a:t>
              </a:r>
              <a:endParaRPr lang="zh-CN" altLang="en-US" sz="2800" b="1" dirty="0">
                <a:solidFill>
                  <a:prstClr val="black">
                    <a:hueOff val="0"/>
                    <a:satOff val="0"/>
                    <a:lumOff val="0"/>
                    <a:alphaOff val="0"/>
                  </a:prstClr>
                </a:solidFill>
                <a:latin typeface="Calibri" panose="020F0502020204030204"/>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8"/>
          <p:cNvSpPr>
            <a:spLocks noChangeArrowheads="1"/>
          </p:cNvSpPr>
          <p:nvPr/>
        </p:nvSpPr>
        <p:spPr bwMode="auto">
          <a:xfrm>
            <a:off x="73026" y="2664885"/>
            <a:ext cx="874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楷体" panose="02010609060101010101" pitchFamily="49" charset="-122"/>
                <a:ea typeface="楷体" panose="02010609060101010101" pitchFamily="49" charset="-122"/>
              </a:rPr>
              <a:t>     子  勤      土  好    稀</a:t>
            </a:r>
            <a:endParaRPr lang="zh-CN" altLang="en-US" sz="4000" b="1">
              <a:solidFill>
                <a:srgbClr val="000000"/>
              </a:solidFill>
              <a:latin typeface="楷体" panose="02010609060101010101" pitchFamily="49" charset="-122"/>
              <a:ea typeface="楷体" panose="02010609060101010101" pitchFamily="49" charset="-122"/>
            </a:endParaRPr>
          </a:p>
        </p:txBody>
      </p:sp>
      <p:sp>
        <p:nvSpPr>
          <p:cNvPr id="20482" name="矩形 27"/>
          <p:cNvSpPr>
            <a:spLocks noChangeArrowheads="1"/>
          </p:cNvSpPr>
          <p:nvPr/>
        </p:nvSpPr>
        <p:spPr bwMode="auto">
          <a:xfrm>
            <a:off x="39689" y="4576234"/>
            <a:ext cx="8461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楷体" panose="02010609060101010101" pitchFamily="49" charset="-122"/>
                <a:ea typeface="楷体" panose="02010609060101010101" pitchFamily="49" charset="-122"/>
              </a:rPr>
              <a:t>   监       造     睡   无  无束</a:t>
            </a:r>
            <a:endParaRPr lang="zh-CN" altLang="en-US" sz="2000" b="1"/>
          </a:p>
        </p:txBody>
      </p:sp>
      <p:grpSp>
        <p:nvGrpSpPr>
          <p:cNvPr id="20483" name="组合 26"/>
          <p:cNvGrpSpPr/>
          <p:nvPr/>
        </p:nvGrpSpPr>
        <p:grpSpPr bwMode="auto">
          <a:xfrm>
            <a:off x="579438" y="1028701"/>
            <a:ext cx="1331912" cy="630767"/>
            <a:chOff x="579880" y="770997"/>
            <a:chExt cx="1331484" cy="473415"/>
          </a:xfrm>
        </p:grpSpPr>
        <p:sp>
          <p:nvSpPr>
            <p:cNvPr id="6" name="圆角矩形 5"/>
            <p:cNvSpPr/>
            <p:nvPr/>
          </p:nvSpPr>
          <p:spPr>
            <a:xfrm>
              <a:off x="590550" y="770997"/>
              <a:ext cx="1310279" cy="398693"/>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我会认</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7" name="直线连接符 21"/>
            <p:cNvSpPr>
              <a:spLocks noChangeShapeType="1"/>
            </p:cNvSpPr>
            <p:nvPr/>
          </p:nvSpPr>
          <p:spPr bwMode="auto">
            <a:xfrm flipV="1">
              <a:off x="579880" y="1244412"/>
              <a:ext cx="1331484"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b="1"/>
            </a:p>
          </p:txBody>
        </p:sp>
      </p:grpSp>
      <p:sp>
        <p:nvSpPr>
          <p:cNvPr id="15" name="矩形 14"/>
          <p:cNvSpPr>
            <a:spLocks noChangeArrowheads="1"/>
          </p:cNvSpPr>
          <p:nvPr/>
        </p:nvSpPr>
        <p:spPr bwMode="auto">
          <a:xfrm>
            <a:off x="649289" y="2226733"/>
            <a:ext cx="785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latin typeface="方正姚体" pitchFamily="2" charset="-122"/>
                <a:ea typeface="方正姚体" pitchFamily="2" charset="-122"/>
              </a:rPr>
              <a:t>    sǎo                        kěn          shāi                          dǎi                  hǎn</a:t>
            </a:r>
            <a:endParaRPr lang="en-US" altLang="zh-CN" sz="2000" b="1">
              <a:latin typeface="方正姚体" pitchFamily="2" charset="-122"/>
              <a:ea typeface="方正姚体" pitchFamily="2" charset="-122"/>
            </a:endParaRPr>
          </a:p>
        </p:txBody>
      </p:sp>
      <p:sp>
        <p:nvSpPr>
          <p:cNvPr id="27" name="矩形 26"/>
          <p:cNvSpPr>
            <a:spLocks noChangeArrowheads="1"/>
          </p:cNvSpPr>
          <p:nvPr/>
        </p:nvSpPr>
        <p:spPr bwMode="auto">
          <a:xfrm>
            <a:off x="906464" y="4085167"/>
            <a:ext cx="7877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latin typeface="方正姚体" pitchFamily="2" charset="-122"/>
                <a:ea typeface="方正姚体" pitchFamily="2" charset="-122"/>
              </a:rPr>
              <a:t>        yù             niàng                    kē                                 jū</a:t>
            </a:r>
            <a:endParaRPr lang="en-US" altLang="zh-CN" sz="2000" b="1">
              <a:latin typeface="方正姚体" pitchFamily="2" charset="-122"/>
              <a:ea typeface="方正姚体" pitchFamily="2" charset="-122"/>
            </a:endParaRPr>
          </a:p>
        </p:txBody>
      </p:sp>
      <p:sp>
        <p:nvSpPr>
          <p:cNvPr id="19" name="矩形 18">
            <a:hlinkClick r:id="rId1" action="ppaction://hlinksldjump"/>
          </p:cNvPr>
          <p:cNvSpPr/>
          <p:nvPr/>
        </p:nvSpPr>
        <p:spPr>
          <a:xfrm>
            <a:off x="822124" y="2678427"/>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嫂</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23" name="矩形 22">
            <a:hlinkClick r:id="rId1" action="ppaction://hlinksldjump"/>
          </p:cNvPr>
          <p:cNvSpPr/>
          <p:nvPr/>
        </p:nvSpPr>
        <p:spPr>
          <a:xfrm>
            <a:off x="2820234" y="2665857"/>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恳</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28" name="矩形 27">
            <a:hlinkClick r:id="rId2" action="ppaction://hlinksldjump"/>
          </p:cNvPr>
          <p:cNvSpPr/>
          <p:nvPr/>
        </p:nvSpPr>
        <p:spPr>
          <a:xfrm>
            <a:off x="3827550" y="2653287"/>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筛</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29" name="矩形 28">
            <a:hlinkClick r:id="rId2" action="ppaction://hlinksldjump"/>
          </p:cNvPr>
          <p:cNvSpPr/>
          <p:nvPr/>
        </p:nvSpPr>
        <p:spPr>
          <a:xfrm>
            <a:off x="5886994" y="2640717"/>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歹</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0" name="矩形 29">
            <a:hlinkClick r:id="rId3" action="ppaction://hlinksldjump"/>
          </p:cNvPr>
          <p:cNvSpPr/>
          <p:nvPr/>
        </p:nvSpPr>
        <p:spPr>
          <a:xfrm>
            <a:off x="7409922" y="2640717"/>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罕</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2" name="矩形 31">
            <a:hlinkClick r:id="rId3" action="ppaction://hlinksldjump"/>
          </p:cNvPr>
          <p:cNvSpPr/>
          <p:nvPr/>
        </p:nvSpPr>
        <p:spPr>
          <a:xfrm>
            <a:off x="1308235" y="4501003"/>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狱</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3" name="矩形 32">
            <a:hlinkClick r:id="rId4" action="ppaction://hlinksldjump"/>
          </p:cNvPr>
          <p:cNvSpPr/>
          <p:nvPr/>
        </p:nvSpPr>
        <p:spPr>
          <a:xfrm>
            <a:off x="2524753" y="4502020"/>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酿</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4" name="矩形 33">
            <a:hlinkClick r:id="rId4" action="ppaction://hlinksldjump"/>
          </p:cNvPr>
          <p:cNvSpPr/>
          <p:nvPr/>
        </p:nvSpPr>
        <p:spPr>
          <a:xfrm>
            <a:off x="4298296" y="4527159"/>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瞌</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7" name="矩形 36">
            <a:hlinkClick r:id="rId5" action="ppaction://hlinksldjump"/>
          </p:cNvPr>
          <p:cNvSpPr/>
          <p:nvPr/>
        </p:nvSpPr>
        <p:spPr>
          <a:xfrm>
            <a:off x="6635111" y="4501003"/>
            <a:ext cx="722939" cy="707886"/>
          </a:xfrm>
          <a:prstGeom prst="rect">
            <a:avLst/>
          </a:prstGeom>
          <a:ln>
            <a:noFill/>
          </a:ln>
        </p:spPr>
        <p:txBody>
          <a:bodyPr>
            <a:spAutoFit/>
          </a:bodyPr>
          <a:lstStyle/>
          <a:p>
            <a:pPr>
              <a:defRPr/>
            </a:pPr>
            <a:r>
              <a:rPr lang="zh-CN" altLang="en-US" sz="4000" b="1" dirty="0">
                <a:ln>
                  <a:solidFill>
                    <a:schemeClr val="bg1"/>
                  </a:solidFill>
                </a:ln>
                <a:solidFill>
                  <a:srgbClr val="FF0000"/>
                </a:solidFill>
                <a:latin typeface="楷体" panose="02010609060101010101" pitchFamily="49" charset="-122"/>
                <a:ea typeface="楷体" panose="02010609060101010101" pitchFamily="49" charset="-122"/>
              </a:rPr>
              <a:t>拘</a:t>
            </a:r>
            <a:endParaRPr lang="zh-CN" altLang="en-US" sz="4000" b="1" dirty="0">
              <a:ln>
                <a:solidFill>
                  <a:schemeClr val="bg1"/>
                </a:solidFill>
              </a:ln>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3012</Words>
  <Application>WPS 演示</Application>
  <PresentationFormat>全屏显示(4:3)</PresentationFormat>
  <Paragraphs>528</Paragraphs>
  <Slides>37</Slides>
  <Notes>17</Notes>
  <HiddenSlides>19</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Calibri</vt:lpstr>
      <vt:lpstr>Arial</vt:lpstr>
      <vt:lpstr>Malgun Gothic</vt:lpstr>
      <vt:lpstr>微软雅黑</vt:lpstr>
      <vt:lpstr>Calibri</vt:lpstr>
      <vt:lpstr>黑体</vt:lpstr>
      <vt:lpstr>Gulim</vt:lpstr>
      <vt:lpstr>方正大黑简体</vt:lpstr>
      <vt:lpstr>仿宋</vt:lpstr>
      <vt:lpstr>Times New Roman</vt:lpstr>
      <vt:lpstr>楷体</vt:lpstr>
      <vt:lpstr>方正姚体</vt:lpstr>
      <vt:lpstr>Arial Unicode MS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661</cp:revision>
  <dcterms:created xsi:type="dcterms:W3CDTF">2015-12-30T08:03:00Z</dcterms:created>
  <dcterms:modified xsi:type="dcterms:W3CDTF">2019-10-23T09:21:43Z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