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41" r:id="rId1"/>
    <p:sldMasterId id="2147485643" r:id="rId2"/>
  </p:sldMasterIdLst>
  <p:notesMasterIdLst>
    <p:notesMasterId r:id="rId33"/>
  </p:notesMasterIdLst>
  <p:sldIdLst>
    <p:sldId id="259" r:id="rId3"/>
    <p:sldId id="594" r:id="rId4"/>
    <p:sldId id="550" r:id="rId5"/>
    <p:sldId id="595" r:id="rId6"/>
    <p:sldId id="537" r:id="rId7"/>
    <p:sldId id="258" r:id="rId8"/>
    <p:sldId id="549" r:id="rId9"/>
    <p:sldId id="514" r:id="rId10"/>
    <p:sldId id="543" r:id="rId11"/>
    <p:sldId id="565" r:id="rId12"/>
    <p:sldId id="566" r:id="rId13"/>
    <p:sldId id="602" r:id="rId14"/>
    <p:sldId id="583" r:id="rId15"/>
    <p:sldId id="584" r:id="rId16"/>
    <p:sldId id="585" r:id="rId17"/>
    <p:sldId id="586" r:id="rId18"/>
    <p:sldId id="587" r:id="rId19"/>
    <p:sldId id="588" r:id="rId20"/>
    <p:sldId id="596" r:id="rId21"/>
    <p:sldId id="597" r:id="rId22"/>
    <p:sldId id="589" r:id="rId23"/>
    <p:sldId id="590" r:id="rId24"/>
    <p:sldId id="591" r:id="rId25"/>
    <p:sldId id="593" r:id="rId26"/>
    <p:sldId id="598" r:id="rId27"/>
    <p:sldId id="599" r:id="rId28"/>
    <p:sldId id="600" r:id="rId29"/>
    <p:sldId id="601" r:id="rId30"/>
    <p:sldId id="496" r:id="rId31"/>
    <p:sldId id="603" r:id="rId32"/>
  </p:sldIdLst>
  <p:sldSz cx="9144000" cy="6858000" type="screen4x3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33CC"/>
    <a:srgbClr val="34421A"/>
    <a:srgbClr val="1A210D"/>
    <a:srgbClr val="67603B"/>
    <a:srgbClr val="AEBD51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9" autoAdjust="0"/>
    <p:restoredTop sz="92460" autoAdjust="0"/>
  </p:normalViewPr>
  <p:slideViewPr>
    <p:cSldViewPr snapToGrid="0" snapToObjects="1">
      <p:cViewPr>
        <p:scale>
          <a:sx n="100" d="100"/>
          <a:sy n="100" d="100"/>
        </p:scale>
        <p:origin x="-420" y="-264"/>
      </p:cViewPr>
      <p:guideLst>
        <p:guide orient="horz" pos="2167"/>
        <p:guide pos="5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16F3C040-2FAB-4A1F-9927-9DD2104FD5A1}" type="datetimeFigureOut">
              <a:rPr lang="zh-CN" altLang="en-US"/>
              <a:pPr>
                <a:defRPr/>
              </a:pPr>
              <a:t>2019/8/17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55C061B0-C0A0-4278-BF41-803EF60CD3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577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5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excel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word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fld id="{7E55B596-6EC9-4B89-9047-93794C732C13}" type="slidenum">
              <a:rPr lang="zh-CN" altLang="en-US" smtClean="0"/>
              <a:pPr eaLnBrk="1" hangingPunct="1">
                <a:buFontTx/>
                <a:buNone/>
              </a:pPr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5018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10621EC6-94F3-4B1D-82CF-24F8F3BAF2B7}" type="slidenum">
              <a:rPr lang="zh-CN" altLang="en-US" sz="1200"/>
              <a:pPr algn="r" eaLnBrk="1" hangingPunct="1"/>
              <a:t>20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5120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0557A81D-44C7-4EE5-A3CF-E0FA07DA0CBE}" type="slidenum">
              <a:rPr lang="zh-CN" altLang="en-US" sz="1200"/>
              <a:pPr algn="r" eaLnBrk="1" hangingPunct="1"/>
              <a:t>21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5222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EFBB7C29-E692-457C-BB3C-B7703B295C0D}" type="slidenum">
              <a:rPr lang="zh-CN" altLang="en-US" sz="1200"/>
              <a:pPr algn="r" eaLnBrk="1" hangingPunct="1"/>
              <a:t>22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532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295D6AE9-57CC-4707-A484-CA4CC4B0E86C}" type="slidenum">
              <a:rPr lang="zh-CN" altLang="en-US" sz="1200"/>
              <a:pPr algn="r" eaLnBrk="1" hangingPunct="1"/>
              <a:t>23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5427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9973CDE1-DAAF-49C6-9BB6-D9AEDFA80CDC}" type="slidenum">
              <a:rPr lang="zh-CN" altLang="en-US" sz="1200"/>
              <a:pPr algn="r" eaLnBrk="1" hangingPunct="1"/>
              <a:t>24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553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D49C9964-79A5-4F90-A2EC-B4D8D98A7AD0}" type="slidenum">
              <a:rPr lang="zh-CN" altLang="en-US" sz="1200"/>
              <a:pPr algn="r" eaLnBrk="1" hangingPunct="1"/>
              <a:t>25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5632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AAA327B9-47B9-4DFE-BCC3-EE56D2FD8078}" type="slidenum">
              <a:rPr lang="zh-CN" altLang="en-US" sz="1200"/>
              <a:pPr algn="r" eaLnBrk="1" hangingPunct="1"/>
              <a:t>26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5734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E7FD1515-45F7-40E9-B3D7-27AF6C87EBD0}" type="slidenum">
              <a:rPr lang="zh-CN" altLang="en-US" sz="1200"/>
              <a:pPr algn="r" eaLnBrk="1" hangingPunct="1"/>
              <a:t>27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5837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8A9A45B3-4EAF-4A07-B378-6E27FA57EEC3}" type="slidenum">
              <a:rPr lang="zh-CN" altLang="en-US" sz="1200"/>
              <a:pPr algn="r" eaLnBrk="1" hangingPunct="1"/>
              <a:t>28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C4DDB-F316-4707-863E-64F2BB39E6F0}" type="slidenum">
              <a:rPr lang="zh-CN" altLang="en-US" smtClean="0">
                <a:solidFill>
                  <a:prstClr val="black"/>
                </a:solidFill>
              </a:rPr>
              <a:pPr/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96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fld id="{D91F417A-D2B7-4E25-B1E2-2C044095B80D}" type="slidenum">
              <a:rPr lang="zh-CN" altLang="en-US" smtClean="0"/>
              <a:pPr eaLnBrk="1" hangingPunct="1">
                <a:buFontTx/>
                <a:buNone/>
              </a:pPr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301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2D2251EB-70D9-42D9-95E1-8206F945C44E}" type="slidenum">
              <a:rPr lang="zh-CN" altLang="en-US" sz="1200"/>
              <a:pPr algn="r" eaLnBrk="1" hangingPunct="1"/>
              <a:t>13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403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F12D9D7E-AE03-4AC0-A0DA-AB863E75C995}" type="slidenum">
              <a:rPr lang="zh-CN" altLang="en-US" sz="1200"/>
              <a:pPr algn="r" eaLnBrk="1" hangingPunct="1"/>
              <a:t>14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506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13E168DA-2A3B-4671-AA50-3D23956A0F25}" type="slidenum">
              <a:rPr lang="zh-CN" altLang="en-US" sz="1200"/>
              <a:pPr algn="r" eaLnBrk="1" hangingPunct="1"/>
              <a:t>15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608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0FAADC14-16A9-4E08-BDEA-4DB8F6C53615}" type="slidenum">
              <a:rPr lang="zh-CN" altLang="en-US" sz="1200"/>
              <a:pPr algn="r" eaLnBrk="1" hangingPunct="1"/>
              <a:t>16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710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A7D647C3-5F89-4F69-9FB1-FF389D61AF9C}" type="slidenum">
              <a:rPr lang="zh-CN" altLang="en-US" sz="1200"/>
              <a:pPr algn="r" eaLnBrk="1" hangingPunct="1"/>
              <a:t>17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813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AD3400BE-3DFB-4686-B617-1B73197A6F57}" type="slidenum">
              <a:rPr lang="zh-CN" altLang="en-US" sz="1200"/>
              <a:pPr algn="r" eaLnBrk="1" hangingPunct="1"/>
              <a:t>18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915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9C58EA1B-B17C-4211-8B9F-B544DE066EE1}" type="slidenum">
              <a:rPr lang="zh-CN" altLang="en-US" sz="1200"/>
              <a:pPr algn="r" eaLnBrk="1" hangingPunct="1"/>
              <a:t>19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48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6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16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6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6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3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4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5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3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0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8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061894" y="89825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www.1ppt.com/kejian/lishi/    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42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2019/8/17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11481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4" r:id="rId1"/>
    <p:sldLayoutId id="2147485645" r:id="rId2"/>
    <p:sldLayoutId id="2147485646" r:id="rId3"/>
    <p:sldLayoutId id="2147485647" r:id="rId4"/>
    <p:sldLayoutId id="2147485648" r:id="rId5"/>
    <p:sldLayoutId id="2147485649" r:id="rId6"/>
    <p:sldLayoutId id="2147485650" r:id="rId7"/>
    <p:sldLayoutId id="2147485651" r:id="rId8"/>
    <p:sldLayoutId id="2147485652" r:id="rId9"/>
    <p:sldLayoutId id="2147485653" r:id="rId10"/>
    <p:sldLayoutId id="21474856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17.xml"/><Relationship Id="rId3" Type="http://schemas.openxmlformats.org/officeDocument/2006/relationships/slide" Target="slide21.xml"/><Relationship Id="rId7" Type="http://schemas.openxmlformats.org/officeDocument/2006/relationships/slide" Target="slide25.xml"/><Relationship Id="rId12" Type="http://schemas.openxmlformats.org/officeDocument/2006/relationships/slide" Target="slide16.xml"/><Relationship Id="rId17" Type="http://schemas.openxmlformats.org/officeDocument/2006/relationships/slide" Target="slide28.xml"/><Relationship Id="rId2" Type="http://schemas.openxmlformats.org/officeDocument/2006/relationships/slide" Target="slide18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11" Type="http://schemas.openxmlformats.org/officeDocument/2006/relationships/slide" Target="slide15.xml"/><Relationship Id="rId5" Type="http://schemas.openxmlformats.org/officeDocument/2006/relationships/slide" Target="slide23.xml"/><Relationship Id="rId15" Type="http://schemas.openxmlformats.org/officeDocument/2006/relationships/slide" Target="slide19.xml"/><Relationship Id="rId10" Type="http://schemas.openxmlformats.org/officeDocument/2006/relationships/slide" Target="slide14.xml"/><Relationship Id="rId4" Type="http://schemas.openxmlformats.org/officeDocument/2006/relationships/slide" Target="slide22.xml"/><Relationship Id="rId9" Type="http://schemas.openxmlformats.org/officeDocument/2006/relationships/slide" Target="slide13.xml"/><Relationship Id="rId14" Type="http://schemas.openxmlformats.org/officeDocument/2006/relationships/slide" Target="slide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ziliao/" TargetMode="External"/><Relationship Id="rId18" Type="http://schemas.openxmlformats.org/officeDocument/2006/relationships/hyperlink" Target="http://www.1ppt.cn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image" Target="../media/image19.png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notesSlide" Target="../notesSlides/notesSlide19.xml"/><Relationship Id="rId16" Type="http://schemas.openxmlformats.org/officeDocument/2006/relationships/hyperlink" Target="http://www.1ppt.com/shiti/" TargetMode="Externa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fanwen/" TargetMode="External"/><Relationship Id="rId10" Type="http://schemas.openxmlformats.org/officeDocument/2006/relationships/hyperlink" Target="http://www.1ppt.com/powerpoint/" TargetMode="External"/><Relationship Id="rId19" Type="http://schemas.openxmlformats.org/officeDocument/2006/relationships/image" Target="../media/image17.png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圆角矩形 66"/>
          <p:cNvSpPr/>
          <p:nvPr/>
        </p:nvSpPr>
        <p:spPr bwMode="auto">
          <a:xfrm>
            <a:off x="958850" y="1885950"/>
            <a:ext cx="7226300" cy="135467"/>
          </a:xfrm>
          <a:prstGeom prst="roundRect">
            <a:avLst/>
          </a:prstGeom>
          <a:gradFill>
            <a:gsLst>
              <a:gs pos="0">
                <a:srgbClr val="369434"/>
              </a:gs>
              <a:gs pos="100000">
                <a:srgbClr val="89C270"/>
              </a:gs>
            </a:gsLst>
          </a:gradFill>
          <a:ln>
            <a:solidFill>
              <a:srgbClr val="539F36"/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pic>
        <p:nvPicPr>
          <p:cNvPr id="8195" name="Picture 39" descr="구름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5839" y="179917"/>
            <a:ext cx="682625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0" descr="구름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503767"/>
            <a:ext cx="1042988" cy="55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7" name="组合 13338"/>
          <p:cNvGrpSpPr>
            <a:grpSpLocks/>
          </p:cNvGrpSpPr>
          <p:nvPr/>
        </p:nvGrpSpPr>
        <p:grpSpPr bwMode="auto">
          <a:xfrm>
            <a:off x="1974850" y="671325"/>
            <a:ext cx="5557838" cy="1429234"/>
            <a:chOff x="2379275" y="805343"/>
            <a:chExt cx="5557466" cy="1429286"/>
          </a:xfrm>
        </p:grpSpPr>
        <p:sp>
          <p:nvSpPr>
            <p:cNvPr id="62" name="Text Box 2"/>
            <p:cNvSpPr txBox="1">
              <a:spLocks noChangeArrowheads="1"/>
            </p:cNvSpPr>
            <p:nvPr/>
          </p:nvSpPr>
          <p:spPr bwMode="auto">
            <a:xfrm>
              <a:off x="3661889" y="1041228"/>
              <a:ext cx="4274852" cy="8310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4800" b="1" dirty="0">
                  <a:solidFill>
                    <a:srgbClr val="CC0000"/>
                  </a:solidFill>
                  <a:latin typeface="+mn-lt"/>
                  <a:ea typeface="黑体" panose="02010600030101010101" charset="-122"/>
                  <a:cs typeface="黑体" panose="02010600030101010101" charset="-122"/>
                </a:rPr>
                <a:t>狼牙山五壮士</a:t>
              </a:r>
            </a:p>
          </p:txBody>
        </p:sp>
        <p:grpSp>
          <p:nvGrpSpPr>
            <p:cNvPr id="8208" name="组合 13337"/>
            <p:cNvGrpSpPr>
              <a:grpSpLocks/>
            </p:cNvGrpSpPr>
            <p:nvPr/>
          </p:nvGrpSpPr>
          <p:grpSpPr bwMode="auto">
            <a:xfrm>
              <a:off x="2379275" y="805343"/>
              <a:ext cx="1181117" cy="1429286"/>
              <a:chOff x="2533650" y="636718"/>
              <a:chExt cx="1181117" cy="1429286"/>
            </a:xfrm>
          </p:grpSpPr>
          <p:sp>
            <p:nvSpPr>
              <p:cNvPr id="8209" name="AutoShape 11"/>
              <p:cNvSpPr>
                <a:spLocks noChangeArrowheads="1"/>
              </p:cNvSpPr>
              <p:nvPr/>
            </p:nvSpPr>
            <p:spPr bwMode="gray">
              <a:xfrm>
                <a:off x="2533650" y="636718"/>
                <a:ext cx="1181117" cy="1429286"/>
              </a:xfrm>
              <a:prstGeom prst="diamond">
                <a:avLst/>
              </a:prstGeom>
              <a:solidFill>
                <a:srgbClr val="236B2A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 altLang="ko-KR" sz="2800" b="1">
                  <a:solidFill>
                    <a:srgbClr val="FFFFFF"/>
                  </a:solidFill>
                  <a:ea typeface="Gulim" pitchFamily="34" charset="-127"/>
                </a:endParaRPr>
              </a:p>
            </p:txBody>
          </p:sp>
          <p:sp>
            <p:nvSpPr>
              <p:cNvPr id="8210" name="文本框 13"/>
              <p:cNvSpPr txBox="1">
                <a:spLocks noChangeArrowheads="1"/>
              </p:cNvSpPr>
              <p:nvPr/>
            </p:nvSpPr>
            <p:spPr bwMode="auto">
              <a:xfrm>
                <a:off x="2739352" y="684147"/>
                <a:ext cx="769712" cy="1108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buFont typeface="Arial" pitchFamily="34" charset="0"/>
                  <a:buNone/>
                </a:pPr>
                <a:r>
                  <a:rPr lang="en-US" altLang="zh-CN" sz="6600" b="1" dirty="0">
                    <a:solidFill>
                      <a:schemeClr val="bg1"/>
                    </a:solidFill>
                    <a:latin typeface="方正大黑简体" pitchFamily="65" charset="-122"/>
                    <a:ea typeface="方正大黑简体" pitchFamily="65" charset="-122"/>
                  </a:rPr>
                  <a:t>6</a:t>
                </a:r>
                <a:endParaRPr lang="zh-CN" altLang="en-US" sz="6600" b="1" dirty="0">
                  <a:solidFill>
                    <a:schemeClr val="bg1"/>
                  </a:solidFill>
                  <a:latin typeface="方正大黑简体" pitchFamily="65" charset="-122"/>
                  <a:ea typeface="方正大黑简体" pitchFamily="65" charset="-122"/>
                </a:endParaRPr>
              </a:p>
            </p:txBody>
          </p:sp>
        </p:grpSp>
      </p:grpSp>
      <p:pic>
        <p:nvPicPr>
          <p:cNvPr id="21" name="图片 46" descr="枫叶副本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4451" y="3036359"/>
            <a:ext cx="1058863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 bwMode="auto">
          <a:xfrm>
            <a:off x="3055938" y="3175692"/>
            <a:ext cx="3186112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dist">
              <a:defRPr/>
            </a:pPr>
            <a:r>
              <a:rPr lang="zh-CN" altLang="en-US" sz="4000" b="1" dirty="0">
                <a:ln w="17780" cmpd="sng">
                  <a:noFill/>
                  <a:prstDash val="solid"/>
                  <a:miter lim="800000"/>
                </a:ln>
                <a:effectLst>
                  <a:glow rad="304800">
                    <a:schemeClr val="bg1">
                      <a:alpha val="60000"/>
                    </a:schemeClr>
                  </a:glow>
                </a:effectLst>
                <a:latin typeface="微软雅黑" pitchFamily="34" charset="-122"/>
                <a:ea typeface="微软雅黑" pitchFamily="34" charset="-122"/>
                <a:cs typeface="仿宋" panose="02010609060101010101" charset="-122"/>
              </a:rPr>
              <a:t>第 一 课时</a:t>
            </a:r>
          </a:p>
        </p:txBody>
      </p:sp>
      <p:grpSp>
        <p:nvGrpSpPr>
          <p:cNvPr id="8200" name="组合 18"/>
          <p:cNvGrpSpPr>
            <a:grpSpLocks/>
          </p:cNvGrpSpPr>
          <p:nvPr/>
        </p:nvGrpSpPr>
        <p:grpSpPr bwMode="auto">
          <a:xfrm>
            <a:off x="884239" y="4817535"/>
            <a:ext cx="7419975" cy="831849"/>
            <a:chOff x="884838" y="4055610"/>
            <a:chExt cx="7419213" cy="623887"/>
          </a:xfrm>
        </p:grpSpPr>
        <p:sp>
          <p:nvSpPr>
            <p:cNvPr id="27" name="任意多边形 26"/>
            <p:cNvSpPr/>
            <p:nvPr/>
          </p:nvSpPr>
          <p:spPr bwMode="auto">
            <a:xfrm>
              <a:off x="4060889" y="4121250"/>
              <a:ext cx="1774912" cy="558247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初读感知</a:t>
              </a:r>
            </a:p>
          </p:txBody>
        </p:sp>
        <p:sp>
          <p:nvSpPr>
            <p:cNvPr id="28" name="任意多边形 27"/>
            <p:cNvSpPr/>
            <p:nvPr/>
          </p:nvSpPr>
          <p:spPr bwMode="auto">
            <a:xfrm>
              <a:off x="6443515" y="4121250"/>
              <a:ext cx="1860536" cy="558247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当堂检测</a:t>
              </a:r>
            </a:p>
          </p:txBody>
        </p:sp>
        <p:pic>
          <p:nvPicPr>
            <p:cNvPr id="8203" name="图片 4" descr="小花2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163" y="4055610"/>
              <a:ext cx="871276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图片 4" descr="小花2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4578" y="4055610"/>
              <a:ext cx="871276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任意多边形 30"/>
            <p:cNvSpPr/>
            <p:nvPr/>
          </p:nvSpPr>
          <p:spPr bwMode="auto">
            <a:xfrm>
              <a:off x="1608565" y="4121250"/>
              <a:ext cx="1774912" cy="558247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助读资料</a:t>
              </a:r>
            </a:p>
          </p:txBody>
        </p:sp>
        <p:pic>
          <p:nvPicPr>
            <p:cNvPr id="8206" name="图片 4" descr="小花2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838" y="4055610"/>
              <a:ext cx="871276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矩形 18"/>
          <p:cNvSpPr/>
          <p:nvPr/>
        </p:nvSpPr>
        <p:spPr>
          <a:xfrm>
            <a:off x="0" y="5963895"/>
            <a:ext cx="9144000" cy="470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1004888" y="3024717"/>
            <a:ext cx="7339012" cy="1151467"/>
          </a:xfrm>
          <a:custGeom>
            <a:avLst/>
            <a:gdLst>
              <a:gd name="connsiteX0" fmla="*/ 0 w 6799134"/>
              <a:gd name="connsiteY0" fmla="*/ 0 h 976260"/>
              <a:gd name="connsiteX1" fmla="*/ 6799134 w 6799134"/>
              <a:gd name="connsiteY1" fmla="*/ 0 h 976260"/>
              <a:gd name="connsiteX2" fmla="*/ 6799134 w 6799134"/>
              <a:gd name="connsiteY2" fmla="*/ 976260 h 976260"/>
              <a:gd name="connsiteX3" fmla="*/ 0 w 6799134"/>
              <a:gd name="connsiteY3" fmla="*/ 976260 h 976260"/>
              <a:gd name="connsiteX4" fmla="*/ 0 w 6799134"/>
              <a:gd name="connsiteY4" fmla="*/ 0 h 97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9134" h="976260">
                <a:moveTo>
                  <a:pt x="0" y="0"/>
                </a:moveTo>
                <a:lnTo>
                  <a:pt x="6799134" y="0"/>
                </a:lnTo>
                <a:lnTo>
                  <a:pt x="6799134" y="976260"/>
                </a:lnTo>
                <a:lnTo>
                  <a:pt x="0" y="9762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37160" tIns="137160" rIns="137160" bIns="137160" spcCol="1270" anchor="ctr"/>
          <a:lstStyle/>
          <a:p>
            <a:pPr indent="812800" defTabSz="1600200">
              <a:lnSpc>
                <a:spcPct val="150000"/>
              </a:lnSpc>
              <a:spcAft>
                <a:spcPct val="35000"/>
              </a:spcAft>
              <a:defRPr/>
            </a:pPr>
            <a:r>
              <a:rPr lang="zh-CN" altLang="en-US" sz="2800" b="1" dirty="0">
                <a:latin typeface="+mj-ea"/>
                <a:ea typeface="+mj-ea"/>
              </a:rPr>
              <a:t>指名读课文，同学互评：字音是否正确，句子是否通顺。  </a:t>
            </a:r>
            <a:endParaRPr lang="zh-CN" altLang="en-US" sz="2800" dirty="0">
              <a:latin typeface="+mj-ea"/>
              <a:ea typeface="+mj-ea"/>
            </a:endParaRPr>
          </a:p>
        </p:txBody>
      </p:sp>
      <p:grpSp>
        <p:nvGrpSpPr>
          <p:cNvPr id="18435" name="组合 1"/>
          <p:cNvGrpSpPr>
            <a:grpSpLocks/>
          </p:cNvGrpSpPr>
          <p:nvPr/>
        </p:nvGrpSpPr>
        <p:grpSpPr bwMode="auto">
          <a:xfrm>
            <a:off x="541339" y="1392767"/>
            <a:ext cx="2845513" cy="924984"/>
            <a:chOff x="3739606" y="1084755"/>
            <a:chExt cx="2844470" cy="693772"/>
          </a:xfrm>
        </p:grpSpPr>
        <p:pic>
          <p:nvPicPr>
            <p:cNvPr id="18436" name="Picture 8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9606" y="1084755"/>
              <a:ext cx="511649" cy="68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37" name="组合 10"/>
            <p:cNvGrpSpPr>
              <a:grpSpLocks/>
            </p:cNvGrpSpPr>
            <p:nvPr/>
          </p:nvGrpSpPr>
          <p:grpSpPr bwMode="auto">
            <a:xfrm>
              <a:off x="4200604" y="1096470"/>
              <a:ext cx="2383472" cy="682057"/>
              <a:chOff x="847804" y="1058370"/>
              <a:chExt cx="2383472" cy="682057"/>
            </a:xfrm>
          </p:grpSpPr>
          <p:pic>
            <p:nvPicPr>
              <p:cNvPr id="18438" name="Picture 10" descr="C:\Users\Administrator\Desktop\绿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4037" y="1486150"/>
                <a:ext cx="2287078" cy="254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圆角矩形 12"/>
              <p:cNvSpPr/>
              <p:nvPr/>
            </p:nvSpPr>
            <p:spPr>
              <a:xfrm>
                <a:off x="847804" y="1058370"/>
                <a:ext cx="2383472" cy="398426"/>
              </a:xfrm>
              <a:prstGeom prst="roundRect">
                <a:avLst/>
              </a:prstGeom>
              <a:noFill/>
              <a:effectLst>
                <a:softEdge rad="31750"/>
              </a:effectLst>
            </p:spPr>
            <p:txBody>
              <a:bodyPr wrap="none">
                <a:spAutoFit/>
              </a:bodyPr>
              <a:lstStyle/>
              <a:p>
                <a:pPr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28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微软雅黑" pitchFamily="34" charset="-122"/>
                    <a:ea typeface="微软雅黑" pitchFamily="34" charset="-122"/>
                  </a:rPr>
                  <a:t>检查自读情况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581026" y="1339851"/>
            <a:ext cx="6854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华文彩云" pitchFamily="2" charset="-122"/>
              </a:rPr>
              <a:t>再读课文，想一想课文写了什么？</a:t>
            </a:r>
          </a:p>
        </p:txBody>
      </p:sp>
      <p:sp>
        <p:nvSpPr>
          <p:cNvPr id="3" name="矩形 2"/>
          <p:cNvSpPr/>
          <p:nvPr/>
        </p:nvSpPr>
        <p:spPr>
          <a:xfrm>
            <a:off x="595314" y="2237318"/>
            <a:ext cx="7750175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   文章按事情的发生、经过、结果顺序写五壮士为了掩护人民群众和连队主力，和敌人英勇作战，最后英勇跳崖的事。</a:t>
            </a:r>
            <a:endParaRPr lang="zh-CN" altLang="en-US" sz="3200" b="1" dirty="0">
              <a:solidFill>
                <a:schemeClr val="tx1"/>
              </a:solidFill>
              <a:latin typeface="楷体" pitchFamily="49" charset="-122"/>
              <a:ea typeface="楷体" pitchFamily="49" charset="-122"/>
              <a:cs typeface="楷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47"/>
          <p:cNvGraphicFramePr>
            <a:graphicFrameLocks noGrp="1"/>
          </p:cNvGraphicFramePr>
          <p:nvPr/>
        </p:nvGraphicFramePr>
        <p:xfrm>
          <a:off x="5621338" y="2370667"/>
          <a:ext cx="900112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0493" name="组合 26"/>
          <p:cNvGrpSpPr>
            <a:grpSpLocks/>
          </p:cNvGrpSpPr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" name="圆角矩形 2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我会写</a:t>
              </a:r>
            </a:p>
          </p:txBody>
        </p:sp>
        <p:sp>
          <p:nvSpPr>
            <p:cNvPr id="4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graphicFrame>
        <p:nvGraphicFramePr>
          <p:cNvPr id="14" name="Group 47"/>
          <p:cNvGraphicFramePr>
            <a:graphicFrameLocks noGrp="1"/>
          </p:cNvGraphicFramePr>
          <p:nvPr/>
        </p:nvGraphicFramePr>
        <p:xfrm>
          <a:off x="576264" y="4059767"/>
          <a:ext cx="898525" cy="1200151"/>
        </p:xfrm>
        <a:graphic>
          <a:graphicData uri="http://schemas.openxmlformats.org/drawingml/2006/table">
            <a:tbl>
              <a:tblPr/>
              <a:tblGrid>
                <a:gridCol w="445443"/>
                <a:gridCol w="4530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Group 47"/>
          <p:cNvGraphicFramePr>
            <a:graphicFrameLocks noGrp="1"/>
          </p:cNvGraphicFramePr>
          <p:nvPr/>
        </p:nvGraphicFramePr>
        <p:xfrm>
          <a:off x="1571626" y="4059767"/>
          <a:ext cx="898525" cy="1200151"/>
        </p:xfrm>
        <a:graphic>
          <a:graphicData uri="http://schemas.openxmlformats.org/drawingml/2006/table">
            <a:tbl>
              <a:tblPr/>
              <a:tblGrid>
                <a:gridCol w="445443"/>
                <a:gridCol w="4530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Group 47"/>
          <p:cNvGraphicFramePr>
            <a:graphicFrameLocks noGrp="1"/>
          </p:cNvGraphicFramePr>
          <p:nvPr/>
        </p:nvGraphicFramePr>
        <p:xfrm>
          <a:off x="2579688" y="4059767"/>
          <a:ext cx="900112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Group 47"/>
          <p:cNvGraphicFramePr>
            <a:graphicFrameLocks noGrp="1"/>
          </p:cNvGraphicFramePr>
          <p:nvPr/>
        </p:nvGraphicFramePr>
        <p:xfrm>
          <a:off x="3582988" y="4059767"/>
          <a:ext cx="900112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Group 47"/>
          <p:cNvGraphicFramePr>
            <a:graphicFrameLocks noGrp="1"/>
          </p:cNvGraphicFramePr>
          <p:nvPr/>
        </p:nvGraphicFramePr>
        <p:xfrm>
          <a:off x="4603751" y="4059767"/>
          <a:ext cx="900113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Group 47"/>
          <p:cNvGraphicFramePr>
            <a:graphicFrameLocks noGrp="1"/>
          </p:cNvGraphicFramePr>
          <p:nvPr/>
        </p:nvGraphicFramePr>
        <p:xfrm>
          <a:off x="5630863" y="4059767"/>
          <a:ext cx="900112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矩形 25">
            <a:hlinkClick r:id="rId2" action="ppaction://hlinksldjump"/>
          </p:cNvPr>
          <p:cNvSpPr/>
          <p:nvPr/>
        </p:nvSpPr>
        <p:spPr>
          <a:xfrm>
            <a:off x="5621339" y="2370275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抡</a:t>
            </a:r>
            <a:endParaRPr lang="zh-CN" altLang="en-US" sz="2000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3" name="矩形 32">
            <a:hlinkClick r:id="rId3" action="ppaction://hlinksldjump"/>
          </p:cNvPr>
          <p:cNvSpPr/>
          <p:nvPr/>
        </p:nvSpPr>
        <p:spPr>
          <a:xfrm>
            <a:off x="575566" y="406651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悬</a:t>
            </a:r>
          </a:p>
        </p:txBody>
      </p:sp>
      <p:sp>
        <p:nvSpPr>
          <p:cNvPr id="34" name="矩形 33">
            <a:hlinkClick r:id="rId4" action="ppaction://hlinksldjump"/>
          </p:cNvPr>
          <p:cNvSpPr/>
          <p:nvPr/>
        </p:nvSpPr>
        <p:spPr>
          <a:xfrm>
            <a:off x="1571626" y="406651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沸</a:t>
            </a:r>
          </a:p>
        </p:txBody>
      </p:sp>
      <p:sp>
        <p:nvSpPr>
          <p:cNvPr id="35" name="矩形 34">
            <a:hlinkClick r:id="rId5" action="ppaction://hlinksldjump"/>
          </p:cNvPr>
          <p:cNvSpPr/>
          <p:nvPr/>
        </p:nvSpPr>
        <p:spPr>
          <a:xfrm>
            <a:off x="2589213" y="4072336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涧</a:t>
            </a:r>
          </a:p>
        </p:txBody>
      </p:sp>
      <p:sp>
        <p:nvSpPr>
          <p:cNvPr id="36" name="矩形 35">
            <a:hlinkClick r:id="rId6" action="ppaction://hlinksldjump"/>
          </p:cNvPr>
          <p:cNvSpPr/>
          <p:nvPr/>
        </p:nvSpPr>
        <p:spPr>
          <a:xfrm>
            <a:off x="3592416" y="406960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雹</a:t>
            </a:r>
          </a:p>
        </p:txBody>
      </p:sp>
      <p:sp>
        <p:nvSpPr>
          <p:cNvPr id="37" name="矩形 36">
            <a:hlinkClick r:id="rId7" action="ppaction://hlinksldjump"/>
          </p:cNvPr>
          <p:cNvSpPr/>
          <p:nvPr/>
        </p:nvSpPr>
        <p:spPr>
          <a:xfrm>
            <a:off x="4604641" y="406651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叽</a:t>
            </a:r>
          </a:p>
        </p:txBody>
      </p:sp>
      <p:graphicFrame>
        <p:nvGraphicFramePr>
          <p:cNvPr id="38" name="Group 47"/>
          <p:cNvGraphicFramePr>
            <a:graphicFrameLocks noGrp="1"/>
          </p:cNvGraphicFramePr>
          <p:nvPr/>
        </p:nvGraphicFramePr>
        <p:xfrm>
          <a:off x="6648451" y="4059767"/>
          <a:ext cx="900113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矩形 4">
            <a:hlinkClick r:id="rId8" action="ppaction://hlinksldjump"/>
          </p:cNvPr>
          <p:cNvSpPr/>
          <p:nvPr/>
        </p:nvSpPr>
        <p:spPr>
          <a:xfrm>
            <a:off x="5630864" y="4072336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屹</a:t>
            </a:r>
          </a:p>
        </p:txBody>
      </p:sp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576264" y="2364318"/>
          <a:ext cx="898525" cy="1200150"/>
        </p:xfrm>
        <a:graphic>
          <a:graphicData uri="http://schemas.openxmlformats.org/drawingml/2006/table">
            <a:tbl>
              <a:tblPr/>
              <a:tblGrid>
                <a:gridCol w="445443"/>
                <a:gridCol w="4530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1584326" y="2364318"/>
          <a:ext cx="900113" cy="1200150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2597151" y="2364318"/>
          <a:ext cx="900113" cy="1200150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Group 47"/>
          <p:cNvGraphicFramePr>
            <a:graphicFrameLocks noGrp="1"/>
          </p:cNvGraphicFramePr>
          <p:nvPr/>
        </p:nvGraphicFramePr>
        <p:xfrm>
          <a:off x="3608388" y="2364318"/>
          <a:ext cx="900112" cy="1200150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Group 47"/>
          <p:cNvGraphicFramePr>
            <a:graphicFrameLocks noGrp="1"/>
          </p:cNvGraphicFramePr>
          <p:nvPr/>
        </p:nvGraphicFramePr>
        <p:xfrm>
          <a:off x="4616451" y="2364318"/>
          <a:ext cx="900113" cy="1200150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矩形 26">
            <a:hlinkClick r:id="rId9" action="ppaction://hlinksldjump"/>
          </p:cNvPr>
          <p:cNvSpPr/>
          <p:nvPr/>
        </p:nvSpPr>
        <p:spPr>
          <a:xfrm>
            <a:off x="586357" y="236471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寇</a:t>
            </a:r>
          </a:p>
        </p:txBody>
      </p:sp>
      <p:sp>
        <p:nvSpPr>
          <p:cNvPr id="28" name="矩形 27">
            <a:hlinkClick r:id="rId10" action="ppaction://hlinksldjump"/>
          </p:cNvPr>
          <p:cNvSpPr/>
          <p:nvPr/>
        </p:nvSpPr>
        <p:spPr>
          <a:xfrm>
            <a:off x="1595308" y="236471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冀</a:t>
            </a:r>
          </a:p>
        </p:txBody>
      </p:sp>
      <p:sp>
        <p:nvSpPr>
          <p:cNvPr id="29" name="矩形 28">
            <a:hlinkClick r:id="rId11" action="ppaction://hlinksldjump"/>
          </p:cNvPr>
          <p:cNvSpPr/>
          <p:nvPr/>
        </p:nvSpPr>
        <p:spPr>
          <a:xfrm>
            <a:off x="2608133" y="236471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批</a:t>
            </a:r>
          </a:p>
        </p:txBody>
      </p:sp>
      <p:sp>
        <p:nvSpPr>
          <p:cNvPr id="30" name="矩形 29">
            <a:hlinkClick r:id="rId12" action="ppaction://hlinksldjump"/>
          </p:cNvPr>
          <p:cNvSpPr/>
          <p:nvPr/>
        </p:nvSpPr>
        <p:spPr>
          <a:xfrm>
            <a:off x="3616487" y="236471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副</a:t>
            </a:r>
          </a:p>
        </p:txBody>
      </p:sp>
      <p:sp>
        <p:nvSpPr>
          <p:cNvPr id="31" name="矩形 30">
            <a:hlinkClick r:id="rId13" action="ppaction://hlinksldjump"/>
          </p:cNvPr>
          <p:cNvSpPr/>
          <p:nvPr/>
        </p:nvSpPr>
        <p:spPr>
          <a:xfrm>
            <a:off x="4618006" y="236471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榴</a:t>
            </a:r>
          </a:p>
        </p:txBody>
      </p:sp>
      <p:sp>
        <p:nvSpPr>
          <p:cNvPr id="45" name="矩形 44">
            <a:hlinkClick r:id="rId14" action="ppaction://hlinksldjump"/>
          </p:cNvPr>
          <p:cNvSpPr/>
          <p:nvPr/>
        </p:nvSpPr>
        <p:spPr>
          <a:xfrm>
            <a:off x="6650909" y="4072336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悦</a:t>
            </a:r>
          </a:p>
        </p:txBody>
      </p:sp>
      <p:graphicFrame>
        <p:nvGraphicFramePr>
          <p:cNvPr id="32" name="Group 47"/>
          <p:cNvGraphicFramePr>
            <a:graphicFrameLocks noGrp="1"/>
          </p:cNvGraphicFramePr>
          <p:nvPr/>
        </p:nvGraphicFramePr>
        <p:xfrm>
          <a:off x="6645276" y="2357967"/>
          <a:ext cx="900113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Group 47"/>
          <p:cNvGraphicFramePr>
            <a:graphicFrameLocks noGrp="1"/>
          </p:cNvGraphicFramePr>
          <p:nvPr/>
        </p:nvGraphicFramePr>
        <p:xfrm>
          <a:off x="7634288" y="2357967"/>
          <a:ext cx="900112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Group 47"/>
          <p:cNvGraphicFramePr>
            <a:graphicFrameLocks noGrp="1"/>
          </p:cNvGraphicFramePr>
          <p:nvPr/>
        </p:nvGraphicFramePr>
        <p:xfrm>
          <a:off x="7653338" y="4047067"/>
          <a:ext cx="900112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7" name="矩形 46">
            <a:hlinkClick r:id="rId15" action="ppaction://hlinksldjump"/>
          </p:cNvPr>
          <p:cNvSpPr/>
          <p:nvPr/>
        </p:nvSpPr>
        <p:spPr>
          <a:xfrm>
            <a:off x="6648451" y="236471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贯</a:t>
            </a:r>
            <a:endParaRPr lang="zh-CN" altLang="en-US" sz="2000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8" name="矩形 47">
            <a:hlinkClick r:id="rId16" action="ppaction://hlinksldjump"/>
          </p:cNvPr>
          <p:cNvSpPr/>
          <p:nvPr/>
        </p:nvSpPr>
        <p:spPr>
          <a:xfrm>
            <a:off x="7645201" y="2370275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棋</a:t>
            </a:r>
            <a:endParaRPr lang="zh-CN" altLang="en-US" sz="2000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9" name="矩形 48">
            <a:hlinkClick r:id="rId17" action="ppaction://hlinksldjump"/>
          </p:cNvPr>
          <p:cNvSpPr/>
          <p:nvPr/>
        </p:nvSpPr>
        <p:spPr>
          <a:xfrm>
            <a:off x="7664251" y="4059636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屈</a:t>
            </a:r>
            <a:endParaRPr lang="zh-CN" altLang="en-US" sz="2000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34" grpId="0"/>
      <p:bldP spid="35" grpId="0"/>
      <p:bldP spid="36" grpId="0"/>
      <p:bldP spid="37" grpId="0"/>
      <p:bldP spid="5" grpId="0"/>
      <p:bldP spid="27" grpId="0"/>
      <p:bldP spid="28" grpId="0"/>
      <p:bldP spid="29" grpId="0"/>
      <p:bldP spid="30" grpId="0"/>
      <p:bldP spid="31" grpId="0"/>
      <p:bldP spid="45" grpId="0"/>
      <p:bldP spid="47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16500" y="5139268"/>
            <a:ext cx="3513138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 smtClean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 smtClean="0">
                <a:latin typeface="+mj-ea"/>
                <a:ea typeface="+mj-ea"/>
              </a:rPr>
              <a:t>上小下大，下部“元”的竖弯钩要包住右部。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82638" y="3907367"/>
            <a:ext cx="22860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上下</a:t>
            </a:r>
            <a:endParaRPr lang="zh-CN" altLang="en-US" sz="22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82639" y="4959351"/>
            <a:ext cx="3030537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latin typeface="+mj-ea"/>
                <a:ea typeface="+mj-ea"/>
              </a:rPr>
              <a:t>草寇  敌寇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82638" y="5484285"/>
            <a:ext cx="3638550" cy="73866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000" b="1" dirty="0" smtClean="0">
                <a:latin typeface="+mj-ea"/>
                <a:ea typeface="+mj-ea"/>
              </a:rPr>
              <a:t>敌寇集中兵力，向我晋察冀根据地大举进犯。</a:t>
            </a:r>
            <a:r>
              <a:rPr lang="en-US" altLang="zh-CN" sz="2000" b="1" dirty="0" smtClean="0">
                <a:latin typeface="+mj-ea"/>
                <a:ea typeface="+mj-ea"/>
              </a:rPr>
              <a:t> </a:t>
            </a:r>
            <a:endParaRPr lang="zh-CN" altLang="en-US" sz="2000" b="1" dirty="0" smtClean="0">
              <a:latin typeface="+mj-ea"/>
              <a:ea typeface="+mj-ea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82639" y="4434417"/>
            <a:ext cx="3030537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K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>
                <a:latin typeface="+mj-ea"/>
                <a:ea typeface="+mj-ea"/>
              </a:rPr>
              <a:t>宀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1511" name="矩形 4"/>
          <p:cNvSpPr>
            <a:spLocks noChangeArrowheads="1"/>
          </p:cNvSpPr>
          <p:nvPr/>
        </p:nvSpPr>
        <p:spPr bwMode="auto">
          <a:xfrm>
            <a:off x="3279776" y="2345267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寇</a:t>
            </a:r>
          </a:p>
        </p:txBody>
      </p: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271838" y="1536701"/>
            <a:ext cx="1223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kòu</a:t>
            </a:r>
          </a:p>
        </p:txBody>
      </p:sp>
      <p:sp>
        <p:nvSpPr>
          <p:cNvPr id="12406" name="Freeform 118"/>
          <p:cNvSpPr>
            <a:spLocks/>
          </p:cNvSpPr>
          <p:nvPr/>
        </p:nvSpPr>
        <p:spPr bwMode="auto">
          <a:xfrm>
            <a:off x="6089651" y="2476500"/>
            <a:ext cx="200025" cy="524933"/>
          </a:xfrm>
          <a:custGeom>
            <a:avLst/>
            <a:gdLst>
              <a:gd name="T0" fmla="*/ 2147483647 w 316"/>
              <a:gd name="T1" fmla="*/ 2147483647 h 621"/>
              <a:gd name="T2" fmla="*/ 2147483647 w 316"/>
              <a:gd name="T3" fmla="*/ 2147483647 h 621"/>
              <a:gd name="T4" fmla="*/ 2147483647 w 316"/>
              <a:gd name="T5" fmla="*/ 2147483647 h 621"/>
              <a:gd name="T6" fmla="*/ 2147483647 w 316"/>
              <a:gd name="T7" fmla="*/ 2147483647 h 621"/>
              <a:gd name="T8" fmla="*/ 2147483647 w 316"/>
              <a:gd name="T9" fmla="*/ 2147483647 h 621"/>
              <a:gd name="T10" fmla="*/ 2147483647 w 316"/>
              <a:gd name="T11" fmla="*/ 2147483647 h 621"/>
              <a:gd name="T12" fmla="*/ 2147483647 w 316"/>
              <a:gd name="T13" fmla="*/ 2147483647 h 621"/>
              <a:gd name="T14" fmla="*/ 2147483647 w 316"/>
              <a:gd name="T15" fmla="*/ 2147483647 h 621"/>
              <a:gd name="T16" fmla="*/ 2147483647 w 316"/>
              <a:gd name="T17" fmla="*/ 0 h 621"/>
              <a:gd name="T18" fmla="*/ 2147483647 w 316"/>
              <a:gd name="T19" fmla="*/ 0 h 621"/>
              <a:gd name="T20" fmla="*/ 2147483647 w 316"/>
              <a:gd name="T21" fmla="*/ 2147483647 h 621"/>
              <a:gd name="T22" fmla="*/ 2147483647 w 316"/>
              <a:gd name="T23" fmla="*/ 2147483647 h 621"/>
              <a:gd name="T24" fmla="*/ 2147483647 w 316"/>
              <a:gd name="T25" fmla="*/ 2147483647 h 621"/>
              <a:gd name="T26" fmla="*/ 2147483647 w 316"/>
              <a:gd name="T27" fmla="*/ 2147483647 h 621"/>
              <a:gd name="T28" fmla="*/ 2147483647 w 316"/>
              <a:gd name="T29" fmla="*/ 2147483647 h 621"/>
              <a:gd name="T30" fmla="*/ 2147483647 w 316"/>
              <a:gd name="T31" fmla="*/ 2147483647 h 621"/>
              <a:gd name="T32" fmla="*/ 2147483647 w 316"/>
              <a:gd name="T33" fmla="*/ 2147483647 h 621"/>
              <a:gd name="T34" fmla="*/ 2147483647 w 316"/>
              <a:gd name="T35" fmla="*/ 2147483647 h 621"/>
              <a:gd name="T36" fmla="*/ 2147483647 w 316"/>
              <a:gd name="T37" fmla="*/ 2147483647 h 621"/>
              <a:gd name="T38" fmla="*/ 2147483647 w 316"/>
              <a:gd name="T39" fmla="*/ 2147483647 h 621"/>
              <a:gd name="T40" fmla="*/ 2147483647 w 316"/>
              <a:gd name="T41" fmla="*/ 2147483647 h 621"/>
              <a:gd name="T42" fmla="*/ 2147483647 w 316"/>
              <a:gd name="T43" fmla="*/ 2147483647 h 621"/>
              <a:gd name="T44" fmla="*/ 2147483647 w 316"/>
              <a:gd name="T45" fmla="*/ 2147483647 h 621"/>
              <a:gd name="T46" fmla="*/ 2147483647 w 316"/>
              <a:gd name="T47" fmla="*/ 2147483647 h 621"/>
              <a:gd name="T48" fmla="*/ 2147483647 w 316"/>
              <a:gd name="T49" fmla="*/ 2147483647 h 621"/>
              <a:gd name="T50" fmla="*/ 2147483647 w 316"/>
              <a:gd name="T51" fmla="*/ 2147483647 h 621"/>
              <a:gd name="T52" fmla="*/ 2147483647 w 316"/>
              <a:gd name="T53" fmla="*/ 2147483647 h 621"/>
              <a:gd name="T54" fmla="*/ 2147483647 w 316"/>
              <a:gd name="T55" fmla="*/ 2147483647 h 621"/>
              <a:gd name="T56" fmla="*/ 2147483647 w 316"/>
              <a:gd name="T57" fmla="*/ 2147483647 h 621"/>
              <a:gd name="T58" fmla="*/ 2147483647 w 316"/>
              <a:gd name="T59" fmla="*/ 2147483647 h 621"/>
              <a:gd name="T60" fmla="*/ 2147483647 w 316"/>
              <a:gd name="T61" fmla="*/ 2147483647 h 621"/>
              <a:gd name="T62" fmla="*/ 2147483647 w 316"/>
              <a:gd name="T63" fmla="*/ 2147483647 h 621"/>
              <a:gd name="T64" fmla="*/ 2147483647 w 316"/>
              <a:gd name="T65" fmla="*/ 2147483647 h 621"/>
              <a:gd name="T66" fmla="*/ 2147483647 w 316"/>
              <a:gd name="T67" fmla="*/ 2147483647 h 621"/>
              <a:gd name="T68" fmla="*/ 2147483647 w 316"/>
              <a:gd name="T69" fmla="*/ 2147483647 h 621"/>
              <a:gd name="T70" fmla="*/ 2147483647 w 316"/>
              <a:gd name="T71" fmla="*/ 2147483647 h 621"/>
              <a:gd name="T72" fmla="*/ 2147483647 w 316"/>
              <a:gd name="T73" fmla="*/ 2147483647 h 621"/>
              <a:gd name="T74" fmla="*/ 2147483647 w 316"/>
              <a:gd name="T75" fmla="*/ 2147483647 h 621"/>
              <a:gd name="T76" fmla="*/ 2147483647 w 316"/>
              <a:gd name="T77" fmla="*/ 2147483647 h 621"/>
              <a:gd name="T78" fmla="*/ 2147483647 w 316"/>
              <a:gd name="T79" fmla="*/ 2147483647 h 621"/>
              <a:gd name="T80" fmla="*/ 2147483647 w 316"/>
              <a:gd name="T81" fmla="*/ 2147483647 h 621"/>
              <a:gd name="T82" fmla="*/ 0 w 316"/>
              <a:gd name="T83" fmla="*/ 2147483647 h 621"/>
              <a:gd name="T84" fmla="*/ 0 w 316"/>
              <a:gd name="T85" fmla="*/ 2147483647 h 621"/>
              <a:gd name="T86" fmla="*/ 0 w 316"/>
              <a:gd name="T87" fmla="*/ 2147483647 h 621"/>
              <a:gd name="T88" fmla="*/ 2147483647 w 316"/>
              <a:gd name="T89" fmla="*/ 2147483647 h 621"/>
              <a:gd name="T90" fmla="*/ 2147483647 w 316"/>
              <a:gd name="T91" fmla="*/ 2147483647 h 621"/>
              <a:gd name="T92" fmla="*/ 2147483647 w 316"/>
              <a:gd name="T93" fmla="*/ 2147483647 h 621"/>
              <a:gd name="T94" fmla="*/ 2147483647 w 316"/>
              <a:gd name="T95" fmla="*/ 2147483647 h 62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16"/>
              <a:gd name="T145" fmla="*/ 0 h 621"/>
              <a:gd name="T146" fmla="*/ 316 w 316"/>
              <a:gd name="T147" fmla="*/ 621 h 62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16" h="621">
                <a:moveTo>
                  <a:pt x="55" y="359"/>
                </a:moveTo>
                <a:lnTo>
                  <a:pt x="77" y="349"/>
                </a:lnTo>
                <a:lnTo>
                  <a:pt x="87" y="316"/>
                </a:lnTo>
                <a:lnTo>
                  <a:pt x="109" y="283"/>
                </a:lnTo>
                <a:lnTo>
                  <a:pt x="131" y="240"/>
                </a:lnTo>
                <a:lnTo>
                  <a:pt x="153" y="185"/>
                </a:lnTo>
                <a:lnTo>
                  <a:pt x="185" y="131"/>
                </a:lnTo>
                <a:lnTo>
                  <a:pt x="207" y="66"/>
                </a:lnTo>
                <a:lnTo>
                  <a:pt x="229" y="0"/>
                </a:lnTo>
                <a:lnTo>
                  <a:pt x="250" y="0"/>
                </a:lnTo>
                <a:lnTo>
                  <a:pt x="272" y="11"/>
                </a:lnTo>
                <a:lnTo>
                  <a:pt x="283" y="33"/>
                </a:lnTo>
                <a:lnTo>
                  <a:pt x="305" y="66"/>
                </a:lnTo>
                <a:lnTo>
                  <a:pt x="305" y="109"/>
                </a:lnTo>
                <a:lnTo>
                  <a:pt x="316" y="142"/>
                </a:lnTo>
                <a:lnTo>
                  <a:pt x="316" y="174"/>
                </a:lnTo>
                <a:lnTo>
                  <a:pt x="316" y="196"/>
                </a:lnTo>
                <a:lnTo>
                  <a:pt x="305" y="229"/>
                </a:lnTo>
                <a:lnTo>
                  <a:pt x="294" y="261"/>
                </a:lnTo>
                <a:lnTo>
                  <a:pt x="283" y="283"/>
                </a:lnTo>
                <a:lnTo>
                  <a:pt x="272" y="305"/>
                </a:lnTo>
                <a:lnTo>
                  <a:pt x="272" y="338"/>
                </a:lnTo>
                <a:lnTo>
                  <a:pt x="261" y="359"/>
                </a:lnTo>
                <a:lnTo>
                  <a:pt x="229" y="425"/>
                </a:lnTo>
                <a:lnTo>
                  <a:pt x="207" y="468"/>
                </a:lnTo>
                <a:lnTo>
                  <a:pt x="185" y="512"/>
                </a:lnTo>
                <a:lnTo>
                  <a:pt x="153" y="555"/>
                </a:lnTo>
                <a:lnTo>
                  <a:pt x="131" y="588"/>
                </a:lnTo>
                <a:lnTo>
                  <a:pt x="98" y="610"/>
                </a:lnTo>
                <a:lnTo>
                  <a:pt x="77" y="621"/>
                </a:lnTo>
                <a:lnTo>
                  <a:pt x="66" y="621"/>
                </a:lnTo>
                <a:lnTo>
                  <a:pt x="55" y="621"/>
                </a:lnTo>
                <a:lnTo>
                  <a:pt x="44" y="610"/>
                </a:lnTo>
                <a:lnTo>
                  <a:pt x="33" y="599"/>
                </a:lnTo>
                <a:lnTo>
                  <a:pt x="33" y="577"/>
                </a:lnTo>
                <a:lnTo>
                  <a:pt x="33" y="566"/>
                </a:lnTo>
                <a:lnTo>
                  <a:pt x="22" y="544"/>
                </a:lnTo>
                <a:lnTo>
                  <a:pt x="11" y="501"/>
                </a:lnTo>
                <a:lnTo>
                  <a:pt x="11" y="468"/>
                </a:lnTo>
                <a:lnTo>
                  <a:pt x="0" y="446"/>
                </a:lnTo>
                <a:lnTo>
                  <a:pt x="0" y="436"/>
                </a:lnTo>
                <a:lnTo>
                  <a:pt x="0" y="425"/>
                </a:lnTo>
                <a:lnTo>
                  <a:pt x="22" y="414"/>
                </a:lnTo>
                <a:lnTo>
                  <a:pt x="33" y="392"/>
                </a:lnTo>
                <a:lnTo>
                  <a:pt x="55" y="35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07" name="Freeform 119"/>
          <p:cNvSpPr>
            <a:spLocks/>
          </p:cNvSpPr>
          <p:nvPr/>
        </p:nvSpPr>
        <p:spPr bwMode="auto">
          <a:xfrm>
            <a:off x="6235701" y="2393952"/>
            <a:ext cx="1103313" cy="359833"/>
          </a:xfrm>
          <a:custGeom>
            <a:avLst/>
            <a:gdLst>
              <a:gd name="T0" fmla="*/ 2147483647 w 1739"/>
              <a:gd name="T1" fmla="*/ 2147483647 h 425"/>
              <a:gd name="T2" fmla="*/ 2147483647 w 1739"/>
              <a:gd name="T3" fmla="*/ 2147483647 h 425"/>
              <a:gd name="T4" fmla="*/ 2147483647 w 1739"/>
              <a:gd name="T5" fmla="*/ 2147483647 h 425"/>
              <a:gd name="T6" fmla="*/ 2147483647 w 1739"/>
              <a:gd name="T7" fmla="*/ 2147483647 h 425"/>
              <a:gd name="T8" fmla="*/ 2147483647 w 1739"/>
              <a:gd name="T9" fmla="*/ 2147483647 h 425"/>
              <a:gd name="T10" fmla="*/ 2147483647 w 1739"/>
              <a:gd name="T11" fmla="*/ 2147483647 h 425"/>
              <a:gd name="T12" fmla="*/ 2147483647 w 1739"/>
              <a:gd name="T13" fmla="*/ 2147483647 h 425"/>
              <a:gd name="T14" fmla="*/ 2147483647 w 1739"/>
              <a:gd name="T15" fmla="*/ 2147483647 h 425"/>
              <a:gd name="T16" fmla="*/ 2147483647 w 1739"/>
              <a:gd name="T17" fmla="*/ 2147483647 h 425"/>
              <a:gd name="T18" fmla="*/ 2147483647 w 1739"/>
              <a:gd name="T19" fmla="*/ 2147483647 h 425"/>
              <a:gd name="T20" fmla="*/ 2147483647 w 1739"/>
              <a:gd name="T21" fmla="*/ 2147483647 h 425"/>
              <a:gd name="T22" fmla="*/ 2147483647 w 1739"/>
              <a:gd name="T23" fmla="*/ 2147483647 h 425"/>
              <a:gd name="T24" fmla="*/ 2147483647 w 1739"/>
              <a:gd name="T25" fmla="*/ 2147483647 h 425"/>
              <a:gd name="T26" fmla="*/ 2147483647 w 1739"/>
              <a:gd name="T27" fmla="*/ 2147483647 h 425"/>
              <a:gd name="T28" fmla="*/ 2147483647 w 1739"/>
              <a:gd name="T29" fmla="*/ 2147483647 h 425"/>
              <a:gd name="T30" fmla="*/ 2147483647 w 1739"/>
              <a:gd name="T31" fmla="*/ 2147483647 h 425"/>
              <a:gd name="T32" fmla="*/ 2147483647 w 1739"/>
              <a:gd name="T33" fmla="*/ 2147483647 h 425"/>
              <a:gd name="T34" fmla="*/ 2147483647 w 1739"/>
              <a:gd name="T35" fmla="*/ 2147483647 h 425"/>
              <a:gd name="T36" fmla="*/ 2147483647 w 1739"/>
              <a:gd name="T37" fmla="*/ 2147483647 h 425"/>
              <a:gd name="T38" fmla="*/ 2147483647 w 1739"/>
              <a:gd name="T39" fmla="*/ 2147483647 h 425"/>
              <a:gd name="T40" fmla="*/ 2147483647 w 1739"/>
              <a:gd name="T41" fmla="*/ 2147483647 h 425"/>
              <a:gd name="T42" fmla="*/ 2147483647 w 1739"/>
              <a:gd name="T43" fmla="*/ 2147483647 h 425"/>
              <a:gd name="T44" fmla="*/ 2147483647 w 1739"/>
              <a:gd name="T45" fmla="*/ 2147483647 h 425"/>
              <a:gd name="T46" fmla="*/ 2147483647 w 1739"/>
              <a:gd name="T47" fmla="*/ 2147483647 h 425"/>
              <a:gd name="T48" fmla="*/ 2147483647 w 1739"/>
              <a:gd name="T49" fmla="*/ 2147483647 h 425"/>
              <a:gd name="T50" fmla="*/ 2147483647 w 1739"/>
              <a:gd name="T51" fmla="*/ 2147483647 h 425"/>
              <a:gd name="T52" fmla="*/ 2147483647 w 1739"/>
              <a:gd name="T53" fmla="*/ 2147483647 h 425"/>
              <a:gd name="T54" fmla="*/ 2147483647 w 1739"/>
              <a:gd name="T55" fmla="*/ 2147483647 h 425"/>
              <a:gd name="T56" fmla="*/ 2147483647 w 1739"/>
              <a:gd name="T57" fmla="*/ 2147483647 h 425"/>
              <a:gd name="T58" fmla="*/ 2147483647 w 1739"/>
              <a:gd name="T59" fmla="*/ 2147483647 h 425"/>
              <a:gd name="T60" fmla="*/ 0 w 1739"/>
              <a:gd name="T61" fmla="*/ 2147483647 h 425"/>
              <a:gd name="T62" fmla="*/ 2147483647 w 1739"/>
              <a:gd name="T63" fmla="*/ 2147483647 h 425"/>
              <a:gd name="T64" fmla="*/ 2147483647 w 1739"/>
              <a:gd name="T65" fmla="*/ 2147483647 h 425"/>
              <a:gd name="T66" fmla="*/ 2147483647 w 1739"/>
              <a:gd name="T67" fmla="*/ 2147483647 h 425"/>
              <a:gd name="T68" fmla="*/ 2147483647 w 1739"/>
              <a:gd name="T69" fmla="*/ 2147483647 h 425"/>
              <a:gd name="T70" fmla="*/ 2147483647 w 1739"/>
              <a:gd name="T71" fmla="*/ 2147483647 h 425"/>
              <a:gd name="T72" fmla="*/ 2147483647 w 1739"/>
              <a:gd name="T73" fmla="*/ 2147483647 h 425"/>
              <a:gd name="T74" fmla="*/ 2147483647 w 1739"/>
              <a:gd name="T75" fmla="*/ 2147483647 h 425"/>
              <a:gd name="T76" fmla="*/ 2147483647 w 1739"/>
              <a:gd name="T77" fmla="*/ 2147483647 h 425"/>
              <a:gd name="T78" fmla="*/ 2147483647 w 1739"/>
              <a:gd name="T79" fmla="*/ 2147483647 h 425"/>
              <a:gd name="T80" fmla="*/ 2147483647 w 1739"/>
              <a:gd name="T81" fmla="*/ 2147483647 h 425"/>
              <a:gd name="T82" fmla="*/ 2147483647 w 1739"/>
              <a:gd name="T83" fmla="*/ 2147483647 h 425"/>
              <a:gd name="T84" fmla="*/ 2147483647 w 1739"/>
              <a:gd name="T85" fmla="*/ 2147483647 h 425"/>
              <a:gd name="T86" fmla="*/ 2147483647 w 1739"/>
              <a:gd name="T87" fmla="*/ 2147483647 h 425"/>
              <a:gd name="T88" fmla="*/ 2147483647 w 1739"/>
              <a:gd name="T89" fmla="*/ 0 h 425"/>
              <a:gd name="T90" fmla="*/ 2147483647 w 1739"/>
              <a:gd name="T91" fmla="*/ 0 h 425"/>
              <a:gd name="T92" fmla="*/ 2147483647 w 1739"/>
              <a:gd name="T93" fmla="*/ 2147483647 h 425"/>
              <a:gd name="T94" fmla="*/ 2147483647 w 1739"/>
              <a:gd name="T95" fmla="*/ 2147483647 h 425"/>
              <a:gd name="T96" fmla="*/ 2147483647 w 1739"/>
              <a:gd name="T97" fmla="*/ 2147483647 h 425"/>
              <a:gd name="T98" fmla="*/ 2147483647 w 1739"/>
              <a:gd name="T99" fmla="*/ 2147483647 h 425"/>
              <a:gd name="T100" fmla="*/ 2147483647 w 1739"/>
              <a:gd name="T101" fmla="*/ 2147483647 h 425"/>
              <a:gd name="T102" fmla="*/ 2147483647 w 1739"/>
              <a:gd name="T103" fmla="*/ 2147483647 h 425"/>
              <a:gd name="T104" fmla="*/ 2147483647 w 1739"/>
              <a:gd name="T105" fmla="*/ 2147483647 h 425"/>
              <a:gd name="T106" fmla="*/ 2147483647 w 1739"/>
              <a:gd name="T107" fmla="*/ 2147483647 h 42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739"/>
              <a:gd name="T163" fmla="*/ 0 h 425"/>
              <a:gd name="T164" fmla="*/ 1739 w 1739"/>
              <a:gd name="T165" fmla="*/ 425 h 42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739" h="425">
                <a:moveTo>
                  <a:pt x="1739" y="240"/>
                </a:moveTo>
                <a:lnTo>
                  <a:pt x="1739" y="240"/>
                </a:lnTo>
                <a:lnTo>
                  <a:pt x="1739" y="251"/>
                </a:lnTo>
                <a:lnTo>
                  <a:pt x="1728" y="251"/>
                </a:lnTo>
                <a:lnTo>
                  <a:pt x="1717" y="251"/>
                </a:lnTo>
                <a:lnTo>
                  <a:pt x="1707" y="262"/>
                </a:lnTo>
                <a:lnTo>
                  <a:pt x="1685" y="262"/>
                </a:lnTo>
                <a:lnTo>
                  <a:pt x="1663" y="272"/>
                </a:lnTo>
                <a:lnTo>
                  <a:pt x="1630" y="272"/>
                </a:lnTo>
                <a:lnTo>
                  <a:pt x="1576" y="283"/>
                </a:lnTo>
                <a:lnTo>
                  <a:pt x="1522" y="305"/>
                </a:lnTo>
                <a:lnTo>
                  <a:pt x="1478" y="327"/>
                </a:lnTo>
                <a:lnTo>
                  <a:pt x="1446" y="338"/>
                </a:lnTo>
                <a:lnTo>
                  <a:pt x="1424" y="359"/>
                </a:lnTo>
                <a:lnTo>
                  <a:pt x="1402" y="381"/>
                </a:lnTo>
                <a:lnTo>
                  <a:pt x="1380" y="392"/>
                </a:lnTo>
                <a:lnTo>
                  <a:pt x="1359" y="403"/>
                </a:lnTo>
                <a:lnTo>
                  <a:pt x="1337" y="414"/>
                </a:lnTo>
                <a:lnTo>
                  <a:pt x="1326" y="425"/>
                </a:lnTo>
                <a:lnTo>
                  <a:pt x="1315" y="425"/>
                </a:lnTo>
                <a:lnTo>
                  <a:pt x="1304" y="425"/>
                </a:lnTo>
                <a:lnTo>
                  <a:pt x="1293" y="425"/>
                </a:lnTo>
                <a:lnTo>
                  <a:pt x="1293" y="414"/>
                </a:lnTo>
                <a:lnTo>
                  <a:pt x="1293" y="403"/>
                </a:lnTo>
                <a:lnTo>
                  <a:pt x="1304" y="381"/>
                </a:lnTo>
                <a:lnTo>
                  <a:pt x="1304" y="359"/>
                </a:lnTo>
                <a:lnTo>
                  <a:pt x="1315" y="338"/>
                </a:lnTo>
                <a:lnTo>
                  <a:pt x="1326" y="305"/>
                </a:lnTo>
                <a:lnTo>
                  <a:pt x="1337" y="283"/>
                </a:lnTo>
                <a:lnTo>
                  <a:pt x="1348" y="262"/>
                </a:lnTo>
                <a:lnTo>
                  <a:pt x="1348" y="240"/>
                </a:lnTo>
                <a:lnTo>
                  <a:pt x="1359" y="218"/>
                </a:lnTo>
                <a:lnTo>
                  <a:pt x="1359" y="207"/>
                </a:lnTo>
                <a:lnTo>
                  <a:pt x="1359" y="196"/>
                </a:lnTo>
                <a:lnTo>
                  <a:pt x="1359" y="185"/>
                </a:lnTo>
                <a:lnTo>
                  <a:pt x="1359" y="174"/>
                </a:lnTo>
                <a:lnTo>
                  <a:pt x="1348" y="174"/>
                </a:lnTo>
                <a:lnTo>
                  <a:pt x="1337" y="174"/>
                </a:lnTo>
                <a:lnTo>
                  <a:pt x="1315" y="174"/>
                </a:lnTo>
                <a:lnTo>
                  <a:pt x="1293" y="174"/>
                </a:lnTo>
                <a:lnTo>
                  <a:pt x="1272" y="185"/>
                </a:lnTo>
                <a:lnTo>
                  <a:pt x="1250" y="185"/>
                </a:lnTo>
                <a:lnTo>
                  <a:pt x="1217" y="185"/>
                </a:lnTo>
                <a:lnTo>
                  <a:pt x="1185" y="196"/>
                </a:lnTo>
                <a:lnTo>
                  <a:pt x="1141" y="196"/>
                </a:lnTo>
                <a:lnTo>
                  <a:pt x="1109" y="207"/>
                </a:lnTo>
                <a:lnTo>
                  <a:pt x="1065" y="207"/>
                </a:lnTo>
                <a:lnTo>
                  <a:pt x="1011" y="218"/>
                </a:lnTo>
                <a:lnTo>
                  <a:pt x="956" y="229"/>
                </a:lnTo>
                <a:lnTo>
                  <a:pt x="902" y="240"/>
                </a:lnTo>
                <a:lnTo>
                  <a:pt x="848" y="251"/>
                </a:lnTo>
                <a:lnTo>
                  <a:pt x="728" y="272"/>
                </a:lnTo>
                <a:lnTo>
                  <a:pt x="609" y="283"/>
                </a:lnTo>
                <a:lnTo>
                  <a:pt x="500" y="305"/>
                </a:lnTo>
                <a:lnTo>
                  <a:pt x="391" y="316"/>
                </a:lnTo>
                <a:lnTo>
                  <a:pt x="293" y="327"/>
                </a:lnTo>
                <a:lnTo>
                  <a:pt x="185" y="327"/>
                </a:lnTo>
                <a:lnTo>
                  <a:pt x="98" y="327"/>
                </a:lnTo>
                <a:lnTo>
                  <a:pt x="0" y="338"/>
                </a:lnTo>
                <a:lnTo>
                  <a:pt x="0" y="251"/>
                </a:lnTo>
                <a:lnTo>
                  <a:pt x="43" y="251"/>
                </a:lnTo>
                <a:lnTo>
                  <a:pt x="98" y="251"/>
                </a:lnTo>
                <a:lnTo>
                  <a:pt x="152" y="240"/>
                </a:lnTo>
                <a:lnTo>
                  <a:pt x="217" y="229"/>
                </a:lnTo>
                <a:lnTo>
                  <a:pt x="282" y="229"/>
                </a:lnTo>
                <a:lnTo>
                  <a:pt x="369" y="218"/>
                </a:lnTo>
                <a:lnTo>
                  <a:pt x="456" y="207"/>
                </a:lnTo>
                <a:lnTo>
                  <a:pt x="543" y="185"/>
                </a:lnTo>
                <a:lnTo>
                  <a:pt x="641" y="174"/>
                </a:lnTo>
                <a:lnTo>
                  <a:pt x="739" y="164"/>
                </a:lnTo>
                <a:lnTo>
                  <a:pt x="815" y="153"/>
                </a:lnTo>
                <a:lnTo>
                  <a:pt x="891" y="142"/>
                </a:lnTo>
                <a:lnTo>
                  <a:pt x="967" y="131"/>
                </a:lnTo>
                <a:lnTo>
                  <a:pt x="1033" y="120"/>
                </a:lnTo>
                <a:lnTo>
                  <a:pt x="1087" y="109"/>
                </a:lnTo>
                <a:lnTo>
                  <a:pt x="1130" y="98"/>
                </a:lnTo>
                <a:lnTo>
                  <a:pt x="1174" y="87"/>
                </a:lnTo>
                <a:lnTo>
                  <a:pt x="1217" y="77"/>
                </a:lnTo>
                <a:lnTo>
                  <a:pt x="1250" y="66"/>
                </a:lnTo>
                <a:lnTo>
                  <a:pt x="1283" y="66"/>
                </a:lnTo>
                <a:lnTo>
                  <a:pt x="1315" y="55"/>
                </a:lnTo>
                <a:lnTo>
                  <a:pt x="1337" y="44"/>
                </a:lnTo>
                <a:lnTo>
                  <a:pt x="1348" y="33"/>
                </a:lnTo>
                <a:lnTo>
                  <a:pt x="1370" y="22"/>
                </a:lnTo>
                <a:lnTo>
                  <a:pt x="1391" y="11"/>
                </a:lnTo>
                <a:lnTo>
                  <a:pt x="1413" y="11"/>
                </a:lnTo>
                <a:lnTo>
                  <a:pt x="1424" y="0"/>
                </a:lnTo>
                <a:lnTo>
                  <a:pt x="1446" y="0"/>
                </a:lnTo>
                <a:lnTo>
                  <a:pt x="1456" y="0"/>
                </a:lnTo>
                <a:lnTo>
                  <a:pt x="1467" y="11"/>
                </a:lnTo>
                <a:lnTo>
                  <a:pt x="1489" y="11"/>
                </a:lnTo>
                <a:lnTo>
                  <a:pt x="1500" y="22"/>
                </a:lnTo>
                <a:lnTo>
                  <a:pt x="1522" y="44"/>
                </a:lnTo>
                <a:lnTo>
                  <a:pt x="1554" y="55"/>
                </a:lnTo>
                <a:lnTo>
                  <a:pt x="1576" y="77"/>
                </a:lnTo>
                <a:lnTo>
                  <a:pt x="1609" y="98"/>
                </a:lnTo>
                <a:lnTo>
                  <a:pt x="1641" y="120"/>
                </a:lnTo>
                <a:lnTo>
                  <a:pt x="1674" y="142"/>
                </a:lnTo>
                <a:lnTo>
                  <a:pt x="1696" y="164"/>
                </a:lnTo>
                <a:lnTo>
                  <a:pt x="1707" y="185"/>
                </a:lnTo>
                <a:lnTo>
                  <a:pt x="1728" y="196"/>
                </a:lnTo>
                <a:lnTo>
                  <a:pt x="1739" y="218"/>
                </a:lnTo>
                <a:lnTo>
                  <a:pt x="1739" y="229"/>
                </a:lnTo>
                <a:lnTo>
                  <a:pt x="1739" y="24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08" name="Freeform 120"/>
          <p:cNvSpPr>
            <a:spLocks/>
          </p:cNvSpPr>
          <p:nvPr/>
        </p:nvSpPr>
        <p:spPr bwMode="auto">
          <a:xfrm>
            <a:off x="6235701" y="2954867"/>
            <a:ext cx="392113" cy="211667"/>
          </a:xfrm>
          <a:custGeom>
            <a:avLst/>
            <a:gdLst>
              <a:gd name="T0" fmla="*/ 2147483647 w 619"/>
              <a:gd name="T1" fmla="*/ 2147483647 h 250"/>
              <a:gd name="T2" fmla="*/ 2147483647 w 619"/>
              <a:gd name="T3" fmla="*/ 2147483647 h 250"/>
              <a:gd name="T4" fmla="*/ 2147483647 w 619"/>
              <a:gd name="T5" fmla="*/ 2147483647 h 250"/>
              <a:gd name="T6" fmla="*/ 2147483647 w 619"/>
              <a:gd name="T7" fmla="*/ 2147483647 h 250"/>
              <a:gd name="T8" fmla="*/ 2147483647 w 619"/>
              <a:gd name="T9" fmla="*/ 2147483647 h 250"/>
              <a:gd name="T10" fmla="*/ 2147483647 w 619"/>
              <a:gd name="T11" fmla="*/ 2147483647 h 250"/>
              <a:gd name="T12" fmla="*/ 2147483647 w 619"/>
              <a:gd name="T13" fmla="*/ 0 h 250"/>
              <a:gd name="T14" fmla="*/ 2147483647 w 619"/>
              <a:gd name="T15" fmla="*/ 0 h 250"/>
              <a:gd name="T16" fmla="*/ 2147483647 w 619"/>
              <a:gd name="T17" fmla="*/ 0 h 250"/>
              <a:gd name="T18" fmla="*/ 2147483647 w 619"/>
              <a:gd name="T19" fmla="*/ 0 h 250"/>
              <a:gd name="T20" fmla="*/ 2147483647 w 619"/>
              <a:gd name="T21" fmla="*/ 2147483647 h 250"/>
              <a:gd name="T22" fmla="*/ 2147483647 w 619"/>
              <a:gd name="T23" fmla="*/ 2147483647 h 250"/>
              <a:gd name="T24" fmla="*/ 2147483647 w 619"/>
              <a:gd name="T25" fmla="*/ 2147483647 h 250"/>
              <a:gd name="T26" fmla="*/ 2147483647 w 619"/>
              <a:gd name="T27" fmla="*/ 2147483647 h 250"/>
              <a:gd name="T28" fmla="*/ 2147483647 w 619"/>
              <a:gd name="T29" fmla="*/ 2147483647 h 250"/>
              <a:gd name="T30" fmla="*/ 2147483647 w 619"/>
              <a:gd name="T31" fmla="*/ 2147483647 h 250"/>
              <a:gd name="T32" fmla="*/ 2147483647 w 619"/>
              <a:gd name="T33" fmla="*/ 2147483647 h 250"/>
              <a:gd name="T34" fmla="*/ 2147483647 w 619"/>
              <a:gd name="T35" fmla="*/ 2147483647 h 250"/>
              <a:gd name="T36" fmla="*/ 2147483647 w 619"/>
              <a:gd name="T37" fmla="*/ 2147483647 h 250"/>
              <a:gd name="T38" fmla="*/ 2147483647 w 619"/>
              <a:gd name="T39" fmla="*/ 2147483647 h 250"/>
              <a:gd name="T40" fmla="*/ 2147483647 w 619"/>
              <a:gd name="T41" fmla="*/ 2147483647 h 250"/>
              <a:gd name="T42" fmla="*/ 2147483647 w 619"/>
              <a:gd name="T43" fmla="*/ 2147483647 h 250"/>
              <a:gd name="T44" fmla="*/ 2147483647 w 619"/>
              <a:gd name="T45" fmla="*/ 2147483647 h 250"/>
              <a:gd name="T46" fmla="*/ 2147483647 w 619"/>
              <a:gd name="T47" fmla="*/ 2147483647 h 250"/>
              <a:gd name="T48" fmla="*/ 2147483647 w 619"/>
              <a:gd name="T49" fmla="*/ 2147483647 h 250"/>
              <a:gd name="T50" fmla="*/ 2147483647 w 619"/>
              <a:gd name="T51" fmla="*/ 2147483647 h 250"/>
              <a:gd name="T52" fmla="*/ 2147483647 w 619"/>
              <a:gd name="T53" fmla="*/ 2147483647 h 250"/>
              <a:gd name="T54" fmla="*/ 2147483647 w 619"/>
              <a:gd name="T55" fmla="*/ 2147483647 h 250"/>
              <a:gd name="T56" fmla="*/ 2147483647 w 619"/>
              <a:gd name="T57" fmla="*/ 2147483647 h 250"/>
              <a:gd name="T58" fmla="*/ 2147483647 w 619"/>
              <a:gd name="T59" fmla="*/ 2147483647 h 250"/>
              <a:gd name="T60" fmla="*/ 2147483647 w 619"/>
              <a:gd name="T61" fmla="*/ 2147483647 h 250"/>
              <a:gd name="T62" fmla="*/ 2147483647 w 619"/>
              <a:gd name="T63" fmla="*/ 2147483647 h 250"/>
              <a:gd name="T64" fmla="*/ 2147483647 w 619"/>
              <a:gd name="T65" fmla="*/ 2147483647 h 250"/>
              <a:gd name="T66" fmla="*/ 2147483647 w 619"/>
              <a:gd name="T67" fmla="*/ 2147483647 h 250"/>
              <a:gd name="T68" fmla="*/ 2147483647 w 619"/>
              <a:gd name="T69" fmla="*/ 2147483647 h 250"/>
              <a:gd name="T70" fmla="*/ 2147483647 w 619"/>
              <a:gd name="T71" fmla="*/ 2147483647 h 250"/>
              <a:gd name="T72" fmla="*/ 2147483647 w 619"/>
              <a:gd name="T73" fmla="*/ 2147483647 h 250"/>
              <a:gd name="T74" fmla="*/ 2147483647 w 619"/>
              <a:gd name="T75" fmla="*/ 2147483647 h 250"/>
              <a:gd name="T76" fmla="*/ 2147483647 w 619"/>
              <a:gd name="T77" fmla="*/ 2147483647 h 250"/>
              <a:gd name="T78" fmla="*/ 2147483647 w 619"/>
              <a:gd name="T79" fmla="*/ 2147483647 h 250"/>
              <a:gd name="T80" fmla="*/ 0 w 619"/>
              <a:gd name="T81" fmla="*/ 2147483647 h 250"/>
              <a:gd name="T82" fmla="*/ 0 w 619"/>
              <a:gd name="T83" fmla="*/ 2147483647 h 250"/>
              <a:gd name="T84" fmla="*/ 0 w 619"/>
              <a:gd name="T85" fmla="*/ 2147483647 h 250"/>
              <a:gd name="T86" fmla="*/ 0 w 619"/>
              <a:gd name="T87" fmla="*/ 2147483647 h 250"/>
              <a:gd name="T88" fmla="*/ 2147483647 w 619"/>
              <a:gd name="T89" fmla="*/ 2147483647 h 250"/>
              <a:gd name="T90" fmla="*/ 2147483647 w 619"/>
              <a:gd name="T91" fmla="*/ 2147483647 h 250"/>
              <a:gd name="T92" fmla="*/ 2147483647 w 619"/>
              <a:gd name="T93" fmla="*/ 2147483647 h 250"/>
              <a:gd name="T94" fmla="*/ 2147483647 w 619"/>
              <a:gd name="T95" fmla="*/ 2147483647 h 250"/>
              <a:gd name="T96" fmla="*/ 2147483647 w 619"/>
              <a:gd name="T97" fmla="*/ 2147483647 h 250"/>
              <a:gd name="T98" fmla="*/ 2147483647 w 619"/>
              <a:gd name="T99" fmla="*/ 2147483647 h 250"/>
              <a:gd name="T100" fmla="*/ 2147483647 w 619"/>
              <a:gd name="T101" fmla="*/ 2147483647 h 250"/>
              <a:gd name="T102" fmla="*/ 2147483647 w 619"/>
              <a:gd name="T103" fmla="*/ 2147483647 h 250"/>
              <a:gd name="T104" fmla="*/ 2147483647 w 619"/>
              <a:gd name="T105" fmla="*/ 2147483647 h 25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19"/>
              <a:gd name="T160" fmla="*/ 0 h 250"/>
              <a:gd name="T161" fmla="*/ 619 w 619"/>
              <a:gd name="T162" fmla="*/ 250 h 25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19" h="250">
                <a:moveTo>
                  <a:pt x="250" y="87"/>
                </a:moveTo>
                <a:lnTo>
                  <a:pt x="304" y="65"/>
                </a:lnTo>
                <a:lnTo>
                  <a:pt x="348" y="44"/>
                </a:lnTo>
                <a:lnTo>
                  <a:pt x="391" y="33"/>
                </a:lnTo>
                <a:lnTo>
                  <a:pt x="435" y="22"/>
                </a:lnTo>
                <a:lnTo>
                  <a:pt x="467" y="11"/>
                </a:lnTo>
                <a:lnTo>
                  <a:pt x="489" y="0"/>
                </a:lnTo>
                <a:lnTo>
                  <a:pt x="511" y="0"/>
                </a:lnTo>
                <a:lnTo>
                  <a:pt x="522" y="0"/>
                </a:lnTo>
                <a:lnTo>
                  <a:pt x="554" y="0"/>
                </a:lnTo>
                <a:lnTo>
                  <a:pt x="565" y="11"/>
                </a:lnTo>
                <a:lnTo>
                  <a:pt x="609" y="22"/>
                </a:lnTo>
                <a:lnTo>
                  <a:pt x="609" y="33"/>
                </a:lnTo>
                <a:lnTo>
                  <a:pt x="619" y="44"/>
                </a:lnTo>
                <a:lnTo>
                  <a:pt x="619" y="55"/>
                </a:lnTo>
                <a:lnTo>
                  <a:pt x="619" y="65"/>
                </a:lnTo>
                <a:lnTo>
                  <a:pt x="609" y="76"/>
                </a:lnTo>
                <a:lnTo>
                  <a:pt x="598" y="98"/>
                </a:lnTo>
                <a:lnTo>
                  <a:pt x="587" y="109"/>
                </a:lnTo>
                <a:lnTo>
                  <a:pt x="576" y="120"/>
                </a:lnTo>
                <a:lnTo>
                  <a:pt x="565" y="131"/>
                </a:lnTo>
                <a:lnTo>
                  <a:pt x="543" y="142"/>
                </a:lnTo>
                <a:lnTo>
                  <a:pt x="511" y="153"/>
                </a:lnTo>
                <a:lnTo>
                  <a:pt x="489" y="163"/>
                </a:lnTo>
                <a:lnTo>
                  <a:pt x="456" y="174"/>
                </a:lnTo>
                <a:lnTo>
                  <a:pt x="413" y="185"/>
                </a:lnTo>
                <a:lnTo>
                  <a:pt x="369" y="196"/>
                </a:lnTo>
                <a:lnTo>
                  <a:pt x="326" y="218"/>
                </a:lnTo>
                <a:lnTo>
                  <a:pt x="282" y="218"/>
                </a:lnTo>
                <a:lnTo>
                  <a:pt x="250" y="229"/>
                </a:lnTo>
                <a:lnTo>
                  <a:pt x="217" y="240"/>
                </a:lnTo>
                <a:lnTo>
                  <a:pt x="185" y="240"/>
                </a:lnTo>
                <a:lnTo>
                  <a:pt x="163" y="250"/>
                </a:lnTo>
                <a:lnTo>
                  <a:pt x="141" y="250"/>
                </a:lnTo>
                <a:lnTo>
                  <a:pt x="119" y="250"/>
                </a:lnTo>
                <a:lnTo>
                  <a:pt x="76" y="250"/>
                </a:lnTo>
                <a:lnTo>
                  <a:pt x="54" y="240"/>
                </a:lnTo>
                <a:lnTo>
                  <a:pt x="32" y="229"/>
                </a:lnTo>
                <a:lnTo>
                  <a:pt x="21" y="207"/>
                </a:lnTo>
                <a:lnTo>
                  <a:pt x="0" y="196"/>
                </a:lnTo>
                <a:lnTo>
                  <a:pt x="0" y="185"/>
                </a:lnTo>
                <a:lnTo>
                  <a:pt x="0" y="174"/>
                </a:lnTo>
                <a:lnTo>
                  <a:pt x="0" y="163"/>
                </a:lnTo>
                <a:lnTo>
                  <a:pt x="11" y="163"/>
                </a:lnTo>
                <a:lnTo>
                  <a:pt x="32" y="163"/>
                </a:lnTo>
                <a:lnTo>
                  <a:pt x="54" y="153"/>
                </a:lnTo>
                <a:lnTo>
                  <a:pt x="76" y="142"/>
                </a:lnTo>
                <a:lnTo>
                  <a:pt x="108" y="131"/>
                </a:lnTo>
                <a:lnTo>
                  <a:pt x="152" y="120"/>
                </a:lnTo>
                <a:lnTo>
                  <a:pt x="195" y="98"/>
                </a:lnTo>
                <a:lnTo>
                  <a:pt x="250" y="8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09" name="Freeform 121"/>
          <p:cNvSpPr>
            <a:spLocks/>
          </p:cNvSpPr>
          <p:nvPr/>
        </p:nvSpPr>
        <p:spPr bwMode="auto">
          <a:xfrm>
            <a:off x="6559550" y="2135718"/>
            <a:ext cx="234950" cy="285749"/>
          </a:xfrm>
          <a:custGeom>
            <a:avLst/>
            <a:gdLst>
              <a:gd name="T0" fmla="*/ 0 w 369"/>
              <a:gd name="T1" fmla="*/ 0 h 337"/>
              <a:gd name="T2" fmla="*/ 2147483647 w 369"/>
              <a:gd name="T3" fmla="*/ 0 h 337"/>
              <a:gd name="T4" fmla="*/ 2147483647 w 369"/>
              <a:gd name="T5" fmla="*/ 0 h 337"/>
              <a:gd name="T6" fmla="*/ 2147483647 w 369"/>
              <a:gd name="T7" fmla="*/ 2147483647 h 337"/>
              <a:gd name="T8" fmla="*/ 2147483647 w 369"/>
              <a:gd name="T9" fmla="*/ 2147483647 h 337"/>
              <a:gd name="T10" fmla="*/ 2147483647 w 369"/>
              <a:gd name="T11" fmla="*/ 2147483647 h 337"/>
              <a:gd name="T12" fmla="*/ 2147483647 w 369"/>
              <a:gd name="T13" fmla="*/ 2147483647 h 337"/>
              <a:gd name="T14" fmla="*/ 2147483647 w 369"/>
              <a:gd name="T15" fmla="*/ 2147483647 h 337"/>
              <a:gd name="T16" fmla="*/ 2147483647 w 369"/>
              <a:gd name="T17" fmla="*/ 2147483647 h 337"/>
              <a:gd name="T18" fmla="*/ 2147483647 w 369"/>
              <a:gd name="T19" fmla="*/ 2147483647 h 337"/>
              <a:gd name="T20" fmla="*/ 2147483647 w 369"/>
              <a:gd name="T21" fmla="*/ 2147483647 h 337"/>
              <a:gd name="T22" fmla="*/ 2147483647 w 369"/>
              <a:gd name="T23" fmla="*/ 2147483647 h 337"/>
              <a:gd name="T24" fmla="*/ 2147483647 w 369"/>
              <a:gd name="T25" fmla="*/ 2147483647 h 337"/>
              <a:gd name="T26" fmla="*/ 2147483647 w 369"/>
              <a:gd name="T27" fmla="*/ 2147483647 h 337"/>
              <a:gd name="T28" fmla="*/ 2147483647 w 369"/>
              <a:gd name="T29" fmla="*/ 2147483647 h 337"/>
              <a:gd name="T30" fmla="*/ 2147483647 w 369"/>
              <a:gd name="T31" fmla="*/ 2147483647 h 337"/>
              <a:gd name="T32" fmla="*/ 2147483647 w 369"/>
              <a:gd name="T33" fmla="*/ 2147483647 h 337"/>
              <a:gd name="T34" fmla="*/ 2147483647 w 369"/>
              <a:gd name="T35" fmla="*/ 2147483647 h 337"/>
              <a:gd name="T36" fmla="*/ 2147483647 w 369"/>
              <a:gd name="T37" fmla="*/ 2147483647 h 337"/>
              <a:gd name="T38" fmla="*/ 2147483647 w 369"/>
              <a:gd name="T39" fmla="*/ 2147483647 h 337"/>
              <a:gd name="T40" fmla="*/ 2147483647 w 369"/>
              <a:gd name="T41" fmla="*/ 2147483647 h 337"/>
              <a:gd name="T42" fmla="*/ 2147483647 w 369"/>
              <a:gd name="T43" fmla="*/ 2147483647 h 337"/>
              <a:gd name="T44" fmla="*/ 2147483647 w 369"/>
              <a:gd name="T45" fmla="*/ 2147483647 h 337"/>
              <a:gd name="T46" fmla="*/ 2147483647 w 369"/>
              <a:gd name="T47" fmla="*/ 2147483647 h 337"/>
              <a:gd name="T48" fmla="*/ 2147483647 w 369"/>
              <a:gd name="T49" fmla="*/ 2147483647 h 337"/>
              <a:gd name="T50" fmla="*/ 2147483647 w 369"/>
              <a:gd name="T51" fmla="*/ 2147483647 h 337"/>
              <a:gd name="T52" fmla="*/ 2147483647 w 369"/>
              <a:gd name="T53" fmla="*/ 2147483647 h 337"/>
              <a:gd name="T54" fmla="*/ 2147483647 w 369"/>
              <a:gd name="T55" fmla="*/ 2147483647 h 337"/>
              <a:gd name="T56" fmla="*/ 2147483647 w 369"/>
              <a:gd name="T57" fmla="*/ 2147483647 h 337"/>
              <a:gd name="T58" fmla="*/ 2147483647 w 369"/>
              <a:gd name="T59" fmla="*/ 2147483647 h 337"/>
              <a:gd name="T60" fmla="*/ 2147483647 w 369"/>
              <a:gd name="T61" fmla="*/ 2147483647 h 337"/>
              <a:gd name="T62" fmla="*/ 2147483647 w 369"/>
              <a:gd name="T63" fmla="*/ 2147483647 h 337"/>
              <a:gd name="T64" fmla="*/ 2147483647 w 369"/>
              <a:gd name="T65" fmla="*/ 2147483647 h 337"/>
              <a:gd name="T66" fmla="*/ 2147483647 w 369"/>
              <a:gd name="T67" fmla="*/ 2147483647 h 337"/>
              <a:gd name="T68" fmla="*/ 2147483647 w 369"/>
              <a:gd name="T69" fmla="*/ 2147483647 h 337"/>
              <a:gd name="T70" fmla="*/ 2147483647 w 369"/>
              <a:gd name="T71" fmla="*/ 2147483647 h 337"/>
              <a:gd name="T72" fmla="*/ 2147483647 w 369"/>
              <a:gd name="T73" fmla="*/ 2147483647 h 337"/>
              <a:gd name="T74" fmla="*/ 2147483647 w 369"/>
              <a:gd name="T75" fmla="*/ 2147483647 h 337"/>
              <a:gd name="T76" fmla="*/ 2147483647 w 369"/>
              <a:gd name="T77" fmla="*/ 2147483647 h 337"/>
              <a:gd name="T78" fmla="*/ 0 w 369"/>
              <a:gd name="T79" fmla="*/ 0 h 337"/>
              <a:gd name="T80" fmla="*/ 0 w 369"/>
              <a:gd name="T81" fmla="*/ 0 h 33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69"/>
              <a:gd name="T124" fmla="*/ 0 h 337"/>
              <a:gd name="T125" fmla="*/ 369 w 369"/>
              <a:gd name="T126" fmla="*/ 337 h 33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69" h="337">
                <a:moveTo>
                  <a:pt x="0" y="0"/>
                </a:moveTo>
                <a:lnTo>
                  <a:pt x="87" y="0"/>
                </a:lnTo>
                <a:lnTo>
                  <a:pt x="130" y="0"/>
                </a:lnTo>
                <a:lnTo>
                  <a:pt x="174" y="11"/>
                </a:lnTo>
                <a:lnTo>
                  <a:pt x="206" y="21"/>
                </a:lnTo>
                <a:lnTo>
                  <a:pt x="239" y="43"/>
                </a:lnTo>
                <a:lnTo>
                  <a:pt x="271" y="76"/>
                </a:lnTo>
                <a:lnTo>
                  <a:pt x="315" y="108"/>
                </a:lnTo>
                <a:lnTo>
                  <a:pt x="337" y="130"/>
                </a:lnTo>
                <a:lnTo>
                  <a:pt x="348" y="152"/>
                </a:lnTo>
                <a:lnTo>
                  <a:pt x="358" y="163"/>
                </a:lnTo>
                <a:lnTo>
                  <a:pt x="369" y="185"/>
                </a:lnTo>
                <a:lnTo>
                  <a:pt x="369" y="206"/>
                </a:lnTo>
                <a:lnTo>
                  <a:pt x="369" y="217"/>
                </a:lnTo>
                <a:lnTo>
                  <a:pt x="369" y="239"/>
                </a:lnTo>
                <a:lnTo>
                  <a:pt x="358" y="261"/>
                </a:lnTo>
                <a:lnTo>
                  <a:pt x="348" y="283"/>
                </a:lnTo>
                <a:lnTo>
                  <a:pt x="337" y="293"/>
                </a:lnTo>
                <a:lnTo>
                  <a:pt x="337" y="315"/>
                </a:lnTo>
                <a:lnTo>
                  <a:pt x="326" y="326"/>
                </a:lnTo>
                <a:lnTo>
                  <a:pt x="315" y="326"/>
                </a:lnTo>
                <a:lnTo>
                  <a:pt x="315" y="337"/>
                </a:lnTo>
                <a:lnTo>
                  <a:pt x="304" y="337"/>
                </a:lnTo>
                <a:lnTo>
                  <a:pt x="293" y="337"/>
                </a:lnTo>
                <a:lnTo>
                  <a:pt x="282" y="337"/>
                </a:lnTo>
                <a:lnTo>
                  <a:pt x="261" y="326"/>
                </a:lnTo>
                <a:lnTo>
                  <a:pt x="239" y="304"/>
                </a:lnTo>
                <a:lnTo>
                  <a:pt x="217" y="283"/>
                </a:lnTo>
                <a:lnTo>
                  <a:pt x="195" y="261"/>
                </a:lnTo>
                <a:lnTo>
                  <a:pt x="163" y="228"/>
                </a:lnTo>
                <a:lnTo>
                  <a:pt x="141" y="196"/>
                </a:lnTo>
                <a:lnTo>
                  <a:pt x="108" y="163"/>
                </a:lnTo>
                <a:lnTo>
                  <a:pt x="76" y="130"/>
                </a:lnTo>
                <a:lnTo>
                  <a:pt x="54" y="98"/>
                </a:lnTo>
                <a:lnTo>
                  <a:pt x="32" y="76"/>
                </a:lnTo>
                <a:lnTo>
                  <a:pt x="21" y="54"/>
                </a:lnTo>
                <a:lnTo>
                  <a:pt x="11" y="32"/>
                </a:lnTo>
                <a:lnTo>
                  <a:pt x="11" y="11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10" name="Freeform 122"/>
          <p:cNvSpPr>
            <a:spLocks/>
          </p:cNvSpPr>
          <p:nvPr/>
        </p:nvSpPr>
        <p:spPr bwMode="auto">
          <a:xfrm>
            <a:off x="6027738" y="3278718"/>
            <a:ext cx="684212" cy="285749"/>
          </a:xfrm>
          <a:custGeom>
            <a:avLst/>
            <a:gdLst>
              <a:gd name="T0" fmla="*/ 2147483647 w 1076"/>
              <a:gd name="T1" fmla="*/ 2147483647 h 337"/>
              <a:gd name="T2" fmla="*/ 2147483647 w 1076"/>
              <a:gd name="T3" fmla="*/ 2147483647 h 337"/>
              <a:gd name="T4" fmla="*/ 2147483647 w 1076"/>
              <a:gd name="T5" fmla="*/ 2147483647 h 337"/>
              <a:gd name="T6" fmla="*/ 2147483647 w 1076"/>
              <a:gd name="T7" fmla="*/ 2147483647 h 337"/>
              <a:gd name="T8" fmla="*/ 2147483647 w 1076"/>
              <a:gd name="T9" fmla="*/ 2147483647 h 337"/>
              <a:gd name="T10" fmla="*/ 2147483647 w 1076"/>
              <a:gd name="T11" fmla="*/ 2147483647 h 337"/>
              <a:gd name="T12" fmla="*/ 2147483647 w 1076"/>
              <a:gd name="T13" fmla="*/ 2147483647 h 337"/>
              <a:gd name="T14" fmla="*/ 2147483647 w 1076"/>
              <a:gd name="T15" fmla="*/ 0 h 337"/>
              <a:gd name="T16" fmla="*/ 2147483647 w 1076"/>
              <a:gd name="T17" fmla="*/ 0 h 337"/>
              <a:gd name="T18" fmla="*/ 2147483647 w 1076"/>
              <a:gd name="T19" fmla="*/ 0 h 337"/>
              <a:gd name="T20" fmla="*/ 2147483647 w 1076"/>
              <a:gd name="T21" fmla="*/ 2147483647 h 337"/>
              <a:gd name="T22" fmla="*/ 2147483647 w 1076"/>
              <a:gd name="T23" fmla="*/ 2147483647 h 337"/>
              <a:gd name="T24" fmla="*/ 2147483647 w 1076"/>
              <a:gd name="T25" fmla="*/ 2147483647 h 337"/>
              <a:gd name="T26" fmla="*/ 2147483647 w 1076"/>
              <a:gd name="T27" fmla="*/ 2147483647 h 337"/>
              <a:gd name="T28" fmla="*/ 2147483647 w 1076"/>
              <a:gd name="T29" fmla="*/ 2147483647 h 337"/>
              <a:gd name="T30" fmla="*/ 2147483647 w 1076"/>
              <a:gd name="T31" fmla="*/ 2147483647 h 337"/>
              <a:gd name="T32" fmla="*/ 2147483647 w 1076"/>
              <a:gd name="T33" fmla="*/ 2147483647 h 337"/>
              <a:gd name="T34" fmla="*/ 2147483647 w 1076"/>
              <a:gd name="T35" fmla="*/ 2147483647 h 337"/>
              <a:gd name="T36" fmla="*/ 2147483647 w 1076"/>
              <a:gd name="T37" fmla="*/ 2147483647 h 337"/>
              <a:gd name="T38" fmla="*/ 2147483647 w 1076"/>
              <a:gd name="T39" fmla="*/ 2147483647 h 337"/>
              <a:gd name="T40" fmla="*/ 2147483647 w 1076"/>
              <a:gd name="T41" fmla="*/ 2147483647 h 337"/>
              <a:gd name="T42" fmla="*/ 2147483647 w 1076"/>
              <a:gd name="T43" fmla="*/ 2147483647 h 337"/>
              <a:gd name="T44" fmla="*/ 2147483647 w 1076"/>
              <a:gd name="T45" fmla="*/ 2147483647 h 337"/>
              <a:gd name="T46" fmla="*/ 2147483647 w 1076"/>
              <a:gd name="T47" fmla="*/ 2147483647 h 337"/>
              <a:gd name="T48" fmla="*/ 2147483647 w 1076"/>
              <a:gd name="T49" fmla="*/ 2147483647 h 337"/>
              <a:gd name="T50" fmla="*/ 2147483647 w 1076"/>
              <a:gd name="T51" fmla="*/ 2147483647 h 337"/>
              <a:gd name="T52" fmla="*/ 2147483647 w 1076"/>
              <a:gd name="T53" fmla="*/ 2147483647 h 337"/>
              <a:gd name="T54" fmla="*/ 2147483647 w 1076"/>
              <a:gd name="T55" fmla="*/ 2147483647 h 337"/>
              <a:gd name="T56" fmla="*/ 0 w 1076"/>
              <a:gd name="T57" fmla="*/ 2147483647 h 337"/>
              <a:gd name="T58" fmla="*/ 0 w 1076"/>
              <a:gd name="T59" fmla="*/ 2147483647 h 337"/>
              <a:gd name="T60" fmla="*/ 0 w 1076"/>
              <a:gd name="T61" fmla="*/ 2147483647 h 337"/>
              <a:gd name="T62" fmla="*/ 2147483647 w 1076"/>
              <a:gd name="T63" fmla="*/ 2147483647 h 337"/>
              <a:gd name="T64" fmla="*/ 2147483647 w 1076"/>
              <a:gd name="T65" fmla="*/ 2147483647 h 337"/>
              <a:gd name="T66" fmla="*/ 2147483647 w 1076"/>
              <a:gd name="T67" fmla="*/ 2147483647 h 337"/>
              <a:gd name="T68" fmla="*/ 2147483647 w 1076"/>
              <a:gd name="T69" fmla="*/ 2147483647 h 33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76"/>
              <a:gd name="T106" fmla="*/ 0 h 337"/>
              <a:gd name="T107" fmla="*/ 1076 w 1076"/>
              <a:gd name="T108" fmla="*/ 337 h 33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76" h="337">
                <a:moveTo>
                  <a:pt x="282" y="185"/>
                </a:moveTo>
                <a:lnTo>
                  <a:pt x="358" y="163"/>
                </a:lnTo>
                <a:lnTo>
                  <a:pt x="424" y="152"/>
                </a:lnTo>
                <a:lnTo>
                  <a:pt x="478" y="131"/>
                </a:lnTo>
                <a:lnTo>
                  <a:pt x="532" y="120"/>
                </a:lnTo>
                <a:lnTo>
                  <a:pt x="587" y="98"/>
                </a:lnTo>
                <a:lnTo>
                  <a:pt x="641" y="87"/>
                </a:lnTo>
                <a:lnTo>
                  <a:pt x="684" y="65"/>
                </a:lnTo>
                <a:lnTo>
                  <a:pt x="728" y="54"/>
                </a:lnTo>
                <a:lnTo>
                  <a:pt x="771" y="44"/>
                </a:lnTo>
                <a:lnTo>
                  <a:pt x="804" y="33"/>
                </a:lnTo>
                <a:lnTo>
                  <a:pt x="837" y="22"/>
                </a:lnTo>
                <a:lnTo>
                  <a:pt x="869" y="11"/>
                </a:lnTo>
                <a:lnTo>
                  <a:pt x="891" y="11"/>
                </a:lnTo>
                <a:lnTo>
                  <a:pt x="913" y="0"/>
                </a:lnTo>
                <a:lnTo>
                  <a:pt x="924" y="0"/>
                </a:lnTo>
                <a:lnTo>
                  <a:pt x="945" y="0"/>
                </a:lnTo>
                <a:lnTo>
                  <a:pt x="967" y="0"/>
                </a:lnTo>
                <a:lnTo>
                  <a:pt x="989" y="0"/>
                </a:lnTo>
                <a:lnTo>
                  <a:pt x="1011" y="0"/>
                </a:lnTo>
                <a:lnTo>
                  <a:pt x="1032" y="11"/>
                </a:lnTo>
                <a:lnTo>
                  <a:pt x="1054" y="22"/>
                </a:lnTo>
                <a:lnTo>
                  <a:pt x="1065" y="22"/>
                </a:lnTo>
                <a:lnTo>
                  <a:pt x="1076" y="33"/>
                </a:lnTo>
                <a:lnTo>
                  <a:pt x="1076" y="44"/>
                </a:lnTo>
                <a:lnTo>
                  <a:pt x="1065" y="54"/>
                </a:lnTo>
                <a:lnTo>
                  <a:pt x="1054" y="54"/>
                </a:lnTo>
                <a:lnTo>
                  <a:pt x="1043" y="65"/>
                </a:lnTo>
                <a:lnTo>
                  <a:pt x="1021" y="76"/>
                </a:lnTo>
                <a:lnTo>
                  <a:pt x="1000" y="87"/>
                </a:lnTo>
                <a:lnTo>
                  <a:pt x="967" y="98"/>
                </a:lnTo>
                <a:lnTo>
                  <a:pt x="935" y="109"/>
                </a:lnTo>
                <a:lnTo>
                  <a:pt x="891" y="131"/>
                </a:lnTo>
                <a:lnTo>
                  <a:pt x="848" y="142"/>
                </a:lnTo>
                <a:lnTo>
                  <a:pt x="804" y="152"/>
                </a:lnTo>
                <a:lnTo>
                  <a:pt x="750" y="174"/>
                </a:lnTo>
                <a:lnTo>
                  <a:pt x="695" y="185"/>
                </a:lnTo>
                <a:lnTo>
                  <a:pt x="641" y="207"/>
                </a:lnTo>
                <a:lnTo>
                  <a:pt x="576" y="218"/>
                </a:lnTo>
                <a:lnTo>
                  <a:pt x="511" y="239"/>
                </a:lnTo>
                <a:lnTo>
                  <a:pt x="445" y="261"/>
                </a:lnTo>
                <a:lnTo>
                  <a:pt x="380" y="272"/>
                </a:lnTo>
                <a:lnTo>
                  <a:pt x="315" y="294"/>
                </a:lnTo>
                <a:lnTo>
                  <a:pt x="260" y="305"/>
                </a:lnTo>
                <a:lnTo>
                  <a:pt x="217" y="316"/>
                </a:lnTo>
                <a:lnTo>
                  <a:pt x="184" y="327"/>
                </a:lnTo>
                <a:lnTo>
                  <a:pt x="163" y="337"/>
                </a:lnTo>
                <a:lnTo>
                  <a:pt x="141" y="337"/>
                </a:lnTo>
                <a:lnTo>
                  <a:pt x="130" y="337"/>
                </a:lnTo>
                <a:lnTo>
                  <a:pt x="108" y="337"/>
                </a:lnTo>
                <a:lnTo>
                  <a:pt x="87" y="327"/>
                </a:lnTo>
                <a:lnTo>
                  <a:pt x="65" y="316"/>
                </a:lnTo>
                <a:lnTo>
                  <a:pt x="43" y="305"/>
                </a:lnTo>
                <a:lnTo>
                  <a:pt x="32" y="305"/>
                </a:lnTo>
                <a:lnTo>
                  <a:pt x="21" y="294"/>
                </a:lnTo>
                <a:lnTo>
                  <a:pt x="10" y="294"/>
                </a:lnTo>
                <a:lnTo>
                  <a:pt x="0" y="283"/>
                </a:lnTo>
                <a:lnTo>
                  <a:pt x="0" y="272"/>
                </a:lnTo>
                <a:lnTo>
                  <a:pt x="10" y="261"/>
                </a:lnTo>
                <a:lnTo>
                  <a:pt x="21" y="261"/>
                </a:lnTo>
                <a:lnTo>
                  <a:pt x="43" y="250"/>
                </a:lnTo>
                <a:lnTo>
                  <a:pt x="76" y="239"/>
                </a:lnTo>
                <a:lnTo>
                  <a:pt x="119" y="229"/>
                </a:lnTo>
                <a:lnTo>
                  <a:pt x="174" y="218"/>
                </a:lnTo>
                <a:lnTo>
                  <a:pt x="228" y="207"/>
                </a:lnTo>
                <a:lnTo>
                  <a:pt x="282" y="18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11" name="Freeform 123"/>
          <p:cNvSpPr>
            <a:spLocks/>
          </p:cNvSpPr>
          <p:nvPr/>
        </p:nvSpPr>
        <p:spPr bwMode="auto">
          <a:xfrm>
            <a:off x="5910264" y="3479800"/>
            <a:ext cx="496887" cy="812800"/>
          </a:xfrm>
          <a:custGeom>
            <a:avLst/>
            <a:gdLst>
              <a:gd name="T0" fmla="*/ 2147483647 w 782"/>
              <a:gd name="T1" fmla="*/ 2147483647 h 958"/>
              <a:gd name="T2" fmla="*/ 2147483647 w 782"/>
              <a:gd name="T3" fmla="*/ 2147483647 h 958"/>
              <a:gd name="T4" fmla="*/ 2147483647 w 782"/>
              <a:gd name="T5" fmla="*/ 2147483647 h 958"/>
              <a:gd name="T6" fmla="*/ 2147483647 w 782"/>
              <a:gd name="T7" fmla="*/ 0 h 958"/>
              <a:gd name="T8" fmla="*/ 2147483647 w 782"/>
              <a:gd name="T9" fmla="*/ 2147483647 h 958"/>
              <a:gd name="T10" fmla="*/ 2147483647 w 782"/>
              <a:gd name="T11" fmla="*/ 2147483647 h 958"/>
              <a:gd name="T12" fmla="*/ 2147483647 w 782"/>
              <a:gd name="T13" fmla="*/ 2147483647 h 958"/>
              <a:gd name="T14" fmla="*/ 2147483647 w 782"/>
              <a:gd name="T15" fmla="*/ 2147483647 h 958"/>
              <a:gd name="T16" fmla="*/ 2147483647 w 782"/>
              <a:gd name="T17" fmla="*/ 2147483647 h 958"/>
              <a:gd name="T18" fmla="*/ 2147483647 w 782"/>
              <a:gd name="T19" fmla="*/ 2147483647 h 958"/>
              <a:gd name="T20" fmla="*/ 2147483647 w 782"/>
              <a:gd name="T21" fmla="*/ 2147483647 h 958"/>
              <a:gd name="T22" fmla="*/ 2147483647 w 782"/>
              <a:gd name="T23" fmla="*/ 2147483647 h 958"/>
              <a:gd name="T24" fmla="*/ 2147483647 w 782"/>
              <a:gd name="T25" fmla="*/ 2147483647 h 958"/>
              <a:gd name="T26" fmla="*/ 2147483647 w 782"/>
              <a:gd name="T27" fmla="*/ 2147483647 h 958"/>
              <a:gd name="T28" fmla="*/ 2147483647 w 782"/>
              <a:gd name="T29" fmla="*/ 2147483647 h 958"/>
              <a:gd name="T30" fmla="*/ 2147483647 w 782"/>
              <a:gd name="T31" fmla="*/ 2147483647 h 958"/>
              <a:gd name="T32" fmla="*/ 2147483647 w 782"/>
              <a:gd name="T33" fmla="*/ 2147483647 h 958"/>
              <a:gd name="T34" fmla="*/ 2147483647 w 782"/>
              <a:gd name="T35" fmla="*/ 2147483647 h 958"/>
              <a:gd name="T36" fmla="*/ 0 w 782"/>
              <a:gd name="T37" fmla="*/ 2147483647 h 958"/>
              <a:gd name="T38" fmla="*/ 0 w 782"/>
              <a:gd name="T39" fmla="*/ 2147483647 h 958"/>
              <a:gd name="T40" fmla="*/ 2147483647 w 782"/>
              <a:gd name="T41" fmla="*/ 2147483647 h 958"/>
              <a:gd name="T42" fmla="*/ 2147483647 w 782"/>
              <a:gd name="T43" fmla="*/ 2147483647 h 958"/>
              <a:gd name="T44" fmla="*/ 2147483647 w 782"/>
              <a:gd name="T45" fmla="*/ 2147483647 h 958"/>
              <a:gd name="T46" fmla="*/ 2147483647 w 782"/>
              <a:gd name="T47" fmla="*/ 2147483647 h 958"/>
              <a:gd name="T48" fmla="*/ 2147483647 w 782"/>
              <a:gd name="T49" fmla="*/ 2147483647 h 958"/>
              <a:gd name="T50" fmla="*/ 2147483647 w 782"/>
              <a:gd name="T51" fmla="*/ 2147483647 h 958"/>
              <a:gd name="T52" fmla="*/ 2147483647 w 782"/>
              <a:gd name="T53" fmla="*/ 2147483647 h 958"/>
              <a:gd name="T54" fmla="*/ 2147483647 w 782"/>
              <a:gd name="T55" fmla="*/ 2147483647 h 958"/>
              <a:gd name="T56" fmla="*/ 2147483647 w 782"/>
              <a:gd name="T57" fmla="*/ 2147483647 h 958"/>
              <a:gd name="T58" fmla="*/ 2147483647 w 782"/>
              <a:gd name="T59" fmla="*/ 2147483647 h 958"/>
              <a:gd name="T60" fmla="*/ 2147483647 w 782"/>
              <a:gd name="T61" fmla="*/ 2147483647 h 958"/>
              <a:gd name="T62" fmla="*/ 2147483647 w 782"/>
              <a:gd name="T63" fmla="*/ 2147483647 h 95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82"/>
              <a:gd name="T97" fmla="*/ 0 h 958"/>
              <a:gd name="T98" fmla="*/ 782 w 782"/>
              <a:gd name="T99" fmla="*/ 958 h 95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82" h="958">
                <a:moveTo>
                  <a:pt x="609" y="88"/>
                </a:moveTo>
                <a:lnTo>
                  <a:pt x="598" y="66"/>
                </a:lnTo>
                <a:lnTo>
                  <a:pt x="598" y="33"/>
                </a:lnTo>
                <a:lnTo>
                  <a:pt x="609" y="22"/>
                </a:lnTo>
                <a:lnTo>
                  <a:pt x="619" y="11"/>
                </a:lnTo>
                <a:lnTo>
                  <a:pt x="630" y="0"/>
                </a:lnTo>
                <a:lnTo>
                  <a:pt x="641" y="0"/>
                </a:lnTo>
                <a:lnTo>
                  <a:pt x="674" y="0"/>
                </a:lnTo>
                <a:lnTo>
                  <a:pt x="696" y="22"/>
                </a:lnTo>
                <a:lnTo>
                  <a:pt x="728" y="44"/>
                </a:lnTo>
                <a:lnTo>
                  <a:pt x="750" y="77"/>
                </a:lnTo>
                <a:lnTo>
                  <a:pt x="772" y="109"/>
                </a:lnTo>
                <a:lnTo>
                  <a:pt x="782" y="131"/>
                </a:lnTo>
                <a:lnTo>
                  <a:pt x="782" y="164"/>
                </a:lnTo>
                <a:lnTo>
                  <a:pt x="772" y="175"/>
                </a:lnTo>
                <a:lnTo>
                  <a:pt x="772" y="196"/>
                </a:lnTo>
                <a:lnTo>
                  <a:pt x="750" y="218"/>
                </a:lnTo>
                <a:lnTo>
                  <a:pt x="739" y="251"/>
                </a:lnTo>
                <a:lnTo>
                  <a:pt x="717" y="294"/>
                </a:lnTo>
                <a:lnTo>
                  <a:pt x="696" y="338"/>
                </a:lnTo>
                <a:lnTo>
                  <a:pt x="663" y="381"/>
                </a:lnTo>
                <a:lnTo>
                  <a:pt x="630" y="436"/>
                </a:lnTo>
                <a:lnTo>
                  <a:pt x="587" y="490"/>
                </a:lnTo>
                <a:lnTo>
                  <a:pt x="543" y="545"/>
                </a:lnTo>
                <a:lnTo>
                  <a:pt x="500" y="588"/>
                </a:lnTo>
                <a:lnTo>
                  <a:pt x="456" y="643"/>
                </a:lnTo>
                <a:lnTo>
                  <a:pt x="413" y="686"/>
                </a:lnTo>
                <a:lnTo>
                  <a:pt x="359" y="730"/>
                </a:lnTo>
                <a:lnTo>
                  <a:pt x="304" y="773"/>
                </a:lnTo>
                <a:lnTo>
                  <a:pt x="250" y="806"/>
                </a:lnTo>
                <a:lnTo>
                  <a:pt x="195" y="849"/>
                </a:lnTo>
                <a:lnTo>
                  <a:pt x="141" y="882"/>
                </a:lnTo>
                <a:lnTo>
                  <a:pt x="98" y="904"/>
                </a:lnTo>
                <a:lnTo>
                  <a:pt x="65" y="925"/>
                </a:lnTo>
                <a:lnTo>
                  <a:pt x="32" y="936"/>
                </a:lnTo>
                <a:lnTo>
                  <a:pt x="21" y="947"/>
                </a:lnTo>
                <a:lnTo>
                  <a:pt x="0" y="958"/>
                </a:lnTo>
                <a:lnTo>
                  <a:pt x="0" y="947"/>
                </a:lnTo>
                <a:lnTo>
                  <a:pt x="0" y="925"/>
                </a:lnTo>
                <a:lnTo>
                  <a:pt x="21" y="904"/>
                </a:lnTo>
                <a:lnTo>
                  <a:pt x="43" y="882"/>
                </a:lnTo>
                <a:lnTo>
                  <a:pt x="76" y="849"/>
                </a:lnTo>
                <a:lnTo>
                  <a:pt x="119" y="806"/>
                </a:lnTo>
                <a:lnTo>
                  <a:pt x="174" y="762"/>
                </a:lnTo>
                <a:lnTo>
                  <a:pt x="228" y="719"/>
                </a:lnTo>
                <a:lnTo>
                  <a:pt x="282" y="664"/>
                </a:lnTo>
                <a:lnTo>
                  <a:pt x="337" y="610"/>
                </a:lnTo>
                <a:lnTo>
                  <a:pt x="380" y="555"/>
                </a:lnTo>
                <a:lnTo>
                  <a:pt x="424" y="512"/>
                </a:lnTo>
                <a:lnTo>
                  <a:pt x="467" y="458"/>
                </a:lnTo>
                <a:lnTo>
                  <a:pt x="500" y="414"/>
                </a:lnTo>
                <a:lnTo>
                  <a:pt x="522" y="360"/>
                </a:lnTo>
                <a:lnTo>
                  <a:pt x="554" y="316"/>
                </a:lnTo>
                <a:lnTo>
                  <a:pt x="565" y="273"/>
                </a:lnTo>
                <a:lnTo>
                  <a:pt x="587" y="229"/>
                </a:lnTo>
                <a:lnTo>
                  <a:pt x="598" y="196"/>
                </a:lnTo>
                <a:lnTo>
                  <a:pt x="598" y="175"/>
                </a:lnTo>
                <a:lnTo>
                  <a:pt x="609" y="142"/>
                </a:lnTo>
                <a:lnTo>
                  <a:pt x="609" y="120"/>
                </a:lnTo>
                <a:lnTo>
                  <a:pt x="609" y="98"/>
                </a:lnTo>
                <a:lnTo>
                  <a:pt x="609" y="8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12" name="Freeform 124"/>
          <p:cNvSpPr>
            <a:spLocks/>
          </p:cNvSpPr>
          <p:nvPr/>
        </p:nvSpPr>
        <p:spPr bwMode="auto">
          <a:xfrm>
            <a:off x="6497638" y="3361267"/>
            <a:ext cx="1041400" cy="1003300"/>
          </a:xfrm>
          <a:custGeom>
            <a:avLst/>
            <a:gdLst>
              <a:gd name="T0" fmla="*/ 2147483647 w 1641"/>
              <a:gd name="T1" fmla="*/ 2147483647 h 1186"/>
              <a:gd name="T2" fmla="*/ 2147483647 w 1641"/>
              <a:gd name="T3" fmla="*/ 2147483647 h 1186"/>
              <a:gd name="T4" fmla="*/ 2147483647 w 1641"/>
              <a:gd name="T5" fmla="*/ 2147483647 h 1186"/>
              <a:gd name="T6" fmla="*/ 2147483647 w 1641"/>
              <a:gd name="T7" fmla="*/ 2147483647 h 1186"/>
              <a:gd name="T8" fmla="*/ 2147483647 w 1641"/>
              <a:gd name="T9" fmla="*/ 2147483647 h 1186"/>
              <a:gd name="T10" fmla="*/ 2147483647 w 1641"/>
              <a:gd name="T11" fmla="*/ 2147483647 h 1186"/>
              <a:gd name="T12" fmla="*/ 2147483647 w 1641"/>
              <a:gd name="T13" fmla="*/ 2147483647 h 1186"/>
              <a:gd name="T14" fmla="*/ 2147483647 w 1641"/>
              <a:gd name="T15" fmla="*/ 2147483647 h 1186"/>
              <a:gd name="T16" fmla="*/ 2147483647 w 1641"/>
              <a:gd name="T17" fmla="*/ 2147483647 h 1186"/>
              <a:gd name="T18" fmla="*/ 0 w 1641"/>
              <a:gd name="T19" fmla="*/ 2147483647 h 1186"/>
              <a:gd name="T20" fmla="*/ 2147483647 w 1641"/>
              <a:gd name="T21" fmla="*/ 2147483647 h 1186"/>
              <a:gd name="T22" fmla="*/ 2147483647 w 1641"/>
              <a:gd name="T23" fmla="*/ 2147483647 h 1186"/>
              <a:gd name="T24" fmla="*/ 2147483647 w 1641"/>
              <a:gd name="T25" fmla="*/ 2147483647 h 1186"/>
              <a:gd name="T26" fmla="*/ 2147483647 w 1641"/>
              <a:gd name="T27" fmla="*/ 2147483647 h 1186"/>
              <a:gd name="T28" fmla="*/ 2147483647 w 1641"/>
              <a:gd name="T29" fmla="*/ 2147483647 h 1186"/>
              <a:gd name="T30" fmla="*/ 2147483647 w 1641"/>
              <a:gd name="T31" fmla="*/ 2147483647 h 1186"/>
              <a:gd name="T32" fmla="*/ 2147483647 w 1641"/>
              <a:gd name="T33" fmla="*/ 2147483647 h 1186"/>
              <a:gd name="T34" fmla="*/ 2147483647 w 1641"/>
              <a:gd name="T35" fmla="*/ 2147483647 h 1186"/>
              <a:gd name="T36" fmla="*/ 2147483647 w 1641"/>
              <a:gd name="T37" fmla="*/ 2147483647 h 1186"/>
              <a:gd name="T38" fmla="*/ 2147483647 w 1641"/>
              <a:gd name="T39" fmla="*/ 2147483647 h 1186"/>
              <a:gd name="T40" fmla="*/ 2147483647 w 1641"/>
              <a:gd name="T41" fmla="*/ 2147483647 h 1186"/>
              <a:gd name="T42" fmla="*/ 2147483647 w 1641"/>
              <a:gd name="T43" fmla="*/ 2147483647 h 1186"/>
              <a:gd name="T44" fmla="*/ 2147483647 w 1641"/>
              <a:gd name="T45" fmla="*/ 2147483647 h 1186"/>
              <a:gd name="T46" fmla="*/ 2147483647 w 1641"/>
              <a:gd name="T47" fmla="*/ 2147483647 h 1186"/>
              <a:gd name="T48" fmla="*/ 2147483647 w 1641"/>
              <a:gd name="T49" fmla="*/ 2147483647 h 1186"/>
              <a:gd name="T50" fmla="*/ 2147483647 w 1641"/>
              <a:gd name="T51" fmla="*/ 2147483647 h 1186"/>
              <a:gd name="T52" fmla="*/ 2147483647 w 1641"/>
              <a:gd name="T53" fmla="*/ 2147483647 h 1186"/>
              <a:gd name="T54" fmla="*/ 2147483647 w 1641"/>
              <a:gd name="T55" fmla="*/ 2147483647 h 1186"/>
              <a:gd name="T56" fmla="*/ 2147483647 w 1641"/>
              <a:gd name="T57" fmla="*/ 2147483647 h 1186"/>
              <a:gd name="T58" fmla="*/ 2147483647 w 1641"/>
              <a:gd name="T59" fmla="*/ 2147483647 h 1186"/>
              <a:gd name="T60" fmla="*/ 2147483647 w 1641"/>
              <a:gd name="T61" fmla="*/ 2147483647 h 1186"/>
              <a:gd name="T62" fmla="*/ 2147483647 w 1641"/>
              <a:gd name="T63" fmla="*/ 2147483647 h 1186"/>
              <a:gd name="T64" fmla="*/ 2147483647 w 1641"/>
              <a:gd name="T65" fmla="*/ 2147483647 h 1186"/>
              <a:gd name="T66" fmla="*/ 2147483647 w 1641"/>
              <a:gd name="T67" fmla="*/ 2147483647 h 1186"/>
              <a:gd name="T68" fmla="*/ 2147483647 w 1641"/>
              <a:gd name="T69" fmla="*/ 2147483647 h 1186"/>
              <a:gd name="T70" fmla="*/ 2147483647 w 1641"/>
              <a:gd name="T71" fmla="*/ 2147483647 h 1186"/>
              <a:gd name="T72" fmla="*/ 2147483647 w 1641"/>
              <a:gd name="T73" fmla="*/ 2147483647 h 1186"/>
              <a:gd name="T74" fmla="*/ 2147483647 w 1641"/>
              <a:gd name="T75" fmla="*/ 2147483647 h 1186"/>
              <a:gd name="T76" fmla="*/ 2147483647 w 1641"/>
              <a:gd name="T77" fmla="*/ 2147483647 h 1186"/>
              <a:gd name="T78" fmla="*/ 2147483647 w 1641"/>
              <a:gd name="T79" fmla="*/ 2147483647 h 1186"/>
              <a:gd name="T80" fmla="*/ 2147483647 w 1641"/>
              <a:gd name="T81" fmla="*/ 2147483647 h 1186"/>
              <a:gd name="T82" fmla="*/ 2147483647 w 1641"/>
              <a:gd name="T83" fmla="*/ 2147483647 h 1186"/>
              <a:gd name="T84" fmla="*/ 2147483647 w 1641"/>
              <a:gd name="T85" fmla="*/ 2147483647 h 1186"/>
              <a:gd name="T86" fmla="*/ 2147483647 w 1641"/>
              <a:gd name="T87" fmla="*/ 2147483647 h 1186"/>
              <a:gd name="T88" fmla="*/ 2147483647 w 1641"/>
              <a:gd name="T89" fmla="*/ 2147483647 h 118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641"/>
              <a:gd name="T136" fmla="*/ 0 h 1186"/>
              <a:gd name="T137" fmla="*/ 1641 w 1641"/>
              <a:gd name="T138" fmla="*/ 1186 h 118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641" h="1186">
                <a:moveTo>
                  <a:pt x="1424" y="1077"/>
                </a:moveTo>
                <a:lnTo>
                  <a:pt x="1391" y="1088"/>
                </a:lnTo>
                <a:lnTo>
                  <a:pt x="1359" y="1110"/>
                </a:lnTo>
                <a:lnTo>
                  <a:pt x="1315" y="1121"/>
                </a:lnTo>
                <a:lnTo>
                  <a:pt x="1272" y="1132"/>
                </a:lnTo>
                <a:lnTo>
                  <a:pt x="1228" y="1143"/>
                </a:lnTo>
                <a:lnTo>
                  <a:pt x="1174" y="1154"/>
                </a:lnTo>
                <a:lnTo>
                  <a:pt x="1120" y="1154"/>
                </a:lnTo>
                <a:lnTo>
                  <a:pt x="1065" y="1164"/>
                </a:lnTo>
                <a:lnTo>
                  <a:pt x="957" y="1175"/>
                </a:lnTo>
                <a:lnTo>
                  <a:pt x="837" y="1175"/>
                </a:lnTo>
                <a:lnTo>
                  <a:pt x="739" y="1186"/>
                </a:lnTo>
                <a:lnTo>
                  <a:pt x="630" y="1186"/>
                </a:lnTo>
                <a:lnTo>
                  <a:pt x="533" y="1186"/>
                </a:lnTo>
                <a:lnTo>
                  <a:pt x="446" y="1164"/>
                </a:lnTo>
                <a:lnTo>
                  <a:pt x="348" y="1143"/>
                </a:lnTo>
                <a:lnTo>
                  <a:pt x="315" y="1132"/>
                </a:lnTo>
                <a:lnTo>
                  <a:pt x="272" y="1121"/>
                </a:lnTo>
                <a:lnTo>
                  <a:pt x="228" y="1099"/>
                </a:lnTo>
                <a:lnTo>
                  <a:pt x="196" y="1077"/>
                </a:lnTo>
                <a:lnTo>
                  <a:pt x="163" y="1056"/>
                </a:lnTo>
                <a:lnTo>
                  <a:pt x="130" y="1023"/>
                </a:lnTo>
                <a:lnTo>
                  <a:pt x="98" y="1001"/>
                </a:lnTo>
                <a:lnTo>
                  <a:pt x="76" y="979"/>
                </a:lnTo>
                <a:lnTo>
                  <a:pt x="65" y="947"/>
                </a:lnTo>
                <a:lnTo>
                  <a:pt x="43" y="914"/>
                </a:lnTo>
                <a:lnTo>
                  <a:pt x="22" y="849"/>
                </a:lnTo>
                <a:lnTo>
                  <a:pt x="11" y="773"/>
                </a:lnTo>
                <a:lnTo>
                  <a:pt x="0" y="729"/>
                </a:lnTo>
                <a:lnTo>
                  <a:pt x="0" y="686"/>
                </a:lnTo>
                <a:lnTo>
                  <a:pt x="0" y="642"/>
                </a:lnTo>
                <a:lnTo>
                  <a:pt x="0" y="599"/>
                </a:lnTo>
                <a:lnTo>
                  <a:pt x="11" y="544"/>
                </a:lnTo>
                <a:lnTo>
                  <a:pt x="11" y="490"/>
                </a:lnTo>
                <a:lnTo>
                  <a:pt x="11" y="424"/>
                </a:lnTo>
                <a:lnTo>
                  <a:pt x="11" y="348"/>
                </a:lnTo>
                <a:lnTo>
                  <a:pt x="11" y="272"/>
                </a:lnTo>
                <a:lnTo>
                  <a:pt x="11" y="196"/>
                </a:lnTo>
                <a:lnTo>
                  <a:pt x="11" y="98"/>
                </a:lnTo>
                <a:lnTo>
                  <a:pt x="11" y="0"/>
                </a:lnTo>
                <a:lnTo>
                  <a:pt x="43" y="22"/>
                </a:lnTo>
                <a:lnTo>
                  <a:pt x="76" y="44"/>
                </a:lnTo>
                <a:lnTo>
                  <a:pt x="98" y="65"/>
                </a:lnTo>
                <a:lnTo>
                  <a:pt x="109" y="87"/>
                </a:lnTo>
                <a:lnTo>
                  <a:pt x="130" y="98"/>
                </a:lnTo>
                <a:lnTo>
                  <a:pt x="141" y="109"/>
                </a:lnTo>
                <a:lnTo>
                  <a:pt x="141" y="120"/>
                </a:lnTo>
                <a:lnTo>
                  <a:pt x="141" y="131"/>
                </a:lnTo>
                <a:lnTo>
                  <a:pt x="141" y="141"/>
                </a:lnTo>
                <a:lnTo>
                  <a:pt x="141" y="163"/>
                </a:lnTo>
                <a:lnTo>
                  <a:pt x="141" y="185"/>
                </a:lnTo>
                <a:lnTo>
                  <a:pt x="141" y="207"/>
                </a:lnTo>
                <a:lnTo>
                  <a:pt x="130" y="229"/>
                </a:lnTo>
                <a:lnTo>
                  <a:pt x="130" y="261"/>
                </a:lnTo>
                <a:lnTo>
                  <a:pt x="130" y="294"/>
                </a:lnTo>
                <a:lnTo>
                  <a:pt x="119" y="337"/>
                </a:lnTo>
                <a:lnTo>
                  <a:pt x="119" y="414"/>
                </a:lnTo>
                <a:lnTo>
                  <a:pt x="109" y="490"/>
                </a:lnTo>
                <a:lnTo>
                  <a:pt x="109" y="555"/>
                </a:lnTo>
                <a:lnTo>
                  <a:pt x="98" y="620"/>
                </a:lnTo>
                <a:lnTo>
                  <a:pt x="109" y="675"/>
                </a:lnTo>
                <a:lnTo>
                  <a:pt x="109" y="729"/>
                </a:lnTo>
                <a:lnTo>
                  <a:pt x="130" y="784"/>
                </a:lnTo>
                <a:lnTo>
                  <a:pt x="141" y="827"/>
                </a:lnTo>
                <a:lnTo>
                  <a:pt x="174" y="871"/>
                </a:lnTo>
                <a:lnTo>
                  <a:pt x="206" y="914"/>
                </a:lnTo>
                <a:lnTo>
                  <a:pt x="228" y="925"/>
                </a:lnTo>
                <a:lnTo>
                  <a:pt x="250" y="947"/>
                </a:lnTo>
                <a:lnTo>
                  <a:pt x="272" y="958"/>
                </a:lnTo>
                <a:lnTo>
                  <a:pt x="304" y="969"/>
                </a:lnTo>
                <a:lnTo>
                  <a:pt x="326" y="990"/>
                </a:lnTo>
                <a:lnTo>
                  <a:pt x="359" y="1001"/>
                </a:lnTo>
                <a:lnTo>
                  <a:pt x="435" y="1012"/>
                </a:lnTo>
                <a:lnTo>
                  <a:pt x="511" y="1012"/>
                </a:lnTo>
                <a:lnTo>
                  <a:pt x="598" y="1012"/>
                </a:lnTo>
                <a:lnTo>
                  <a:pt x="685" y="1001"/>
                </a:lnTo>
                <a:lnTo>
                  <a:pt x="772" y="1001"/>
                </a:lnTo>
                <a:lnTo>
                  <a:pt x="848" y="990"/>
                </a:lnTo>
                <a:lnTo>
                  <a:pt x="924" y="990"/>
                </a:lnTo>
                <a:lnTo>
                  <a:pt x="989" y="979"/>
                </a:lnTo>
                <a:lnTo>
                  <a:pt x="1043" y="969"/>
                </a:lnTo>
                <a:lnTo>
                  <a:pt x="1109" y="958"/>
                </a:lnTo>
                <a:lnTo>
                  <a:pt x="1163" y="936"/>
                </a:lnTo>
                <a:lnTo>
                  <a:pt x="1217" y="925"/>
                </a:lnTo>
                <a:lnTo>
                  <a:pt x="1272" y="903"/>
                </a:lnTo>
                <a:lnTo>
                  <a:pt x="1315" y="881"/>
                </a:lnTo>
                <a:lnTo>
                  <a:pt x="1359" y="849"/>
                </a:lnTo>
                <a:lnTo>
                  <a:pt x="1370" y="827"/>
                </a:lnTo>
                <a:lnTo>
                  <a:pt x="1381" y="805"/>
                </a:lnTo>
                <a:lnTo>
                  <a:pt x="1402" y="784"/>
                </a:lnTo>
                <a:lnTo>
                  <a:pt x="1413" y="751"/>
                </a:lnTo>
                <a:lnTo>
                  <a:pt x="1424" y="707"/>
                </a:lnTo>
                <a:lnTo>
                  <a:pt x="1435" y="675"/>
                </a:lnTo>
                <a:lnTo>
                  <a:pt x="1446" y="620"/>
                </a:lnTo>
                <a:lnTo>
                  <a:pt x="1457" y="577"/>
                </a:lnTo>
                <a:lnTo>
                  <a:pt x="1457" y="522"/>
                </a:lnTo>
                <a:lnTo>
                  <a:pt x="1467" y="490"/>
                </a:lnTo>
                <a:lnTo>
                  <a:pt x="1467" y="446"/>
                </a:lnTo>
                <a:lnTo>
                  <a:pt x="1478" y="424"/>
                </a:lnTo>
                <a:lnTo>
                  <a:pt x="1478" y="403"/>
                </a:lnTo>
                <a:lnTo>
                  <a:pt x="1489" y="381"/>
                </a:lnTo>
                <a:lnTo>
                  <a:pt x="1489" y="370"/>
                </a:lnTo>
                <a:lnTo>
                  <a:pt x="1500" y="370"/>
                </a:lnTo>
                <a:lnTo>
                  <a:pt x="1511" y="381"/>
                </a:lnTo>
                <a:lnTo>
                  <a:pt x="1511" y="392"/>
                </a:lnTo>
                <a:lnTo>
                  <a:pt x="1522" y="414"/>
                </a:lnTo>
                <a:lnTo>
                  <a:pt x="1533" y="446"/>
                </a:lnTo>
                <a:lnTo>
                  <a:pt x="1533" y="479"/>
                </a:lnTo>
                <a:lnTo>
                  <a:pt x="1544" y="511"/>
                </a:lnTo>
                <a:lnTo>
                  <a:pt x="1554" y="555"/>
                </a:lnTo>
                <a:lnTo>
                  <a:pt x="1554" y="609"/>
                </a:lnTo>
                <a:lnTo>
                  <a:pt x="1565" y="653"/>
                </a:lnTo>
                <a:lnTo>
                  <a:pt x="1565" y="696"/>
                </a:lnTo>
                <a:lnTo>
                  <a:pt x="1576" y="729"/>
                </a:lnTo>
                <a:lnTo>
                  <a:pt x="1587" y="762"/>
                </a:lnTo>
                <a:lnTo>
                  <a:pt x="1598" y="794"/>
                </a:lnTo>
                <a:lnTo>
                  <a:pt x="1609" y="816"/>
                </a:lnTo>
                <a:lnTo>
                  <a:pt x="1620" y="849"/>
                </a:lnTo>
                <a:lnTo>
                  <a:pt x="1631" y="871"/>
                </a:lnTo>
                <a:lnTo>
                  <a:pt x="1641" y="881"/>
                </a:lnTo>
                <a:lnTo>
                  <a:pt x="1641" y="903"/>
                </a:lnTo>
                <a:lnTo>
                  <a:pt x="1641" y="925"/>
                </a:lnTo>
                <a:lnTo>
                  <a:pt x="1631" y="936"/>
                </a:lnTo>
                <a:lnTo>
                  <a:pt x="1631" y="947"/>
                </a:lnTo>
                <a:lnTo>
                  <a:pt x="1620" y="969"/>
                </a:lnTo>
                <a:lnTo>
                  <a:pt x="1609" y="969"/>
                </a:lnTo>
                <a:lnTo>
                  <a:pt x="1598" y="990"/>
                </a:lnTo>
                <a:lnTo>
                  <a:pt x="1576" y="1001"/>
                </a:lnTo>
                <a:lnTo>
                  <a:pt x="1554" y="1012"/>
                </a:lnTo>
                <a:lnTo>
                  <a:pt x="1533" y="1023"/>
                </a:lnTo>
                <a:lnTo>
                  <a:pt x="1511" y="1045"/>
                </a:lnTo>
                <a:lnTo>
                  <a:pt x="1478" y="1056"/>
                </a:lnTo>
                <a:lnTo>
                  <a:pt x="1424" y="107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13" name="Freeform 125"/>
          <p:cNvSpPr>
            <a:spLocks/>
          </p:cNvSpPr>
          <p:nvPr/>
        </p:nvSpPr>
        <p:spPr bwMode="auto">
          <a:xfrm>
            <a:off x="6780213" y="2762251"/>
            <a:ext cx="138112" cy="626533"/>
          </a:xfrm>
          <a:custGeom>
            <a:avLst/>
            <a:gdLst>
              <a:gd name="T0" fmla="*/ 2147483647 w 217"/>
              <a:gd name="T1" fmla="*/ 2147483647 h 740"/>
              <a:gd name="T2" fmla="*/ 2147483647 w 217"/>
              <a:gd name="T3" fmla="*/ 2147483647 h 740"/>
              <a:gd name="T4" fmla="*/ 0 w 217"/>
              <a:gd name="T5" fmla="*/ 2147483647 h 740"/>
              <a:gd name="T6" fmla="*/ 0 w 217"/>
              <a:gd name="T7" fmla="*/ 2147483647 h 740"/>
              <a:gd name="T8" fmla="*/ 0 w 217"/>
              <a:gd name="T9" fmla="*/ 2147483647 h 740"/>
              <a:gd name="T10" fmla="*/ 2147483647 w 217"/>
              <a:gd name="T11" fmla="*/ 2147483647 h 740"/>
              <a:gd name="T12" fmla="*/ 2147483647 w 217"/>
              <a:gd name="T13" fmla="*/ 0 h 740"/>
              <a:gd name="T14" fmla="*/ 2147483647 w 217"/>
              <a:gd name="T15" fmla="*/ 0 h 740"/>
              <a:gd name="T16" fmla="*/ 2147483647 w 217"/>
              <a:gd name="T17" fmla="*/ 0 h 740"/>
              <a:gd name="T18" fmla="*/ 2147483647 w 217"/>
              <a:gd name="T19" fmla="*/ 0 h 740"/>
              <a:gd name="T20" fmla="*/ 2147483647 w 217"/>
              <a:gd name="T21" fmla="*/ 0 h 740"/>
              <a:gd name="T22" fmla="*/ 2147483647 w 217"/>
              <a:gd name="T23" fmla="*/ 2147483647 h 740"/>
              <a:gd name="T24" fmla="*/ 2147483647 w 217"/>
              <a:gd name="T25" fmla="*/ 2147483647 h 740"/>
              <a:gd name="T26" fmla="*/ 2147483647 w 217"/>
              <a:gd name="T27" fmla="*/ 2147483647 h 740"/>
              <a:gd name="T28" fmla="*/ 2147483647 w 217"/>
              <a:gd name="T29" fmla="*/ 2147483647 h 740"/>
              <a:gd name="T30" fmla="*/ 2147483647 w 217"/>
              <a:gd name="T31" fmla="*/ 2147483647 h 740"/>
              <a:gd name="T32" fmla="*/ 2147483647 w 217"/>
              <a:gd name="T33" fmla="*/ 2147483647 h 740"/>
              <a:gd name="T34" fmla="*/ 2147483647 w 217"/>
              <a:gd name="T35" fmla="*/ 2147483647 h 740"/>
              <a:gd name="T36" fmla="*/ 2147483647 w 217"/>
              <a:gd name="T37" fmla="*/ 2147483647 h 740"/>
              <a:gd name="T38" fmla="*/ 2147483647 w 217"/>
              <a:gd name="T39" fmla="*/ 2147483647 h 740"/>
              <a:gd name="T40" fmla="*/ 2147483647 w 217"/>
              <a:gd name="T41" fmla="*/ 2147483647 h 740"/>
              <a:gd name="T42" fmla="*/ 2147483647 w 217"/>
              <a:gd name="T43" fmla="*/ 2147483647 h 740"/>
              <a:gd name="T44" fmla="*/ 2147483647 w 217"/>
              <a:gd name="T45" fmla="*/ 2147483647 h 740"/>
              <a:gd name="T46" fmla="*/ 2147483647 w 217"/>
              <a:gd name="T47" fmla="*/ 2147483647 h 740"/>
              <a:gd name="T48" fmla="*/ 2147483647 w 217"/>
              <a:gd name="T49" fmla="*/ 2147483647 h 740"/>
              <a:gd name="T50" fmla="*/ 2147483647 w 217"/>
              <a:gd name="T51" fmla="*/ 2147483647 h 740"/>
              <a:gd name="T52" fmla="*/ 2147483647 w 217"/>
              <a:gd name="T53" fmla="*/ 2147483647 h 740"/>
              <a:gd name="T54" fmla="*/ 2147483647 w 217"/>
              <a:gd name="T55" fmla="*/ 2147483647 h 740"/>
              <a:gd name="T56" fmla="*/ 2147483647 w 217"/>
              <a:gd name="T57" fmla="*/ 2147483647 h 740"/>
              <a:gd name="T58" fmla="*/ 2147483647 w 217"/>
              <a:gd name="T59" fmla="*/ 2147483647 h 740"/>
              <a:gd name="T60" fmla="*/ 2147483647 w 217"/>
              <a:gd name="T61" fmla="*/ 2147483647 h 740"/>
              <a:gd name="T62" fmla="*/ 2147483647 w 217"/>
              <a:gd name="T63" fmla="*/ 2147483647 h 740"/>
              <a:gd name="T64" fmla="*/ 2147483647 w 217"/>
              <a:gd name="T65" fmla="*/ 2147483647 h 740"/>
              <a:gd name="T66" fmla="*/ 2147483647 w 217"/>
              <a:gd name="T67" fmla="*/ 2147483647 h 740"/>
              <a:gd name="T68" fmla="*/ 2147483647 w 217"/>
              <a:gd name="T69" fmla="*/ 2147483647 h 740"/>
              <a:gd name="T70" fmla="*/ 2147483647 w 217"/>
              <a:gd name="T71" fmla="*/ 2147483647 h 740"/>
              <a:gd name="T72" fmla="*/ 2147483647 w 217"/>
              <a:gd name="T73" fmla="*/ 2147483647 h 740"/>
              <a:gd name="T74" fmla="*/ 2147483647 w 217"/>
              <a:gd name="T75" fmla="*/ 2147483647 h 740"/>
              <a:gd name="T76" fmla="*/ 2147483647 w 217"/>
              <a:gd name="T77" fmla="*/ 2147483647 h 740"/>
              <a:gd name="T78" fmla="*/ 2147483647 w 217"/>
              <a:gd name="T79" fmla="*/ 2147483647 h 740"/>
              <a:gd name="T80" fmla="*/ 2147483647 w 217"/>
              <a:gd name="T81" fmla="*/ 2147483647 h 740"/>
              <a:gd name="T82" fmla="*/ 2147483647 w 217"/>
              <a:gd name="T83" fmla="*/ 2147483647 h 740"/>
              <a:gd name="T84" fmla="*/ 2147483647 w 217"/>
              <a:gd name="T85" fmla="*/ 2147483647 h 740"/>
              <a:gd name="T86" fmla="*/ 2147483647 w 217"/>
              <a:gd name="T87" fmla="*/ 2147483647 h 740"/>
              <a:gd name="T88" fmla="*/ 2147483647 w 217"/>
              <a:gd name="T89" fmla="*/ 2147483647 h 74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17"/>
              <a:gd name="T136" fmla="*/ 0 h 740"/>
              <a:gd name="T137" fmla="*/ 217 w 217"/>
              <a:gd name="T138" fmla="*/ 740 h 74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17" h="740">
                <a:moveTo>
                  <a:pt x="32" y="108"/>
                </a:moveTo>
                <a:lnTo>
                  <a:pt x="10" y="87"/>
                </a:lnTo>
                <a:lnTo>
                  <a:pt x="0" y="54"/>
                </a:lnTo>
                <a:lnTo>
                  <a:pt x="0" y="32"/>
                </a:lnTo>
                <a:lnTo>
                  <a:pt x="0" y="11"/>
                </a:lnTo>
                <a:lnTo>
                  <a:pt x="10" y="11"/>
                </a:lnTo>
                <a:lnTo>
                  <a:pt x="32" y="0"/>
                </a:lnTo>
                <a:lnTo>
                  <a:pt x="43" y="0"/>
                </a:lnTo>
                <a:lnTo>
                  <a:pt x="54" y="0"/>
                </a:lnTo>
                <a:lnTo>
                  <a:pt x="65" y="0"/>
                </a:lnTo>
                <a:lnTo>
                  <a:pt x="87" y="0"/>
                </a:lnTo>
                <a:lnTo>
                  <a:pt x="119" y="11"/>
                </a:lnTo>
                <a:lnTo>
                  <a:pt x="141" y="21"/>
                </a:lnTo>
                <a:lnTo>
                  <a:pt x="174" y="32"/>
                </a:lnTo>
                <a:lnTo>
                  <a:pt x="184" y="43"/>
                </a:lnTo>
                <a:lnTo>
                  <a:pt x="206" y="65"/>
                </a:lnTo>
                <a:lnTo>
                  <a:pt x="206" y="87"/>
                </a:lnTo>
                <a:lnTo>
                  <a:pt x="217" y="130"/>
                </a:lnTo>
                <a:lnTo>
                  <a:pt x="206" y="185"/>
                </a:lnTo>
                <a:lnTo>
                  <a:pt x="206" y="217"/>
                </a:lnTo>
                <a:lnTo>
                  <a:pt x="206" y="261"/>
                </a:lnTo>
                <a:lnTo>
                  <a:pt x="195" y="315"/>
                </a:lnTo>
                <a:lnTo>
                  <a:pt x="195" y="381"/>
                </a:lnTo>
                <a:lnTo>
                  <a:pt x="195" y="446"/>
                </a:lnTo>
                <a:lnTo>
                  <a:pt x="184" y="522"/>
                </a:lnTo>
                <a:lnTo>
                  <a:pt x="184" y="609"/>
                </a:lnTo>
                <a:lnTo>
                  <a:pt x="184" y="707"/>
                </a:lnTo>
                <a:lnTo>
                  <a:pt x="87" y="740"/>
                </a:lnTo>
                <a:lnTo>
                  <a:pt x="87" y="663"/>
                </a:lnTo>
                <a:lnTo>
                  <a:pt x="87" y="598"/>
                </a:lnTo>
                <a:lnTo>
                  <a:pt x="87" y="533"/>
                </a:lnTo>
                <a:lnTo>
                  <a:pt x="76" y="478"/>
                </a:lnTo>
                <a:lnTo>
                  <a:pt x="76" y="424"/>
                </a:lnTo>
                <a:lnTo>
                  <a:pt x="76" y="381"/>
                </a:lnTo>
                <a:lnTo>
                  <a:pt x="76" y="326"/>
                </a:lnTo>
                <a:lnTo>
                  <a:pt x="65" y="293"/>
                </a:lnTo>
                <a:lnTo>
                  <a:pt x="65" y="250"/>
                </a:lnTo>
                <a:lnTo>
                  <a:pt x="65" y="217"/>
                </a:lnTo>
                <a:lnTo>
                  <a:pt x="54" y="196"/>
                </a:lnTo>
                <a:lnTo>
                  <a:pt x="54" y="163"/>
                </a:lnTo>
                <a:lnTo>
                  <a:pt x="54" y="152"/>
                </a:lnTo>
                <a:lnTo>
                  <a:pt x="43" y="130"/>
                </a:lnTo>
                <a:lnTo>
                  <a:pt x="43" y="119"/>
                </a:lnTo>
                <a:lnTo>
                  <a:pt x="32" y="10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14" name="Freeform 126"/>
          <p:cNvSpPr>
            <a:spLocks/>
          </p:cNvSpPr>
          <p:nvPr/>
        </p:nvSpPr>
        <p:spPr bwMode="auto">
          <a:xfrm>
            <a:off x="6856413" y="2910418"/>
            <a:ext cx="303212" cy="156633"/>
          </a:xfrm>
          <a:custGeom>
            <a:avLst/>
            <a:gdLst>
              <a:gd name="T0" fmla="*/ 2147483647 w 478"/>
              <a:gd name="T1" fmla="*/ 2147483647 h 185"/>
              <a:gd name="T2" fmla="*/ 2147483647 w 478"/>
              <a:gd name="T3" fmla="*/ 0 h 185"/>
              <a:gd name="T4" fmla="*/ 2147483647 w 478"/>
              <a:gd name="T5" fmla="*/ 0 h 185"/>
              <a:gd name="T6" fmla="*/ 2147483647 w 478"/>
              <a:gd name="T7" fmla="*/ 0 h 185"/>
              <a:gd name="T8" fmla="*/ 2147483647 w 478"/>
              <a:gd name="T9" fmla="*/ 2147483647 h 185"/>
              <a:gd name="T10" fmla="*/ 2147483647 w 478"/>
              <a:gd name="T11" fmla="*/ 2147483647 h 185"/>
              <a:gd name="T12" fmla="*/ 2147483647 w 478"/>
              <a:gd name="T13" fmla="*/ 2147483647 h 185"/>
              <a:gd name="T14" fmla="*/ 2147483647 w 478"/>
              <a:gd name="T15" fmla="*/ 2147483647 h 185"/>
              <a:gd name="T16" fmla="*/ 2147483647 w 478"/>
              <a:gd name="T17" fmla="*/ 2147483647 h 185"/>
              <a:gd name="T18" fmla="*/ 2147483647 w 478"/>
              <a:gd name="T19" fmla="*/ 2147483647 h 185"/>
              <a:gd name="T20" fmla="*/ 2147483647 w 478"/>
              <a:gd name="T21" fmla="*/ 2147483647 h 185"/>
              <a:gd name="T22" fmla="*/ 2147483647 w 478"/>
              <a:gd name="T23" fmla="*/ 2147483647 h 185"/>
              <a:gd name="T24" fmla="*/ 2147483647 w 478"/>
              <a:gd name="T25" fmla="*/ 2147483647 h 185"/>
              <a:gd name="T26" fmla="*/ 2147483647 w 478"/>
              <a:gd name="T27" fmla="*/ 2147483647 h 185"/>
              <a:gd name="T28" fmla="*/ 2147483647 w 478"/>
              <a:gd name="T29" fmla="*/ 2147483647 h 185"/>
              <a:gd name="T30" fmla="*/ 2147483647 w 478"/>
              <a:gd name="T31" fmla="*/ 2147483647 h 185"/>
              <a:gd name="T32" fmla="*/ 2147483647 w 478"/>
              <a:gd name="T33" fmla="*/ 2147483647 h 185"/>
              <a:gd name="T34" fmla="*/ 2147483647 w 478"/>
              <a:gd name="T35" fmla="*/ 2147483647 h 185"/>
              <a:gd name="T36" fmla="*/ 2147483647 w 478"/>
              <a:gd name="T37" fmla="*/ 2147483647 h 185"/>
              <a:gd name="T38" fmla="*/ 2147483647 w 478"/>
              <a:gd name="T39" fmla="*/ 2147483647 h 185"/>
              <a:gd name="T40" fmla="*/ 0 w 478"/>
              <a:gd name="T41" fmla="*/ 2147483647 h 185"/>
              <a:gd name="T42" fmla="*/ 0 w 478"/>
              <a:gd name="T43" fmla="*/ 2147483647 h 185"/>
              <a:gd name="T44" fmla="*/ 2147483647 w 478"/>
              <a:gd name="T45" fmla="*/ 2147483647 h 185"/>
              <a:gd name="T46" fmla="*/ 2147483647 w 478"/>
              <a:gd name="T47" fmla="*/ 2147483647 h 185"/>
              <a:gd name="T48" fmla="*/ 2147483647 w 478"/>
              <a:gd name="T49" fmla="*/ 2147483647 h 185"/>
              <a:gd name="T50" fmla="*/ 2147483647 w 478"/>
              <a:gd name="T51" fmla="*/ 2147483647 h 185"/>
              <a:gd name="T52" fmla="*/ 2147483647 w 478"/>
              <a:gd name="T53" fmla="*/ 2147483647 h 185"/>
              <a:gd name="T54" fmla="*/ 2147483647 w 478"/>
              <a:gd name="T55" fmla="*/ 2147483647 h 185"/>
              <a:gd name="T56" fmla="*/ 2147483647 w 478"/>
              <a:gd name="T57" fmla="*/ 2147483647 h 185"/>
              <a:gd name="T58" fmla="*/ 2147483647 w 478"/>
              <a:gd name="T59" fmla="*/ 2147483647 h 185"/>
              <a:gd name="T60" fmla="*/ 2147483647 w 478"/>
              <a:gd name="T61" fmla="*/ 2147483647 h 185"/>
              <a:gd name="T62" fmla="*/ 2147483647 w 478"/>
              <a:gd name="T63" fmla="*/ 2147483647 h 185"/>
              <a:gd name="T64" fmla="*/ 2147483647 w 478"/>
              <a:gd name="T65" fmla="*/ 2147483647 h 185"/>
              <a:gd name="T66" fmla="*/ 2147483647 w 478"/>
              <a:gd name="T67" fmla="*/ 2147483647 h 185"/>
              <a:gd name="T68" fmla="*/ 2147483647 w 478"/>
              <a:gd name="T69" fmla="*/ 2147483647 h 185"/>
              <a:gd name="T70" fmla="*/ 2147483647 w 478"/>
              <a:gd name="T71" fmla="*/ 2147483647 h 185"/>
              <a:gd name="T72" fmla="*/ 2147483647 w 478"/>
              <a:gd name="T73" fmla="*/ 2147483647 h 185"/>
              <a:gd name="T74" fmla="*/ 2147483647 w 478"/>
              <a:gd name="T75" fmla="*/ 2147483647 h 185"/>
              <a:gd name="T76" fmla="*/ 2147483647 w 478"/>
              <a:gd name="T77" fmla="*/ 2147483647 h 18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78"/>
              <a:gd name="T118" fmla="*/ 0 h 185"/>
              <a:gd name="T119" fmla="*/ 478 w 478"/>
              <a:gd name="T120" fmla="*/ 185 h 18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78" h="185">
                <a:moveTo>
                  <a:pt x="348" y="11"/>
                </a:moveTo>
                <a:lnTo>
                  <a:pt x="359" y="0"/>
                </a:lnTo>
                <a:lnTo>
                  <a:pt x="381" y="0"/>
                </a:lnTo>
                <a:lnTo>
                  <a:pt x="413" y="0"/>
                </a:lnTo>
                <a:lnTo>
                  <a:pt x="435" y="11"/>
                </a:lnTo>
                <a:lnTo>
                  <a:pt x="457" y="22"/>
                </a:lnTo>
                <a:lnTo>
                  <a:pt x="468" y="32"/>
                </a:lnTo>
                <a:lnTo>
                  <a:pt x="478" y="43"/>
                </a:lnTo>
                <a:lnTo>
                  <a:pt x="478" y="54"/>
                </a:lnTo>
                <a:lnTo>
                  <a:pt x="478" y="65"/>
                </a:lnTo>
                <a:lnTo>
                  <a:pt x="468" y="76"/>
                </a:lnTo>
                <a:lnTo>
                  <a:pt x="457" y="87"/>
                </a:lnTo>
                <a:lnTo>
                  <a:pt x="435" y="98"/>
                </a:lnTo>
                <a:lnTo>
                  <a:pt x="402" y="109"/>
                </a:lnTo>
                <a:lnTo>
                  <a:pt x="370" y="119"/>
                </a:lnTo>
                <a:lnTo>
                  <a:pt x="326" y="141"/>
                </a:lnTo>
                <a:lnTo>
                  <a:pt x="272" y="152"/>
                </a:lnTo>
                <a:lnTo>
                  <a:pt x="207" y="163"/>
                </a:lnTo>
                <a:lnTo>
                  <a:pt x="141" y="174"/>
                </a:lnTo>
                <a:lnTo>
                  <a:pt x="76" y="185"/>
                </a:lnTo>
                <a:lnTo>
                  <a:pt x="0" y="185"/>
                </a:lnTo>
                <a:lnTo>
                  <a:pt x="0" y="87"/>
                </a:lnTo>
                <a:lnTo>
                  <a:pt x="11" y="87"/>
                </a:lnTo>
                <a:lnTo>
                  <a:pt x="33" y="87"/>
                </a:lnTo>
                <a:lnTo>
                  <a:pt x="55" y="87"/>
                </a:lnTo>
                <a:lnTo>
                  <a:pt x="76" y="76"/>
                </a:lnTo>
                <a:lnTo>
                  <a:pt x="98" y="76"/>
                </a:lnTo>
                <a:lnTo>
                  <a:pt x="131" y="65"/>
                </a:lnTo>
                <a:lnTo>
                  <a:pt x="163" y="54"/>
                </a:lnTo>
                <a:lnTo>
                  <a:pt x="185" y="43"/>
                </a:lnTo>
                <a:lnTo>
                  <a:pt x="218" y="32"/>
                </a:lnTo>
                <a:lnTo>
                  <a:pt x="250" y="22"/>
                </a:lnTo>
                <a:lnTo>
                  <a:pt x="272" y="22"/>
                </a:lnTo>
                <a:lnTo>
                  <a:pt x="294" y="11"/>
                </a:lnTo>
                <a:lnTo>
                  <a:pt x="315" y="11"/>
                </a:lnTo>
                <a:lnTo>
                  <a:pt x="326" y="11"/>
                </a:lnTo>
                <a:lnTo>
                  <a:pt x="337" y="11"/>
                </a:lnTo>
                <a:lnTo>
                  <a:pt x="348" y="1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15" name="Freeform 127"/>
          <p:cNvSpPr>
            <a:spLocks/>
          </p:cNvSpPr>
          <p:nvPr/>
        </p:nvSpPr>
        <p:spPr bwMode="auto">
          <a:xfrm>
            <a:off x="6642101" y="3251201"/>
            <a:ext cx="517525" cy="783167"/>
          </a:xfrm>
          <a:custGeom>
            <a:avLst/>
            <a:gdLst>
              <a:gd name="T0" fmla="*/ 2147483647 w 815"/>
              <a:gd name="T1" fmla="*/ 2147483647 h 925"/>
              <a:gd name="T2" fmla="*/ 2147483647 w 815"/>
              <a:gd name="T3" fmla="*/ 2147483647 h 925"/>
              <a:gd name="T4" fmla="*/ 2147483647 w 815"/>
              <a:gd name="T5" fmla="*/ 2147483647 h 925"/>
              <a:gd name="T6" fmla="*/ 2147483647 w 815"/>
              <a:gd name="T7" fmla="*/ 2147483647 h 925"/>
              <a:gd name="T8" fmla="*/ 2147483647 w 815"/>
              <a:gd name="T9" fmla="*/ 2147483647 h 925"/>
              <a:gd name="T10" fmla="*/ 2147483647 w 815"/>
              <a:gd name="T11" fmla="*/ 2147483647 h 925"/>
              <a:gd name="T12" fmla="*/ 0 w 815"/>
              <a:gd name="T13" fmla="*/ 2147483647 h 925"/>
              <a:gd name="T14" fmla="*/ 0 w 815"/>
              <a:gd name="T15" fmla="*/ 2147483647 h 925"/>
              <a:gd name="T16" fmla="*/ 2147483647 w 815"/>
              <a:gd name="T17" fmla="*/ 2147483647 h 925"/>
              <a:gd name="T18" fmla="*/ 2147483647 w 815"/>
              <a:gd name="T19" fmla="*/ 2147483647 h 925"/>
              <a:gd name="T20" fmla="*/ 2147483647 w 815"/>
              <a:gd name="T21" fmla="*/ 2147483647 h 925"/>
              <a:gd name="T22" fmla="*/ 2147483647 w 815"/>
              <a:gd name="T23" fmla="*/ 2147483647 h 925"/>
              <a:gd name="T24" fmla="*/ 2147483647 w 815"/>
              <a:gd name="T25" fmla="*/ 2147483647 h 925"/>
              <a:gd name="T26" fmla="*/ 2147483647 w 815"/>
              <a:gd name="T27" fmla="*/ 2147483647 h 925"/>
              <a:gd name="T28" fmla="*/ 2147483647 w 815"/>
              <a:gd name="T29" fmla="*/ 2147483647 h 925"/>
              <a:gd name="T30" fmla="*/ 2147483647 w 815"/>
              <a:gd name="T31" fmla="*/ 2147483647 h 925"/>
              <a:gd name="T32" fmla="*/ 2147483647 w 815"/>
              <a:gd name="T33" fmla="*/ 2147483647 h 925"/>
              <a:gd name="T34" fmla="*/ 2147483647 w 815"/>
              <a:gd name="T35" fmla="*/ 2147483647 h 925"/>
              <a:gd name="T36" fmla="*/ 2147483647 w 815"/>
              <a:gd name="T37" fmla="*/ 2147483647 h 925"/>
              <a:gd name="T38" fmla="*/ 2147483647 w 815"/>
              <a:gd name="T39" fmla="*/ 2147483647 h 925"/>
              <a:gd name="T40" fmla="*/ 2147483647 w 815"/>
              <a:gd name="T41" fmla="*/ 2147483647 h 925"/>
              <a:gd name="T42" fmla="*/ 2147483647 w 815"/>
              <a:gd name="T43" fmla="*/ 2147483647 h 925"/>
              <a:gd name="T44" fmla="*/ 2147483647 w 815"/>
              <a:gd name="T45" fmla="*/ 2147483647 h 925"/>
              <a:gd name="T46" fmla="*/ 2147483647 w 815"/>
              <a:gd name="T47" fmla="*/ 2147483647 h 925"/>
              <a:gd name="T48" fmla="*/ 2147483647 w 815"/>
              <a:gd name="T49" fmla="*/ 2147483647 h 925"/>
              <a:gd name="T50" fmla="*/ 2147483647 w 815"/>
              <a:gd name="T51" fmla="*/ 2147483647 h 925"/>
              <a:gd name="T52" fmla="*/ 2147483647 w 815"/>
              <a:gd name="T53" fmla="*/ 2147483647 h 925"/>
              <a:gd name="T54" fmla="*/ 2147483647 w 815"/>
              <a:gd name="T55" fmla="*/ 2147483647 h 925"/>
              <a:gd name="T56" fmla="*/ 2147483647 w 815"/>
              <a:gd name="T57" fmla="*/ 2147483647 h 925"/>
              <a:gd name="T58" fmla="*/ 2147483647 w 815"/>
              <a:gd name="T59" fmla="*/ 2147483647 h 925"/>
              <a:gd name="T60" fmla="*/ 2147483647 w 815"/>
              <a:gd name="T61" fmla="*/ 2147483647 h 925"/>
              <a:gd name="T62" fmla="*/ 2147483647 w 815"/>
              <a:gd name="T63" fmla="*/ 2147483647 h 925"/>
              <a:gd name="T64" fmla="*/ 2147483647 w 815"/>
              <a:gd name="T65" fmla="*/ 2147483647 h 925"/>
              <a:gd name="T66" fmla="*/ 2147483647 w 815"/>
              <a:gd name="T67" fmla="*/ 2147483647 h 925"/>
              <a:gd name="T68" fmla="*/ 2147483647 w 815"/>
              <a:gd name="T69" fmla="*/ 0 h 925"/>
              <a:gd name="T70" fmla="*/ 2147483647 w 815"/>
              <a:gd name="T71" fmla="*/ 2147483647 h 925"/>
              <a:gd name="T72" fmla="*/ 2147483647 w 815"/>
              <a:gd name="T73" fmla="*/ 2147483647 h 925"/>
              <a:gd name="T74" fmla="*/ 2147483647 w 815"/>
              <a:gd name="T75" fmla="*/ 2147483647 h 925"/>
              <a:gd name="T76" fmla="*/ 2147483647 w 815"/>
              <a:gd name="T77" fmla="*/ 2147483647 h 925"/>
              <a:gd name="T78" fmla="*/ 2147483647 w 815"/>
              <a:gd name="T79" fmla="*/ 2147483647 h 925"/>
              <a:gd name="T80" fmla="*/ 2147483647 w 815"/>
              <a:gd name="T81" fmla="*/ 2147483647 h 925"/>
              <a:gd name="T82" fmla="*/ 2147483647 w 815"/>
              <a:gd name="T83" fmla="*/ 2147483647 h 925"/>
              <a:gd name="T84" fmla="*/ 2147483647 w 815"/>
              <a:gd name="T85" fmla="*/ 2147483647 h 925"/>
              <a:gd name="T86" fmla="*/ 2147483647 w 815"/>
              <a:gd name="T87" fmla="*/ 2147483647 h 925"/>
              <a:gd name="T88" fmla="*/ 2147483647 w 815"/>
              <a:gd name="T89" fmla="*/ 2147483647 h 925"/>
              <a:gd name="T90" fmla="*/ 2147483647 w 815"/>
              <a:gd name="T91" fmla="*/ 2147483647 h 925"/>
              <a:gd name="T92" fmla="*/ 2147483647 w 815"/>
              <a:gd name="T93" fmla="*/ 2147483647 h 925"/>
              <a:gd name="T94" fmla="*/ 2147483647 w 815"/>
              <a:gd name="T95" fmla="*/ 2147483647 h 925"/>
              <a:gd name="T96" fmla="*/ 2147483647 w 815"/>
              <a:gd name="T97" fmla="*/ 2147483647 h 925"/>
              <a:gd name="T98" fmla="*/ 2147483647 w 815"/>
              <a:gd name="T99" fmla="*/ 2147483647 h 92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15"/>
              <a:gd name="T151" fmla="*/ 0 h 925"/>
              <a:gd name="T152" fmla="*/ 815 w 815"/>
              <a:gd name="T153" fmla="*/ 925 h 92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15" h="925">
                <a:moveTo>
                  <a:pt x="435" y="653"/>
                </a:moveTo>
                <a:lnTo>
                  <a:pt x="402" y="686"/>
                </a:lnTo>
                <a:lnTo>
                  <a:pt x="370" y="719"/>
                </a:lnTo>
                <a:lnTo>
                  <a:pt x="305" y="762"/>
                </a:lnTo>
                <a:lnTo>
                  <a:pt x="239" y="817"/>
                </a:lnTo>
                <a:lnTo>
                  <a:pt x="163" y="860"/>
                </a:lnTo>
                <a:lnTo>
                  <a:pt x="131" y="882"/>
                </a:lnTo>
                <a:lnTo>
                  <a:pt x="98" y="893"/>
                </a:lnTo>
                <a:lnTo>
                  <a:pt x="65" y="904"/>
                </a:lnTo>
                <a:lnTo>
                  <a:pt x="44" y="915"/>
                </a:lnTo>
                <a:lnTo>
                  <a:pt x="22" y="915"/>
                </a:lnTo>
                <a:lnTo>
                  <a:pt x="11" y="925"/>
                </a:lnTo>
                <a:lnTo>
                  <a:pt x="0" y="915"/>
                </a:lnTo>
                <a:lnTo>
                  <a:pt x="0" y="904"/>
                </a:lnTo>
                <a:lnTo>
                  <a:pt x="0" y="893"/>
                </a:lnTo>
                <a:lnTo>
                  <a:pt x="22" y="882"/>
                </a:lnTo>
                <a:lnTo>
                  <a:pt x="44" y="860"/>
                </a:lnTo>
                <a:lnTo>
                  <a:pt x="76" y="827"/>
                </a:lnTo>
                <a:lnTo>
                  <a:pt x="109" y="795"/>
                </a:lnTo>
                <a:lnTo>
                  <a:pt x="152" y="762"/>
                </a:lnTo>
                <a:lnTo>
                  <a:pt x="207" y="719"/>
                </a:lnTo>
                <a:lnTo>
                  <a:pt x="261" y="675"/>
                </a:lnTo>
                <a:lnTo>
                  <a:pt x="305" y="632"/>
                </a:lnTo>
                <a:lnTo>
                  <a:pt x="348" y="588"/>
                </a:lnTo>
                <a:lnTo>
                  <a:pt x="392" y="545"/>
                </a:lnTo>
                <a:lnTo>
                  <a:pt x="424" y="501"/>
                </a:lnTo>
                <a:lnTo>
                  <a:pt x="457" y="457"/>
                </a:lnTo>
                <a:lnTo>
                  <a:pt x="489" y="414"/>
                </a:lnTo>
                <a:lnTo>
                  <a:pt x="511" y="360"/>
                </a:lnTo>
                <a:lnTo>
                  <a:pt x="544" y="316"/>
                </a:lnTo>
                <a:lnTo>
                  <a:pt x="555" y="272"/>
                </a:lnTo>
                <a:lnTo>
                  <a:pt x="576" y="240"/>
                </a:lnTo>
                <a:lnTo>
                  <a:pt x="587" y="207"/>
                </a:lnTo>
                <a:lnTo>
                  <a:pt x="587" y="185"/>
                </a:lnTo>
                <a:lnTo>
                  <a:pt x="598" y="164"/>
                </a:lnTo>
                <a:lnTo>
                  <a:pt x="598" y="153"/>
                </a:lnTo>
                <a:lnTo>
                  <a:pt x="587" y="142"/>
                </a:lnTo>
                <a:lnTo>
                  <a:pt x="576" y="142"/>
                </a:lnTo>
                <a:lnTo>
                  <a:pt x="555" y="153"/>
                </a:lnTo>
                <a:lnTo>
                  <a:pt x="544" y="153"/>
                </a:lnTo>
                <a:lnTo>
                  <a:pt x="511" y="164"/>
                </a:lnTo>
                <a:lnTo>
                  <a:pt x="489" y="175"/>
                </a:lnTo>
                <a:lnTo>
                  <a:pt x="457" y="185"/>
                </a:lnTo>
                <a:lnTo>
                  <a:pt x="413" y="196"/>
                </a:lnTo>
                <a:lnTo>
                  <a:pt x="381" y="207"/>
                </a:lnTo>
                <a:lnTo>
                  <a:pt x="348" y="218"/>
                </a:lnTo>
                <a:lnTo>
                  <a:pt x="315" y="229"/>
                </a:lnTo>
                <a:lnTo>
                  <a:pt x="294" y="240"/>
                </a:lnTo>
                <a:lnTo>
                  <a:pt x="272" y="240"/>
                </a:lnTo>
                <a:lnTo>
                  <a:pt x="250" y="240"/>
                </a:lnTo>
                <a:lnTo>
                  <a:pt x="228" y="240"/>
                </a:lnTo>
                <a:lnTo>
                  <a:pt x="218" y="240"/>
                </a:lnTo>
                <a:lnTo>
                  <a:pt x="196" y="229"/>
                </a:lnTo>
                <a:lnTo>
                  <a:pt x="174" y="218"/>
                </a:lnTo>
                <a:lnTo>
                  <a:pt x="152" y="196"/>
                </a:lnTo>
                <a:lnTo>
                  <a:pt x="131" y="175"/>
                </a:lnTo>
                <a:lnTo>
                  <a:pt x="218" y="153"/>
                </a:lnTo>
                <a:lnTo>
                  <a:pt x="305" y="131"/>
                </a:lnTo>
                <a:lnTo>
                  <a:pt x="392" y="98"/>
                </a:lnTo>
                <a:lnTo>
                  <a:pt x="468" y="66"/>
                </a:lnTo>
                <a:lnTo>
                  <a:pt x="511" y="55"/>
                </a:lnTo>
                <a:lnTo>
                  <a:pt x="544" y="44"/>
                </a:lnTo>
                <a:lnTo>
                  <a:pt x="576" y="33"/>
                </a:lnTo>
                <a:lnTo>
                  <a:pt x="598" y="22"/>
                </a:lnTo>
                <a:lnTo>
                  <a:pt x="620" y="11"/>
                </a:lnTo>
                <a:lnTo>
                  <a:pt x="642" y="11"/>
                </a:lnTo>
                <a:lnTo>
                  <a:pt x="652" y="11"/>
                </a:lnTo>
                <a:lnTo>
                  <a:pt x="663" y="0"/>
                </a:lnTo>
                <a:lnTo>
                  <a:pt x="674" y="22"/>
                </a:lnTo>
                <a:lnTo>
                  <a:pt x="685" y="33"/>
                </a:lnTo>
                <a:lnTo>
                  <a:pt x="696" y="44"/>
                </a:lnTo>
                <a:lnTo>
                  <a:pt x="718" y="55"/>
                </a:lnTo>
                <a:lnTo>
                  <a:pt x="729" y="66"/>
                </a:lnTo>
                <a:lnTo>
                  <a:pt x="750" y="77"/>
                </a:lnTo>
                <a:lnTo>
                  <a:pt x="783" y="98"/>
                </a:lnTo>
                <a:lnTo>
                  <a:pt x="794" y="131"/>
                </a:lnTo>
                <a:lnTo>
                  <a:pt x="815" y="142"/>
                </a:lnTo>
                <a:lnTo>
                  <a:pt x="815" y="164"/>
                </a:lnTo>
                <a:lnTo>
                  <a:pt x="815" y="175"/>
                </a:lnTo>
                <a:lnTo>
                  <a:pt x="805" y="185"/>
                </a:lnTo>
                <a:lnTo>
                  <a:pt x="794" y="196"/>
                </a:lnTo>
                <a:lnTo>
                  <a:pt x="783" y="207"/>
                </a:lnTo>
                <a:lnTo>
                  <a:pt x="772" y="218"/>
                </a:lnTo>
                <a:lnTo>
                  <a:pt x="761" y="229"/>
                </a:lnTo>
                <a:lnTo>
                  <a:pt x="739" y="251"/>
                </a:lnTo>
                <a:lnTo>
                  <a:pt x="729" y="272"/>
                </a:lnTo>
                <a:lnTo>
                  <a:pt x="718" y="294"/>
                </a:lnTo>
                <a:lnTo>
                  <a:pt x="696" y="316"/>
                </a:lnTo>
                <a:lnTo>
                  <a:pt x="685" y="349"/>
                </a:lnTo>
                <a:lnTo>
                  <a:pt x="663" y="381"/>
                </a:lnTo>
                <a:lnTo>
                  <a:pt x="642" y="425"/>
                </a:lnTo>
                <a:lnTo>
                  <a:pt x="620" y="457"/>
                </a:lnTo>
                <a:lnTo>
                  <a:pt x="565" y="534"/>
                </a:lnTo>
                <a:lnTo>
                  <a:pt x="533" y="566"/>
                </a:lnTo>
                <a:lnTo>
                  <a:pt x="511" y="588"/>
                </a:lnTo>
                <a:lnTo>
                  <a:pt x="478" y="621"/>
                </a:lnTo>
                <a:lnTo>
                  <a:pt x="435" y="65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16" name="Freeform 128"/>
          <p:cNvSpPr>
            <a:spLocks/>
          </p:cNvSpPr>
          <p:nvPr/>
        </p:nvSpPr>
        <p:spPr bwMode="auto">
          <a:xfrm>
            <a:off x="6731000" y="3564467"/>
            <a:ext cx="484188" cy="404284"/>
          </a:xfrm>
          <a:custGeom>
            <a:avLst/>
            <a:gdLst>
              <a:gd name="T0" fmla="*/ 0 w 761"/>
              <a:gd name="T1" fmla="*/ 0 h 479"/>
              <a:gd name="T2" fmla="*/ 0 w 761"/>
              <a:gd name="T3" fmla="*/ 0 h 479"/>
              <a:gd name="T4" fmla="*/ 2147483647 w 761"/>
              <a:gd name="T5" fmla="*/ 0 h 479"/>
              <a:gd name="T6" fmla="*/ 2147483647 w 761"/>
              <a:gd name="T7" fmla="*/ 0 h 479"/>
              <a:gd name="T8" fmla="*/ 2147483647 w 761"/>
              <a:gd name="T9" fmla="*/ 2147483647 h 479"/>
              <a:gd name="T10" fmla="*/ 2147483647 w 761"/>
              <a:gd name="T11" fmla="*/ 2147483647 h 479"/>
              <a:gd name="T12" fmla="*/ 2147483647 w 761"/>
              <a:gd name="T13" fmla="*/ 2147483647 h 479"/>
              <a:gd name="T14" fmla="*/ 2147483647 w 761"/>
              <a:gd name="T15" fmla="*/ 2147483647 h 479"/>
              <a:gd name="T16" fmla="*/ 2147483647 w 761"/>
              <a:gd name="T17" fmla="*/ 2147483647 h 479"/>
              <a:gd name="T18" fmla="*/ 2147483647 w 761"/>
              <a:gd name="T19" fmla="*/ 2147483647 h 479"/>
              <a:gd name="T20" fmla="*/ 2147483647 w 761"/>
              <a:gd name="T21" fmla="*/ 2147483647 h 479"/>
              <a:gd name="T22" fmla="*/ 2147483647 w 761"/>
              <a:gd name="T23" fmla="*/ 2147483647 h 479"/>
              <a:gd name="T24" fmla="*/ 2147483647 w 761"/>
              <a:gd name="T25" fmla="*/ 2147483647 h 479"/>
              <a:gd name="T26" fmla="*/ 2147483647 w 761"/>
              <a:gd name="T27" fmla="*/ 2147483647 h 479"/>
              <a:gd name="T28" fmla="*/ 2147483647 w 761"/>
              <a:gd name="T29" fmla="*/ 2147483647 h 479"/>
              <a:gd name="T30" fmla="*/ 2147483647 w 761"/>
              <a:gd name="T31" fmla="*/ 2147483647 h 479"/>
              <a:gd name="T32" fmla="*/ 2147483647 w 761"/>
              <a:gd name="T33" fmla="*/ 2147483647 h 479"/>
              <a:gd name="T34" fmla="*/ 2147483647 w 761"/>
              <a:gd name="T35" fmla="*/ 2147483647 h 479"/>
              <a:gd name="T36" fmla="*/ 2147483647 w 761"/>
              <a:gd name="T37" fmla="*/ 2147483647 h 479"/>
              <a:gd name="T38" fmla="*/ 2147483647 w 761"/>
              <a:gd name="T39" fmla="*/ 2147483647 h 479"/>
              <a:gd name="T40" fmla="*/ 2147483647 w 761"/>
              <a:gd name="T41" fmla="*/ 2147483647 h 479"/>
              <a:gd name="T42" fmla="*/ 2147483647 w 761"/>
              <a:gd name="T43" fmla="*/ 2147483647 h 479"/>
              <a:gd name="T44" fmla="*/ 2147483647 w 761"/>
              <a:gd name="T45" fmla="*/ 2147483647 h 479"/>
              <a:gd name="T46" fmla="*/ 2147483647 w 761"/>
              <a:gd name="T47" fmla="*/ 2147483647 h 479"/>
              <a:gd name="T48" fmla="*/ 2147483647 w 761"/>
              <a:gd name="T49" fmla="*/ 2147483647 h 479"/>
              <a:gd name="T50" fmla="*/ 2147483647 w 761"/>
              <a:gd name="T51" fmla="*/ 2147483647 h 479"/>
              <a:gd name="T52" fmla="*/ 2147483647 w 761"/>
              <a:gd name="T53" fmla="*/ 2147483647 h 479"/>
              <a:gd name="T54" fmla="*/ 2147483647 w 761"/>
              <a:gd name="T55" fmla="*/ 2147483647 h 479"/>
              <a:gd name="T56" fmla="*/ 2147483647 w 761"/>
              <a:gd name="T57" fmla="*/ 2147483647 h 479"/>
              <a:gd name="T58" fmla="*/ 2147483647 w 761"/>
              <a:gd name="T59" fmla="*/ 2147483647 h 479"/>
              <a:gd name="T60" fmla="*/ 2147483647 w 761"/>
              <a:gd name="T61" fmla="*/ 2147483647 h 479"/>
              <a:gd name="T62" fmla="*/ 2147483647 w 761"/>
              <a:gd name="T63" fmla="*/ 2147483647 h 479"/>
              <a:gd name="T64" fmla="*/ 2147483647 w 761"/>
              <a:gd name="T65" fmla="*/ 2147483647 h 479"/>
              <a:gd name="T66" fmla="*/ 2147483647 w 761"/>
              <a:gd name="T67" fmla="*/ 2147483647 h 479"/>
              <a:gd name="T68" fmla="*/ 2147483647 w 761"/>
              <a:gd name="T69" fmla="*/ 2147483647 h 479"/>
              <a:gd name="T70" fmla="*/ 2147483647 w 761"/>
              <a:gd name="T71" fmla="*/ 2147483647 h 479"/>
              <a:gd name="T72" fmla="*/ 2147483647 w 761"/>
              <a:gd name="T73" fmla="*/ 2147483647 h 479"/>
              <a:gd name="T74" fmla="*/ 2147483647 w 761"/>
              <a:gd name="T75" fmla="*/ 2147483647 h 479"/>
              <a:gd name="T76" fmla="*/ 2147483647 w 761"/>
              <a:gd name="T77" fmla="*/ 2147483647 h 479"/>
              <a:gd name="T78" fmla="*/ 2147483647 w 761"/>
              <a:gd name="T79" fmla="*/ 2147483647 h 479"/>
              <a:gd name="T80" fmla="*/ 2147483647 w 761"/>
              <a:gd name="T81" fmla="*/ 2147483647 h 479"/>
              <a:gd name="T82" fmla="*/ 2147483647 w 761"/>
              <a:gd name="T83" fmla="*/ 2147483647 h 479"/>
              <a:gd name="T84" fmla="*/ 2147483647 w 761"/>
              <a:gd name="T85" fmla="*/ 2147483647 h 479"/>
              <a:gd name="T86" fmla="*/ 2147483647 w 761"/>
              <a:gd name="T87" fmla="*/ 2147483647 h 479"/>
              <a:gd name="T88" fmla="*/ 2147483647 w 761"/>
              <a:gd name="T89" fmla="*/ 2147483647 h 479"/>
              <a:gd name="T90" fmla="*/ 2147483647 w 761"/>
              <a:gd name="T91" fmla="*/ 2147483647 h 479"/>
              <a:gd name="T92" fmla="*/ 2147483647 w 761"/>
              <a:gd name="T93" fmla="*/ 2147483647 h 479"/>
              <a:gd name="T94" fmla="*/ 2147483647 w 761"/>
              <a:gd name="T95" fmla="*/ 2147483647 h 479"/>
              <a:gd name="T96" fmla="*/ 2147483647 w 761"/>
              <a:gd name="T97" fmla="*/ 2147483647 h 479"/>
              <a:gd name="T98" fmla="*/ 2147483647 w 761"/>
              <a:gd name="T99" fmla="*/ 2147483647 h 479"/>
              <a:gd name="T100" fmla="*/ 2147483647 w 761"/>
              <a:gd name="T101" fmla="*/ 2147483647 h 479"/>
              <a:gd name="T102" fmla="*/ 2147483647 w 761"/>
              <a:gd name="T103" fmla="*/ 2147483647 h 479"/>
              <a:gd name="T104" fmla="*/ 2147483647 w 761"/>
              <a:gd name="T105" fmla="*/ 2147483647 h 479"/>
              <a:gd name="T106" fmla="*/ 2147483647 w 761"/>
              <a:gd name="T107" fmla="*/ 2147483647 h 479"/>
              <a:gd name="T108" fmla="*/ 0 w 761"/>
              <a:gd name="T109" fmla="*/ 2147483647 h 479"/>
              <a:gd name="T110" fmla="*/ 0 w 761"/>
              <a:gd name="T111" fmla="*/ 0 h 479"/>
              <a:gd name="T112" fmla="*/ 0 w 761"/>
              <a:gd name="T113" fmla="*/ 0 h 479"/>
              <a:gd name="T114" fmla="*/ 0 w 761"/>
              <a:gd name="T115" fmla="*/ 0 h 47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61"/>
              <a:gd name="T175" fmla="*/ 0 h 479"/>
              <a:gd name="T176" fmla="*/ 761 w 761"/>
              <a:gd name="T177" fmla="*/ 479 h 47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61" h="479">
                <a:moveTo>
                  <a:pt x="0" y="0"/>
                </a:moveTo>
                <a:lnTo>
                  <a:pt x="0" y="0"/>
                </a:lnTo>
                <a:lnTo>
                  <a:pt x="11" y="0"/>
                </a:lnTo>
                <a:lnTo>
                  <a:pt x="33" y="0"/>
                </a:lnTo>
                <a:lnTo>
                  <a:pt x="66" y="11"/>
                </a:lnTo>
                <a:lnTo>
                  <a:pt x="98" y="22"/>
                </a:lnTo>
                <a:lnTo>
                  <a:pt x="153" y="33"/>
                </a:lnTo>
                <a:lnTo>
                  <a:pt x="207" y="55"/>
                </a:lnTo>
                <a:lnTo>
                  <a:pt x="261" y="77"/>
                </a:lnTo>
                <a:lnTo>
                  <a:pt x="327" y="98"/>
                </a:lnTo>
                <a:lnTo>
                  <a:pt x="392" y="120"/>
                </a:lnTo>
                <a:lnTo>
                  <a:pt x="446" y="142"/>
                </a:lnTo>
                <a:lnTo>
                  <a:pt x="501" y="164"/>
                </a:lnTo>
                <a:lnTo>
                  <a:pt x="544" y="185"/>
                </a:lnTo>
                <a:lnTo>
                  <a:pt x="588" y="207"/>
                </a:lnTo>
                <a:lnTo>
                  <a:pt x="620" y="229"/>
                </a:lnTo>
                <a:lnTo>
                  <a:pt x="653" y="251"/>
                </a:lnTo>
                <a:lnTo>
                  <a:pt x="674" y="272"/>
                </a:lnTo>
                <a:lnTo>
                  <a:pt x="707" y="294"/>
                </a:lnTo>
                <a:lnTo>
                  <a:pt x="718" y="316"/>
                </a:lnTo>
                <a:lnTo>
                  <a:pt x="740" y="338"/>
                </a:lnTo>
                <a:lnTo>
                  <a:pt x="751" y="360"/>
                </a:lnTo>
                <a:lnTo>
                  <a:pt x="761" y="381"/>
                </a:lnTo>
                <a:lnTo>
                  <a:pt x="761" y="403"/>
                </a:lnTo>
                <a:lnTo>
                  <a:pt x="761" y="425"/>
                </a:lnTo>
                <a:lnTo>
                  <a:pt x="761" y="447"/>
                </a:lnTo>
                <a:lnTo>
                  <a:pt x="761" y="468"/>
                </a:lnTo>
                <a:lnTo>
                  <a:pt x="751" y="479"/>
                </a:lnTo>
                <a:lnTo>
                  <a:pt x="740" y="479"/>
                </a:lnTo>
                <a:lnTo>
                  <a:pt x="729" y="479"/>
                </a:lnTo>
                <a:lnTo>
                  <a:pt x="707" y="479"/>
                </a:lnTo>
                <a:lnTo>
                  <a:pt x="696" y="468"/>
                </a:lnTo>
                <a:lnTo>
                  <a:pt x="674" y="447"/>
                </a:lnTo>
                <a:lnTo>
                  <a:pt x="642" y="425"/>
                </a:lnTo>
                <a:lnTo>
                  <a:pt x="609" y="403"/>
                </a:lnTo>
                <a:lnTo>
                  <a:pt x="555" y="370"/>
                </a:lnTo>
                <a:lnTo>
                  <a:pt x="511" y="338"/>
                </a:lnTo>
                <a:lnTo>
                  <a:pt x="446" y="305"/>
                </a:lnTo>
                <a:lnTo>
                  <a:pt x="381" y="262"/>
                </a:lnTo>
                <a:lnTo>
                  <a:pt x="305" y="218"/>
                </a:lnTo>
                <a:lnTo>
                  <a:pt x="272" y="196"/>
                </a:lnTo>
                <a:lnTo>
                  <a:pt x="240" y="164"/>
                </a:lnTo>
                <a:lnTo>
                  <a:pt x="207" y="153"/>
                </a:lnTo>
                <a:lnTo>
                  <a:pt x="174" y="131"/>
                </a:lnTo>
                <a:lnTo>
                  <a:pt x="142" y="109"/>
                </a:lnTo>
                <a:lnTo>
                  <a:pt x="120" y="87"/>
                </a:lnTo>
                <a:lnTo>
                  <a:pt x="98" y="77"/>
                </a:lnTo>
                <a:lnTo>
                  <a:pt x="77" y="66"/>
                </a:lnTo>
                <a:lnTo>
                  <a:pt x="55" y="55"/>
                </a:lnTo>
                <a:lnTo>
                  <a:pt x="44" y="44"/>
                </a:lnTo>
                <a:lnTo>
                  <a:pt x="33" y="33"/>
                </a:lnTo>
                <a:lnTo>
                  <a:pt x="22" y="22"/>
                </a:lnTo>
                <a:lnTo>
                  <a:pt x="11" y="11"/>
                </a:lnTo>
                <a:lnTo>
                  <a:pt x="0" y="11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20"/>
          <p:cNvGrpSpPr/>
          <p:nvPr/>
        </p:nvGrpSpPr>
        <p:grpSpPr>
          <a:xfrm>
            <a:off x="70380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5" name="圆角矩形 24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我会写</a:t>
              </a:r>
            </a:p>
          </p:txBody>
        </p:sp>
        <p:sp>
          <p:nvSpPr>
            <p:cNvPr id="26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1536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6000" dirty="0">
                <a:latin typeface="楷体" pitchFamily="49" charset="-122"/>
                <a:ea typeface="楷体" pitchFamily="49" charset="-122"/>
              </a:rPr>
              <a:t>日</a:t>
            </a:r>
            <a:r>
              <a:rPr lang="zh-CN" altLang="en-US" sz="60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寇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9" grpId="0"/>
      <p:bldP spid="12406" grpId="0" animBg="1"/>
      <p:bldP spid="12407" grpId="0" animBg="1"/>
      <p:bldP spid="12408" grpId="0" animBg="1"/>
      <p:bldP spid="12409" grpId="0" animBg="1"/>
      <p:bldP spid="12410" grpId="0" animBg="1"/>
      <p:bldP spid="12411" grpId="0" animBg="1"/>
      <p:bldP spid="12412" grpId="0" animBg="1"/>
      <p:bldP spid="12413" grpId="0" animBg="1"/>
      <p:bldP spid="12414" grpId="0" animBg="1"/>
      <p:bldP spid="12415" grpId="0" animBg="1"/>
      <p:bldP spid="124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132388" y="4910667"/>
            <a:ext cx="3275012" cy="104644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 smtClean="0">
                <a:latin typeface="+mj-ea"/>
                <a:ea typeface="+mj-ea"/>
              </a:rPr>
              <a:t>上中下三部分合理搭配，注意不要过长，最后一笔是点。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2475" y="3695700"/>
            <a:ext cx="22860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上中下</a:t>
            </a:r>
            <a:endParaRPr lang="zh-CN" altLang="en-US" sz="22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52475" y="4656668"/>
            <a:ext cx="3030538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latin typeface="+mj-ea"/>
                <a:ea typeface="+mj-ea"/>
              </a:rPr>
              <a:t>希冀  冀北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2475" y="5137151"/>
            <a:ext cx="4008438" cy="104644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000" b="1" dirty="0" smtClean="0">
                <a:latin typeface="+mj-ea"/>
                <a:ea typeface="+mj-ea"/>
              </a:rPr>
              <a:t>抗战</a:t>
            </a:r>
            <a:r>
              <a:rPr lang="zh-CN" altLang="en-US" sz="2000" b="1" dirty="0">
                <a:latin typeface="+mj-ea"/>
                <a:ea typeface="+mj-ea"/>
              </a:rPr>
              <a:t>中</a:t>
            </a:r>
            <a:r>
              <a:rPr lang="en-US" altLang="zh-CN" sz="2000" b="1" dirty="0">
                <a:latin typeface="+mj-ea"/>
                <a:ea typeface="+mj-ea"/>
              </a:rPr>
              <a:t>,</a:t>
            </a:r>
            <a:r>
              <a:rPr lang="zh-CN" altLang="en-US" sz="2000" b="1" dirty="0">
                <a:latin typeface="+mj-ea"/>
                <a:ea typeface="+mj-ea"/>
              </a:rPr>
              <a:t>晋察冀军区部队对敌作战</a:t>
            </a:r>
            <a:r>
              <a:rPr lang="zh-CN" altLang="en-US" sz="2000" b="1" dirty="0" smtClean="0">
                <a:latin typeface="+mj-ea"/>
                <a:ea typeface="+mj-ea"/>
              </a:rPr>
              <a:t>共六万余</a:t>
            </a:r>
            <a:r>
              <a:rPr lang="zh-CN" altLang="en-US" sz="2000" b="1" dirty="0">
                <a:latin typeface="+mj-ea"/>
                <a:ea typeface="+mj-ea"/>
              </a:rPr>
              <a:t>次</a:t>
            </a:r>
            <a:r>
              <a:rPr lang="en-US" altLang="zh-CN" sz="2000" b="1" dirty="0">
                <a:latin typeface="+mj-ea"/>
                <a:ea typeface="+mj-ea"/>
              </a:rPr>
              <a:t>,</a:t>
            </a:r>
            <a:r>
              <a:rPr lang="zh-CN" altLang="en-US" sz="2000" b="1" dirty="0">
                <a:latin typeface="+mj-ea"/>
                <a:ea typeface="+mj-ea"/>
              </a:rPr>
              <a:t>毙伤</a:t>
            </a:r>
            <a:r>
              <a:rPr lang="zh-CN" altLang="en-US" sz="2000" b="1" dirty="0" smtClean="0">
                <a:latin typeface="+mj-ea"/>
                <a:ea typeface="+mj-ea"/>
              </a:rPr>
              <a:t>敌伪二十万余</a:t>
            </a:r>
            <a:r>
              <a:rPr lang="zh-CN" altLang="en-US" sz="2000" b="1" dirty="0">
                <a:latin typeface="+mj-ea"/>
                <a:ea typeface="+mj-ea"/>
              </a:rPr>
              <a:t>人。</a:t>
            </a:r>
            <a:endParaRPr lang="zh-CN" altLang="en-US" sz="2000" b="1" dirty="0" smtClean="0">
              <a:latin typeface="+mj-ea"/>
              <a:ea typeface="+mj-ea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2475" y="4178301"/>
            <a:ext cx="3030538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J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八</a:t>
            </a:r>
          </a:p>
        </p:txBody>
      </p:sp>
      <p:sp>
        <p:nvSpPr>
          <p:cNvPr id="22535" name="矩形 4"/>
          <p:cNvSpPr>
            <a:spLocks noChangeArrowheads="1"/>
          </p:cNvSpPr>
          <p:nvPr/>
        </p:nvSpPr>
        <p:spPr bwMode="auto">
          <a:xfrm>
            <a:off x="3279776" y="2345267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冀</a:t>
            </a:r>
          </a:p>
        </p:txBody>
      </p: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473450" y="1528234"/>
            <a:ext cx="82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 jì</a:t>
            </a:r>
          </a:p>
        </p:txBody>
      </p:sp>
      <p:sp>
        <p:nvSpPr>
          <p:cNvPr id="22548" name="Rectangle 24"/>
          <p:cNvSpPr>
            <a:spLocks noChangeArrowheads="1"/>
          </p:cNvSpPr>
          <p:nvPr/>
        </p:nvSpPr>
        <p:spPr bwMode="auto">
          <a:xfrm>
            <a:off x="4186083" y="2120900"/>
            <a:ext cx="320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CN" altLang="en-US"/>
          </a:p>
        </p:txBody>
      </p:sp>
      <p:sp>
        <p:nvSpPr>
          <p:cNvPr id="87079" name="Freeform 39"/>
          <p:cNvSpPr>
            <a:spLocks/>
          </p:cNvSpPr>
          <p:nvPr/>
        </p:nvSpPr>
        <p:spPr bwMode="auto">
          <a:xfrm>
            <a:off x="6519863" y="2175934"/>
            <a:ext cx="150812" cy="681567"/>
          </a:xfrm>
          <a:custGeom>
            <a:avLst/>
            <a:gdLst>
              <a:gd name="T0" fmla="*/ 2147483647 w 239"/>
              <a:gd name="T1" fmla="*/ 2147483647 h 805"/>
              <a:gd name="T2" fmla="*/ 2147483647 w 239"/>
              <a:gd name="T3" fmla="*/ 2147483647 h 805"/>
              <a:gd name="T4" fmla="*/ 2147483647 w 239"/>
              <a:gd name="T5" fmla="*/ 2147483647 h 805"/>
              <a:gd name="T6" fmla="*/ 2147483647 w 239"/>
              <a:gd name="T7" fmla="*/ 2147483647 h 805"/>
              <a:gd name="T8" fmla="*/ 2147483647 w 239"/>
              <a:gd name="T9" fmla="*/ 2147483647 h 805"/>
              <a:gd name="T10" fmla="*/ 2147483647 w 239"/>
              <a:gd name="T11" fmla="*/ 2147483647 h 805"/>
              <a:gd name="T12" fmla="*/ 2147483647 w 239"/>
              <a:gd name="T13" fmla="*/ 2147483647 h 805"/>
              <a:gd name="T14" fmla="*/ 2147483647 w 239"/>
              <a:gd name="T15" fmla="*/ 2147483647 h 805"/>
              <a:gd name="T16" fmla="*/ 2147483647 w 239"/>
              <a:gd name="T17" fmla="*/ 2147483647 h 805"/>
              <a:gd name="T18" fmla="*/ 2147483647 w 239"/>
              <a:gd name="T19" fmla="*/ 0 h 805"/>
              <a:gd name="T20" fmla="*/ 2147483647 w 239"/>
              <a:gd name="T21" fmla="*/ 0 h 805"/>
              <a:gd name="T22" fmla="*/ 2147483647 w 239"/>
              <a:gd name="T23" fmla="*/ 0 h 805"/>
              <a:gd name="T24" fmla="*/ 2147483647 w 239"/>
              <a:gd name="T25" fmla="*/ 2147483647 h 805"/>
              <a:gd name="T26" fmla="*/ 2147483647 w 239"/>
              <a:gd name="T27" fmla="*/ 2147483647 h 805"/>
              <a:gd name="T28" fmla="*/ 2147483647 w 239"/>
              <a:gd name="T29" fmla="*/ 2147483647 h 805"/>
              <a:gd name="T30" fmla="*/ 2147483647 w 239"/>
              <a:gd name="T31" fmla="*/ 2147483647 h 805"/>
              <a:gd name="T32" fmla="*/ 2147483647 w 239"/>
              <a:gd name="T33" fmla="*/ 2147483647 h 805"/>
              <a:gd name="T34" fmla="*/ 2147483647 w 239"/>
              <a:gd name="T35" fmla="*/ 2147483647 h 805"/>
              <a:gd name="T36" fmla="*/ 2147483647 w 239"/>
              <a:gd name="T37" fmla="*/ 2147483647 h 805"/>
              <a:gd name="T38" fmla="*/ 2147483647 w 239"/>
              <a:gd name="T39" fmla="*/ 2147483647 h 805"/>
              <a:gd name="T40" fmla="*/ 2147483647 w 239"/>
              <a:gd name="T41" fmla="*/ 2147483647 h 805"/>
              <a:gd name="T42" fmla="*/ 2147483647 w 239"/>
              <a:gd name="T43" fmla="*/ 2147483647 h 805"/>
              <a:gd name="T44" fmla="*/ 2147483647 w 239"/>
              <a:gd name="T45" fmla="*/ 2147483647 h 805"/>
              <a:gd name="T46" fmla="*/ 2147483647 w 239"/>
              <a:gd name="T47" fmla="*/ 2147483647 h 805"/>
              <a:gd name="T48" fmla="*/ 2147483647 w 239"/>
              <a:gd name="T49" fmla="*/ 2147483647 h 805"/>
              <a:gd name="T50" fmla="*/ 2147483647 w 239"/>
              <a:gd name="T51" fmla="*/ 2147483647 h 805"/>
              <a:gd name="T52" fmla="*/ 2147483647 w 239"/>
              <a:gd name="T53" fmla="*/ 2147483647 h 805"/>
              <a:gd name="T54" fmla="*/ 2147483647 w 239"/>
              <a:gd name="T55" fmla="*/ 2147483647 h 805"/>
              <a:gd name="T56" fmla="*/ 2147483647 w 239"/>
              <a:gd name="T57" fmla="*/ 2147483647 h 805"/>
              <a:gd name="T58" fmla="*/ 2147483647 w 239"/>
              <a:gd name="T59" fmla="*/ 2147483647 h 805"/>
              <a:gd name="T60" fmla="*/ 2147483647 w 239"/>
              <a:gd name="T61" fmla="*/ 2147483647 h 805"/>
              <a:gd name="T62" fmla="*/ 2147483647 w 239"/>
              <a:gd name="T63" fmla="*/ 2147483647 h 805"/>
              <a:gd name="T64" fmla="*/ 2147483647 w 239"/>
              <a:gd name="T65" fmla="*/ 2147483647 h 805"/>
              <a:gd name="T66" fmla="*/ 2147483647 w 239"/>
              <a:gd name="T67" fmla="*/ 2147483647 h 80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9"/>
              <a:gd name="T103" fmla="*/ 0 h 805"/>
              <a:gd name="T104" fmla="*/ 239 w 239"/>
              <a:gd name="T105" fmla="*/ 805 h 80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9" h="805">
                <a:moveTo>
                  <a:pt x="108" y="544"/>
                </a:moveTo>
                <a:lnTo>
                  <a:pt x="108" y="402"/>
                </a:lnTo>
                <a:lnTo>
                  <a:pt x="108" y="326"/>
                </a:lnTo>
                <a:lnTo>
                  <a:pt x="98" y="250"/>
                </a:lnTo>
                <a:lnTo>
                  <a:pt x="98" y="217"/>
                </a:lnTo>
                <a:lnTo>
                  <a:pt x="87" y="185"/>
                </a:lnTo>
                <a:lnTo>
                  <a:pt x="76" y="152"/>
                </a:lnTo>
                <a:lnTo>
                  <a:pt x="76" y="130"/>
                </a:lnTo>
                <a:lnTo>
                  <a:pt x="65" y="109"/>
                </a:lnTo>
                <a:lnTo>
                  <a:pt x="54" y="98"/>
                </a:lnTo>
                <a:lnTo>
                  <a:pt x="54" y="87"/>
                </a:lnTo>
                <a:lnTo>
                  <a:pt x="43" y="76"/>
                </a:lnTo>
                <a:lnTo>
                  <a:pt x="21" y="65"/>
                </a:lnTo>
                <a:lnTo>
                  <a:pt x="11" y="54"/>
                </a:lnTo>
                <a:lnTo>
                  <a:pt x="0" y="32"/>
                </a:lnTo>
                <a:lnTo>
                  <a:pt x="11" y="22"/>
                </a:lnTo>
                <a:lnTo>
                  <a:pt x="11" y="11"/>
                </a:lnTo>
                <a:lnTo>
                  <a:pt x="21" y="0"/>
                </a:lnTo>
                <a:lnTo>
                  <a:pt x="32" y="0"/>
                </a:lnTo>
                <a:lnTo>
                  <a:pt x="43" y="0"/>
                </a:lnTo>
                <a:lnTo>
                  <a:pt x="65" y="0"/>
                </a:lnTo>
                <a:lnTo>
                  <a:pt x="87" y="0"/>
                </a:lnTo>
                <a:lnTo>
                  <a:pt x="108" y="0"/>
                </a:lnTo>
                <a:lnTo>
                  <a:pt x="130" y="11"/>
                </a:lnTo>
                <a:lnTo>
                  <a:pt x="152" y="11"/>
                </a:lnTo>
                <a:lnTo>
                  <a:pt x="174" y="22"/>
                </a:lnTo>
                <a:lnTo>
                  <a:pt x="195" y="32"/>
                </a:lnTo>
                <a:lnTo>
                  <a:pt x="206" y="32"/>
                </a:lnTo>
                <a:lnTo>
                  <a:pt x="217" y="43"/>
                </a:lnTo>
                <a:lnTo>
                  <a:pt x="228" y="43"/>
                </a:lnTo>
                <a:lnTo>
                  <a:pt x="228" y="54"/>
                </a:lnTo>
                <a:lnTo>
                  <a:pt x="239" y="65"/>
                </a:lnTo>
                <a:lnTo>
                  <a:pt x="239" y="76"/>
                </a:lnTo>
                <a:lnTo>
                  <a:pt x="239" y="98"/>
                </a:lnTo>
                <a:lnTo>
                  <a:pt x="228" y="109"/>
                </a:lnTo>
                <a:lnTo>
                  <a:pt x="228" y="141"/>
                </a:lnTo>
                <a:lnTo>
                  <a:pt x="217" y="163"/>
                </a:lnTo>
                <a:lnTo>
                  <a:pt x="217" y="196"/>
                </a:lnTo>
                <a:lnTo>
                  <a:pt x="217" y="228"/>
                </a:lnTo>
                <a:lnTo>
                  <a:pt x="217" y="250"/>
                </a:lnTo>
                <a:lnTo>
                  <a:pt x="217" y="272"/>
                </a:lnTo>
                <a:lnTo>
                  <a:pt x="217" y="305"/>
                </a:lnTo>
                <a:lnTo>
                  <a:pt x="217" y="337"/>
                </a:lnTo>
                <a:lnTo>
                  <a:pt x="217" y="370"/>
                </a:lnTo>
                <a:lnTo>
                  <a:pt x="217" y="413"/>
                </a:lnTo>
                <a:lnTo>
                  <a:pt x="217" y="457"/>
                </a:lnTo>
                <a:lnTo>
                  <a:pt x="217" y="511"/>
                </a:lnTo>
                <a:lnTo>
                  <a:pt x="217" y="566"/>
                </a:lnTo>
                <a:lnTo>
                  <a:pt x="217" y="620"/>
                </a:lnTo>
                <a:lnTo>
                  <a:pt x="217" y="653"/>
                </a:lnTo>
                <a:lnTo>
                  <a:pt x="206" y="696"/>
                </a:lnTo>
                <a:lnTo>
                  <a:pt x="206" y="729"/>
                </a:lnTo>
                <a:lnTo>
                  <a:pt x="195" y="751"/>
                </a:lnTo>
                <a:lnTo>
                  <a:pt x="195" y="772"/>
                </a:lnTo>
                <a:lnTo>
                  <a:pt x="185" y="783"/>
                </a:lnTo>
                <a:lnTo>
                  <a:pt x="174" y="794"/>
                </a:lnTo>
                <a:lnTo>
                  <a:pt x="163" y="805"/>
                </a:lnTo>
                <a:lnTo>
                  <a:pt x="152" y="805"/>
                </a:lnTo>
                <a:lnTo>
                  <a:pt x="141" y="794"/>
                </a:lnTo>
                <a:lnTo>
                  <a:pt x="141" y="783"/>
                </a:lnTo>
                <a:lnTo>
                  <a:pt x="130" y="772"/>
                </a:lnTo>
                <a:lnTo>
                  <a:pt x="130" y="751"/>
                </a:lnTo>
                <a:lnTo>
                  <a:pt x="119" y="707"/>
                </a:lnTo>
                <a:lnTo>
                  <a:pt x="119" y="664"/>
                </a:lnTo>
                <a:lnTo>
                  <a:pt x="119" y="609"/>
                </a:lnTo>
                <a:lnTo>
                  <a:pt x="108" y="54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080" name="Freeform 40"/>
          <p:cNvSpPr>
            <a:spLocks/>
          </p:cNvSpPr>
          <p:nvPr/>
        </p:nvSpPr>
        <p:spPr bwMode="auto">
          <a:xfrm>
            <a:off x="6243638" y="2377018"/>
            <a:ext cx="373062" cy="129116"/>
          </a:xfrm>
          <a:custGeom>
            <a:avLst/>
            <a:gdLst>
              <a:gd name="T0" fmla="*/ 2147483647 w 587"/>
              <a:gd name="T1" fmla="*/ 2147483647 h 153"/>
              <a:gd name="T2" fmla="*/ 2147483647 w 587"/>
              <a:gd name="T3" fmla="*/ 2147483647 h 153"/>
              <a:gd name="T4" fmla="*/ 2147483647 w 587"/>
              <a:gd name="T5" fmla="*/ 2147483647 h 153"/>
              <a:gd name="T6" fmla="*/ 2147483647 w 587"/>
              <a:gd name="T7" fmla="*/ 2147483647 h 153"/>
              <a:gd name="T8" fmla="*/ 2147483647 w 587"/>
              <a:gd name="T9" fmla="*/ 2147483647 h 153"/>
              <a:gd name="T10" fmla="*/ 2147483647 w 587"/>
              <a:gd name="T11" fmla="*/ 2147483647 h 153"/>
              <a:gd name="T12" fmla="*/ 2147483647 w 587"/>
              <a:gd name="T13" fmla="*/ 2147483647 h 153"/>
              <a:gd name="T14" fmla="*/ 2147483647 w 587"/>
              <a:gd name="T15" fmla="*/ 2147483647 h 153"/>
              <a:gd name="T16" fmla="*/ 0 w 587"/>
              <a:gd name="T17" fmla="*/ 2147483647 h 153"/>
              <a:gd name="T18" fmla="*/ 2147483647 w 587"/>
              <a:gd name="T19" fmla="*/ 2147483647 h 153"/>
              <a:gd name="T20" fmla="*/ 2147483647 w 587"/>
              <a:gd name="T21" fmla="*/ 2147483647 h 153"/>
              <a:gd name="T22" fmla="*/ 2147483647 w 587"/>
              <a:gd name="T23" fmla="*/ 2147483647 h 153"/>
              <a:gd name="T24" fmla="*/ 2147483647 w 587"/>
              <a:gd name="T25" fmla="*/ 2147483647 h 153"/>
              <a:gd name="T26" fmla="*/ 2147483647 w 587"/>
              <a:gd name="T27" fmla="*/ 2147483647 h 153"/>
              <a:gd name="T28" fmla="*/ 2147483647 w 587"/>
              <a:gd name="T29" fmla="*/ 2147483647 h 153"/>
              <a:gd name="T30" fmla="*/ 2147483647 w 587"/>
              <a:gd name="T31" fmla="*/ 2147483647 h 153"/>
              <a:gd name="T32" fmla="*/ 2147483647 w 587"/>
              <a:gd name="T33" fmla="*/ 2147483647 h 153"/>
              <a:gd name="T34" fmla="*/ 2147483647 w 587"/>
              <a:gd name="T35" fmla="*/ 2147483647 h 153"/>
              <a:gd name="T36" fmla="*/ 2147483647 w 587"/>
              <a:gd name="T37" fmla="*/ 2147483647 h 153"/>
              <a:gd name="T38" fmla="*/ 2147483647 w 587"/>
              <a:gd name="T39" fmla="*/ 2147483647 h 153"/>
              <a:gd name="T40" fmla="*/ 2147483647 w 587"/>
              <a:gd name="T41" fmla="*/ 2147483647 h 153"/>
              <a:gd name="T42" fmla="*/ 2147483647 w 587"/>
              <a:gd name="T43" fmla="*/ 2147483647 h 153"/>
              <a:gd name="T44" fmla="*/ 2147483647 w 587"/>
              <a:gd name="T45" fmla="*/ 2147483647 h 153"/>
              <a:gd name="T46" fmla="*/ 2147483647 w 587"/>
              <a:gd name="T47" fmla="*/ 2147483647 h 153"/>
              <a:gd name="T48" fmla="*/ 2147483647 w 587"/>
              <a:gd name="T49" fmla="*/ 2147483647 h 153"/>
              <a:gd name="T50" fmla="*/ 2147483647 w 587"/>
              <a:gd name="T51" fmla="*/ 2147483647 h 153"/>
              <a:gd name="T52" fmla="*/ 2147483647 w 587"/>
              <a:gd name="T53" fmla="*/ 2147483647 h 153"/>
              <a:gd name="T54" fmla="*/ 2147483647 w 587"/>
              <a:gd name="T55" fmla="*/ 2147483647 h 153"/>
              <a:gd name="T56" fmla="*/ 2147483647 w 587"/>
              <a:gd name="T57" fmla="*/ 0 h 153"/>
              <a:gd name="T58" fmla="*/ 2147483647 w 587"/>
              <a:gd name="T59" fmla="*/ 2147483647 h 153"/>
              <a:gd name="T60" fmla="*/ 2147483647 w 587"/>
              <a:gd name="T61" fmla="*/ 2147483647 h 153"/>
              <a:gd name="T62" fmla="*/ 2147483647 w 587"/>
              <a:gd name="T63" fmla="*/ 2147483647 h 153"/>
              <a:gd name="T64" fmla="*/ 2147483647 w 587"/>
              <a:gd name="T65" fmla="*/ 2147483647 h 153"/>
              <a:gd name="T66" fmla="*/ 2147483647 w 587"/>
              <a:gd name="T67" fmla="*/ 2147483647 h 153"/>
              <a:gd name="T68" fmla="*/ 2147483647 w 587"/>
              <a:gd name="T69" fmla="*/ 2147483647 h 153"/>
              <a:gd name="T70" fmla="*/ 2147483647 w 587"/>
              <a:gd name="T71" fmla="*/ 2147483647 h 153"/>
              <a:gd name="T72" fmla="*/ 2147483647 w 587"/>
              <a:gd name="T73" fmla="*/ 2147483647 h 153"/>
              <a:gd name="T74" fmla="*/ 2147483647 w 587"/>
              <a:gd name="T75" fmla="*/ 2147483647 h 153"/>
              <a:gd name="T76" fmla="*/ 2147483647 w 587"/>
              <a:gd name="T77" fmla="*/ 2147483647 h 153"/>
              <a:gd name="T78" fmla="*/ 2147483647 w 587"/>
              <a:gd name="T79" fmla="*/ 2147483647 h 153"/>
              <a:gd name="T80" fmla="*/ 2147483647 w 587"/>
              <a:gd name="T81" fmla="*/ 2147483647 h 153"/>
              <a:gd name="T82" fmla="*/ 2147483647 w 587"/>
              <a:gd name="T83" fmla="*/ 2147483647 h 153"/>
              <a:gd name="T84" fmla="*/ 2147483647 w 587"/>
              <a:gd name="T85" fmla="*/ 2147483647 h 153"/>
              <a:gd name="T86" fmla="*/ 2147483647 w 587"/>
              <a:gd name="T87" fmla="*/ 2147483647 h 153"/>
              <a:gd name="T88" fmla="*/ 2147483647 w 587"/>
              <a:gd name="T89" fmla="*/ 2147483647 h 153"/>
              <a:gd name="T90" fmla="*/ 2147483647 w 587"/>
              <a:gd name="T91" fmla="*/ 2147483647 h 153"/>
              <a:gd name="T92" fmla="*/ 2147483647 w 587"/>
              <a:gd name="T93" fmla="*/ 2147483647 h 15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87"/>
              <a:gd name="T142" fmla="*/ 0 h 153"/>
              <a:gd name="T143" fmla="*/ 587 w 587"/>
              <a:gd name="T144" fmla="*/ 153 h 15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87" h="153">
                <a:moveTo>
                  <a:pt x="141" y="153"/>
                </a:moveTo>
                <a:lnTo>
                  <a:pt x="130" y="153"/>
                </a:lnTo>
                <a:lnTo>
                  <a:pt x="119" y="142"/>
                </a:lnTo>
                <a:lnTo>
                  <a:pt x="87" y="120"/>
                </a:lnTo>
                <a:lnTo>
                  <a:pt x="65" y="109"/>
                </a:lnTo>
                <a:lnTo>
                  <a:pt x="43" y="98"/>
                </a:lnTo>
                <a:lnTo>
                  <a:pt x="22" y="87"/>
                </a:lnTo>
                <a:lnTo>
                  <a:pt x="11" y="76"/>
                </a:lnTo>
                <a:lnTo>
                  <a:pt x="0" y="66"/>
                </a:lnTo>
                <a:lnTo>
                  <a:pt x="54" y="44"/>
                </a:lnTo>
                <a:lnTo>
                  <a:pt x="98" y="33"/>
                </a:lnTo>
                <a:lnTo>
                  <a:pt x="141" y="33"/>
                </a:lnTo>
                <a:lnTo>
                  <a:pt x="163" y="22"/>
                </a:lnTo>
                <a:lnTo>
                  <a:pt x="174" y="33"/>
                </a:lnTo>
                <a:lnTo>
                  <a:pt x="185" y="33"/>
                </a:lnTo>
                <a:lnTo>
                  <a:pt x="196" y="33"/>
                </a:lnTo>
                <a:lnTo>
                  <a:pt x="206" y="33"/>
                </a:lnTo>
                <a:lnTo>
                  <a:pt x="228" y="33"/>
                </a:lnTo>
                <a:lnTo>
                  <a:pt x="250" y="33"/>
                </a:lnTo>
                <a:lnTo>
                  <a:pt x="272" y="33"/>
                </a:lnTo>
                <a:lnTo>
                  <a:pt x="293" y="33"/>
                </a:lnTo>
                <a:lnTo>
                  <a:pt x="326" y="22"/>
                </a:lnTo>
                <a:lnTo>
                  <a:pt x="348" y="22"/>
                </a:lnTo>
                <a:lnTo>
                  <a:pt x="380" y="22"/>
                </a:lnTo>
                <a:lnTo>
                  <a:pt x="424" y="22"/>
                </a:lnTo>
                <a:lnTo>
                  <a:pt x="456" y="11"/>
                </a:lnTo>
                <a:lnTo>
                  <a:pt x="500" y="11"/>
                </a:lnTo>
                <a:lnTo>
                  <a:pt x="543" y="11"/>
                </a:lnTo>
                <a:lnTo>
                  <a:pt x="587" y="0"/>
                </a:lnTo>
                <a:lnTo>
                  <a:pt x="587" y="87"/>
                </a:lnTo>
                <a:lnTo>
                  <a:pt x="533" y="98"/>
                </a:lnTo>
                <a:lnTo>
                  <a:pt x="489" y="98"/>
                </a:lnTo>
                <a:lnTo>
                  <a:pt x="446" y="109"/>
                </a:lnTo>
                <a:lnTo>
                  <a:pt x="402" y="120"/>
                </a:lnTo>
                <a:lnTo>
                  <a:pt x="369" y="120"/>
                </a:lnTo>
                <a:lnTo>
                  <a:pt x="326" y="131"/>
                </a:lnTo>
                <a:lnTo>
                  <a:pt x="293" y="131"/>
                </a:lnTo>
                <a:lnTo>
                  <a:pt x="272" y="142"/>
                </a:lnTo>
                <a:lnTo>
                  <a:pt x="239" y="142"/>
                </a:lnTo>
                <a:lnTo>
                  <a:pt x="217" y="142"/>
                </a:lnTo>
                <a:lnTo>
                  <a:pt x="196" y="153"/>
                </a:lnTo>
                <a:lnTo>
                  <a:pt x="185" y="153"/>
                </a:lnTo>
                <a:lnTo>
                  <a:pt x="163" y="153"/>
                </a:lnTo>
                <a:lnTo>
                  <a:pt x="152" y="153"/>
                </a:lnTo>
                <a:lnTo>
                  <a:pt x="141" y="15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081" name="Freeform 41"/>
          <p:cNvSpPr>
            <a:spLocks/>
          </p:cNvSpPr>
          <p:nvPr/>
        </p:nvSpPr>
        <p:spPr bwMode="auto">
          <a:xfrm>
            <a:off x="6167438" y="2590800"/>
            <a:ext cx="469900" cy="256117"/>
          </a:xfrm>
          <a:custGeom>
            <a:avLst/>
            <a:gdLst>
              <a:gd name="T0" fmla="*/ 2147483647 w 740"/>
              <a:gd name="T1" fmla="*/ 2147483647 h 304"/>
              <a:gd name="T2" fmla="*/ 2147483647 w 740"/>
              <a:gd name="T3" fmla="*/ 2147483647 h 304"/>
              <a:gd name="T4" fmla="*/ 2147483647 w 740"/>
              <a:gd name="T5" fmla="*/ 2147483647 h 304"/>
              <a:gd name="T6" fmla="*/ 2147483647 w 740"/>
              <a:gd name="T7" fmla="*/ 2147483647 h 304"/>
              <a:gd name="T8" fmla="*/ 2147483647 w 740"/>
              <a:gd name="T9" fmla="*/ 2147483647 h 304"/>
              <a:gd name="T10" fmla="*/ 2147483647 w 740"/>
              <a:gd name="T11" fmla="*/ 2147483647 h 304"/>
              <a:gd name="T12" fmla="*/ 2147483647 w 740"/>
              <a:gd name="T13" fmla="*/ 2147483647 h 304"/>
              <a:gd name="T14" fmla="*/ 2147483647 w 740"/>
              <a:gd name="T15" fmla="*/ 2147483647 h 304"/>
              <a:gd name="T16" fmla="*/ 2147483647 w 740"/>
              <a:gd name="T17" fmla="*/ 2147483647 h 304"/>
              <a:gd name="T18" fmla="*/ 2147483647 w 740"/>
              <a:gd name="T19" fmla="*/ 2147483647 h 304"/>
              <a:gd name="T20" fmla="*/ 2147483647 w 740"/>
              <a:gd name="T21" fmla="*/ 2147483647 h 304"/>
              <a:gd name="T22" fmla="*/ 2147483647 w 740"/>
              <a:gd name="T23" fmla="*/ 2147483647 h 304"/>
              <a:gd name="T24" fmla="*/ 2147483647 w 740"/>
              <a:gd name="T25" fmla="*/ 2147483647 h 304"/>
              <a:gd name="T26" fmla="*/ 2147483647 w 740"/>
              <a:gd name="T27" fmla="*/ 2147483647 h 304"/>
              <a:gd name="T28" fmla="*/ 2147483647 w 740"/>
              <a:gd name="T29" fmla="*/ 2147483647 h 304"/>
              <a:gd name="T30" fmla="*/ 2147483647 w 740"/>
              <a:gd name="T31" fmla="*/ 2147483647 h 304"/>
              <a:gd name="T32" fmla="*/ 2147483647 w 740"/>
              <a:gd name="T33" fmla="*/ 2147483647 h 304"/>
              <a:gd name="T34" fmla="*/ 2147483647 w 740"/>
              <a:gd name="T35" fmla="*/ 2147483647 h 304"/>
              <a:gd name="T36" fmla="*/ 2147483647 w 740"/>
              <a:gd name="T37" fmla="*/ 2147483647 h 304"/>
              <a:gd name="T38" fmla="*/ 2147483647 w 740"/>
              <a:gd name="T39" fmla="*/ 2147483647 h 304"/>
              <a:gd name="T40" fmla="*/ 2147483647 w 740"/>
              <a:gd name="T41" fmla="*/ 2147483647 h 304"/>
              <a:gd name="T42" fmla="*/ 2147483647 w 740"/>
              <a:gd name="T43" fmla="*/ 2147483647 h 304"/>
              <a:gd name="T44" fmla="*/ 2147483647 w 740"/>
              <a:gd name="T45" fmla="*/ 2147483647 h 304"/>
              <a:gd name="T46" fmla="*/ 2147483647 w 740"/>
              <a:gd name="T47" fmla="*/ 2147483647 h 304"/>
              <a:gd name="T48" fmla="*/ 2147483647 w 740"/>
              <a:gd name="T49" fmla="*/ 2147483647 h 304"/>
              <a:gd name="T50" fmla="*/ 2147483647 w 740"/>
              <a:gd name="T51" fmla="*/ 2147483647 h 304"/>
              <a:gd name="T52" fmla="*/ 0 w 740"/>
              <a:gd name="T53" fmla="*/ 2147483647 h 304"/>
              <a:gd name="T54" fmla="*/ 0 w 740"/>
              <a:gd name="T55" fmla="*/ 2147483647 h 304"/>
              <a:gd name="T56" fmla="*/ 0 w 740"/>
              <a:gd name="T57" fmla="*/ 2147483647 h 304"/>
              <a:gd name="T58" fmla="*/ 0 w 740"/>
              <a:gd name="T59" fmla="*/ 2147483647 h 304"/>
              <a:gd name="T60" fmla="*/ 0 w 740"/>
              <a:gd name="T61" fmla="*/ 2147483647 h 304"/>
              <a:gd name="T62" fmla="*/ 0 w 740"/>
              <a:gd name="T63" fmla="*/ 2147483647 h 304"/>
              <a:gd name="T64" fmla="*/ 2147483647 w 740"/>
              <a:gd name="T65" fmla="*/ 2147483647 h 304"/>
              <a:gd name="T66" fmla="*/ 2147483647 w 740"/>
              <a:gd name="T67" fmla="*/ 2147483647 h 304"/>
              <a:gd name="T68" fmla="*/ 2147483647 w 740"/>
              <a:gd name="T69" fmla="*/ 2147483647 h 304"/>
              <a:gd name="T70" fmla="*/ 2147483647 w 740"/>
              <a:gd name="T71" fmla="*/ 2147483647 h 304"/>
              <a:gd name="T72" fmla="*/ 2147483647 w 740"/>
              <a:gd name="T73" fmla="*/ 2147483647 h 304"/>
              <a:gd name="T74" fmla="*/ 2147483647 w 740"/>
              <a:gd name="T75" fmla="*/ 2147483647 h 304"/>
              <a:gd name="T76" fmla="*/ 2147483647 w 740"/>
              <a:gd name="T77" fmla="*/ 2147483647 h 304"/>
              <a:gd name="T78" fmla="*/ 2147483647 w 740"/>
              <a:gd name="T79" fmla="*/ 2147483647 h 304"/>
              <a:gd name="T80" fmla="*/ 2147483647 w 740"/>
              <a:gd name="T81" fmla="*/ 2147483647 h 304"/>
              <a:gd name="T82" fmla="*/ 2147483647 w 740"/>
              <a:gd name="T83" fmla="*/ 2147483647 h 304"/>
              <a:gd name="T84" fmla="*/ 2147483647 w 740"/>
              <a:gd name="T85" fmla="*/ 2147483647 h 304"/>
              <a:gd name="T86" fmla="*/ 2147483647 w 740"/>
              <a:gd name="T87" fmla="*/ 2147483647 h 304"/>
              <a:gd name="T88" fmla="*/ 2147483647 w 740"/>
              <a:gd name="T89" fmla="*/ 2147483647 h 304"/>
              <a:gd name="T90" fmla="*/ 2147483647 w 740"/>
              <a:gd name="T91" fmla="*/ 2147483647 h 304"/>
              <a:gd name="T92" fmla="*/ 2147483647 w 740"/>
              <a:gd name="T93" fmla="*/ 2147483647 h 304"/>
              <a:gd name="T94" fmla="*/ 2147483647 w 740"/>
              <a:gd name="T95" fmla="*/ 2147483647 h 304"/>
              <a:gd name="T96" fmla="*/ 2147483647 w 740"/>
              <a:gd name="T97" fmla="*/ 2147483647 h 304"/>
              <a:gd name="T98" fmla="*/ 2147483647 w 740"/>
              <a:gd name="T99" fmla="*/ 2147483647 h 304"/>
              <a:gd name="T100" fmla="*/ 2147483647 w 740"/>
              <a:gd name="T101" fmla="*/ 2147483647 h 304"/>
              <a:gd name="T102" fmla="*/ 2147483647 w 740"/>
              <a:gd name="T103" fmla="*/ 2147483647 h 304"/>
              <a:gd name="T104" fmla="*/ 2147483647 w 740"/>
              <a:gd name="T105" fmla="*/ 0 h 304"/>
              <a:gd name="T106" fmla="*/ 2147483647 w 740"/>
              <a:gd name="T107" fmla="*/ 2147483647 h 304"/>
              <a:gd name="T108" fmla="*/ 2147483647 w 740"/>
              <a:gd name="T109" fmla="*/ 2147483647 h 30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40"/>
              <a:gd name="T166" fmla="*/ 0 h 304"/>
              <a:gd name="T167" fmla="*/ 740 w 740"/>
              <a:gd name="T168" fmla="*/ 304 h 30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40" h="304">
                <a:moveTo>
                  <a:pt x="740" y="76"/>
                </a:moveTo>
                <a:lnTo>
                  <a:pt x="729" y="76"/>
                </a:lnTo>
                <a:lnTo>
                  <a:pt x="707" y="87"/>
                </a:lnTo>
                <a:lnTo>
                  <a:pt x="674" y="97"/>
                </a:lnTo>
                <a:lnTo>
                  <a:pt x="631" y="108"/>
                </a:lnTo>
                <a:lnTo>
                  <a:pt x="587" y="119"/>
                </a:lnTo>
                <a:lnTo>
                  <a:pt x="544" y="141"/>
                </a:lnTo>
                <a:lnTo>
                  <a:pt x="479" y="163"/>
                </a:lnTo>
                <a:lnTo>
                  <a:pt x="424" y="185"/>
                </a:lnTo>
                <a:lnTo>
                  <a:pt x="359" y="217"/>
                </a:lnTo>
                <a:lnTo>
                  <a:pt x="294" y="239"/>
                </a:lnTo>
                <a:lnTo>
                  <a:pt x="239" y="261"/>
                </a:lnTo>
                <a:lnTo>
                  <a:pt x="207" y="282"/>
                </a:lnTo>
                <a:lnTo>
                  <a:pt x="163" y="293"/>
                </a:lnTo>
                <a:lnTo>
                  <a:pt x="142" y="304"/>
                </a:lnTo>
                <a:lnTo>
                  <a:pt x="120" y="304"/>
                </a:lnTo>
                <a:lnTo>
                  <a:pt x="98" y="304"/>
                </a:lnTo>
                <a:lnTo>
                  <a:pt x="87" y="304"/>
                </a:lnTo>
                <a:lnTo>
                  <a:pt x="76" y="304"/>
                </a:lnTo>
                <a:lnTo>
                  <a:pt x="65" y="293"/>
                </a:lnTo>
                <a:lnTo>
                  <a:pt x="55" y="282"/>
                </a:lnTo>
                <a:lnTo>
                  <a:pt x="44" y="272"/>
                </a:lnTo>
                <a:lnTo>
                  <a:pt x="33" y="261"/>
                </a:lnTo>
                <a:lnTo>
                  <a:pt x="33" y="250"/>
                </a:lnTo>
                <a:lnTo>
                  <a:pt x="22" y="228"/>
                </a:lnTo>
                <a:lnTo>
                  <a:pt x="11" y="206"/>
                </a:lnTo>
                <a:lnTo>
                  <a:pt x="0" y="195"/>
                </a:lnTo>
                <a:lnTo>
                  <a:pt x="0" y="185"/>
                </a:lnTo>
                <a:lnTo>
                  <a:pt x="0" y="174"/>
                </a:lnTo>
                <a:lnTo>
                  <a:pt x="0" y="163"/>
                </a:lnTo>
                <a:lnTo>
                  <a:pt x="0" y="152"/>
                </a:lnTo>
                <a:lnTo>
                  <a:pt x="11" y="141"/>
                </a:lnTo>
                <a:lnTo>
                  <a:pt x="22" y="130"/>
                </a:lnTo>
                <a:lnTo>
                  <a:pt x="33" y="130"/>
                </a:lnTo>
                <a:lnTo>
                  <a:pt x="55" y="130"/>
                </a:lnTo>
                <a:lnTo>
                  <a:pt x="65" y="141"/>
                </a:lnTo>
                <a:lnTo>
                  <a:pt x="87" y="152"/>
                </a:lnTo>
                <a:lnTo>
                  <a:pt x="98" y="152"/>
                </a:lnTo>
                <a:lnTo>
                  <a:pt x="109" y="152"/>
                </a:lnTo>
                <a:lnTo>
                  <a:pt x="120" y="152"/>
                </a:lnTo>
                <a:lnTo>
                  <a:pt x="131" y="152"/>
                </a:lnTo>
                <a:lnTo>
                  <a:pt x="142" y="152"/>
                </a:lnTo>
                <a:lnTo>
                  <a:pt x="163" y="141"/>
                </a:lnTo>
                <a:lnTo>
                  <a:pt x="196" y="141"/>
                </a:lnTo>
                <a:lnTo>
                  <a:pt x="229" y="130"/>
                </a:lnTo>
                <a:lnTo>
                  <a:pt x="272" y="119"/>
                </a:lnTo>
                <a:lnTo>
                  <a:pt x="316" y="108"/>
                </a:lnTo>
                <a:lnTo>
                  <a:pt x="381" y="97"/>
                </a:lnTo>
                <a:lnTo>
                  <a:pt x="479" y="65"/>
                </a:lnTo>
                <a:lnTo>
                  <a:pt x="576" y="43"/>
                </a:lnTo>
                <a:lnTo>
                  <a:pt x="663" y="21"/>
                </a:lnTo>
                <a:lnTo>
                  <a:pt x="740" y="0"/>
                </a:lnTo>
                <a:lnTo>
                  <a:pt x="740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083" name="Freeform 43"/>
          <p:cNvSpPr>
            <a:spLocks/>
          </p:cNvSpPr>
          <p:nvPr/>
        </p:nvSpPr>
        <p:spPr bwMode="auto">
          <a:xfrm>
            <a:off x="6899276" y="2156884"/>
            <a:ext cx="428625" cy="302683"/>
          </a:xfrm>
          <a:custGeom>
            <a:avLst/>
            <a:gdLst>
              <a:gd name="T0" fmla="*/ 2147483647 w 674"/>
              <a:gd name="T1" fmla="*/ 2147483647 h 359"/>
              <a:gd name="T2" fmla="*/ 2147483647 w 674"/>
              <a:gd name="T3" fmla="*/ 2147483647 h 359"/>
              <a:gd name="T4" fmla="*/ 2147483647 w 674"/>
              <a:gd name="T5" fmla="*/ 2147483647 h 359"/>
              <a:gd name="T6" fmla="*/ 2147483647 w 674"/>
              <a:gd name="T7" fmla="*/ 2147483647 h 359"/>
              <a:gd name="T8" fmla="*/ 2147483647 w 674"/>
              <a:gd name="T9" fmla="*/ 2147483647 h 359"/>
              <a:gd name="T10" fmla="*/ 2147483647 w 674"/>
              <a:gd name="T11" fmla="*/ 2147483647 h 359"/>
              <a:gd name="T12" fmla="*/ 2147483647 w 674"/>
              <a:gd name="T13" fmla="*/ 2147483647 h 359"/>
              <a:gd name="T14" fmla="*/ 2147483647 w 674"/>
              <a:gd name="T15" fmla="*/ 2147483647 h 359"/>
              <a:gd name="T16" fmla="*/ 2147483647 w 674"/>
              <a:gd name="T17" fmla="*/ 2147483647 h 359"/>
              <a:gd name="T18" fmla="*/ 2147483647 w 674"/>
              <a:gd name="T19" fmla="*/ 2147483647 h 359"/>
              <a:gd name="T20" fmla="*/ 2147483647 w 674"/>
              <a:gd name="T21" fmla="*/ 2147483647 h 359"/>
              <a:gd name="T22" fmla="*/ 2147483647 w 674"/>
              <a:gd name="T23" fmla="*/ 2147483647 h 359"/>
              <a:gd name="T24" fmla="*/ 2147483647 w 674"/>
              <a:gd name="T25" fmla="*/ 2147483647 h 359"/>
              <a:gd name="T26" fmla="*/ 2147483647 w 674"/>
              <a:gd name="T27" fmla="*/ 2147483647 h 359"/>
              <a:gd name="T28" fmla="*/ 2147483647 w 674"/>
              <a:gd name="T29" fmla="*/ 2147483647 h 359"/>
              <a:gd name="T30" fmla="*/ 2147483647 w 674"/>
              <a:gd name="T31" fmla="*/ 2147483647 h 359"/>
              <a:gd name="T32" fmla="*/ 2147483647 w 674"/>
              <a:gd name="T33" fmla="*/ 2147483647 h 359"/>
              <a:gd name="T34" fmla="*/ 2147483647 w 674"/>
              <a:gd name="T35" fmla="*/ 2147483647 h 359"/>
              <a:gd name="T36" fmla="*/ 2147483647 w 674"/>
              <a:gd name="T37" fmla="*/ 2147483647 h 359"/>
              <a:gd name="T38" fmla="*/ 2147483647 w 674"/>
              <a:gd name="T39" fmla="*/ 2147483647 h 359"/>
              <a:gd name="T40" fmla="*/ 2147483647 w 674"/>
              <a:gd name="T41" fmla="*/ 2147483647 h 359"/>
              <a:gd name="T42" fmla="*/ 0 w 674"/>
              <a:gd name="T43" fmla="*/ 2147483647 h 359"/>
              <a:gd name="T44" fmla="*/ 0 w 674"/>
              <a:gd name="T45" fmla="*/ 2147483647 h 359"/>
              <a:gd name="T46" fmla="*/ 2147483647 w 674"/>
              <a:gd name="T47" fmla="*/ 2147483647 h 359"/>
              <a:gd name="T48" fmla="*/ 2147483647 w 674"/>
              <a:gd name="T49" fmla="*/ 2147483647 h 359"/>
              <a:gd name="T50" fmla="*/ 2147483647 w 674"/>
              <a:gd name="T51" fmla="*/ 2147483647 h 359"/>
              <a:gd name="T52" fmla="*/ 2147483647 w 674"/>
              <a:gd name="T53" fmla="*/ 2147483647 h 359"/>
              <a:gd name="T54" fmla="*/ 2147483647 w 674"/>
              <a:gd name="T55" fmla="*/ 2147483647 h 359"/>
              <a:gd name="T56" fmla="*/ 2147483647 w 674"/>
              <a:gd name="T57" fmla="*/ 2147483647 h 359"/>
              <a:gd name="T58" fmla="*/ 2147483647 w 674"/>
              <a:gd name="T59" fmla="*/ 2147483647 h 359"/>
              <a:gd name="T60" fmla="*/ 2147483647 w 674"/>
              <a:gd name="T61" fmla="*/ 2147483647 h 359"/>
              <a:gd name="T62" fmla="*/ 2147483647 w 674"/>
              <a:gd name="T63" fmla="*/ 2147483647 h 359"/>
              <a:gd name="T64" fmla="*/ 2147483647 w 674"/>
              <a:gd name="T65" fmla="*/ 2147483647 h 359"/>
              <a:gd name="T66" fmla="*/ 2147483647 w 674"/>
              <a:gd name="T67" fmla="*/ 2147483647 h 359"/>
              <a:gd name="T68" fmla="*/ 2147483647 w 674"/>
              <a:gd name="T69" fmla="*/ 2147483647 h 359"/>
              <a:gd name="T70" fmla="*/ 2147483647 w 674"/>
              <a:gd name="T71" fmla="*/ 2147483647 h 359"/>
              <a:gd name="T72" fmla="*/ 2147483647 w 674"/>
              <a:gd name="T73" fmla="*/ 2147483647 h 359"/>
              <a:gd name="T74" fmla="*/ 2147483647 w 674"/>
              <a:gd name="T75" fmla="*/ 2147483647 h 359"/>
              <a:gd name="T76" fmla="*/ 2147483647 w 674"/>
              <a:gd name="T77" fmla="*/ 2147483647 h 359"/>
              <a:gd name="T78" fmla="*/ 2147483647 w 674"/>
              <a:gd name="T79" fmla="*/ 2147483647 h 359"/>
              <a:gd name="T80" fmla="*/ 2147483647 w 674"/>
              <a:gd name="T81" fmla="*/ 2147483647 h 359"/>
              <a:gd name="T82" fmla="*/ 2147483647 w 674"/>
              <a:gd name="T83" fmla="*/ 2147483647 h 359"/>
              <a:gd name="T84" fmla="*/ 2147483647 w 674"/>
              <a:gd name="T85" fmla="*/ 2147483647 h 359"/>
              <a:gd name="T86" fmla="*/ 2147483647 w 674"/>
              <a:gd name="T87" fmla="*/ 2147483647 h 359"/>
              <a:gd name="T88" fmla="*/ 2147483647 w 674"/>
              <a:gd name="T89" fmla="*/ 2147483647 h 359"/>
              <a:gd name="T90" fmla="*/ 2147483647 w 674"/>
              <a:gd name="T91" fmla="*/ 0 h 359"/>
              <a:gd name="T92" fmla="*/ 2147483647 w 674"/>
              <a:gd name="T93" fmla="*/ 2147483647 h 359"/>
              <a:gd name="T94" fmla="*/ 2147483647 w 674"/>
              <a:gd name="T95" fmla="*/ 2147483647 h 359"/>
              <a:gd name="T96" fmla="*/ 2147483647 w 674"/>
              <a:gd name="T97" fmla="*/ 2147483647 h 359"/>
              <a:gd name="T98" fmla="*/ 2147483647 w 674"/>
              <a:gd name="T99" fmla="*/ 2147483647 h 359"/>
              <a:gd name="T100" fmla="*/ 2147483647 w 674"/>
              <a:gd name="T101" fmla="*/ 2147483647 h 35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74"/>
              <a:gd name="T154" fmla="*/ 0 h 359"/>
              <a:gd name="T155" fmla="*/ 674 w 674"/>
              <a:gd name="T156" fmla="*/ 359 h 35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74" h="359">
                <a:moveTo>
                  <a:pt x="630" y="76"/>
                </a:moveTo>
                <a:lnTo>
                  <a:pt x="652" y="98"/>
                </a:lnTo>
                <a:lnTo>
                  <a:pt x="663" y="120"/>
                </a:lnTo>
                <a:lnTo>
                  <a:pt x="674" y="142"/>
                </a:lnTo>
                <a:lnTo>
                  <a:pt x="674" y="152"/>
                </a:lnTo>
                <a:lnTo>
                  <a:pt x="674" y="163"/>
                </a:lnTo>
                <a:lnTo>
                  <a:pt x="652" y="174"/>
                </a:lnTo>
                <a:lnTo>
                  <a:pt x="641" y="185"/>
                </a:lnTo>
                <a:lnTo>
                  <a:pt x="608" y="207"/>
                </a:lnTo>
                <a:lnTo>
                  <a:pt x="565" y="218"/>
                </a:lnTo>
                <a:lnTo>
                  <a:pt x="521" y="239"/>
                </a:lnTo>
                <a:lnTo>
                  <a:pt x="467" y="250"/>
                </a:lnTo>
                <a:lnTo>
                  <a:pt x="435" y="261"/>
                </a:lnTo>
                <a:lnTo>
                  <a:pt x="402" y="272"/>
                </a:lnTo>
                <a:lnTo>
                  <a:pt x="326" y="294"/>
                </a:lnTo>
                <a:lnTo>
                  <a:pt x="271" y="316"/>
                </a:lnTo>
                <a:lnTo>
                  <a:pt x="206" y="327"/>
                </a:lnTo>
                <a:lnTo>
                  <a:pt x="152" y="337"/>
                </a:lnTo>
                <a:lnTo>
                  <a:pt x="108" y="348"/>
                </a:lnTo>
                <a:lnTo>
                  <a:pt x="65" y="348"/>
                </a:lnTo>
                <a:lnTo>
                  <a:pt x="32" y="359"/>
                </a:lnTo>
                <a:lnTo>
                  <a:pt x="0" y="359"/>
                </a:lnTo>
                <a:lnTo>
                  <a:pt x="0" y="316"/>
                </a:lnTo>
                <a:lnTo>
                  <a:pt x="54" y="294"/>
                </a:lnTo>
                <a:lnTo>
                  <a:pt x="119" y="272"/>
                </a:lnTo>
                <a:lnTo>
                  <a:pt x="195" y="239"/>
                </a:lnTo>
                <a:lnTo>
                  <a:pt x="261" y="218"/>
                </a:lnTo>
                <a:lnTo>
                  <a:pt x="326" y="185"/>
                </a:lnTo>
                <a:lnTo>
                  <a:pt x="358" y="174"/>
                </a:lnTo>
                <a:lnTo>
                  <a:pt x="380" y="163"/>
                </a:lnTo>
                <a:lnTo>
                  <a:pt x="402" y="152"/>
                </a:lnTo>
                <a:lnTo>
                  <a:pt x="424" y="142"/>
                </a:lnTo>
                <a:lnTo>
                  <a:pt x="435" y="120"/>
                </a:lnTo>
                <a:lnTo>
                  <a:pt x="456" y="109"/>
                </a:lnTo>
                <a:lnTo>
                  <a:pt x="478" y="87"/>
                </a:lnTo>
                <a:lnTo>
                  <a:pt x="489" y="76"/>
                </a:lnTo>
                <a:lnTo>
                  <a:pt x="500" y="65"/>
                </a:lnTo>
                <a:lnTo>
                  <a:pt x="500" y="54"/>
                </a:lnTo>
                <a:lnTo>
                  <a:pt x="500" y="44"/>
                </a:lnTo>
                <a:lnTo>
                  <a:pt x="489" y="33"/>
                </a:lnTo>
                <a:lnTo>
                  <a:pt x="489" y="22"/>
                </a:lnTo>
                <a:lnTo>
                  <a:pt x="500" y="22"/>
                </a:lnTo>
                <a:lnTo>
                  <a:pt x="500" y="11"/>
                </a:lnTo>
                <a:lnTo>
                  <a:pt x="521" y="11"/>
                </a:lnTo>
                <a:lnTo>
                  <a:pt x="543" y="0"/>
                </a:lnTo>
                <a:lnTo>
                  <a:pt x="565" y="11"/>
                </a:lnTo>
                <a:lnTo>
                  <a:pt x="587" y="33"/>
                </a:lnTo>
                <a:lnTo>
                  <a:pt x="608" y="54"/>
                </a:lnTo>
                <a:lnTo>
                  <a:pt x="630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084" name="Freeform 44"/>
          <p:cNvSpPr>
            <a:spLocks/>
          </p:cNvSpPr>
          <p:nvPr/>
        </p:nvSpPr>
        <p:spPr bwMode="auto">
          <a:xfrm>
            <a:off x="6381750" y="2885018"/>
            <a:ext cx="185738" cy="478367"/>
          </a:xfrm>
          <a:custGeom>
            <a:avLst/>
            <a:gdLst>
              <a:gd name="T0" fmla="*/ 0 w 294"/>
              <a:gd name="T1" fmla="*/ 2147483647 h 566"/>
              <a:gd name="T2" fmla="*/ 2147483647 w 294"/>
              <a:gd name="T3" fmla="*/ 2147483647 h 566"/>
              <a:gd name="T4" fmla="*/ 2147483647 w 294"/>
              <a:gd name="T5" fmla="*/ 0 h 566"/>
              <a:gd name="T6" fmla="*/ 2147483647 w 294"/>
              <a:gd name="T7" fmla="*/ 0 h 566"/>
              <a:gd name="T8" fmla="*/ 2147483647 w 294"/>
              <a:gd name="T9" fmla="*/ 0 h 566"/>
              <a:gd name="T10" fmla="*/ 2147483647 w 294"/>
              <a:gd name="T11" fmla="*/ 0 h 566"/>
              <a:gd name="T12" fmla="*/ 2147483647 w 294"/>
              <a:gd name="T13" fmla="*/ 2147483647 h 566"/>
              <a:gd name="T14" fmla="*/ 2147483647 w 294"/>
              <a:gd name="T15" fmla="*/ 2147483647 h 566"/>
              <a:gd name="T16" fmla="*/ 2147483647 w 294"/>
              <a:gd name="T17" fmla="*/ 2147483647 h 566"/>
              <a:gd name="T18" fmla="*/ 2147483647 w 294"/>
              <a:gd name="T19" fmla="*/ 2147483647 h 566"/>
              <a:gd name="T20" fmla="*/ 2147483647 w 294"/>
              <a:gd name="T21" fmla="*/ 2147483647 h 566"/>
              <a:gd name="T22" fmla="*/ 2147483647 w 294"/>
              <a:gd name="T23" fmla="*/ 2147483647 h 566"/>
              <a:gd name="T24" fmla="*/ 2147483647 w 294"/>
              <a:gd name="T25" fmla="*/ 2147483647 h 566"/>
              <a:gd name="T26" fmla="*/ 2147483647 w 294"/>
              <a:gd name="T27" fmla="*/ 2147483647 h 566"/>
              <a:gd name="T28" fmla="*/ 2147483647 w 294"/>
              <a:gd name="T29" fmla="*/ 2147483647 h 566"/>
              <a:gd name="T30" fmla="*/ 2147483647 w 294"/>
              <a:gd name="T31" fmla="*/ 2147483647 h 566"/>
              <a:gd name="T32" fmla="*/ 2147483647 w 294"/>
              <a:gd name="T33" fmla="*/ 2147483647 h 566"/>
              <a:gd name="T34" fmla="*/ 2147483647 w 294"/>
              <a:gd name="T35" fmla="*/ 2147483647 h 566"/>
              <a:gd name="T36" fmla="*/ 2147483647 w 294"/>
              <a:gd name="T37" fmla="*/ 2147483647 h 566"/>
              <a:gd name="T38" fmla="*/ 2147483647 w 294"/>
              <a:gd name="T39" fmla="*/ 2147483647 h 566"/>
              <a:gd name="T40" fmla="*/ 2147483647 w 294"/>
              <a:gd name="T41" fmla="*/ 2147483647 h 566"/>
              <a:gd name="T42" fmla="*/ 2147483647 w 294"/>
              <a:gd name="T43" fmla="*/ 2147483647 h 566"/>
              <a:gd name="T44" fmla="*/ 2147483647 w 294"/>
              <a:gd name="T45" fmla="*/ 2147483647 h 566"/>
              <a:gd name="T46" fmla="*/ 2147483647 w 294"/>
              <a:gd name="T47" fmla="*/ 2147483647 h 566"/>
              <a:gd name="T48" fmla="*/ 2147483647 w 294"/>
              <a:gd name="T49" fmla="*/ 2147483647 h 566"/>
              <a:gd name="T50" fmla="*/ 2147483647 w 294"/>
              <a:gd name="T51" fmla="*/ 2147483647 h 566"/>
              <a:gd name="T52" fmla="*/ 2147483647 w 294"/>
              <a:gd name="T53" fmla="*/ 2147483647 h 566"/>
              <a:gd name="T54" fmla="*/ 2147483647 w 294"/>
              <a:gd name="T55" fmla="*/ 2147483647 h 566"/>
              <a:gd name="T56" fmla="*/ 2147483647 w 294"/>
              <a:gd name="T57" fmla="*/ 2147483647 h 566"/>
              <a:gd name="T58" fmla="*/ 2147483647 w 294"/>
              <a:gd name="T59" fmla="*/ 2147483647 h 566"/>
              <a:gd name="T60" fmla="*/ 2147483647 w 294"/>
              <a:gd name="T61" fmla="*/ 2147483647 h 566"/>
              <a:gd name="T62" fmla="*/ 2147483647 w 294"/>
              <a:gd name="T63" fmla="*/ 2147483647 h 566"/>
              <a:gd name="T64" fmla="*/ 2147483647 w 294"/>
              <a:gd name="T65" fmla="*/ 2147483647 h 566"/>
              <a:gd name="T66" fmla="*/ 2147483647 w 294"/>
              <a:gd name="T67" fmla="*/ 2147483647 h 566"/>
              <a:gd name="T68" fmla="*/ 0 w 294"/>
              <a:gd name="T69" fmla="*/ 2147483647 h 566"/>
              <a:gd name="T70" fmla="*/ 0 w 294"/>
              <a:gd name="T71" fmla="*/ 2147483647 h 56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94"/>
              <a:gd name="T109" fmla="*/ 0 h 566"/>
              <a:gd name="T110" fmla="*/ 294 w 294"/>
              <a:gd name="T111" fmla="*/ 566 h 56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94" h="566">
                <a:moveTo>
                  <a:pt x="0" y="32"/>
                </a:moveTo>
                <a:lnTo>
                  <a:pt x="11" y="11"/>
                </a:lnTo>
                <a:lnTo>
                  <a:pt x="22" y="0"/>
                </a:lnTo>
                <a:lnTo>
                  <a:pt x="44" y="0"/>
                </a:lnTo>
                <a:lnTo>
                  <a:pt x="76" y="0"/>
                </a:lnTo>
                <a:lnTo>
                  <a:pt x="98" y="0"/>
                </a:lnTo>
                <a:lnTo>
                  <a:pt x="131" y="11"/>
                </a:lnTo>
                <a:lnTo>
                  <a:pt x="152" y="22"/>
                </a:lnTo>
                <a:lnTo>
                  <a:pt x="174" y="32"/>
                </a:lnTo>
                <a:lnTo>
                  <a:pt x="229" y="294"/>
                </a:lnTo>
                <a:lnTo>
                  <a:pt x="294" y="566"/>
                </a:lnTo>
                <a:lnTo>
                  <a:pt x="272" y="566"/>
                </a:lnTo>
                <a:lnTo>
                  <a:pt x="250" y="555"/>
                </a:lnTo>
                <a:lnTo>
                  <a:pt x="229" y="555"/>
                </a:lnTo>
                <a:lnTo>
                  <a:pt x="218" y="544"/>
                </a:lnTo>
                <a:lnTo>
                  <a:pt x="207" y="533"/>
                </a:lnTo>
                <a:lnTo>
                  <a:pt x="196" y="522"/>
                </a:lnTo>
                <a:lnTo>
                  <a:pt x="185" y="500"/>
                </a:lnTo>
                <a:lnTo>
                  <a:pt x="185" y="479"/>
                </a:lnTo>
                <a:lnTo>
                  <a:pt x="174" y="457"/>
                </a:lnTo>
                <a:lnTo>
                  <a:pt x="174" y="435"/>
                </a:lnTo>
                <a:lnTo>
                  <a:pt x="163" y="413"/>
                </a:lnTo>
                <a:lnTo>
                  <a:pt x="152" y="381"/>
                </a:lnTo>
                <a:lnTo>
                  <a:pt x="142" y="348"/>
                </a:lnTo>
                <a:lnTo>
                  <a:pt x="120" y="315"/>
                </a:lnTo>
                <a:lnTo>
                  <a:pt x="109" y="272"/>
                </a:lnTo>
                <a:lnTo>
                  <a:pt x="98" y="228"/>
                </a:lnTo>
                <a:lnTo>
                  <a:pt x="76" y="185"/>
                </a:lnTo>
                <a:lnTo>
                  <a:pt x="55" y="152"/>
                </a:lnTo>
                <a:lnTo>
                  <a:pt x="44" y="119"/>
                </a:lnTo>
                <a:lnTo>
                  <a:pt x="33" y="87"/>
                </a:lnTo>
                <a:lnTo>
                  <a:pt x="22" y="65"/>
                </a:lnTo>
                <a:lnTo>
                  <a:pt x="11" y="54"/>
                </a:lnTo>
                <a:lnTo>
                  <a:pt x="11" y="32"/>
                </a:lnTo>
                <a:lnTo>
                  <a:pt x="0" y="3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085" name="Freeform 45"/>
          <p:cNvSpPr>
            <a:spLocks/>
          </p:cNvSpPr>
          <p:nvPr/>
        </p:nvSpPr>
        <p:spPr bwMode="auto">
          <a:xfrm>
            <a:off x="6435725" y="2791884"/>
            <a:ext cx="808038" cy="516467"/>
          </a:xfrm>
          <a:custGeom>
            <a:avLst/>
            <a:gdLst>
              <a:gd name="T0" fmla="*/ 2147483647 w 1272"/>
              <a:gd name="T1" fmla="*/ 0 h 609"/>
              <a:gd name="T2" fmla="*/ 2147483647 w 1272"/>
              <a:gd name="T3" fmla="*/ 0 h 609"/>
              <a:gd name="T4" fmla="*/ 2147483647 w 1272"/>
              <a:gd name="T5" fmla="*/ 0 h 609"/>
              <a:gd name="T6" fmla="*/ 2147483647 w 1272"/>
              <a:gd name="T7" fmla="*/ 2147483647 h 609"/>
              <a:gd name="T8" fmla="*/ 2147483647 w 1272"/>
              <a:gd name="T9" fmla="*/ 2147483647 h 609"/>
              <a:gd name="T10" fmla="*/ 2147483647 w 1272"/>
              <a:gd name="T11" fmla="*/ 2147483647 h 609"/>
              <a:gd name="T12" fmla="*/ 2147483647 w 1272"/>
              <a:gd name="T13" fmla="*/ 2147483647 h 609"/>
              <a:gd name="T14" fmla="*/ 2147483647 w 1272"/>
              <a:gd name="T15" fmla="*/ 2147483647 h 609"/>
              <a:gd name="T16" fmla="*/ 2147483647 w 1272"/>
              <a:gd name="T17" fmla="*/ 2147483647 h 609"/>
              <a:gd name="T18" fmla="*/ 2147483647 w 1272"/>
              <a:gd name="T19" fmla="*/ 2147483647 h 609"/>
              <a:gd name="T20" fmla="*/ 2147483647 w 1272"/>
              <a:gd name="T21" fmla="*/ 2147483647 h 609"/>
              <a:gd name="T22" fmla="*/ 2147483647 w 1272"/>
              <a:gd name="T23" fmla="*/ 2147483647 h 609"/>
              <a:gd name="T24" fmla="*/ 2147483647 w 1272"/>
              <a:gd name="T25" fmla="*/ 2147483647 h 609"/>
              <a:gd name="T26" fmla="*/ 2147483647 w 1272"/>
              <a:gd name="T27" fmla="*/ 2147483647 h 609"/>
              <a:gd name="T28" fmla="*/ 2147483647 w 1272"/>
              <a:gd name="T29" fmla="*/ 2147483647 h 609"/>
              <a:gd name="T30" fmla="*/ 2147483647 w 1272"/>
              <a:gd name="T31" fmla="*/ 2147483647 h 609"/>
              <a:gd name="T32" fmla="*/ 2147483647 w 1272"/>
              <a:gd name="T33" fmla="*/ 2147483647 h 609"/>
              <a:gd name="T34" fmla="*/ 2147483647 w 1272"/>
              <a:gd name="T35" fmla="*/ 2147483647 h 609"/>
              <a:gd name="T36" fmla="*/ 2147483647 w 1272"/>
              <a:gd name="T37" fmla="*/ 2147483647 h 609"/>
              <a:gd name="T38" fmla="*/ 2147483647 w 1272"/>
              <a:gd name="T39" fmla="*/ 2147483647 h 609"/>
              <a:gd name="T40" fmla="*/ 2147483647 w 1272"/>
              <a:gd name="T41" fmla="*/ 2147483647 h 609"/>
              <a:gd name="T42" fmla="*/ 2147483647 w 1272"/>
              <a:gd name="T43" fmla="*/ 2147483647 h 609"/>
              <a:gd name="T44" fmla="*/ 2147483647 w 1272"/>
              <a:gd name="T45" fmla="*/ 2147483647 h 609"/>
              <a:gd name="T46" fmla="*/ 2147483647 w 1272"/>
              <a:gd name="T47" fmla="*/ 2147483647 h 609"/>
              <a:gd name="T48" fmla="*/ 2147483647 w 1272"/>
              <a:gd name="T49" fmla="*/ 2147483647 h 609"/>
              <a:gd name="T50" fmla="*/ 2147483647 w 1272"/>
              <a:gd name="T51" fmla="*/ 2147483647 h 609"/>
              <a:gd name="T52" fmla="*/ 2147483647 w 1272"/>
              <a:gd name="T53" fmla="*/ 2147483647 h 609"/>
              <a:gd name="T54" fmla="*/ 2147483647 w 1272"/>
              <a:gd name="T55" fmla="*/ 2147483647 h 609"/>
              <a:gd name="T56" fmla="*/ 2147483647 w 1272"/>
              <a:gd name="T57" fmla="*/ 2147483647 h 609"/>
              <a:gd name="T58" fmla="*/ 2147483647 w 1272"/>
              <a:gd name="T59" fmla="*/ 2147483647 h 609"/>
              <a:gd name="T60" fmla="*/ 2147483647 w 1272"/>
              <a:gd name="T61" fmla="*/ 2147483647 h 609"/>
              <a:gd name="T62" fmla="*/ 2147483647 w 1272"/>
              <a:gd name="T63" fmla="*/ 2147483647 h 609"/>
              <a:gd name="T64" fmla="*/ 2147483647 w 1272"/>
              <a:gd name="T65" fmla="*/ 2147483647 h 609"/>
              <a:gd name="T66" fmla="*/ 2147483647 w 1272"/>
              <a:gd name="T67" fmla="*/ 2147483647 h 609"/>
              <a:gd name="T68" fmla="*/ 2147483647 w 1272"/>
              <a:gd name="T69" fmla="*/ 2147483647 h 609"/>
              <a:gd name="T70" fmla="*/ 2147483647 w 1272"/>
              <a:gd name="T71" fmla="*/ 2147483647 h 609"/>
              <a:gd name="T72" fmla="*/ 2147483647 w 1272"/>
              <a:gd name="T73" fmla="*/ 2147483647 h 609"/>
              <a:gd name="T74" fmla="*/ 2147483647 w 1272"/>
              <a:gd name="T75" fmla="*/ 2147483647 h 609"/>
              <a:gd name="T76" fmla="*/ 2147483647 w 1272"/>
              <a:gd name="T77" fmla="*/ 2147483647 h 609"/>
              <a:gd name="T78" fmla="*/ 2147483647 w 1272"/>
              <a:gd name="T79" fmla="*/ 2147483647 h 609"/>
              <a:gd name="T80" fmla="*/ 2147483647 w 1272"/>
              <a:gd name="T81" fmla="*/ 2147483647 h 609"/>
              <a:gd name="T82" fmla="*/ 2147483647 w 1272"/>
              <a:gd name="T83" fmla="*/ 2147483647 h 609"/>
              <a:gd name="T84" fmla="*/ 2147483647 w 1272"/>
              <a:gd name="T85" fmla="*/ 2147483647 h 609"/>
              <a:gd name="T86" fmla="*/ 2147483647 w 1272"/>
              <a:gd name="T87" fmla="*/ 2147483647 h 609"/>
              <a:gd name="T88" fmla="*/ 2147483647 w 1272"/>
              <a:gd name="T89" fmla="*/ 2147483647 h 609"/>
              <a:gd name="T90" fmla="*/ 2147483647 w 1272"/>
              <a:gd name="T91" fmla="*/ 2147483647 h 609"/>
              <a:gd name="T92" fmla="*/ 2147483647 w 1272"/>
              <a:gd name="T93" fmla="*/ 2147483647 h 609"/>
              <a:gd name="T94" fmla="*/ 2147483647 w 1272"/>
              <a:gd name="T95" fmla="*/ 2147483647 h 6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72"/>
              <a:gd name="T145" fmla="*/ 0 h 609"/>
              <a:gd name="T146" fmla="*/ 1272 w 1272"/>
              <a:gd name="T147" fmla="*/ 609 h 60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72" h="609">
                <a:moveTo>
                  <a:pt x="968" y="11"/>
                </a:moveTo>
                <a:lnTo>
                  <a:pt x="990" y="0"/>
                </a:lnTo>
                <a:lnTo>
                  <a:pt x="1000" y="0"/>
                </a:lnTo>
                <a:lnTo>
                  <a:pt x="1033" y="0"/>
                </a:lnTo>
                <a:lnTo>
                  <a:pt x="1044" y="0"/>
                </a:lnTo>
                <a:lnTo>
                  <a:pt x="1055" y="0"/>
                </a:lnTo>
                <a:lnTo>
                  <a:pt x="1066" y="11"/>
                </a:lnTo>
                <a:lnTo>
                  <a:pt x="1077" y="11"/>
                </a:lnTo>
                <a:lnTo>
                  <a:pt x="1098" y="22"/>
                </a:lnTo>
                <a:lnTo>
                  <a:pt x="1120" y="33"/>
                </a:lnTo>
                <a:lnTo>
                  <a:pt x="1142" y="43"/>
                </a:lnTo>
                <a:lnTo>
                  <a:pt x="1174" y="54"/>
                </a:lnTo>
                <a:lnTo>
                  <a:pt x="1196" y="76"/>
                </a:lnTo>
                <a:lnTo>
                  <a:pt x="1218" y="87"/>
                </a:lnTo>
                <a:lnTo>
                  <a:pt x="1229" y="109"/>
                </a:lnTo>
                <a:lnTo>
                  <a:pt x="1240" y="120"/>
                </a:lnTo>
                <a:lnTo>
                  <a:pt x="1250" y="131"/>
                </a:lnTo>
                <a:lnTo>
                  <a:pt x="1261" y="141"/>
                </a:lnTo>
                <a:lnTo>
                  <a:pt x="1272" y="141"/>
                </a:lnTo>
                <a:lnTo>
                  <a:pt x="1272" y="152"/>
                </a:lnTo>
                <a:lnTo>
                  <a:pt x="1272" y="163"/>
                </a:lnTo>
                <a:lnTo>
                  <a:pt x="1261" y="185"/>
                </a:lnTo>
                <a:lnTo>
                  <a:pt x="1250" y="196"/>
                </a:lnTo>
                <a:lnTo>
                  <a:pt x="1229" y="207"/>
                </a:lnTo>
                <a:lnTo>
                  <a:pt x="1218" y="218"/>
                </a:lnTo>
                <a:lnTo>
                  <a:pt x="1196" y="239"/>
                </a:lnTo>
                <a:lnTo>
                  <a:pt x="1185" y="261"/>
                </a:lnTo>
                <a:lnTo>
                  <a:pt x="1174" y="283"/>
                </a:lnTo>
                <a:lnTo>
                  <a:pt x="1153" y="305"/>
                </a:lnTo>
                <a:lnTo>
                  <a:pt x="1142" y="337"/>
                </a:lnTo>
                <a:lnTo>
                  <a:pt x="1120" y="381"/>
                </a:lnTo>
                <a:lnTo>
                  <a:pt x="1109" y="424"/>
                </a:lnTo>
                <a:lnTo>
                  <a:pt x="1087" y="468"/>
                </a:lnTo>
                <a:lnTo>
                  <a:pt x="1066" y="511"/>
                </a:lnTo>
                <a:lnTo>
                  <a:pt x="1044" y="544"/>
                </a:lnTo>
                <a:lnTo>
                  <a:pt x="1033" y="566"/>
                </a:lnTo>
                <a:lnTo>
                  <a:pt x="1011" y="588"/>
                </a:lnTo>
                <a:lnTo>
                  <a:pt x="1000" y="598"/>
                </a:lnTo>
                <a:lnTo>
                  <a:pt x="979" y="609"/>
                </a:lnTo>
                <a:lnTo>
                  <a:pt x="968" y="609"/>
                </a:lnTo>
                <a:lnTo>
                  <a:pt x="968" y="544"/>
                </a:lnTo>
                <a:lnTo>
                  <a:pt x="968" y="479"/>
                </a:lnTo>
                <a:lnTo>
                  <a:pt x="968" y="446"/>
                </a:lnTo>
                <a:lnTo>
                  <a:pt x="979" y="413"/>
                </a:lnTo>
                <a:lnTo>
                  <a:pt x="979" y="381"/>
                </a:lnTo>
                <a:lnTo>
                  <a:pt x="990" y="348"/>
                </a:lnTo>
                <a:lnTo>
                  <a:pt x="1000" y="326"/>
                </a:lnTo>
                <a:lnTo>
                  <a:pt x="1011" y="294"/>
                </a:lnTo>
                <a:lnTo>
                  <a:pt x="1011" y="272"/>
                </a:lnTo>
                <a:lnTo>
                  <a:pt x="1022" y="250"/>
                </a:lnTo>
                <a:lnTo>
                  <a:pt x="1022" y="228"/>
                </a:lnTo>
                <a:lnTo>
                  <a:pt x="1033" y="207"/>
                </a:lnTo>
                <a:lnTo>
                  <a:pt x="1033" y="196"/>
                </a:lnTo>
                <a:lnTo>
                  <a:pt x="1033" y="185"/>
                </a:lnTo>
                <a:lnTo>
                  <a:pt x="1033" y="174"/>
                </a:lnTo>
                <a:lnTo>
                  <a:pt x="1033" y="163"/>
                </a:lnTo>
                <a:lnTo>
                  <a:pt x="1022" y="141"/>
                </a:lnTo>
                <a:lnTo>
                  <a:pt x="1000" y="131"/>
                </a:lnTo>
                <a:lnTo>
                  <a:pt x="979" y="120"/>
                </a:lnTo>
                <a:lnTo>
                  <a:pt x="957" y="109"/>
                </a:lnTo>
                <a:lnTo>
                  <a:pt x="924" y="109"/>
                </a:lnTo>
                <a:lnTo>
                  <a:pt x="881" y="109"/>
                </a:lnTo>
                <a:lnTo>
                  <a:pt x="870" y="109"/>
                </a:lnTo>
                <a:lnTo>
                  <a:pt x="848" y="109"/>
                </a:lnTo>
                <a:lnTo>
                  <a:pt x="826" y="109"/>
                </a:lnTo>
                <a:lnTo>
                  <a:pt x="794" y="109"/>
                </a:lnTo>
                <a:lnTo>
                  <a:pt x="761" y="109"/>
                </a:lnTo>
                <a:lnTo>
                  <a:pt x="718" y="120"/>
                </a:lnTo>
                <a:lnTo>
                  <a:pt x="674" y="120"/>
                </a:lnTo>
                <a:lnTo>
                  <a:pt x="620" y="131"/>
                </a:lnTo>
                <a:lnTo>
                  <a:pt x="566" y="141"/>
                </a:lnTo>
                <a:lnTo>
                  <a:pt x="500" y="141"/>
                </a:lnTo>
                <a:lnTo>
                  <a:pt x="435" y="152"/>
                </a:lnTo>
                <a:lnTo>
                  <a:pt x="370" y="163"/>
                </a:lnTo>
                <a:lnTo>
                  <a:pt x="283" y="174"/>
                </a:lnTo>
                <a:lnTo>
                  <a:pt x="207" y="185"/>
                </a:lnTo>
                <a:lnTo>
                  <a:pt x="109" y="196"/>
                </a:lnTo>
                <a:lnTo>
                  <a:pt x="22" y="207"/>
                </a:lnTo>
                <a:lnTo>
                  <a:pt x="0" y="141"/>
                </a:lnTo>
                <a:lnTo>
                  <a:pt x="87" y="131"/>
                </a:lnTo>
                <a:lnTo>
                  <a:pt x="185" y="109"/>
                </a:lnTo>
                <a:lnTo>
                  <a:pt x="272" y="109"/>
                </a:lnTo>
                <a:lnTo>
                  <a:pt x="348" y="98"/>
                </a:lnTo>
                <a:lnTo>
                  <a:pt x="435" y="87"/>
                </a:lnTo>
                <a:lnTo>
                  <a:pt x="511" y="76"/>
                </a:lnTo>
                <a:lnTo>
                  <a:pt x="587" y="65"/>
                </a:lnTo>
                <a:lnTo>
                  <a:pt x="663" y="54"/>
                </a:lnTo>
                <a:lnTo>
                  <a:pt x="729" y="43"/>
                </a:lnTo>
                <a:lnTo>
                  <a:pt x="783" y="43"/>
                </a:lnTo>
                <a:lnTo>
                  <a:pt x="837" y="33"/>
                </a:lnTo>
                <a:lnTo>
                  <a:pt x="881" y="33"/>
                </a:lnTo>
                <a:lnTo>
                  <a:pt x="913" y="22"/>
                </a:lnTo>
                <a:lnTo>
                  <a:pt x="935" y="22"/>
                </a:lnTo>
                <a:lnTo>
                  <a:pt x="957" y="11"/>
                </a:lnTo>
                <a:lnTo>
                  <a:pt x="968" y="1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086" name="Freeform 46"/>
          <p:cNvSpPr>
            <a:spLocks/>
          </p:cNvSpPr>
          <p:nvPr/>
        </p:nvSpPr>
        <p:spPr bwMode="auto">
          <a:xfrm>
            <a:off x="6208714" y="3953934"/>
            <a:ext cx="503237" cy="459317"/>
          </a:xfrm>
          <a:custGeom>
            <a:avLst/>
            <a:gdLst>
              <a:gd name="T0" fmla="*/ 2147483647 w 794"/>
              <a:gd name="T1" fmla="*/ 2147483647 h 544"/>
              <a:gd name="T2" fmla="*/ 2147483647 w 794"/>
              <a:gd name="T3" fmla="*/ 2147483647 h 544"/>
              <a:gd name="T4" fmla="*/ 2147483647 w 794"/>
              <a:gd name="T5" fmla="*/ 2147483647 h 544"/>
              <a:gd name="T6" fmla="*/ 2147483647 w 794"/>
              <a:gd name="T7" fmla="*/ 2147483647 h 544"/>
              <a:gd name="T8" fmla="*/ 2147483647 w 794"/>
              <a:gd name="T9" fmla="*/ 2147483647 h 544"/>
              <a:gd name="T10" fmla="*/ 0 w 794"/>
              <a:gd name="T11" fmla="*/ 2147483647 h 544"/>
              <a:gd name="T12" fmla="*/ 2147483647 w 794"/>
              <a:gd name="T13" fmla="*/ 2147483647 h 544"/>
              <a:gd name="T14" fmla="*/ 2147483647 w 794"/>
              <a:gd name="T15" fmla="*/ 2147483647 h 544"/>
              <a:gd name="T16" fmla="*/ 2147483647 w 794"/>
              <a:gd name="T17" fmla="*/ 2147483647 h 544"/>
              <a:gd name="T18" fmla="*/ 2147483647 w 794"/>
              <a:gd name="T19" fmla="*/ 2147483647 h 544"/>
              <a:gd name="T20" fmla="*/ 2147483647 w 794"/>
              <a:gd name="T21" fmla="*/ 2147483647 h 544"/>
              <a:gd name="T22" fmla="*/ 2147483647 w 794"/>
              <a:gd name="T23" fmla="*/ 2147483647 h 544"/>
              <a:gd name="T24" fmla="*/ 2147483647 w 794"/>
              <a:gd name="T25" fmla="*/ 2147483647 h 544"/>
              <a:gd name="T26" fmla="*/ 2147483647 w 794"/>
              <a:gd name="T27" fmla="*/ 2147483647 h 544"/>
              <a:gd name="T28" fmla="*/ 2147483647 w 794"/>
              <a:gd name="T29" fmla="*/ 2147483647 h 544"/>
              <a:gd name="T30" fmla="*/ 2147483647 w 794"/>
              <a:gd name="T31" fmla="*/ 2147483647 h 544"/>
              <a:gd name="T32" fmla="*/ 2147483647 w 794"/>
              <a:gd name="T33" fmla="*/ 2147483647 h 544"/>
              <a:gd name="T34" fmla="*/ 2147483647 w 794"/>
              <a:gd name="T35" fmla="*/ 2147483647 h 544"/>
              <a:gd name="T36" fmla="*/ 2147483647 w 794"/>
              <a:gd name="T37" fmla="*/ 2147483647 h 544"/>
              <a:gd name="T38" fmla="*/ 2147483647 w 794"/>
              <a:gd name="T39" fmla="*/ 2147483647 h 544"/>
              <a:gd name="T40" fmla="*/ 2147483647 w 794"/>
              <a:gd name="T41" fmla="*/ 0 h 544"/>
              <a:gd name="T42" fmla="*/ 2147483647 w 794"/>
              <a:gd name="T43" fmla="*/ 2147483647 h 544"/>
              <a:gd name="T44" fmla="*/ 2147483647 w 794"/>
              <a:gd name="T45" fmla="*/ 2147483647 h 544"/>
              <a:gd name="T46" fmla="*/ 2147483647 w 794"/>
              <a:gd name="T47" fmla="*/ 2147483647 h 544"/>
              <a:gd name="T48" fmla="*/ 2147483647 w 794"/>
              <a:gd name="T49" fmla="*/ 2147483647 h 544"/>
              <a:gd name="T50" fmla="*/ 2147483647 w 794"/>
              <a:gd name="T51" fmla="*/ 2147483647 h 544"/>
              <a:gd name="T52" fmla="*/ 2147483647 w 794"/>
              <a:gd name="T53" fmla="*/ 2147483647 h 544"/>
              <a:gd name="T54" fmla="*/ 2147483647 w 794"/>
              <a:gd name="T55" fmla="*/ 2147483647 h 544"/>
              <a:gd name="T56" fmla="*/ 2147483647 w 794"/>
              <a:gd name="T57" fmla="*/ 2147483647 h 544"/>
              <a:gd name="T58" fmla="*/ 2147483647 w 794"/>
              <a:gd name="T59" fmla="*/ 2147483647 h 544"/>
              <a:gd name="T60" fmla="*/ 2147483647 w 794"/>
              <a:gd name="T61" fmla="*/ 2147483647 h 544"/>
              <a:gd name="T62" fmla="*/ 2147483647 w 794"/>
              <a:gd name="T63" fmla="*/ 2147483647 h 54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94"/>
              <a:gd name="T97" fmla="*/ 0 h 544"/>
              <a:gd name="T98" fmla="*/ 794 w 794"/>
              <a:gd name="T99" fmla="*/ 544 h 54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94" h="544">
                <a:moveTo>
                  <a:pt x="598" y="305"/>
                </a:moveTo>
                <a:lnTo>
                  <a:pt x="501" y="359"/>
                </a:lnTo>
                <a:lnTo>
                  <a:pt x="414" y="403"/>
                </a:lnTo>
                <a:lnTo>
                  <a:pt x="207" y="490"/>
                </a:lnTo>
                <a:lnTo>
                  <a:pt x="164" y="512"/>
                </a:lnTo>
                <a:lnTo>
                  <a:pt x="120" y="522"/>
                </a:lnTo>
                <a:lnTo>
                  <a:pt x="77" y="533"/>
                </a:lnTo>
                <a:lnTo>
                  <a:pt x="55" y="544"/>
                </a:lnTo>
                <a:lnTo>
                  <a:pt x="33" y="544"/>
                </a:lnTo>
                <a:lnTo>
                  <a:pt x="11" y="544"/>
                </a:lnTo>
                <a:lnTo>
                  <a:pt x="0" y="544"/>
                </a:lnTo>
                <a:lnTo>
                  <a:pt x="0" y="533"/>
                </a:lnTo>
                <a:lnTo>
                  <a:pt x="11" y="522"/>
                </a:lnTo>
                <a:lnTo>
                  <a:pt x="22" y="501"/>
                </a:lnTo>
                <a:lnTo>
                  <a:pt x="44" y="490"/>
                </a:lnTo>
                <a:lnTo>
                  <a:pt x="66" y="468"/>
                </a:lnTo>
                <a:lnTo>
                  <a:pt x="109" y="446"/>
                </a:lnTo>
                <a:lnTo>
                  <a:pt x="153" y="425"/>
                </a:lnTo>
                <a:lnTo>
                  <a:pt x="196" y="403"/>
                </a:lnTo>
                <a:lnTo>
                  <a:pt x="251" y="370"/>
                </a:lnTo>
                <a:lnTo>
                  <a:pt x="294" y="337"/>
                </a:lnTo>
                <a:lnTo>
                  <a:pt x="338" y="305"/>
                </a:lnTo>
                <a:lnTo>
                  <a:pt x="381" y="283"/>
                </a:lnTo>
                <a:lnTo>
                  <a:pt x="414" y="261"/>
                </a:lnTo>
                <a:lnTo>
                  <a:pt x="435" y="229"/>
                </a:lnTo>
                <a:lnTo>
                  <a:pt x="468" y="207"/>
                </a:lnTo>
                <a:lnTo>
                  <a:pt x="490" y="185"/>
                </a:lnTo>
                <a:lnTo>
                  <a:pt x="511" y="163"/>
                </a:lnTo>
                <a:lnTo>
                  <a:pt x="522" y="142"/>
                </a:lnTo>
                <a:lnTo>
                  <a:pt x="533" y="131"/>
                </a:lnTo>
                <a:lnTo>
                  <a:pt x="544" y="109"/>
                </a:lnTo>
                <a:lnTo>
                  <a:pt x="555" y="98"/>
                </a:lnTo>
                <a:lnTo>
                  <a:pt x="555" y="87"/>
                </a:lnTo>
                <a:lnTo>
                  <a:pt x="555" y="76"/>
                </a:lnTo>
                <a:lnTo>
                  <a:pt x="555" y="65"/>
                </a:lnTo>
                <a:lnTo>
                  <a:pt x="544" y="55"/>
                </a:lnTo>
                <a:lnTo>
                  <a:pt x="544" y="33"/>
                </a:lnTo>
                <a:lnTo>
                  <a:pt x="555" y="22"/>
                </a:lnTo>
                <a:lnTo>
                  <a:pt x="566" y="11"/>
                </a:lnTo>
                <a:lnTo>
                  <a:pt x="566" y="0"/>
                </a:lnTo>
                <a:lnTo>
                  <a:pt x="577" y="0"/>
                </a:lnTo>
                <a:lnTo>
                  <a:pt x="588" y="0"/>
                </a:lnTo>
                <a:lnTo>
                  <a:pt x="609" y="11"/>
                </a:lnTo>
                <a:lnTo>
                  <a:pt x="620" y="11"/>
                </a:lnTo>
                <a:lnTo>
                  <a:pt x="642" y="22"/>
                </a:lnTo>
                <a:lnTo>
                  <a:pt x="664" y="22"/>
                </a:lnTo>
                <a:lnTo>
                  <a:pt x="685" y="33"/>
                </a:lnTo>
                <a:lnTo>
                  <a:pt x="707" y="44"/>
                </a:lnTo>
                <a:lnTo>
                  <a:pt x="729" y="55"/>
                </a:lnTo>
                <a:lnTo>
                  <a:pt x="751" y="65"/>
                </a:lnTo>
                <a:lnTo>
                  <a:pt x="762" y="76"/>
                </a:lnTo>
                <a:lnTo>
                  <a:pt x="772" y="87"/>
                </a:lnTo>
                <a:lnTo>
                  <a:pt x="783" y="98"/>
                </a:lnTo>
                <a:lnTo>
                  <a:pt x="794" y="109"/>
                </a:lnTo>
                <a:lnTo>
                  <a:pt x="794" y="131"/>
                </a:lnTo>
                <a:lnTo>
                  <a:pt x="794" y="142"/>
                </a:lnTo>
                <a:lnTo>
                  <a:pt x="783" y="152"/>
                </a:lnTo>
                <a:lnTo>
                  <a:pt x="772" y="174"/>
                </a:lnTo>
                <a:lnTo>
                  <a:pt x="751" y="196"/>
                </a:lnTo>
                <a:lnTo>
                  <a:pt x="718" y="218"/>
                </a:lnTo>
                <a:lnTo>
                  <a:pt x="685" y="250"/>
                </a:lnTo>
                <a:lnTo>
                  <a:pt x="642" y="272"/>
                </a:lnTo>
                <a:lnTo>
                  <a:pt x="598" y="30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087" name="Freeform 47"/>
          <p:cNvSpPr>
            <a:spLocks/>
          </p:cNvSpPr>
          <p:nvPr/>
        </p:nvSpPr>
        <p:spPr bwMode="auto">
          <a:xfrm>
            <a:off x="6616701" y="3014133"/>
            <a:ext cx="358775" cy="110067"/>
          </a:xfrm>
          <a:custGeom>
            <a:avLst/>
            <a:gdLst>
              <a:gd name="T0" fmla="*/ 2147483647 w 565"/>
              <a:gd name="T1" fmla="*/ 2147483647 h 131"/>
              <a:gd name="T2" fmla="*/ 2147483647 w 565"/>
              <a:gd name="T3" fmla="*/ 2147483647 h 131"/>
              <a:gd name="T4" fmla="*/ 2147483647 w 565"/>
              <a:gd name="T5" fmla="*/ 2147483647 h 131"/>
              <a:gd name="T6" fmla="*/ 0 w 565"/>
              <a:gd name="T7" fmla="*/ 2147483647 h 131"/>
              <a:gd name="T8" fmla="*/ 0 w 565"/>
              <a:gd name="T9" fmla="*/ 2147483647 h 131"/>
              <a:gd name="T10" fmla="*/ 0 w 565"/>
              <a:gd name="T11" fmla="*/ 2147483647 h 131"/>
              <a:gd name="T12" fmla="*/ 0 w 565"/>
              <a:gd name="T13" fmla="*/ 2147483647 h 131"/>
              <a:gd name="T14" fmla="*/ 2147483647 w 565"/>
              <a:gd name="T15" fmla="*/ 2147483647 h 131"/>
              <a:gd name="T16" fmla="*/ 2147483647 w 565"/>
              <a:gd name="T17" fmla="*/ 2147483647 h 131"/>
              <a:gd name="T18" fmla="*/ 2147483647 w 565"/>
              <a:gd name="T19" fmla="*/ 2147483647 h 131"/>
              <a:gd name="T20" fmla="*/ 2147483647 w 565"/>
              <a:gd name="T21" fmla="*/ 2147483647 h 131"/>
              <a:gd name="T22" fmla="*/ 2147483647 w 565"/>
              <a:gd name="T23" fmla="*/ 2147483647 h 131"/>
              <a:gd name="T24" fmla="*/ 2147483647 w 565"/>
              <a:gd name="T25" fmla="*/ 2147483647 h 131"/>
              <a:gd name="T26" fmla="*/ 2147483647 w 565"/>
              <a:gd name="T27" fmla="*/ 2147483647 h 131"/>
              <a:gd name="T28" fmla="*/ 2147483647 w 565"/>
              <a:gd name="T29" fmla="*/ 2147483647 h 131"/>
              <a:gd name="T30" fmla="*/ 2147483647 w 565"/>
              <a:gd name="T31" fmla="*/ 2147483647 h 131"/>
              <a:gd name="T32" fmla="*/ 2147483647 w 565"/>
              <a:gd name="T33" fmla="*/ 2147483647 h 131"/>
              <a:gd name="T34" fmla="*/ 2147483647 w 565"/>
              <a:gd name="T35" fmla="*/ 2147483647 h 131"/>
              <a:gd name="T36" fmla="*/ 2147483647 w 565"/>
              <a:gd name="T37" fmla="*/ 2147483647 h 131"/>
              <a:gd name="T38" fmla="*/ 2147483647 w 565"/>
              <a:gd name="T39" fmla="*/ 0 h 131"/>
              <a:gd name="T40" fmla="*/ 2147483647 w 565"/>
              <a:gd name="T41" fmla="*/ 0 h 131"/>
              <a:gd name="T42" fmla="*/ 2147483647 w 565"/>
              <a:gd name="T43" fmla="*/ 0 h 131"/>
              <a:gd name="T44" fmla="*/ 2147483647 w 565"/>
              <a:gd name="T45" fmla="*/ 0 h 131"/>
              <a:gd name="T46" fmla="*/ 2147483647 w 565"/>
              <a:gd name="T47" fmla="*/ 0 h 131"/>
              <a:gd name="T48" fmla="*/ 2147483647 w 565"/>
              <a:gd name="T49" fmla="*/ 0 h 131"/>
              <a:gd name="T50" fmla="*/ 2147483647 w 565"/>
              <a:gd name="T51" fmla="*/ 0 h 131"/>
              <a:gd name="T52" fmla="*/ 2147483647 w 565"/>
              <a:gd name="T53" fmla="*/ 2147483647 h 131"/>
              <a:gd name="T54" fmla="*/ 2147483647 w 565"/>
              <a:gd name="T55" fmla="*/ 2147483647 h 131"/>
              <a:gd name="T56" fmla="*/ 2147483647 w 565"/>
              <a:gd name="T57" fmla="*/ 2147483647 h 131"/>
              <a:gd name="T58" fmla="*/ 2147483647 w 565"/>
              <a:gd name="T59" fmla="*/ 2147483647 h 131"/>
              <a:gd name="T60" fmla="*/ 2147483647 w 565"/>
              <a:gd name="T61" fmla="*/ 2147483647 h 131"/>
              <a:gd name="T62" fmla="*/ 2147483647 w 565"/>
              <a:gd name="T63" fmla="*/ 2147483647 h 131"/>
              <a:gd name="T64" fmla="*/ 2147483647 w 565"/>
              <a:gd name="T65" fmla="*/ 2147483647 h 131"/>
              <a:gd name="T66" fmla="*/ 2147483647 w 565"/>
              <a:gd name="T67" fmla="*/ 2147483647 h 131"/>
              <a:gd name="T68" fmla="*/ 2147483647 w 565"/>
              <a:gd name="T69" fmla="*/ 2147483647 h 131"/>
              <a:gd name="T70" fmla="*/ 2147483647 w 565"/>
              <a:gd name="T71" fmla="*/ 2147483647 h 131"/>
              <a:gd name="T72" fmla="*/ 2147483647 w 565"/>
              <a:gd name="T73" fmla="*/ 2147483647 h 131"/>
              <a:gd name="T74" fmla="*/ 2147483647 w 565"/>
              <a:gd name="T75" fmla="*/ 2147483647 h 131"/>
              <a:gd name="T76" fmla="*/ 2147483647 w 565"/>
              <a:gd name="T77" fmla="*/ 2147483647 h 131"/>
              <a:gd name="T78" fmla="*/ 2147483647 w 565"/>
              <a:gd name="T79" fmla="*/ 2147483647 h 131"/>
              <a:gd name="T80" fmla="*/ 2147483647 w 565"/>
              <a:gd name="T81" fmla="*/ 2147483647 h 131"/>
              <a:gd name="T82" fmla="*/ 2147483647 w 565"/>
              <a:gd name="T83" fmla="*/ 2147483647 h 131"/>
              <a:gd name="T84" fmla="*/ 2147483647 w 565"/>
              <a:gd name="T85" fmla="*/ 2147483647 h 131"/>
              <a:gd name="T86" fmla="*/ 2147483647 w 565"/>
              <a:gd name="T87" fmla="*/ 2147483647 h 131"/>
              <a:gd name="T88" fmla="*/ 2147483647 w 565"/>
              <a:gd name="T89" fmla="*/ 2147483647 h 131"/>
              <a:gd name="T90" fmla="*/ 2147483647 w 565"/>
              <a:gd name="T91" fmla="*/ 2147483647 h 131"/>
              <a:gd name="T92" fmla="*/ 2147483647 w 565"/>
              <a:gd name="T93" fmla="*/ 2147483647 h 131"/>
              <a:gd name="T94" fmla="*/ 2147483647 w 565"/>
              <a:gd name="T95" fmla="*/ 2147483647 h 131"/>
              <a:gd name="T96" fmla="*/ 2147483647 w 565"/>
              <a:gd name="T97" fmla="*/ 2147483647 h 131"/>
              <a:gd name="T98" fmla="*/ 2147483647 w 565"/>
              <a:gd name="T99" fmla="*/ 2147483647 h 131"/>
              <a:gd name="T100" fmla="*/ 2147483647 w 565"/>
              <a:gd name="T101" fmla="*/ 2147483647 h 131"/>
              <a:gd name="T102" fmla="*/ 2147483647 w 565"/>
              <a:gd name="T103" fmla="*/ 2147483647 h 13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65"/>
              <a:gd name="T157" fmla="*/ 0 h 131"/>
              <a:gd name="T158" fmla="*/ 565 w 565"/>
              <a:gd name="T159" fmla="*/ 131 h 13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65" h="131">
                <a:moveTo>
                  <a:pt x="43" y="131"/>
                </a:moveTo>
                <a:lnTo>
                  <a:pt x="33" y="120"/>
                </a:lnTo>
                <a:lnTo>
                  <a:pt x="22" y="109"/>
                </a:lnTo>
                <a:lnTo>
                  <a:pt x="0" y="87"/>
                </a:lnTo>
                <a:lnTo>
                  <a:pt x="0" y="76"/>
                </a:lnTo>
                <a:lnTo>
                  <a:pt x="0" y="65"/>
                </a:lnTo>
                <a:lnTo>
                  <a:pt x="11" y="55"/>
                </a:lnTo>
                <a:lnTo>
                  <a:pt x="22" y="55"/>
                </a:lnTo>
                <a:lnTo>
                  <a:pt x="33" y="55"/>
                </a:lnTo>
                <a:lnTo>
                  <a:pt x="43" y="55"/>
                </a:lnTo>
                <a:lnTo>
                  <a:pt x="65" y="44"/>
                </a:lnTo>
                <a:lnTo>
                  <a:pt x="98" y="44"/>
                </a:lnTo>
                <a:lnTo>
                  <a:pt x="130" y="33"/>
                </a:lnTo>
                <a:lnTo>
                  <a:pt x="163" y="33"/>
                </a:lnTo>
                <a:lnTo>
                  <a:pt x="196" y="22"/>
                </a:lnTo>
                <a:lnTo>
                  <a:pt x="239" y="11"/>
                </a:lnTo>
                <a:lnTo>
                  <a:pt x="283" y="11"/>
                </a:lnTo>
                <a:lnTo>
                  <a:pt x="315" y="11"/>
                </a:lnTo>
                <a:lnTo>
                  <a:pt x="337" y="0"/>
                </a:lnTo>
                <a:lnTo>
                  <a:pt x="370" y="0"/>
                </a:lnTo>
                <a:lnTo>
                  <a:pt x="391" y="0"/>
                </a:lnTo>
                <a:lnTo>
                  <a:pt x="413" y="0"/>
                </a:lnTo>
                <a:lnTo>
                  <a:pt x="424" y="0"/>
                </a:lnTo>
                <a:lnTo>
                  <a:pt x="467" y="0"/>
                </a:lnTo>
                <a:lnTo>
                  <a:pt x="500" y="0"/>
                </a:lnTo>
                <a:lnTo>
                  <a:pt x="522" y="11"/>
                </a:lnTo>
                <a:lnTo>
                  <a:pt x="543" y="22"/>
                </a:lnTo>
                <a:lnTo>
                  <a:pt x="554" y="22"/>
                </a:lnTo>
                <a:lnTo>
                  <a:pt x="565" y="33"/>
                </a:lnTo>
                <a:lnTo>
                  <a:pt x="565" y="44"/>
                </a:lnTo>
                <a:lnTo>
                  <a:pt x="565" y="55"/>
                </a:lnTo>
                <a:lnTo>
                  <a:pt x="554" y="65"/>
                </a:lnTo>
                <a:lnTo>
                  <a:pt x="543" y="76"/>
                </a:lnTo>
                <a:lnTo>
                  <a:pt x="522" y="87"/>
                </a:lnTo>
                <a:lnTo>
                  <a:pt x="489" y="87"/>
                </a:lnTo>
                <a:lnTo>
                  <a:pt x="457" y="87"/>
                </a:lnTo>
                <a:lnTo>
                  <a:pt x="413" y="87"/>
                </a:lnTo>
                <a:lnTo>
                  <a:pt x="359" y="98"/>
                </a:lnTo>
                <a:lnTo>
                  <a:pt x="293" y="109"/>
                </a:lnTo>
                <a:lnTo>
                  <a:pt x="239" y="109"/>
                </a:lnTo>
                <a:lnTo>
                  <a:pt x="196" y="120"/>
                </a:lnTo>
                <a:lnTo>
                  <a:pt x="163" y="120"/>
                </a:lnTo>
                <a:lnTo>
                  <a:pt x="141" y="131"/>
                </a:lnTo>
                <a:lnTo>
                  <a:pt x="120" y="131"/>
                </a:lnTo>
                <a:lnTo>
                  <a:pt x="98" y="131"/>
                </a:lnTo>
                <a:lnTo>
                  <a:pt x="76" y="131"/>
                </a:lnTo>
                <a:lnTo>
                  <a:pt x="54" y="131"/>
                </a:lnTo>
                <a:lnTo>
                  <a:pt x="43" y="13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088" name="Freeform 48"/>
          <p:cNvSpPr>
            <a:spLocks/>
          </p:cNvSpPr>
          <p:nvPr/>
        </p:nvSpPr>
        <p:spPr bwMode="auto">
          <a:xfrm>
            <a:off x="6746875" y="2885017"/>
            <a:ext cx="82550" cy="395816"/>
          </a:xfrm>
          <a:custGeom>
            <a:avLst/>
            <a:gdLst>
              <a:gd name="T0" fmla="*/ 0 w 131"/>
              <a:gd name="T1" fmla="*/ 0 h 468"/>
              <a:gd name="T2" fmla="*/ 2147483647 w 131"/>
              <a:gd name="T3" fmla="*/ 0 h 468"/>
              <a:gd name="T4" fmla="*/ 2147483647 w 131"/>
              <a:gd name="T5" fmla="*/ 0 h 468"/>
              <a:gd name="T6" fmla="*/ 2147483647 w 131"/>
              <a:gd name="T7" fmla="*/ 2147483647 h 468"/>
              <a:gd name="T8" fmla="*/ 2147483647 w 131"/>
              <a:gd name="T9" fmla="*/ 2147483647 h 468"/>
              <a:gd name="T10" fmla="*/ 2147483647 w 131"/>
              <a:gd name="T11" fmla="*/ 2147483647 h 468"/>
              <a:gd name="T12" fmla="*/ 2147483647 w 131"/>
              <a:gd name="T13" fmla="*/ 2147483647 h 468"/>
              <a:gd name="T14" fmla="*/ 2147483647 w 131"/>
              <a:gd name="T15" fmla="*/ 2147483647 h 468"/>
              <a:gd name="T16" fmla="*/ 2147483647 w 131"/>
              <a:gd name="T17" fmla="*/ 2147483647 h 468"/>
              <a:gd name="T18" fmla="*/ 2147483647 w 131"/>
              <a:gd name="T19" fmla="*/ 2147483647 h 468"/>
              <a:gd name="T20" fmla="*/ 2147483647 w 131"/>
              <a:gd name="T21" fmla="*/ 2147483647 h 468"/>
              <a:gd name="T22" fmla="*/ 2147483647 w 131"/>
              <a:gd name="T23" fmla="*/ 2147483647 h 468"/>
              <a:gd name="T24" fmla="*/ 2147483647 w 131"/>
              <a:gd name="T25" fmla="*/ 2147483647 h 468"/>
              <a:gd name="T26" fmla="*/ 2147483647 w 131"/>
              <a:gd name="T27" fmla="*/ 2147483647 h 468"/>
              <a:gd name="T28" fmla="*/ 2147483647 w 131"/>
              <a:gd name="T29" fmla="*/ 2147483647 h 468"/>
              <a:gd name="T30" fmla="*/ 2147483647 w 131"/>
              <a:gd name="T31" fmla="*/ 2147483647 h 468"/>
              <a:gd name="T32" fmla="*/ 2147483647 w 131"/>
              <a:gd name="T33" fmla="*/ 2147483647 h 468"/>
              <a:gd name="T34" fmla="*/ 2147483647 w 131"/>
              <a:gd name="T35" fmla="*/ 2147483647 h 468"/>
              <a:gd name="T36" fmla="*/ 0 w 131"/>
              <a:gd name="T37" fmla="*/ 2147483647 h 468"/>
              <a:gd name="T38" fmla="*/ 0 w 131"/>
              <a:gd name="T39" fmla="*/ 0 h 468"/>
              <a:gd name="T40" fmla="*/ 0 w 131"/>
              <a:gd name="T41" fmla="*/ 0 h 46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1"/>
              <a:gd name="T64" fmla="*/ 0 h 468"/>
              <a:gd name="T65" fmla="*/ 131 w 131"/>
              <a:gd name="T66" fmla="*/ 468 h 46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1" h="468">
                <a:moveTo>
                  <a:pt x="0" y="0"/>
                </a:moveTo>
                <a:lnTo>
                  <a:pt x="131" y="0"/>
                </a:lnTo>
                <a:lnTo>
                  <a:pt x="131" y="11"/>
                </a:lnTo>
                <a:lnTo>
                  <a:pt x="131" y="32"/>
                </a:lnTo>
                <a:lnTo>
                  <a:pt x="120" y="43"/>
                </a:lnTo>
                <a:lnTo>
                  <a:pt x="120" y="65"/>
                </a:lnTo>
                <a:lnTo>
                  <a:pt x="120" y="87"/>
                </a:lnTo>
                <a:lnTo>
                  <a:pt x="120" y="109"/>
                </a:lnTo>
                <a:lnTo>
                  <a:pt x="120" y="141"/>
                </a:lnTo>
                <a:lnTo>
                  <a:pt x="120" y="174"/>
                </a:lnTo>
                <a:lnTo>
                  <a:pt x="109" y="207"/>
                </a:lnTo>
                <a:lnTo>
                  <a:pt x="109" y="239"/>
                </a:lnTo>
                <a:lnTo>
                  <a:pt x="109" y="283"/>
                </a:lnTo>
                <a:lnTo>
                  <a:pt x="109" y="326"/>
                </a:lnTo>
                <a:lnTo>
                  <a:pt x="98" y="370"/>
                </a:lnTo>
                <a:lnTo>
                  <a:pt x="98" y="413"/>
                </a:lnTo>
                <a:lnTo>
                  <a:pt x="98" y="468"/>
                </a:lnTo>
                <a:lnTo>
                  <a:pt x="0" y="468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089" name="Freeform 49"/>
          <p:cNvSpPr>
            <a:spLocks/>
          </p:cNvSpPr>
          <p:nvPr/>
        </p:nvSpPr>
        <p:spPr bwMode="auto">
          <a:xfrm>
            <a:off x="6353176" y="3429000"/>
            <a:ext cx="919163" cy="228600"/>
          </a:xfrm>
          <a:custGeom>
            <a:avLst/>
            <a:gdLst>
              <a:gd name="T0" fmla="*/ 2147483647 w 1446"/>
              <a:gd name="T1" fmla="*/ 2147483647 h 272"/>
              <a:gd name="T2" fmla="*/ 2147483647 w 1446"/>
              <a:gd name="T3" fmla="*/ 2147483647 h 272"/>
              <a:gd name="T4" fmla="*/ 2147483647 w 1446"/>
              <a:gd name="T5" fmla="*/ 2147483647 h 272"/>
              <a:gd name="T6" fmla="*/ 2147483647 w 1446"/>
              <a:gd name="T7" fmla="*/ 0 h 272"/>
              <a:gd name="T8" fmla="*/ 2147483647 w 1446"/>
              <a:gd name="T9" fmla="*/ 2147483647 h 272"/>
              <a:gd name="T10" fmla="*/ 2147483647 w 1446"/>
              <a:gd name="T11" fmla="*/ 2147483647 h 272"/>
              <a:gd name="T12" fmla="*/ 2147483647 w 1446"/>
              <a:gd name="T13" fmla="*/ 2147483647 h 272"/>
              <a:gd name="T14" fmla="*/ 2147483647 w 1446"/>
              <a:gd name="T15" fmla="*/ 2147483647 h 272"/>
              <a:gd name="T16" fmla="*/ 2147483647 w 1446"/>
              <a:gd name="T17" fmla="*/ 2147483647 h 272"/>
              <a:gd name="T18" fmla="*/ 2147483647 w 1446"/>
              <a:gd name="T19" fmla="*/ 2147483647 h 272"/>
              <a:gd name="T20" fmla="*/ 2147483647 w 1446"/>
              <a:gd name="T21" fmla="*/ 2147483647 h 272"/>
              <a:gd name="T22" fmla="*/ 2147483647 w 1446"/>
              <a:gd name="T23" fmla="*/ 2147483647 h 272"/>
              <a:gd name="T24" fmla="*/ 2147483647 w 1446"/>
              <a:gd name="T25" fmla="*/ 2147483647 h 272"/>
              <a:gd name="T26" fmla="*/ 2147483647 w 1446"/>
              <a:gd name="T27" fmla="*/ 2147483647 h 272"/>
              <a:gd name="T28" fmla="*/ 2147483647 w 1446"/>
              <a:gd name="T29" fmla="*/ 2147483647 h 272"/>
              <a:gd name="T30" fmla="*/ 2147483647 w 1446"/>
              <a:gd name="T31" fmla="*/ 2147483647 h 272"/>
              <a:gd name="T32" fmla="*/ 2147483647 w 1446"/>
              <a:gd name="T33" fmla="*/ 2147483647 h 272"/>
              <a:gd name="T34" fmla="*/ 2147483647 w 1446"/>
              <a:gd name="T35" fmla="*/ 2147483647 h 272"/>
              <a:gd name="T36" fmla="*/ 2147483647 w 1446"/>
              <a:gd name="T37" fmla="*/ 2147483647 h 272"/>
              <a:gd name="T38" fmla="*/ 2147483647 w 1446"/>
              <a:gd name="T39" fmla="*/ 2147483647 h 272"/>
              <a:gd name="T40" fmla="*/ 2147483647 w 1446"/>
              <a:gd name="T41" fmla="*/ 2147483647 h 272"/>
              <a:gd name="T42" fmla="*/ 2147483647 w 1446"/>
              <a:gd name="T43" fmla="*/ 2147483647 h 272"/>
              <a:gd name="T44" fmla="*/ 2147483647 w 1446"/>
              <a:gd name="T45" fmla="*/ 2147483647 h 272"/>
              <a:gd name="T46" fmla="*/ 2147483647 w 1446"/>
              <a:gd name="T47" fmla="*/ 2147483647 h 272"/>
              <a:gd name="T48" fmla="*/ 2147483647 w 1446"/>
              <a:gd name="T49" fmla="*/ 2147483647 h 272"/>
              <a:gd name="T50" fmla="*/ 2147483647 w 1446"/>
              <a:gd name="T51" fmla="*/ 2147483647 h 272"/>
              <a:gd name="T52" fmla="*/ 2147483647 w 1446"/>
              <a:gd name="T53" fmla="*/ 2147483647 h 272"/>
              <a:gd name="T54" fmla="*/ 2147483647 w 1446"/>
              <a:gd name="T55" fmla="*/ 2147483647 h 272"/>
              <a:gd name="T56" fmla="*/ 2147483647 w 1446"/>
              <a:gd name="T57" fmla="*/ 2147483647 h 272"/>
              <a:gd name="T58" fmla="*/ 2147483647 w 1446"/>
              <a:gd name="T59" fmla="*/ 2147483647 h 272"/>
              <a:gd name="T60" fmla="*/ 2147483647 w 1446"/>
              <a:gd name="T61" fmla="*/ 2147483647 h 272"/>
              <a:gd name="T62" fmla="*/ 2147483647 w 1446"/>
              <a:gd name="T63" fmla="*/ 2147483647 h 272"/>
              <a:gd name="T64" fmla="*/ 2147483647 w 1446"/>
              <a:gd name="T65" fmla="*/ 2147483647 h 2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46"/>
              <a:gd name="T100" fmla="*/ 0 h 272"/>
              <a:gd name="T101" fmla="*/ 1446 w 1446"/>
              <a:gd name="T102" fmla="*/ 272 h 2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46" h="272">
                <a:moveTo>
                  <a:pt x="967" y="54"/>
                </a:moveTo>
                <a:lnTo>
                  <a:pt x="1033" y="32"/>
                </a:lnTo>
                <a:lnTo>
                  <a:pt x="1098" y="22"/>
                </a:lnTo>
                <a:lnTo>
                  <a:pt x="1152" y="22"/>
                </a:lnTo>
                <a:lnTo>
                  <a:pt x="1196" y="11"/>
                </a:lnTo>
                <a:lnTo>
                  <a:pt x="1228" y="11"/>
                </a:lnTo>
                <a:lnTo>
                  <a:pt x="1261" y="0"/>
                </a:lnTo>
                <a:lnTo>
                  <a:pt x="1294" y="0"/>
                </a:lnTo>
                <a:lnTo>
                  <a:pt x="1315" y="0"/>
                </a:lnTo>
                <a:lnTo>
                  <a:pt x="1337" y="11"/>
                </a:lnTo>
                <a:lnTo>
                  <a:pt x="1359" y="22"/>
                </a:lnTo>
                <a:lnTo>
                  <a:pt x="1391" y="43"/>
                </a:lnTo>
                <a:lnTo>
                  <a:pt x="1402" y="54"/>
                </a:lnTo>
                <a:lnTo>
                  <a:pt x="1413" y="65"/>
                </a:lnTo>
                <a:lnTo>
                  <a:pt x="1435" y="87"/>
                </a:lnTo>
                <a:lnTo>
                  <a:pt x="1446" y="98"/>
                </a:lnTo>
                <a:lnTo>
                  <a:pt x="1446" y="109"/>
                </a:lnTo>
                <a:lnTo>
                  <a:pt x="1446" y="120"/>
                </a:lnTo>
                <a:lnTo>
                  <a:pt x="1435" y="130"/>
                </a:lnTo>
                <a:lnTo>
                  <a:pt x="1424" y="130"/>
                </a:lnTo>
                <a:lnTo>
                  <a:pt x="1402" y="130"/>
                </a:lnTo>
                <a:lnTo>
                  <a:pt x="1370" y="141"/>
                </a:lnTo>
                <a:lnTo>
                  <a:pt x="1337" y="141"/>
                </a:lnTo>
                <a:lnTo>
                  <a:pt x="1294" y="141"/>
                </a:lnTo>
                <a:lnTo>
                  <a:pt x="1250" y="141"/>
                </a:lnTo>
                <a:lnTo>
                  <a:pt x="1196" y="141"/>
                </a:lnTo>
                <a:lnTo>
                  <a:pt x="1141" y="141"/>
                </a:lnTo>
                <a:lnTo>
                  <a:pt x="1076" y="152"/>
                </a:lnTo>
                <a:lnTo>
                  <a:pt x="1011" y="152"/>
                </a:lnTo>
                <a:lnTo>
                  <a:pt x="924" y="163"/>
                </a:lnTo>
                <a:lnTo>
                  <a:pt x="848" y="174"/>
                </a:lnTo>
                <a:lnTo>
                  <a:pt x="750" y="174"/>
                </a:lnTo>
                <a:lnTo>
                  <a:pt x="663" y="196"/>
                </a:lnTo>
                <a:lnTo>
                  <a:pt x="554" y="207"/>
                </a:lnTo>
                <a:lnTo>
                  <a:pt x="511" y="217"/>
                </a:lnTo>
                <a:lnTo>
                  <a:pt x="456" y="217"/>
                </a:lnTo>
                <a:lnTo>
                  <a:pt x="413" y="228"/>
                </a:lnTo>
                <a:lnTo>
                  <a:pt x="369" y="239"/>
                </a:lnTo>
                <a:lnTo>
                  <a:pt x="337" y="239"/>
                </a:lnTo>
                <a:lnTo>
                  <a:pt x="304" y="250"/>
                </a:lnTo>
                <a:lnTo>
                  <a:pt x="272" y="250"/>
                </a:lnTo>
                <a:lnTo>
                  <a:pt x="239" y="261"/>
                </a:lnTo>
                <a:lnTo>
                  <a:pt x="206" y="261"/>
                </a:lnTo>
                <a:lnTo>
                  <a:pt x="185" y="261"/>
                </a:lnTo>
                <a:lnTo>
                  <a:pt x="163" y="272"/>
                </a:lnTo>
                <a:lnTo>
                  <a:pt x="152" y="272"/>
                </a:lnTo>
                <a:lnTo>
                  <a:pt x="141" y="272"/>
                </a:lnTo>
                <a:lnTo>
                  <a:pt x="130" y="272"/>
                </a:lnTo>
                <a:lnTo>
                  <a:pt x="119" y="272"/>
                </a:lnTo>
                <a:lnTo>
                  <a:pt x="98" y="272"/>
                </a:lnTo>
                <a:lnTo>
                  <a:pt x="76" y="261"/>
                </a:lnTo>
                <a:lnTo>
                  <a:pt x="43" y="239"/>
                </a:lnTo>
                <a:lnTo>
                  <a:pt x="22" y="217"/>
                </a:lnTo>
                <a:lnTo>
                  <a:pt x="0" y="207"/>
                </a:lnTo>
                <a:lnTo>
                  <a:pt x="43" y="196"/>
                </a:lnTo>
                <a:lnTo>
                  <a:pt x="87" y="185"/>
                </a:lnTo>
                <a:lnTo>
                  <a:pt x="130" y="174"/>
                </a:lnTo>
                <a:lnTo>
                  <a:pt x="185" y="163"/>
                </a:lnTo>
                <a:lnTo>
                  <a:pt x="239" y="152"/>
                </a:lnTo>
                <a:lnTo>
                  <a:pt x="293" y="141"/>
                </a:lnTo>
                <a:lnTo>
                  <a:pt x="359" y="130"/>
                </a:lnTo>
                <a:lnTo>
                  <a:pt x="424" y="120"/>
                </a:lnTo>
                <a:lnTo>
                  <a:pt x="565" y="98"/>
                </a:lnTo>
                <a:lnTo>
                  <a:pt x="696" y="87"/>
                </a:lnTo>
                <a:lnTo>
                  <a:pt x="967" y="5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091" name="Freeform 51"/>
          <p:cNvSpPr>
            <a:spLocks/>
          </p:cNvSpPr>
          <p:nvPr/>
        </p:nvSpPr>
        <p:spPr bwMode="auto">
          <a:xfrm>
            <a:off x="6540501" y="3399368"/>
            <a:ext cx="123825" cy="461433"/>
          </a:xfrm>
          <a:custGeom>
            <a:avLst/>
            <a:gdLst>
              <a:gd name="T0" fmla="*/ 2147483647 w 196"/>
              <a:gd name="T1" fmla="*/ 2147483647 h 544"/>
              <a:gd name="T2" fmla="*/ 2147483647 w 196"/>
              <a:gd name="T3" fmla="*/ 2147483647 h 544"/>
              <a:gd name="T4" fmla="*/ 2147483647 w 196"/>
              <a:gd name="T5" fmla="*/ 2147483647 h 544"/>
              <a:gd name="T6" fmla="*/ 2147483647 w 196"/>
              <a:gd name="T7" fmla="*/ 2147483647 h 544"/>
              <a:gd name="T8" fmla="*/ 2147483647 w 196"/>
              <a:gd name="T9" fmla="*/ 2147483647 h 544"/>
              <a:gd name="T10" fmla="*/ 2147483647 w 196"/>
              <a:gd name="T11" fmla="*/ 2147483647 h 544"/>
              <a:gd name="T12" fmla="*/ 2147483647 w 196"/>
              <a:gd name="T13" fmla="*/ 2147483647 h 544"/>
              <a:gd name="T14" fmla="*/ 2147483647 w 196"/>
              <a:gd name="T15" fmla="*/ 2147483647 h 544"/>
              <a:gd name="T16" fmla="*/ 2147483647 w 196"/>
              <a:gd name="T17" fmla="*/ 2147483647 h 544"/>
              <a:gd name="T18" fmla="*/ 2147483647 w 196"/>
              <a:gd name="T19" fmla="*/ 2147483647 h 544"/>
              <a:gd name="T20" fmla="*/ 2147483647 w 196"/>
              <a:gd name="T21" fmla="*/ 2147483647 h 544"/>
              <a:gd name="T22" fmla="*/ 2147483647 w 196"/>
              <a:gd name="T23" fmla="*/ 2147483647 h 544"/>
              <a:gd name="T24" fmla="*/ 2147483647 w 196"/>
              <a:gd name="T25" fmla="*/ 2147483647 h 544"/>
              <a:gd name="T26" fmla="*/ 2147483647 w 196"/>
              <a:gd name="T27" fmla="*/ 2147483647 h 544"/>
              <a:gd name="T28" fmla="*/ 2147483647 w 196"/>
              <a:gd name="T29" fmla="*/ 2147483647 h 544"/>
              <a:gd name="T30" fmla="*/ 2147483647 w 196"/>
              <a:gd name="T31" fmla="*/ 2147483647 h 544"/>
              <a:gd name="T32" fmla="*/ 2147483647 w 196"/>
              <a:gd name="T33" fmla="*/ 2147483647 h 544"/>
              <a:gd name="T34" fmla="*/ 2147483647 w 196"/>
              <a:gd name="T35" fmla="*/ 2147483647 h 544"/>
              <a:gd name="T36" fmla="*/ 0 w 196"/>
              <a:gd name="T37" fmla="*/ 2147483647 h 544"/>
              <a:gd name="T38" fmla="*/ 0 w 196"/>
              <a:gd name="T39" fmla="*/ 2147483647 h 544"/>
              <a:gd name="T40" fmla="*/ 0 w 196"/>
              <a:gd name="T41" fmla="*/ 2147483647 h 544"/>
              <a:gd name="T42" fmla="*/ 2147483647 w 196"/>
              <a:gd name="T43" fmla="*/ 2147483647 h 544"/>
              <a:gd name="T44" fmla="*/ 2147483647 w 196"/>
              <a:gd name="T45" fmla="*/ 2147483647 h 544"/>
              <a:gd name="T46" fmla="*/ 2147483647 w 196"/>
              <a:gd name="T47" fmla="*/ 0 h 544"/>
              <a:gd name="T48" fmla="*/ 2147483647 w 196"/>
              <a:gd name="T49" fmla="*/ 0 h 544"/>
              <a:gd name="T50" fmla="*/ 2147483647 w 196"/>
              <a:gd name="T51" fmla="*/ 0 h 544"/>
              <a:gd name="T52" fmla="*/ 2147483647 w 196"/>
              <a:gd name="T53" fmla="*/ 0 h 544"/>
              <a:gd name="T54" fmla="*/ 2147483647 w 196"/>
              <a:gd name="T55" fmla="*/ 2147483647 h 544"/>
              <a:gd name="T56" fmla="*/ 2147483647 w 196"/>
              <a:gd name="T57" fmla="*/ 2147483647 h 544"/>
              <a:gd name="T58" fmla="*/ 2147483647 w 196"/>
              <a:gd name="T59" fmla="*/ 2147483647 h 544"/>
              <a:gd name="T60" fmla="*/ 2147483647 w 196"/>
              <a:gd name="T61" fmla="*/ 2147483647 h 544"/>
              <a:gd name="T62" fmla="*/ 2147483647 w 196"/>
              <a:gd name="T63" fmla="*/ 2147483647 h 544"/>
              <a:gd name="T64" fmla="*/ 2147483647 w 196"/>
              <a:gd name="T65" fmla="*/ 2147483647 h 544"/>
              <a:gd name="T66" fmla="*/ 2147483647 w 196"/>
              <a:gd name="T67" fmla="*/ 2147483647 h 544"/>
              <a:gd name="T68" fmla="*/ 2147483647 w 196"/>
              <a:gd name="T69" fmla="*/ 2147483647 h 544"/>
              <a:gd name="T70" fmla="*/ 2147483647 w 196"/>
              <a:gd name="T71" fmla="*/ 2147483647 h 544"/>
              <a:gd name="T72" fmla="*/ 2147483647 w 196"/>
              <a:gd name="T73" fmla="*/ 2147483647 h 544"/>
              <a:gd name="T74" fmla="*/ 2147483647 w 196"/>
              <a:gd name="T75" fmla="*/ 2147483647 h 544"/>
              <a:gd name="T76" fmla="*/ 2147483647 w 196"/>
              <a:gd name="T77" fmla="*/ 2147483647 h 544"/>
              <a:gd name="T78" fmla="*/ 2147483647 w 196"/>
              <a:gd name="T79" fmla="*/ 2147483647 h 544"/>
              <a:gd name="T80" fmla="*/ 2147483647 w 196"/>
              <a:gd name="T81" fmla="*/ 2147483647 h 544"/>
              <a:gd name="T82" fmla="*/ 2147483647 w 196"/>
              <a:gd name="T83" fmla="*/ 2147483647 h 544"/>
              <a:gd name="T84" fmla="*/ 2147483647 w 196"/>
              <a:gd name="T85" fmla="*/ 2147483647 h 544"/>
              <a:gd name="T86" fmla="*/ 2147483647 w 196"/>
              <a:gd name="T87" fmla="*/ 2147483647 h 544"/>
              <a:gd name="T88" fmla="*/ 2147483647 w 196"/>
              <a:gd name="T89" fmla="*/ 2147483647 h 544"/>
              <a:gd name="T90" fmla="*/ 2147483647 w 196"/>
              <a:gd name="T91" fmla="*/ 2147483647 h 544"/>
              <a:gd name="T92" fmla="*/ 2147483647 w 196"/>
              <a:gd name="T93" fmla="*/ 2147483647 h 544"/>
              <a:gd name="T94" fmla="*/ 2147483647 w 196"/>
              <a:gd name="T95" fmla="*/ 2147483647 h 544"/>
              <a:gd name="T96" fmla="*/ 2147483647 w 196"/>
              <a:gd name="T97" fmla="*/ 2147483647 h 54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96"/>
              <a:gd name="T148" fmla="*/ 0 h 544"/>
              <a:gd name="T149" fmla="*/ 196 w 196"/>
              <a:gd name="T150" fmla="*/ 544 h 54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96" h="544">
                <a:moveTo>
                  <a:pt x="87" y="544"/>
                </a:moveTo>
                <a:lnTo>
                  <a:pt x="87" y="490"/>
                </a:lnTo>
                <a:lnTo>
                  <a:pt x="87" y="446"/>
                </a:lnTo>
                <a:lnTo>
                  <a:pt x="87" y="403"/>
                </a:lnTo>
                <a:lnTo>
                  <a:pt x="87" y="359"/>
                </a:lnTo>
                <a:lnTo>
                  <a:pt x="76" y="327"/>
                </a:lnTo>
                <a:lnTo>
                  <a:pt x="76" y="283"/>
                </a:lnTo>
                <a:lnTo>
                  <a:pt x="76" y="250"/>
                </a:lnTo>
                <a:lnTo>
                  <a:pt x="76" y="229"/>
                </a:lnTo>
                <a:lnTo>
                  <a:pt x="66" y="196"/>
                </a:lnTo>
                <a:lnTo>
                  <a:pt x="66" y="174"/>
                </a:lnTo>
                <a:lnTo>
                  <a:pt x="55" y="153"/>
                </a:lnTo>
                <a:lnTo>
                  <a:pt x="55" y="142"/>
                </a:lnTo>
                <a:lnTo>
                  <a:pt x="55" y="120"/>
                </a:lnTo>
                <a:lnTo>
                  <a:pt x="44" y="109"/>
                </a:lnTo>
                <a:lnTo>
                  <a:pt x="44" y="98"/>
                </a:lnTo>
                <a:lnTo>
                  <a:pt x="33" y="98"/>
                </a:lnTo>
                <a:lnTo>
                  <a:pt x="11" y="87"/>
                </a:lnTo>
                <a:lnTo>
                  <a:pt x="0" y="65"/>
                </a:lnTo>
                <a:lnTo>
                  <a:pt x="0" y="55"/>
                </a:lnTo>
                <a:lnTo>
                  <a:pt x="0" y="33"/>
                </a:lnTo>
                <a:lnTo>
                  <a:pt x="11" y="22"/>
                </a:lnTo>
                <a:lnTo>
                  <a:pt x="22" y="11"/>
                </a:lnTo>
                <a:lnTo>
                  <a:pt x="44" y="0"/>
                </a:lnTo>
                <a:lnTo>
                  <a:pt x="55" y="0"/>
                </a:lnTo>
                <a:lnTo>
                  <a:pt x="66" y="0"/>
                </a:lnTo>
                <a:lnTo>
                  <a:pt x="87" y="0"/>
                </a:lnTo>
                <a:lnTo>
                  <a:pt x="120" y="11"/>
                </a:lnTo>
                <a:lnTo>
                  <a:pt x="142" y="22"/>
                </a:lnTo>
                <a:lnTo>
                  <a:pt x="163" y="22"/>
                </a:lnTo>
                <a:lnTo>
                  <a:pt x="185" y="33"/>
                </a:lnTo>
                <a:lnTo>
                  <a:pt x="185" y="44"/>
                </a:lnTo>
                <a:lnTo>
                  <a:pt x="196" y="44"/>
                </a:lnTo>
                <a:lnTo>
                  <a:pt x="196" y="55"/>
                </a:lnTo>
                <a:lnTo>
                  <a:pt x="196" y="76"/>
                </a:lnTo>
                <a:lnTo>
                  <a:pt x="196" y="98"/>
                </a:lnTo>
                <a:lnTo>
                  <a:pt x="196" y="120"/>
                </a:lnTo>
                <a:lnTo>
                  <a:pt x="196" y="142"/>
                </a:lnTo>
                <a:lnTo>
                  <a:pt x="196" y="174"/>
                </a:lnTo>
                <a:lnTo>
                  <a:pt x="196" y="207"/>
                </a:lnTo>
                <a:lnTo>
                  <a:pt x="196" y="250"/>
                </a:lnTo>
                <a:lnTo>
                  <a:pt x="196" y="283"/>
                </a:lnTo>
                <a:lnTo>
                  <a:pt x="196" y="327"/>
                </a:lnTo>
                <a:lnTo>
                  <a:pt x="196" y="381"/>
                </a:lnTo>
                <a:lnTo>
                  <a:pt x="196" y="435"/>
                </a:lnTo>
                <a:lnTo>
                  <a:pt x="185" y="490"/>
                </a:lnTo>
                <a:lnTo>
                  <a:pt x="185" y="544"/>
                </a:lnTo>
                <a:lnTo>
                  <a:pt x="87" y="54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092" name="Freeform 52"/>
          <p:cNvSpPr>
            <a:spLocks/>
          </p:cNvSpPr>
          <p:nvPr/>
        </p:nvSpPr>
        <p:spPr bwMode="auto">
          <a:xfrm>
            <a:off x="6934201" y="3335867"/>
            <a:ext cx="130175" cy="478367"/>
          </a:xfrm>
          <a:custGeom>
            <a:avLst/>
            <a:gdLst>
              <a:gd name="T0" fmla="*/ 0 w 207"/>
              <a:gd name="T1" fmla="*/ 2147483647 h 566"/>
              <a:gd name="T2" fmla="*/ 2147483647 w 207"/>
              <a:gd name="T3" fmla="*/ 2147483647 h 566"/>
              <a:gd name="T4" fmla="*/ 2147483647 w 207"/>
              <a:gd name="T5" fmla="*/ 2147483647 h 566"/>
              <a:gd name="T6" fmla="*/ 2147483647 w 207"/>
              <a:gd name="T7" fmla="*/ 2147483647 h 566"/>
              <a:gd name="T8" fmla="*/ 2147483647 w 207"/>
              <a:gd name="T9" fmla="*/ 2147483647 h 566"/>
              <a:gd name="T10" fmla="*/ 2147483647 w 207"/>
              <a:gd name="T11" fmla="*/ 2147483647 h 566"/>
              <a:gd name="T12" fmla="*/ 2147483647 w 207"/>
              <a:gd name="T13" fmla="*/ 2147483647 h 566"/>
              <a:gd name="T14" fmla="*/ 2147483647 w 207"/>
              <a:gd name="T15" fmla="*/ 2147483647 h 566"/>
              <a:gd name="T16" fmla="*/ 2147483647 w 207"/>
              <a:gd name="T17" fmla="*/ 2147483647 h 566"/>
              <a:gd name="T18" fmla="*/ 2147483647 w 207"/>
              <a:gd name="T19" fmla="*/ 2147483647 h 566"/>
              <a:gd name="T20" fmla="*/ 2147483647 w 207"/>
              <a:gd name="T21" fmla="*/ 2147483647 h 566"/>
              <a:gd name="T22" fmla="*/ 2147483647 w 207"/>
              <a:gd name="T23" fmla="*/ 2147483647 h 566"/>
              <a:gd name="T24" fmla="*/ 2147483647 w 207"/>
              <a:gd name="T25" fmla="*/ 2147483647 h 566"/>
              <a:gd name="T26" fmla="*/ 2147483647 w 207"/>
              <a:gd name="T27" fmla="*/ 2147483647 h 566"/>
              <a:gd name="T28" fmla="*/ 2147483647 w 207"/>
              <a:gd name="T29" fmla="*/ 2147483647 h 566"/>
              <a:gd name="T30" fmla="*/ 2147483647 w 207"/>
              <a:gd name="T31" fmla="*/ 2147483647 h 566"/>
              <a:gd name="T32" fmla="*/ 2147483647 w 207"/>
              <a:gd name="T33" fmla="*/ 2147483647 h 566"/>
              <a:gd name="T34" fmla="*/ 2147483647 w 207"/>
              <a:gd name="T35" fmla="*/ 2147483647 h 566"/>
              <a:gd name="T36" fmla="*/ 2147483647 w 207"/>
              <a:gd name="T37" fmla="*/ 2147483647 h 566"/>
              <a:gd name="T38" fmla="*/ 2147483647 w 207"/>
              <a:gd name="T39" fmla="*/ 2147483647 h 566"/>
              <a:gd name="T40" fmla="*/ 2147483647 w 207"/>
              <a:gd name="T41" fmla="*/ 0 h 566"/>
              <a:gd name="T42" fmla="*/ 2147483647 w 207"/>
              <a:gd name="T43" fmla="*/ 0 h 566"/>
              <a:gd name="T44" fmla="*/ 2147483647 w 207"/>
              <a:gd name="T45" fmla="*/ 0 h 566"/>
              <a:gd name="T46" fmla="*/ 2147483647 w 207"/>
              <a:gd name="T47" fmla="*/ 0 h 566"/>
              <a:gd name="T48" fmla="*/ 2147483647 w 207"/>
              <a:gd name="T49" fmla="*/ 0 h 566"/>
              <a:gd name="T50" fmla="*/ 2147483647 w 207"/>
              <a:gd name="T51" fmla="*/ 0 h 566"/>
              <a:gd name="T52" fmla="*/ 2147483647 w 207"/>
              <a:gd name="T53" fmla="*/ 2147483647 h 566"/>
              <a:gd name="T54" fmla="*/ 2147483647 w 207"/>
              <a:gd name="T55" fmla="*/ 2147483647 h 566"/>
              <a:gd name="T56" fmla="*/ 2147483647 w 207"/>
              <a:gd name="T57" fmla="*/ 2147483647 h 566"/>
              <a:gd name="T58" fmla="*/ 2147483647 w 207"/>
              <a:gd name="T59" fmla="*/ 2147483647 h 566"/>
              <a:gd name="T60" fmla="*/ 2147483647 w 207"/>
              <a:gd name="T61" fmla="*/ 2147483647 h 566"/>
              <a:gd name="T62" fmla="*/ 2147483647 w 207"/>
              <a:gd name="T63" fmla="*/ 2147483647 h 566"/>
              <a:gd name="T64" fmla="*/ 2147483647 w 207"/>
              <a:gd name="T65" fmla="*/ 2147483647 h 566"/>
              <a:gd name="T66" fmla="*/ 2147483647 w 207"/>
              <a:gd name="T67" fmla="*/ 2147483647 h 566"/>
              <a:gd name="T68" fmla="*/ 2147483647 w 207"/>
              <a:gd name="T69" fmla="*/ 2147483647 h 566"/>
              <a:gd name="T70" fmla="*/ 2147483647 w 207"/>
              <a:gd name="T71" fmla="*/ 2147483647 h 566"/>
              <a:gd name="T72" fmla="*/ 2147483647 w 207"/>
              <a:gd name="T73" fmla="*/ 2147483647 h 566"/>
              <a:gd name="T74" fmla="*/ 2147483647 w 207"/>
              <a:gd name="T75" fmla="*/ 2147483647 h 566"/>
              <a:gd name="T76" fmla="*/ 2147483647 w 207"/>
              <a:gd name="T77" fmla="*/ 2147483647 h 566"/>
              <a:gd name="T78" fmla="*/ 2147483647 w 207"/>
              <a:gd name="T79" fmla="*/ 2147483647 h 566"/>
              <a:gd name="T80" fmla="*/ 2147483647 w 207"/>
              <a:gd name="T81" fmla="*/ 2147483647 h 566"/>
              <a:gd name="T82" fmla="*/ 2147483647 w 207"/>
              <a:gd name="T83" fmla="*/ 2147483647 h 566"/>
              <a:gd name="T84" fmla="*/ 2147483647 w 207"/>
              <a:gd name="T85" fmla="*/ 2147483647 h 566"/>
              <a:gd name="T86" fmla="*/ 2147483647 w 207"/>
              <a:gd name="T87" fmla="*/ 2147483647 h 566"/>
              <a:gd name="T88" fmla="*/ 2147483647 w 207"/>
              <a:gd name="T89" fmla="*/ 2147483647 h 566"/>
              <a:gd name="T90" fmla="*/ 2147483647 w 207"/>
              <a:gd name="T91" fmla="*/ 2147483647 h 566"/>
              <a:gd name="T92" fmla="*/ 2147483647 w 207"/>
              <a:gd name="T93" fmla="*/ 2147483647 h 566"/>
              <a:gd name="T94" fmla="*/ 2147483647 w 207"/>
              <a:gd name="T95" fmla="*/ 2147483647 h 566"/>
              <a:gd name="T96" fmla="*/ 2147483647 w 207"/>
              <a:gd name="T97" fmla="*/ 2147483647 h 566"/>
              <a:gd name="T98" fmla="*/ 2147483647 w 207"/>
              <a:gd name="T99" fmla="*/ 2147483647 h 566"/>
              <a:gd name="T100" fmla="*/ 2147483647 w 207"/>
              <a:gd name="T101" fmla="*/ 2147483647 h 566"/>
              <a:gd name="T102" fmla="*/ 2147483647 w 207"/>
              <a:gd name="T103" fmla="*/ 2147483647 h 566"/>
              <a:gd name="T104" fmla="*/ 2147483647 w 207"/>
              <a:gd name="T105" fmla="*/ 2147483647 h 566"/>
              <a:gd name="T106" fmla="*/ 0 w 207"/>
              <a:gd name="T107" fmla="*/ 2147483647 h 566"/>
              <a:gd name="T108" fmla="*/ 0 w 207"/>
              <a:gd name="T109" fmla="*/ 2147483647 h 56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07"/>
              <a:gd name="T166" fmla="*/ 0 h 566"/>
              <a:gd name="T167" fmla="*/ 207 w 207"/>
              <a:gd name="T168" fmla="*/ 566 h 56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07" h="566">
                <a:moveTo>
                  <a:pt x="0" y="566"/>
                </a:moveTo>
                <a:lnTo>
                  <a:pt x="11" y="501"/>
                </a:lnTo>
                <a:lnTo>
                  <a:pt x="11" y="457"/>
                </a:lnTo>
                <a:lnTo>
                  <a:pt x="11" y="403"/>
                </a:lnTo>
                <a:lnTo>
                  <a:pt x="22" y="359"/>
                </a:lnTo>
                <a:lnTo>
                  <a:pt x="22" y="316"/>
                </a:lnTo>
                <a:lnTo>
                  <a:pt x="33" y="272"/>
                </a:lnTo>
                <a:lnTo>
                  <a:pt x="33" y="239"/>
                </a:lnTo>
                <a:lnTo>
                  <a:pt x="33" y="207"/>
                </a:lnTo>
                <a:lnTo>
                  <a:pt x="33" y="174"/>
                </a:lnTo>
                <a:lnTo>
                  <a:pt x="33" y="152"/>
                </a:lnTo>
                <a:lnTo>
                  <a:pt x="33" y="131"/>
                </a:lnTo>
                <a:lnTo>
                  <a:pt x="33" y="109"/>
                </a:lnTo>
                <a:lnTo>
                  <a:pt x="33" y="87"/>
                </a:lnTo>
                <a:lnTo>
                  <a:pt x="33" y="76"/>
                </a:lnTo>
                <a:lnTo>
                  <a:pt x="33" y="65"/>
                </a:lnTo>
                <a:lnTo>
                  <a:pt x="22" y="44"/>
                </a:lnTo>
                <a:lnTo>
                  <a:pt x="11" y="33"/>
                </a:lnTo>
                <a:lnTo>
                  <a:pt x="11" y="11"/>
                </a:lnTo>
                <a:lnTo>
                  <a:pt x="22" y="0"/>
                </a:lnTo>
                <a:lnTo>
                  <a:pt x="33" y="0"/>
                </a:lnTo>
                <a:lnTo>
                  <a:pt x="43" y="0"/>
                </a:lnTo>
                <a:lnTo>
                  <a:pt x="54" y="0"/>
                </a:lnTo>
                <a:lnTo>
                  <a:pt x="76" y="0"/>
                </a:lnTo>
                <a:lnTo>
                  <a:pt x="87" y="11"/>
                </a:lnTo>
                <a:lnTo>
                  <a:pt x="109" y="11"/>
                </a:lnTo>
                <a:lnTo>
                  <a:pt x="130" y="22"/>
                </a:lnTo>
                <a:lnTo>
                  <a:pt x="152" y="22"/>
                </a:lnTo>
                <a:lnTo>
                  <a:pt x="174" y="33"/>
                </a:lnTo>
                <a:lnTo>
                  <a:pt x="185" y="44"/>
                </a:lnTo>
                <a:lnTo>
                  <a:pt x="196" y="54"/>
                </a:lnTo>
                <a:lnTo>
                  <a:pt x="207" y="65"/>
                </a:lnTo>
                <a:lnTo>
                  <a:pt x="207" y="76"/>
                </a:lnTo>
                <a:lnTo>
                  <a:pt x="207" y="87"/>
                </a:lnTo>
                <a:lnTo>
                  <a:pt x="207" y="98"/>
                </a:lnTo>
                <a:lnTo>
                  <a:pt x="207" y="109"/>
                </a:lnTo>
                <a:lnTo>
                  <a:pt x="207" y="120"/>
                </a:lnTo>
                <a:lnTo>
                  <a:pt x="196" y="131"/>
                </a:lnTo>
                <a:lnTo>
                  <a:pt x="196" y="152"/>
                </a:lnTo>
                <a:lnTo>
                  <a:pt x="185" y="163"/>
                </a:lnTo>
                <a:lnTo>
                  <a:pt x="185" y="185"/>
                </a:lnTo>
                <a:lnTo>
                  <a:pt x="174" y="218"/>
                </a:lnTo>
                <a:lnTo>
                  <a:pt x="174" y="239"/>
                </a:lnTo>
                <a:lnTo>
                  <a:pt x="163" y="272"/>
                </a:lnTo>
                <a:lnTo>
                  <a:pt x="152" y="305"/>
                </a:lnTo>
                <a:lnTo>
                  <a:pt x="141" y="337"/>
                </a:lnTo>
                <a:lnTo>
                  <a:pt x="130" y="381"/>
                </a:lnTo>
                <a:lnTo>
                  <a:pt x="120" y="424"/>
                </a:lnTo>
                <a:lnTo>
                  <a:pt x="109" y="468"/>
                </a:lnTo>
                <a:lnTo>
                  <a:pt x="98" y="511"/>
                </a:lnTo>
                <a:lnTo>
                  <a:pt x="87" y="566"/>
                </a:lnTo>
                <a:lnTo>
                  <a:pt x="0" y="56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093" name="Freeform 53"/>
          <p:cNvSpPr>
            <a:spLocks/>
          </p:cNvSpPr>
          <p:nvPr/>
        </p:nvSpPr>
        <p:spPr bwMode="auto">
          <a:xfrm>
            <a:off x="6526213" y="3234267"/>
            <a:ext cx="544512" cy="120651"/>
          </a:xfrm>
          <a:custGeom>
            <a:avLst/>
            <a:gdLst>
              <a:gd name="T0" fmla="*/ 0 w 858"/>
              <a:gd name="T1" fmla="*/ 2147483647 h 142"/>
              <a:gd name="T2" fmla="*/ 2147483647 w 858"/>
              <a:gd name="T3" fmla="*/ 2147483647 h 142"/>
              <a:gd name="T4" fmla="*/ 2147483647 w 858"/>
              <a:gd name="T5" fmla="*/ 2147483647 h 142"/>
              <a:gd name="T6" fmla="*/ 2147483647 w 858"/>
              <a:gd name="T7" fmla="*/ 2147483647 h 142"/>
              <a:gd name="T8" fmla="*/ 2147483647 w 858"/>
              <a:gd name="T9" fmla="*/ 2147483647 h 142"/>
              <a:gd name="T10" fmla="*/ 2147483647 w 858"/>
              <a:gd name="T11" fmla="*/ 2147483647 h 142"/>
              <a:gd name="T12" fmla="*/ 2147483647 w 858"/>
              <a:gd name="T13" fmla="*/ 2147483647 h 142"/>
              <a:gd name="T14" fmla="*/ 2147483647 w 858"/>
              <a:gd name="T15" fmla="*/ 2147483647 h 142"/>
              <a:gd name="T16" fmla="*/ 2147483647 w 858"/>
              <a:gd name="T17" fmla="*/ 2147483647 h 142"/>
              <a:gd name="T18" fmla="*/ 2147483647 w 858"/>
              <a:gd name="T19" fmla="*/ 2147483647 h 142"/>
              <a:gd name="T20" fmla="*/ 2147483647 w 858"/>
              <a:gd name="T21" fmla="*/ 0 h 142"/>
              <a:gd name="T22" fmla="*/ 2147483647 w 858"/>
              <a:gd name="T23" fmla="*/ 0 h 142"/>
              <a:gd name="T24" fmla="*/ 2147483647 w 858"/>
              <a:gd name="T25" fmla="*/ 0 h 142"/>
              <a:gd name="T26" fmla="*/ 2147483647 w 858"/>
              <a:gd name="T27" fmla="*/ 2147483647 h 142"/>
              <a:gd name="T28" fmla="*/ 2147483647 w 858"/>
              <a:gd name="T29" fmla="*/ 2147483647 h 142"/>
              <a:gd name="T30" fmla="*/ 2147483647 w 858"/>
              <a:gd name="T31" fmla="*/ 2147483647 h 142"/>
              <a:gd name="T32" fmla="*/ 2147483647 w 858"/>
              <a:gd name="T33" fmla="*/ 2147483647 h 142"/>
              <a:gd name="T34" fmla="*/ 2147483647 w 858"/>
              <a:gd name="T35" fmla="*/ 2147483647 h 142"/>
              <a:gd name="T36" fmla="*/ 2147483647 w 858"/>
              <a:gd name="T37" fmla="*/ 2147483647 h 142"/>
              <a:gd name="T38" fmla="*/ 2147483647 w 858"/>
              <a:gd name="T39" fmla="*/ 2147483647 h 142"/>
              <a:gd name="T40" fmla="*/ 2147483647 w 858"/>
              <a:gd name="T41" fmla="*/ 2147483647 h 142"/>
              <a:gd name="T42" fmla="*/ 2147483647 w 858"/>
              <a:gd name="T43" fmla="*/ 2147483647 h 142"/>
              <a:gd name="T44" fmla="*/ 2147483647 w 858"/>
              <a:gd name="T45" fmla="*/ 2147483647 h 142"/>
              <a:gd name="T46" fmla="*/ 2147483647 w 858"/>
              <a:gd name="T47" fmla="*/ 2147483647 h 142"/>
              <a:gd name="T48" fmla="*/ 2147483647 w 858"/>
              <a:gd name="T49" fmla="*/ 2147483647 h 142"/>
              <a:gd name="T50" fmla="*/ 2147483647 w 858"/>
              <a:gd name="T51" fmla="*/ 2147483647 h 142"/>
              <a:gd name="T52" fmla="*/ 2147483647 w 858"/>
              <a:gd name="T53" fmla="*/ 2147483647 h 142"/>
              <a:gd name="T54" fmla="*/ 2147483647 w 858"/>
              <a:gd name="T55" fmla="*/ 2147483647 h 142"/>
              <a:gd name="T56" fmla="*/ 2147483647 w 858"/>
              <a:gd name="T57" fmla="*/ 2147483647 h 142"/>
              <a:gd name="T58" fmla="*/ 0 w 858"/>
              <a:gd name="T59" fmla="*/ 2147483647 h 142"/>
              <a:gd name="T60" fmla="*/ 0 w 858"/>
              <a:gd name="T61" fmla="*/ 2147483647 h 142"/>
              <a:gd name="T62" fmla="*/ 0 w 858"/>
              <a:gd name="T63" fmla="*/ 2147483647 h 1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58"/>
              <a:gd name="T97" fmla="*/ 0 h 142"/>
              <a:gd name="T98" fmla="*/ 858 w 858"/>
              <a:gd name="T99" fmla="*/ 142 h 1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58" h="142">
                <a:moveTo>
                  <a:pt x="0" y="55"/>
                </a:moveTo>
                <a:lnTo>
                  <a:pt x="21" y="55"/>
                </a:lnTo>
                <a:lnTo>
                  <a:pt x="54" y="55"/>
                </a:lnTo>
                <a:lnTo>
                  <a:pt x="87" y="44"/>
                </a:lnTo>
                <a:lnTo>
                  <a:pt x="119" y="44"/>
                </a:lnTo>
                <a:lnTo>
                  <a:pt x="163" y="44"/>
                </a:lnTo>
                <a:lnTo>
                  <a:pt x="217" y="33"/>
                </a:lnTo>
                <a:lnTo>
                  <a:pt x="271" y="22"/>
                </a:lnTo>
                <a:lnTo>
                  <a:pt x="326" y="22"/>
                </a:lnTo>
                <a:lnTo>
                  <a:pt x="456" y="11"/>
                </a:lnTo>
                <a:lnTo>
                  <a:pt x="576" y="0"/>
                </a:lnTo>
                <a:lnTo>
                  <a:pt x="717" y="0"/>
                </a:lnTo>
                <a:lnTo>
                  <a:pt x="858" y="0"/>
                </a:lnTo>
                <a:lnTo>
                  <a:pt x="848" y="66"/>
                </a:lnTo>
                <a:lnTo>
                  <a:pt x="826" y="66"/>
                </a:lnTo>
                <a:lnTo>
                  <a:pt x="793" y="66"/>
                </a:lnTo>
                <a:lnTo>
                  <a:pt x="761" y="66"/>
                </a:lnTo>
                <a:lnTo>
                  <a:pt x="717" y="66"/>
                </a:lnTo>
                <a:lnTo>
                  <a:pt x="684" y="76"/>
                </a:lnTo>
                <a:lnTo>
                  <a:pt x="641" y="76"/>
                </a:lnTo>
                <a:lnTo>
                  <a:pt x="587" y="76"/>
                </a:lnTo>
                <a:lnTo>
                  <a:pt x="532" y="87"/>
                </a:lnTo>
                <a:lnTo>
                  <a:pt x="478" y="87"/>
                </a:lnTo>
                <a:lnTo>
                  <a:pt x="424" y="98"/>
                </a:lnTo>
                <a:lnTo>
                  <a:pt x="358" y="98"/>
                </a:lnTo>
                <a:lnTo>
                  <a:pt x="293" y="109"/>
                </a:lnTo>
                <a:lnTo>
                  <a:pt x="228" y="109"/>
                </a:lnTo>
                <a:lnTo>
                  <a:pt x="152" y="120"/>
                </a:lnTo>
                <a:lnTo>
                  <a:pt x="76" y="131"/>
                </a:lnTo>
                <a:lnTo>
                  <a:pt x="0" y="142"/>
                </a:lnTo>
                <a:lnTo>
                  <a:pt x="0" y="5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094" name="Freeform 54"/>
          <p:cNvSpPr>
            <a:spLocks/>
          </p:cNvSpPr>
          <p:nvPr/>
        </p:nvSpPr>
        <p:spPr bwMode="auto">
          <a:xfrm>
            <a:off x="6940550" y="3970867"/>
            <a:ext cx="331788" cy="423333"/>
          </a:xfrm>
          <a:custGeom>
            <a:avLst/>
            <a:gdLst>
              <a:gd name="T0" fmla="*/ 0 w 522"/>
              <a:gd name="T1" fmla="*/ 2147483647 h 500"/>
              <a:gd name="T2" fmla="*/ 0 w 522"/>
              <a:gd name="T3" fmla="*/ 2147483647 h 500"/>
              <a:gd name="T4" fmla="*/ 2147483647 w 522"/>
              <a:gd name="T5" fmla="*/ 2147483647 h 500"/>
              <a:gd name="T6" fmla="*/ 2147483647 w 522"/>
              <a:gd name="T7" fmla="*/ 0 h 500"/>
              <a:gd name="T8" fmla="*/ 2147483647 w 522"/>
              <a:gd name="T9" fmla="*/ 0 h 500"/>
              <a:gd name="T10" fmla="*/ 2147483647 w 522"/>
              <a:gd name="T11" fmla="*/ 0 h 500"/>
              <a:gd name="T12" fmla="*/ 2147483647 w 522"/>
              <a:gd name="T13" fmla="*/ 2147483647 h 500"/>
              <a:gd name="T14" fmla="*/ 2147483647 w 522"/>
              <a:gd name="T15" fmla="*/ 2147483647 h 500"/>
              <a:gd name="T16" fmla="*/ 2147483647 w 522"/>
              <a:gd name="T17" fmla="*/ 2147483647 h 500"/>
              <a:gd name="T18" fmla="*/ 2147483647 w 522"/>
              <a:gd name="T19" fmla="*/ 2147483647 h 500"/>
              <a:gd name="T20" fmla="*/ 2147483647 w 522"/>
              <a:gd name="T21" fmla="*/ 2147483647 h 500"/>
              <a:gd name="T22" fmla="*/ 2147483647 w 522"/>
              <a:gd name="T23" fmla="*/ 2147483647 h 500"/>
              <a:gd name="T24" fmla="*/ 2147483647 w 522"/>
              <a:gd name="T25" fmla="*/ 2147483647 h 500"/>
              <a:gd name="T26" fmla="*/ 2147483647 w 522"/>
              <a:gd name="T27" fmla="*/ 2147483647 h 500"/>
              <a:gd name="T28" fmla="*/ 2147483647 w 522"/>
              <a:gd name="T29" fmla="*/ 2147483647 h 500"/>
              <a:gd name="T30" fmla="*/ 2147483647 w 522"/>
              <a:gd name="T31" fmla="*/ 2147483647 h 500"/>
              <a:gd name="T32" fmla="*/ 2147483647 w 522"/>
              <a:gd name="T33" fmla="*/ 2147483647 h 500"/>
              <a:gd name="T34" fmla="*/ 2147483647 w 522"/>
              <a:gd name="T35" fmla="*/ 2147483647 h 500"/>
              <a:gd name="T36" fmla="*/ 2147483647 w 522"/>
              <a:gd name="T37" fmla="*/ 2147483647 h 500"/>
              <a:gd name="T38" fmla="*/ 2147483647 w 522"/>
              <a:gd name="T39" fmla="*/ 2147483647 h 500"/>
              <a:gd name="T40" fmla="*/ 2147483647 w 522"/>
              <a:gd name="T41" fmla="*/ 2147483647 h 500"/>
              <a:gd name="T42" fmla="*/ 2147483647 w 522"/>
              <a:gd name="T43" fmla="*/ 2147483647 h 500"/>
              <a:gd name="T44" fmla="*/ 2147483647 w 522"/>
              <a:gd name="T45" fmla="*/ 2147483647 h 500"/>
              <a:gd name="T46" fmla="*/ 2147483647 w 522"/>
              <a:gd name="T47" fmla="*/ 2147483647 h 500"/>
              <a:gd name="T48" fmla="*/ 2147483647 w 522"/>
              <a:gd name="T49" fmla="*/ 2147483647 h 500"/>
              <a:gd name="T50" fmla="*/ 2147483647 w 522"/>
              <a:gd name="T51" fmla="*/ 2147483647 h 500"/>
              <a:gd name="T52" fmla="*/ 2147483647 w 522"/>
              <a:gd name="T53" fmla="*/ 2147483647 h 500"/>
              <a:gd name="T54" fmla="*/ 2147483647 w 522"/>
              <a:gd name="T55" fmla="*/ 2147483647 h 500"/>
              <a:gd name="T56" fmla="*/ 2147483647 w 522"/>
              <a:gd name="T57" fmla="*/ 2147483647 h 500"/>
              <a:gd name="T58" fmla="*/ 2147483647 w 522"/>
              <a:gd name="T59" fmla="*/ 2147483647 h 500"/>
              <a:gd name="T60" fmla="*/ 2147483647 w 522"/>
              <a:gd name="T61" fmla="*/ 2147483647 h 500"/>
              <a:gd name="T62" fmla="*/ 2147483647 w 522"/>
              <a:gd name="T63" fmla="*/ 2147483647 h 500"/>
              <a:gd name="T64" fmla="*/ 2147483647 w 522"/>
              <a:gd name="T65" fmla="*/ 2147483647 h 500"/>
              <a:gd name="T66" fmla="*/ 2147483647 w 522"/>
              <a:gd name="T67" fmla="*/ 2147483647 h 500"/>
              <a:gd name="T68" fmla="*/ 2147483647 w 522"/>
              <a:gd name="T69" fmla="*/ 2147483647 h 500"/>
              <a:gd name="T70" fmla="*/ 2147483647 w 522"/>
              <a:gd name="T71" fmla="*/ 2147483647 h 500"/>
              <a:gd name="T72" fmla="*/ 2147483647 w 522"/>
              <a:gd name="T73" fmla="*/ 2147483647 h 500"/>
              <a:gd name="T74" fmla="*/ 2147483647 w 522"/>
              <a:gd name="T75" fmla="*/ 2147483647 h 500"/>
              <a:gd name="T76" fmla="*/ 2147483647 w 522"/>
              <a:gd name="T77" fmla="*/ 2147483647 h 500"/>
              <a:gd name="T78" fmla="*/ 2147483647 w 522"/>
              <a:gd name="T79" fmla="*/ 2147483647 h 500"/>
              <a:gd name="T80" fmla="*/ 2147483647 w 522"/>
              <a:gd name="T81" fmla="*/ 2147483647 h 500"/>
              <a:gd name="T82" fmla="*/ 0 w 522"/>
              <a:gd name="T83" fmla="*/ 2147483647 h 500"/>
              <a:gd name="T84" fmla="*/ 0 w 522"/>
              <a:gd name="T85" fmla="*/ 2147483647 h 500"/>
              <a:gd name="T86" fmla="*/ 0 w 522"/>
              <a:gd name="T87" fmla="*/ 2147483647 h 5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22"/>
              <a:gd name="T133" fmla="*/ 0 h 500"/>
              <a:gd name="T134" fmla="*/ 522 w 522"/>
              <a:gd name="T135" fmla="*/ 500 h 5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22" h="500">
                <a:moveTo>
                  <a:pt x="0" y="22"/>
                </a:moveTo>
                <a:lnTo>
                  <a:pt x="0" y="11"/>
                </a:lnTo>
                <a:lnTo>
                  <a:pt x="11" y="11"/>
                </a:lnTo>
                <a:lnTo>
                  <a:pt x="22" y="0"/>
                </a:lnTo>
                <a:lnTo>
                  <a:pt x="43" y="0"/>
                </a:lnTo>
                <a:lnTo>
                  <a:pt x="76" y="0"/>
                </a:lnTo>
                <a:lnTo>
                  <a:pt x="109" y="11"/>
                </a:lnTo>
                <a:lnTo>
                  <a:pt x="152" y="11"/>
                </a:lnTo>
                <a:lnTo>
                  <a:pt x="206" y="22"/>
                </a:lnTo>
                <a:lnTo>
                  <a:pt x="272" y="43"/>
                </a:lnTo>
                <a:lnTo>
                  <a:pt x="315" y="76"/>
                </a:lnTo>
                <a:lnTo>
                  <a:pt x="370" y="109"/>
                </a:lnTo>
                <a:lnTo>
                  <a:pt x="413" y="152"/>
                </a:lnTo>
                <a:lnTo>
                  <a:pt x="446" y="196"/>
                </a:lnTo>
                <a:lnTo>
                  <a:pt x="478" y="250"/>
                </a:lnTo>
                <a:lnTo>
                  <a:pt x="500" y="272"/>
                </a:lnTo>
                <a:lnTo>
                  <a:pt x="511" y="305"/>
                </a:lnTo>
                <a:lnTo>
                  <a:pt x="511" y="337"/>
                </a:lnTo>
                <a:lnTo>
                  <a:pt x="522" y="370"/>
                </a:lnTo>
                <a:lnTo>
                  <a:pt x="522" y="392"/>
                </a:lnTo>
                <a:lnTo>
                  <a:pt x="522" y="413"/>
                </a:lnTo>
                <a:lnTo>
                  <a:pt x="522" y="435"/>
                </a:lnTo>
                <a:lnTo>
                  <a:pt x="522" y="457"/>
                </a:lnTo>
                <a:lnTo>
                  <a:pt x="522" y="468"/>
                </a:lnTo>
                <a:lnTo>
                  <a:pt x="522" y="479"/>
                </a:lnTo>
                <a:lnTo>
                  <a:pt x="511" y="490"/>
                </a:lnTo>
                <a:lnTo>
                  <a:pt x="500" y="500"/>
                </a:lnTo>
                <a:lnTo>
                  <a:pt x="478" y="490"/>
                </a:lnTo>
                <a:lnTo>
                  <a:pt x="456" y="479"/>
                </a:lnTo>
                <a:lnTo>
                  <a:pt x="424" y="446"/>
                </a:lnTo>
                <a:lnTo>
                  <a:pt x="391" y="424"/>
                </a:lnTo>
                <a:lnTo>
                  <a:pt x="348" y="381"/>
                </a:lnTo>
                <a:lnTo>
                  <a:pt x="293" y="337"/>
                </a:lnTo>
                <a:lnTo>
                  <a:pt x="239" y="283"/>
                </a:lnTo>
                <a:lnTo>
                  <a:pt x="185" y="228"/>
                </a:lnTo>
                <a:lnTo>
                  <a:pt x="130" y="174"/>
                </a:lnTo>
                <a:lnTo>
                  <a:pt x="98" y="130"/>
                </a:lnTo>
                <a:lnTo>
                  <a:pt x="65" y="98"/>
                </a:lnTo>
                <a:lnTo>
                  <a:pt x="32" y="65"/>
                </a:lnTo>
                <a:lnTo>
                  <a:pt x="11" y="43"/>
                </a:lnTo>
                <a:lnTo>
                  <a:pt x="0" y="33"/>
                </a:lnTo>
                <a:lnTo>
                  <a:pt x="0" y="2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082" name="Freeform 42"/>
          <p:cNvSpPr>
            <a:spLocks/>
          </p:cNvSpPr>
          <p:nvPr/>
        </p:nvSpPr>
        <p:spPr bwMode="auto">
          <a:xfrm>
            <a:off x="6837363" y="2091267"/>
            <a:ext cx="635000" cy="645584"/>
          </a:xfrm>
          <a:custGeom>
            <a:avLst/>
            <a:gdLst>
              <a:gd name="T0" fmla="*/ 2147483647 w 1000"/>
              <a:gd name="T1" fmla="*/ 2147483647 h 762"/>
              <a:gd name="T2" fmla="*/ 2147483647 w 1000"/>
              <a:gd name="T3" fmla="*/ 2147483647 h 762"/>
              <a:gd name="T4" fmla="*/ 2147483647 w 1000"/>
              <a:gd name="T5" fmla="*/ 2147483647 h 762"/>
              <a:gd name="T6" fmla="*/ 2147483647 w 1000"/>
              <a:gd name="T7" fmla="*/ 2147483647 h 762"/>
              <a:gd name="T8" fmla="*/ 2147483647 w 1000"/>
              <a:gd name="T9" fmla="*/ 2147483647 h 762"/>
              <a:gd name="T10" fmla="*/ 2147483647 w 1000"/>
              <a:gd name="T11" fmla="*/ 2147483647 h 762"/>
              <a:gd name="T12" fmla="*/ 2147483647 w 1000"/>
              <a:gd name="T13" fmla="*/ 2147483647 h 762"/>
              <a:gd name="T14" fmla="*/ 2147483647 w 1000"/>
              <a:gd name="T15" fmla="*/ 2147483647 h 762"/>
              <a:gd name="T16" fmla="*/ 2147483647 w 1000"/>
              <a:gd name="T17" fmla="*/ 2147483647 h 762"/>
              <a:gd name="T18" fmla="*/ 2147483647 w 1000"/>
              <a:gd name="T19" fmla="*/ 2147483647 h 762"/>
              <a:gd name="T20" fmla="*/ 2147483647 w 1000"/>
              <a:gd name="T21" fmla="*/ 2147483647 h 762"/>
              <a:gd name="T22" fmla="*/ 2147483647 w 1000"/>
              <a:gd name="T23" fmla="*/ 2147483647 h 762"/>
              <a:gd name="T24" fmla="*/ 2147483647 w 1000"/>
              <a:gd name="T25" fmla="*/ 2147483647 h 762"/>
              <a:gd name="T26" fmla="*/ 2147483647 w 1000"/>
              <a:gd name="T27" fmla="*/ 2147483647 h 762"/>
              <a:gd name="T28" fmla="*/ 2147483647 w 1000"/>
              <a:gd name="T29" fmla="*/ 2147483647 h 762"/>
              <a:gd name="T30" fmla="*/ 2147483647 w 1000"/>
              <a:gd name="T31" fmla="*/ 2147483647 h 762"/>
              <a:gd name="T32" fmla="*/ 2147483647 w 1000"/>
              <a:gd name="T33" fmla="*/ 2147483647 h 762"/>
              <a:gd name="T34" fmla="*/ 2147483647 w 1000"/>
              <a:gd name="T35" fmla="*/ 2147483647 h 762"/>
              <a:gd name="T36" fmla="*/ 2147483647 w 1000"/>
              <a:gd name="T37" fmla="*/ 2147483647 h 762"/>
              <a:gd name="T38" fmla="*/ 0 w 1000"/>
              <a:gd name="T39" fmla="*/ 2147483647 h 762"/>
              <a:gd name="T40" fmla="*/ 2147483647 w 1000"/>
              <a:gd name="T41" fmla="*/ 2147483647 h 762"/>
              <a:gd name="T42" fmla="*/ 2147483647 w 1000"/>
              <a:gd name="T43" fmla="*/ 0 h 762"/>
              <a:gd name="T44" fmla="*/ 2147483647 w 1000"/>
              <a:gd name="T45" fmla="*/ 2147483647 h 762"/>
              <a:gd name="T46" fmla="*/ 2147483647 w 1000"/>
              <a:gd name="T47" fmla="*/ 2147483647 h 762"/>
              <a:gd name="T48" fmla="*/ 2147483647 w 1000"/>
              <a:gd name="T49" fmla="*/ 2147483647 h 762"/>
              <a:gd name="T50" fmla="*/ 2147483647 w 1000"/>
              <a:gd name="T51" fmla="*/ 2147483647 h 762"/>
              <a:gd name="T52" fmla="*/ 2147483647 w 1000"/>
              <a:gd name="T53" fmla="*/ 2147483647 h 762"/>
              <a:gd name="T54" fmla="*/ 2147483647 w 1000"/>
              <a:gd name="T55" fmla="*/ 2147483647 h 762"/>
              <a:gd name="T56" fmla="*/ 2147483647 w 1000"/>
              <a:gd name="T57" fmla="*/ 2147483647 h 762"/>
              <a:gd name="T58" fmla="*/ 2147483647 w 1000"/>
              <a:gd name="T59" fmla="*/ 2147483647 h 762"/>
              <a:gd name="T60" fmla="*/ 2147483647 w 1000"/>
              <a:gd name="T61" fmla="*/ 2147483647 h 762"/>
              <a:gd name="T62" fmla="*/ 2147483647 w 1000"/>
              <a:gd name="T63" fmla="*/ 2147483647 h 762"/>
              <a:gd name="T64" fmla="*/ 2147483647 w 1000"/>
              <a:gd name="T65" fmla="*/ 2147483647 h 762"/>
              <a:gd name="T66" fmla="*/ 2147483647 w 1000"/>
              <a:gd name="T67" fmla="*/ 2147483647 h 762"/>
              <a:gd name="T68" fmla="*/ 2147483647 w 1000"/>
              <a:gd name="T69" fmla="*/ 2147483647 h 762"/>
              <a:gd name="T70" fmla="*/ 2147483647 w 1000"/>
              <a:gd name="T71" fmla="*/ 2147483647 h 762"/>
              <a:gd name="T72" fmla="*/ 2147483647 w 1000"/>
              <a:gd name="T73" fmla="*/ 2147483647 h 762"/>
              <a:gd name="T74" fmla="*/ 2147483647 w 1000"/>
              <a:gd name="T75" fmla="*/ 2147483647 h 762"/>
              <a:gd name="T76" fmla="*/ 2147483647 w 1000"/>
              <a:gd name="T77" fmla="*/ 2147483647 h 762"/>
              <a:gd name="T78" fmla="*/ 2147483647 w 1000"/>
              <a:gd name="T79" fmla="*/ 2147483647 h 762"/>
              <a:gd name="T80" fmla="*/ 2147483647 w 1000"/>
              <a:gd name="T81" fmla="*/ 2147483647 h 762"/>
              <a:gd name="T82" fmla="*/ 2147483647 w 1000"/>
              <a:gd name="T83" fmla="*/ 2147483647 h 762"/>
              <a:gd name="T84" fmla="*/ 2147483647 w 1000"/>
              <a:gd name="T85" fmla="*/ 2147483647 h 762"/>
              <a:gd name="T86" fmla="*/ 2147483647 w 1000"/>
              <a:gd name="T87" fmla="*/ 2147483647 h 762"/>
              <a:gd name="T88" fmla="*/ 2147483647 w 1000"/>
              <a:gd name="T89" fmla="*/ 2147483647 h 762"/>
              <a:gd name="T90" fmla="*/ 2147483647 w 1000"/>
              <a:gd name="T91" fmla="*/ 2147483647 h 762"/>
              <a:gd name="T92" fmla="*/ 2147483647 w 1000"/>
              <a:gd name="T93" fmla="*/ 2147483647 h 762"/>
              <a:gd name="T94" fmla="*/ 2147483647 w 1000"/>
              <a:gd name="T95" fmla="*/ 2147483647 h 762"/>
              <a:gd name="T96" fmla="*/ 2147483647 w 1000"/>
              <a:gd name="T97" fmla="*/ 2147483647 h 762"/>
              <a:gd name="T98" fmla="*/ 2147483647 w 1000"/>
              <a:gd name="T99" fmla="*/ 2147483647 h 762"/>
              <a:gd name="T100" fmla="*/ 2147483647 w 1000"/>
              <a:gd name="T101" fmla="*/ 2147483647 h 762"/>
              <a:gd name="T102" fmla="*/ 2147483647 w 1000"/>
              <a:gd name="T103" fmla="*/ 2147483647 h 762"/>
              <a:gd name="T104" fmla="*/ 2147483647 w 1000"/>
              <a:gd name="T105" fmla="*/ 2147483647 h 762"/>
              <a:gd name="T106" fmla="*/ 2147483647 w 1000"/>
              <a:gd name="T107" fmla="*/ 2147483647 h 762"/>
              <a:gd name="T108" fmla="*/ 2147483647 w 1000"/>
              <a:gd name="T109" fmla="*/ 2147483647 h 762"/>
              <a:gd name="T110" fmla="*/ 2147483647 w 1000"/>
              <a:gd name="T111" fmla="*/ 2147483647 h 762"/>
              <a:gd name="T112" fmla="*/ 2147483647 w 1000"/>
              <a:gd name="T113" fmla="*/ 2147483647 h 762"/>
              <a:gd name="T114" fmla="*/ 2147483647 w 1000"/>
              <a:gd name="T115" fmla="*/ 2147483647 h 762"/>
              <a:gd name="T116" fmla="*/ 2147483647 w 1000"/>
              <a:gd name="T117" fmla="*/ 2147483647 h 762"/>
              <a:gd name="T118" fmla="*/ 2147483647 w 1000"/>
              <a:gd name="T119" fmla="*/ 2147483647 h 762"/>
              <a:gd name="T120" fmla="*/ 2147483647 w 1000"/>
              <a:gd name="T121" fmla="*/ 2147483647 h 762"/>
              <a:gd name="T122" fmla="*/ 2147483647 w 1000"/>
              <a:gd name="T123" fmla="*/ 2147483647 h 762"/>
              <a:gd name="T124" fmla="*/ 2147483647 w 1000"/>
              <a:gd name="T125" fmla="*/ 2147483647 h 76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00"/>
              <a:gd name="T190" fmla="*/ 0 h 762"/>
              <a:gd name="T191" fmla="*/ 1000 w 1000"/>
              <a:gd name="T192" fmla="*/ 762 h 76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00" h="762">
                <a:moveTo>
                  <a:pt x="935" y="696"/>
                </a:moveTo>
                <a:lnTo>
                  <a:pt x="891" y="707"/>
                </a:lnTo>
                <a:lnTo>
                  <a:pt x="848" y="718"/>
                </a:lnTo>
                <a:lnTo>
                  <a:pt x="793" y="729"/>
                </a:lnTo>
                <a:lnTo>
                  <a:pt x="739" y="740"/>
                </a:lnTo>
                <a:lnTo>
                  <a:pt x="674" y="751"/>
                </a:lnTo>
                <a:lnTo>
                  <a:pt x="609" y="762"/>
                </a:lnTo>
                <a:lnTo>
                  <a:pt x="543" y="762"/>
                </a:lnTo>
                <a:lnTo>
                  <a:pt x="456" y="762"/>
                </a:lnTo>
                <a:lnTo>
                  <a:pt x="413" y="762"/>
                </a:lnTo>
                <a:lnTo>
                  <a:pt x="380" y="762"/>
                </a:lnTo>
                <a:lnTo>
                  <a:pt x="337" y="762"/>
                </a:lnTo>
                <a:lnTo>
                  <a:pt x="304" y="762"/>
                </a:lnTo>
                <a:lnTo>
                  <a:pt x="282" y="751"/>
                </a:lnTo>
                <a:lnTo>
                  <a:pt x="250" y="740"/>
                </a:lnTo>
                <a:lnTo>
                  <a:pt x="228" y="740"/>
                </a:lnTo>
                <a:lnTo>
                  <a:pt x="206" y="729"/>
                </a:lnTo>
                <a:lnTo>
                  <a:pt x="174" y="718"/>
                </a:lnTo>
                <a:lnTo>
                  <a:pt x="141" y="696"/>
                </a:lnTo>
                <a:lnTo>
                  <a:pt x="119" y="675"/>
                </a:lnTo>
                <a:lnTo>
                  <a:pt x="98" y="642"/>
                </a:lnTo>
                <a:lnTo>
                  <a:pt x="76" y="620"/>
                </a:lnTo>
                <a:lnTo>
                  <a:pt x="65" y="577"/>
                </a:lnTo>
                <a:lnTo>
                  <a:pt x="54" y="533"/>
                </a:lnTo>
                <a:lnTo>
                  <a:pt x="54" y="490"/>
                </a:lnTo>
                <a:lnTo>
                  <a:pt x="43" y="446"/>
                </a:lnTo>
                <a:lnTo>
                  <a:pt x="43" y="392"/>
                </a:lnTo>
                <a:lnTo>
                  <a:pt x="43" y="337"/>
                </a:lnTo>
                <a:lnTo>
                  <a:pt x="54" y="272"/>
                </a:lnTo>
                <a:lnTo>
                  <a:pt x="54" y="239"/>
                </a:lnTo>
                <a:lnTo>
                  <a:pt x="54" y="207"/>
                </a:lnTo>
                <a:lnTo>
                  <a:pt x="43" y="185"/>
                </a:lnTo>
                <a:lnTo>
                  <a:pt x="43" y="163"/>
                </a:lnTo>
                <a:lnTo>
                  <a:pt x="43" y="141"/>
                </a:lnTo>
                <a:lnTo>
                  <a:pt x="32" y="130"/>
                </a:lnTo>
                <a:lnTo>
                  <a:pt x="32" y="109"/>
                </a:lnTo>
                <a:lnTo>
                  <a:pt x="32" y="98"/>
                </a:lnTo>
                <a:lnTo>
                  <a:pt x="11" y="87"/>
                </a:lnTo>
                <a:lnTo>
                  <a:pt x="11" y="65"/>
                </a:lnTo>
                <a:lnTo>
                  <a:pt x="0" y="43"/>
                </a:lnTo>
                <a:lnTo>
                  <a:pt x="11" y="22"/>
                </a:lnTo>
                <a:lnTo>
                  <a:pt x="11" y="11"/>
                </a:lnTo>
                <a:lnTo>
                  <a:pt x="22" y="0"/>
                </a:lnTo>
                <a:lnTo>
                  <a:pt x="32" y="0"/>
                </a:lnTo>
                <a:lnTo>
                  <a:pt x="54" y="11"/>
                </a:lnTo>
                <a:lnTo>
                  <a:pt x="65" y="11"/>
                </a:lnTo>
                <a:lnTo>
                  <a:pt x="87" y="22"/>
                </a:lnTo>
                <a:lnTo>
                  <a:pt x="119" y="33"/>
                </a:lnTo>
                <a:lnTo>
                  <a:pt x="141" y="43"/>
                </a:lnTo>
                <a:lnTo>
                  <a:pt x="163" y="54"/>
                </a:lnTo>
                <a:lnTo>
                  <a:pt x="174" y="65"/>
                </a:lnTo>
                <a:lnTo>
                  <a:pt x="195" y="76"/>
                </a:lnTo>
                <a:lnTo>
                  <a:pt x="206" y="87"/>
                </a:lnTo>
                <a:lnTo>
                  <a:pt x="217" y="98"/>
                </a:lnTo>
                <a:lnTo>
                  <a:pt x="217" y="109"/>
                </a:lnTo>
                <a:lnTo>
                  <a:pt x="217" y="120"/>
                </a:lnTo>
                <a:lnTo>
                  <a:pt x="206" y="141"/>
                </a:lnTo>
                <a:lnTo>
                  <a:pt x="206" y="163"/>
                </a:lnTo>
                <a:lnTo>
                  <a:pt x="185" y="196"/>
                </a:lnTo>
                <a:lnTo>
                  <a:pt x="174" y="207"/>
                </a:lnTo>
                <a:lnTo>
                  <a:pt x="174" y="218"/>
                </a:lnTo>
                <a:lnTo>
                  <a:pt x="163" y="239"/>
                </a:lnTo>
                <a:lnTo>
                  <a:pt x="163" y="261"/>
                </a:lnTo>
                <a:lnTo>
                  <a:pt x="152" y="283"/>
                </a:lnTo>
                <a:lnTo>
                  <a:pt x="152" y="315"/>
                </a:lnTo>
                <a:lnTo>
                  <a:pt x="152" y="348"/>
                </a:lnTo>
                <a:lnTo>
                  <a:pt x="152" y="392"/>
                </a:lnTo>
                <a:lnTo>
                  <a:pt x="152" y="424"/>
                </a:lnTo>
                <a:lnTo>
                  <a:pt x="152" y="457"/>
                </a:lnTo>
                <a:lnTo>
                  <a:pt x="152" y="490"/>
                </a:lnTo>
                <a:lnTo>
                  <a:pt x="163" y="511"/>
                </a:lnTo>
                <a:lnTo>
                  <a:pt x="163" y="533"/>
                </a:lnTo>
                <a:lnTo>
                  <a:pt x="174" y="555"/>
                </a:lnTo>
                <a:lnTo>
                  <a:pt x="185" y="577"/>
                </a:lnTo>
                <a:lnTo>
                  <a:pt x="195" y="588"/>
                </a:lnTo>
                <a:lnTo>
                  <a:pt x="206" y="598"/>
                </a:lnTo>
                <a:lnTo>
                  <a:pt x="228" y="609"/>
                </a:lnTo>
                <a:lnTo>
                  <a:pt x="250" y="620"/>
                </a:lnTo>
                <a:lnTo>
                  <a:pt x="272" y="620"/>
                </a:lnTo>
                <a:lnTo>
                  <a:pt x="293" y="631"/>
                </a:lnTo>
                <a:lnTo>
                  <a:pt x="326" y="631"/>
                </a:lnTo>
                <a:lnTo>
                  <a:pt x="359" y="631"/>
                </a:lnTo>
                <a:lnTo>
                  <a:pt x="391" y="631"/>
                </a:lnTo>
                <a:lnTo>
                  <a:pt x="467" y="642"/>
                </a:lnTo>
                <a:lnTo>
                  <a:pt x="543" y="642"/>
                </a:lnTo>
                <a:lnTo>
                  <a:pt x="609" y="631"/>
                </a:lnTo>
                <a:lnTo>
                  <a:pt x="685" y="609"/>
                </a:lnTo>
                <a:lnTo>
                  <a:pt x="717" y="598"/>
                </a:lnTo>
                <a:lnTo>
                  <a:pt x="750" y="588"/>
                </a:lnTo>
                <a:lnTo>
                  <a:pt x="772" y="566"/>
                </a:lnTo>
                <a:lnTo>
                  <a:pt x="804" y="555"/>
                </a:lnTo>
                <a:lnTo>
                  <a:pt x="815" y="533"/>
                </a:lnTo>
                <a:lnTo>
                  <a:pt x="837" y="500"/>
                </a:lnTo>
                <a:lnTo>
                  <a:pt x="848" y="479"/>
                </a:lnTo>
                <a:lnTo>
                  <a:pt x="848" y="446"/>
                </a:lnTo>
                <a:lnTo>
                  <a:pt x="859" y="413"/>
                </a:lnTo>
                <a:lnTo>
                  <a:pt x="859" y="392"/>
                </a:lnTo>
                <a:lnTo>
                  <a:pt x="870" y="370"/>
                </a:lnTo>
                <a:lnTo>
                  <a:pt x="870" y="359"/>
                </a:lnTo>
                <a:lnTo>
                  <a:pt x="880" y="348"/>
                </a:lnTo>
                <a:lnTo>
                  <a:pt x="880" y="337"/>
                </a:lnTo>
                <a:lnTo>
                  <a:pt x="891" y="326"/>
                </a:lnTo>
                <a:lnTo>
                  <a:pt x="902" y="326"/>
                </a:lnTo>
                <a:lnTo>
                  <a:pt x="902" y="337"/>
                </a:lnTo>
                <a:lnTo>
                  <a:pt x="913" y="359"/>
                </a:lnTo>
                <a:lnTo>
                  <a:pt x="913" y="370"/>
                </a:lnTo>
                <a:lnTo>
                  <a:pt x="924" y="392"/>
                </a:lnTo>
                <a:lnTo>
                  <a:pt x="924" y="413"/>
                </a:lnTo>
                <a:lnTo>
                  <a:pt x="924" y="435"/>
                </a:lnTo>
                <a:lnTo>
                  <a:pt x="935" y="468"/>
                </a:lnTo>
                <a:lnTo>
                  <a:pt x="935" y="490"/>
                </a:lnTo>
                <a:lnTo>
                  <a:pt x="946" y="511"/>
                </a:lnTo>
                <a:lnTo>
                  <a:pt x="946" y="533"/>
                </a:lnTo>
                <a:lnTo>
                  <a:pt x="957" y="566"/>
                </a:lnTo>
                <a:lnTo>
                  <a:pt x="978" y="598"/>
                </a:lnTo>
                <a:lnTo>
                  <a:pt x="989" y="609"/>
                </a:lnTo>
                <a:lnTo>
                  <a:pt x="1000" y="631"/>
                </a:lnTo>
                <a:lnTo>
                  <a:pt x="1000" y="642"/>
                </a:lnTo>
                <a:lnTo>
                  <a:pt x="989" y="653"/>
                </a:lnTo>
                <a:lnTo>
                  <a:pt x="989" y="664"/>
                </a:lnTo>
                <a:lnTo>
                  <a:pt x="967" y="675"/>
                </a:lnTo>
                <a:lnTo>
                  <a:pt x="957" y="685"/>
                </a:lnTo>
                <a:lnTo>
                  <a:pt x="935" y="69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090" name="Freeform 50"/>
          <p:cNvSpPr>
            <a:spLocks/>
          </p:cNvSpPr>
          <p:nvPr/>
        </p:nvSpPr>
        <p:spPr bwMode="auto">
          <a:xfrm>
            <a:off x="6043614" y="3731684"/>
            <a:ext cx="1538287" cy="285749"/>
          </a:xfrm>
          <a:custGeom>
            <a:avLst/>
            <a:gdLst>
              <a:gd name="T0" fmla="*/ 2147483647 w 2424"/>
              <a:gd name="T1" fmla="*/ 2147483647 h 337"/>
              <a:gd name="T2" fmla="*/ 0 w 2424"/>
              <a:gd name="T3" fmla="*/ 2147483647 h 337"/>
              <a:gd name="T4" fmla="*/ 0 w 2424"/>
              <a:gd name="T5" fmla="*/ 2147483647 h 337"/>
              <a:gd name="T6" fmla="*/ 2147483647 w 2424"/>
              <a:gd name="T7" fmla="*/ 2147483647 h 337"/>
              <a:gd name="T8" fmla="*/ 2147483647 w 2424"/>
              <a:gd name="T9" fmla="*/ 2147483647 h 337"/>
              <a:gd name="T10" fmla="*/ 2147483647 w 2424"/>
              <a:gd name="T11" fmla="*/ 2147483647 h 337"/>
              <a:gd name="T12" fmla="*/ 2147483647 w 2424"/>
              <a:gd name="T13" fmla="*/ 2147483647 h 337"/>
              <a:gd name="T14" fmla="*/ 2147483647 w 2424"/>
              <a:gd name="T15" fmla="*/ 2147483647 h 337"/>
              <a:gd name="T16" fmla="*/ 2147483647 w 2424"/>
              <a:gd name="T17" fmla="*/ 2147483647 h 337"/>
              <a:gd name="T18" fmla="*/ 2147483647 w 2424"/>
              <a:gd name="T19" fmla="*/ 2147483647 h 337"/>
              <a:gd name="T20" fmla="*/ 2147483647 w 2424"/>
              <a:gd name="T21" fmla="*/ 2147483647 h 337"/>
              <a:gd name="T22" fmla="*/ 2147483647 w 2424"/>
              <a:gd name="T23" fmla="*/ 2147483647 h 337"/>
              <a:gd name="T24" fmla="*/ 2147483647 w 2424"/>
              <a:gd name="T25" fmla="*/ 2147483647 h 337"/>
              <a:gd name="T26" fmla="*/ 2147483647 w 2424"/>
              <a:gd name="T27" fmla="*/ 2147483647 h 337"/>
              <a:gd name="T28" fmla="*/ 2147483647 w 2424"/>
              <a:gd name="T29" fmla="*/ 2147483647 h 337"/>
              <a:gd name="T30" fmla="*/ 2147483647 w 2424"/>
              <a:gd name="T31" fmla="*/ 0 h 337"/>
              <a:gd name="T32" fmla="*/ 2147483647 w 2424"/>
              <a:gd name="T33" fmla="*/ 0 h 337"/>
              <a:gd name="T34" fmla="*/ 2147483647 w 2424"/>
              <a:gd name="T35" fmla="*/ 0 h 337"/>
              <a:gd name="T36" fmla="*/ 2147483647 w 2424"/>
              <a:gd name="T37" fmla="*/ 0 h 337"/>
              <a:gd name="T38" fmla="*/ 2147483647 w 2424"/>
              <a:gd name="T39" fmla="*/ 2147483647 h 337"/>
              <a:gd name="T40" fmla="*/ 2147483647 w 2424"/>
              <a:gd name="T41" fmla="*/ 2147483647 h 337"/>
              <a:gd name="T42" fmla="*/ 2147483647 w 2424"/>
              <a:gd name="T43" fmla="*/ 2147483647 h 337"/>
              <a:gd name="T44" fmla="*/ 2147483647 w 2424"/>
              <a:gd name="T45" fmla="*/ 2147483647 h 337"/>
              <a:gd name="T46" fmla="*/ 2147483647 w 2424"/>
              <a:gd name="T47" fmla="*/ 2147483647 h 337"/>
              <a:gd name="T48" fmla="*/ 2147483647 w 2424"/>
              <a:gd name="T49" fmla="*/ 2147483647 h 337"/>
              <a:gd name="T50" fmla="*/ 2147483647 w 2424"/>
              <a:gd name="T51" fmla="*/ 2147483647 h 337"/>
              <a:gd name="T52" fmla="*/ 2147483647 w 2424"/>
              <a:gd name="T53" fmla="*/ 2147483647 h 337"/>
              <a:gd name="T54" fmla="*/ 2147483647 w 2424"/>
              <a:gd name="T55" fmla="*/ 2147483647 h 337"/>
              <a:gd name="T56" fmla="*/ 2147483647 w 2424"/>
              <a:gd name="T57" fmla="*/ 2147483647 h 337"/>
              <a:gd name="T58" fmla="*/ 2147483647 w 2424"/>
              <a:gd name="T59" fmla="*/ 2147483647 h 337"/>
              <a:gd name="T60" fmla="*/ 2147483647 w 2424"/>
              <a:gd name="T61" fmla="*/ 2147483647 h 337"/>
              <a:gd name="T62" fmla="*/ 2147483647 w 2424"/>
              <a:gd name="T63" fmla="*/ 2147483647 h 337"/>
              <a:gd name="T64" fmla="*/ 2147483647 w 2424"/>
              <a:gd name="T65" fmla="*/ 2147483647 h 337"/>
              <a:gd name="T66" fmla="*/ 2147483647 w 2424"/>
              <a:gd name="T67" fmla="*/ 2147483647 h 337"/>
              <a:gd name="T68" fmla="*/ 2147483647 w 2424"/>
              <a:gd name="T69" fmla="*/ 2147483647 h 337"/>
              <a:gd name="T70" fmla="*/ 2147483647 w 2424"/>
              <a:gd name="T71" fmla="*/ 2147483647 h 337"/>
              <a:gd name="T72" fmla="*/ 2147483647 w 2424"/>
              <a:gd name="T73" fmla="*/ 2147483647 h 337"/>
              <a:gd name="T74" fmla="*/ 2147483647 w 2424"/>
              <a:gd name="T75" fmla="*/ 2147483647 h 337"/>
              <a:gd name="T76" fmla="*/ 2147483647 w 2424"/>
              <a:gd name="T77" fmla="*/ 2147483647 h 337"/>
              <a:gd name="T78" fmla="*/ 2147483647 w 2424"/>
              <a:gd name="T79" fmla="*/ 2147483647 h 337"/>
              <a:gd name="T80" fmla="*/ 2147483647 w 2424"/>
              <a:gd name="T81" fmla="*/ 2147483647 h 337"/>
              <a:gd name="T82" fmla="*/ 2147483647 w 2424"/>
              <a:gd name="T83" fmla="*/ 2147483647 h 337"/>
              <a:gd name="T84" fmla="*/ 2147483647 w 2424"/>
              <a:gd name="T85" fmla="*/ 2147483647 h 337"/>
              <a:gd name="T86" fmla="*/ 2147483647 w 2424"/>
              <a:gd name="T87" fmla="*/ 2147483647 h 337"/>
              <a:gd name="T88" fmla="*/ 2147483647 w 2424"/>
              <a:gd name="T89" fmla="*/ 2147483647 h 337"/>
              <a:gd name="T90" fmla="*/ 2147483647 w 2424"/>
              <a:gd name="T91" fmla="*/ 2147483647 h 337"/>
              <a:gd name="T92" fmla="*/ 2147483647 w 2424"/>
              <a:gd name="T93" fmla="*/ 2147483647 h 337"/>
              <a:gd name="T94" fmla="*/ 2147483647 w 2424"/>
              <a:gd name="T95" fmla="*/ 2147483647 h 337"/>
              <a:gd name="T96" fmla="*/ 2147483647 w 2424"/>
              <a:gd name="T97" fmla="*/ 2147483647 h 337"/>
              <a:gd name="T98" fmla="*/ 2147483647 w 2424"/>
              <a:gd name="T99" fmla="*/ 2147483647 h 337"/>
              <a:gd name="T100" fmla="*/ 2147483647 w 2424"/>
              <a:gd name="T101" fmla="*/ 2147483647 h 337"/>
              <a:gd name="T102" fmla="*/ 2147483647 w 2424"/>
              <a:gd name="T103" fmla="*/ 2147483647 h 337"/>
              <a:gd name="T104" fmla="*/ 2147483647 w 2424"/>
              <a:gd name="T105" fmla="*/ 2147483647 h 337"/>
              <a:gd name="T106" fmla="*/ 2147483647 w 2424"/>
              <a:gd name="T107" fmla="*/ 2147483647 h 337"/>
              <a:gd name="T108" fmla="*/ 2147483647 w 2424"/>
              <a:gd name="T109" fmla="*/ 2147483647 h 337"/>
              <a:gd name="T110" fmla="*/ 2147483647 w 2424"/>
              <a:gd name="T111" fmla="*/ 2147483647 h 33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424"/>
              <a:gd name="T169" fmla="*/ 0 h 337"/>
              <a:gd name="T170" fmla="*/ 2424 w 2424"/>
              <a:gd name="T171" fmla="*/ 337 h 33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424" h="337">
                <a:moveTo>
                  <a:pt x="43" y="294"/>
                </a:moveTo>
                <a:lnTo>
                  <a:pt x="21" y="272"/>
                </a:lnTo>
                <a:lnTo>
                  <a:pt x="0" y="250"/>
                </a:lnTo>
                <a:lnTo>
                  <a:pt x="0" y="239"/>
                </a:lnTo>
                <a:lnTo>
                  <a:pt x="0" y="228"/>
                </a:lnTo>
                <a:lnTo>
                  <a:pt x="10" y="218"/>
                </a:lnTo>
                <a:lnTo>
                  <a:pt x="32" y="218"/>
                </a:lnTo>
                <a:lnTo>
                  <a:pt x="43" y="207"/>
                </a:lnTo>
                <a:lnTo>
                  <a:pt x="65" y="207"/>
                </a:lnTo>
                <a:lnTo>
                  <a:pt x="97" y="207"/>
                </a:lnTo>
                <a:lnTo>
                  <a:pt x="130" y="196"/>
                </a:lnTo>
                <a:lnTo>
                  <a:pt x="141" y="196"/>
                </a:lnTo>
                <a:lnTo>
                  <a:pt x="163" y="196"/>
                </a:lnTo>
                <a:lnTo>
                  <a:pt x="184" y="196"/>
                </a:lnTo>
                <a:lnTo>
                  <a:pt x="217" y="185"/>
                </a:lnTo>
                <a:lnTo>
                  <a:pt x="271" y="185"/>
                </a:lnTo>
                <a:lnTo>
                  <a:pt x="337" y="174"/>
                </a:lnTo>
                <a:lnTo>
                  <a:pt x="413" y="174"/>
                </a:lnTo>
                <a:lnTo>
                  <a:pt x="489" y="163"/>
                </a:lnTo>
                <a:lnTo>
                  <a:pt x="587" y="152"/>
                </a:lnTo>
                <a:lnTo>
                  <a:pt x="684" y="141"/>
                </a:lnTo>
                <a:lnTo>
                  <a:pt x="891" y="120"/>
                </a:lnTo>
                <a:lnTo>
                  <a:pt x="1087" y="98"/>
                </a:lnTo>
                <a:lnTo>
                  <a:pt x="1282" y="65"/>
                </a:lnTo>
                <a:lnTo>
                  <a:pt x="1478" y="43"/>
                </a:lnTo>
                <a:lnTo>
                  <a:pt x="1576" y="33"/>
                </a:lnTo>
                <a:lnTo>
                  <a:pt x="1663" y="22"/>
                </a:lnTo>
                <a:lnTo>
                  <a:pt x="1739" y="11"/>
                </a:lnTo>
                <a:lnTo>
                  <a:pt x="1815" y="11"/>
                </a:lnTo>
                <a:lnTo>
                  <a:pt x="1891" y="0"/>
                </a:lnTo>
                <a:lnTo>
                  <a:pt x="1956" y="0"/>
                </a:lnTo>
                <a:lnTo>
                  <a:pt x="2022" y="0"/>
                </a:lnTo>
                <a:lnTo>
                  <a:pt x="2076" y="0"/>
                </a:lnTo>
                <a:lnTo>
                  <a:pt x="2130" y="0"/>
                </a:lnTo>
                <a:lnTo>
                  <a:pt x="2174" y="0"/>
                </a:lnTo>
                <a:lnTo>
                  <a:pt x="2217" y="0"/>
                </a:lnTo>
                <a:lnTo>
                  <a:pt x="2261" y="11"/>
                </a:lnTo>
                <a:lnTo>
                  <a:pt x="2293" y="11"/>
                </a:lnTo>
                <a:lnTo>
                  <a:pt x="2326" y="22"/>
                </a:lnTo>
                <a:lnTo>
                  <a:pt x="2348" y="33"/>
                </a:lnTo>
                <a:lnTo>
                  <a:pt x="2370" y="43"/>
                </a:lnTo>
                <a:lnTo>
                  <a:pt x="2391" y="65"/>
                </a:lnTo>
                <a:lnTo>
                  <a:pt x="2402" y="87"/>
                </a:lnTo>
                <a:lnTo>
                  <a:pt x="2413" y="109"/>
                </a:lnTo>
                <a:lnTo>
                  <a:pt x="2424" y="120"/>
                </a:lnTo>
                <a:lnTo>
                  <a:pt x="2424" y="131"/>
                </a:lnTo>
                <a:lnTo>
                  <a:pt x="2424" y="141"/>
                </a:lnTo>
                <a:lnTo>
                  <a:pt x="2413" y="152"/>
                </a:lnTo>
                <a:lnTo>
                  <a:pt x="2402" y="152"/>
                </a:lnTo>
                <a:lnTo>
                  <a:pt x="2380" y="152"/>
                </a:lnTo>
                <a:lnTo>
                  <a:pt x="2359" y="152"/>
                </a:lnTo>
                <a:lnTo>
                  <a:pt x="2326" y="152"/>
                </a:lnTo>
                <a:lnTo>
                  <a:pt x="2283" y="152"/>
                </a:lnTo>
                <a:lnTo>
                  <a:pt x="2228" y="141"/>
                </a:lnTo>
                <a:lnTo>
                  <a:pt x="2163" y="141"/>
                </a:lnTo>
                <a:lnTo>
                  <a:pt x="2098" y="141"/>
                </a:lnTo>
                <a:lnTo>
                  <a:pt x="2033" y="131"/>
                </a:lnTo>
                <a:lnTo>
                  <a:pt x="1967" y="131"/>
                </a:lnTo>
                <a:lnTo>
                  <a:pt x="1913" y="131"/>
                </a:lnTo>
                <a:lnTo>
                  <a:pt x="1859" y="131"/>
                </a:lnTo>
                <a:lnTo>
                  <a:pt x="1815" y="131"/>
                </a:lnTo>
                <a:lnTo>
                  <a:pt x="1783" y="131"/>
                </a:lnTo>
                <a:lnTo>
                  <a:pt x="1761" y="131"/>
                </a:lnTo>
                <a:lnTo>
                  <a:pt x="1750" y="131"/>
                </a:lnTo>
                <a:lnTo>
                  <a:pt x="1739" y="131"/>
                </a:lnTo>
                <a:lnTo>
                  <a:pt x="1717" y="131"/>
                </a:lnTo>
                <a:lnTo>
                  <a:pt x="1706" y="131"/>
                </a:lnTo>
                <a:lnTo>
                  <a:pt x="1685" y="131"/>
                </a:lnTo>
                <a:lnTo>
                  <a:pt x="1652" y="131"/>
                </a:lnTo>
                <a:lnTo>
                  <a:pt x="1630" y="141"/>
                </a:lnTo>
                <a:lnTo>
                  <a:pt x="1598" y="141"/>
                </a:lnTo>
                <a:lnTo>
                  <a:pt x="1554" y="141"/>
                </a:lnTo>
                <a:lnTo>
                  <a:pt x="1511" y="152"/>
                </a:lnTo>
                <a:lnTo>
                  <a:pt x="1467" y="152"/>
                </a:lnTo>
                <a:lnTo>
                  <a:pt x="1424" y="152"/>
                </a:lnTo>
                <a:lnTo>
                  <a:pt x="1369" y="163"/>
                </a:lnTo>
                <a:lnTo>
                  <a:pt x="1315" y="163"/>
                </a:lnTo>
                <a:lnTo>
                  <a:pt x="1250" y="174"/>
                </a:lnTo>
                <a:lnTo>
                  <a:pt x="1195" y="185"/>
                </a:lnTo>
                <a:lnTo>
                  <a:pt x="1119" y="185"/>
                </a:lnTo>
                <a:lnTo>
                  <a:pt x="1054" y="196"/>
                </a:lnTo>
                <a:lnTo>
                  <a:pt x="989" y="196"/>
                </a:lnTo>
                <a:lnTo>
                  <a:pt x="924" y="207"/>
                </a:lnTo>
                <a:lnTo>
                  <a:pt x="869" y="218"/>
                </a:lnTo>
                <a:lnTo>
                  <a:pt x="804" y="218"/>
                </a:lnTo>
                <a:lnTo>
                  <a:pt x="750" y="228"/>
                </a:lnTo>
                <a:lnTo>
                  <a:pt x="695" y="228"/>
                </a:lnTo>
                <a:lnTo>
                  <a:pt x="652" y="239"/>
                </a:lnTo>
                <a:lnTo>
                  <a:pt x="598" y="250"/>
                </a:lnTo>
                <a:lnTo>
                  <a:pt x="554" y="250"/>
                </a:lnTo>
                <a:lnTo>
                  <a:pt x="521" y="261"/>
                </a:lnTo>
                <a:lnTo>
                  <a:pt x="478" y="261"/>
                </a:lnTo>
                <a:lnTo>
                  <a:pt x="445" y="272"/>
                </a:lnTo>
                <a:lnTo>
                  <a:pt x="413" y="283"/>
                </a:lnTo>
                <a:lnTo>
                  <a:pt x="380" y="283"/>
                </a:lnTo>
                <a:lnTo>
                  <a:pt x="347" y="294"/>
                </a:lnTo>
                <a:lnTo>
                  <a:pt x="293" y="305"/>
                </a:lnTo>
                <a:lnTo>
                  <a:pt x="250" y="316"/>
                </a:lnTo>
                <a:lnTo>
                  <a:pt x="217" y="326"/>
                </a:lnTo>
                <a:lnTo>
                  <a:pt x="184" y="326"/>
                </a:lnTo>
                <a:lnTo>
                  <a:pt x="152" y="337"/>
                </a:lnTo>
                <a:lnTo>
                  <a:pt x="141" y="337"/>
                </a:lnTo>
                <a:lnTo>
                  <a:pt x="119" y="337"/>
                </a:lnTo>
                <a:lnTo>
                  <a:pt x="97" y="337"/>
                </a:lnTo>
                <a:lnTo>
                  <a:pt x="87" y="326"/>
                </a:lnTo>
                <a:lnTo>
                  <a:pt x="65" y="316"/>
                </a:lnTo>
                <a:lnTo>
                  <a:pt x="43" y="29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20"/>
          <p:cNvGrpSpPr/>
          <p:nvPr/>
        </p:nvGrpSpPr>
        <p:grpSpPr>
          <a:xfrm>
            <a:off x="70380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31" name="圆角矩形 30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我会写</a:t>
              </a:r>
            </a:p>
          </p:txBody>
        </p:sp>
        <p:sp>
          <p:nvSpPr>
            <p:cNvPr id="32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2566" name="TextBox 2"/>
          <p:cNvSpPr txBox="1">
            <a:spLocks noChangeArrowheads="1"/>
          </p:cNvSpPr>
          <p:nvPr/>
        </p:nvSpPr>
        <p:spPr bwMode="auto">
          <a:xfrm>
            <a:off x="374650" y="2298701"/>
            <a:ext cx="25161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5400" dirty="0">
                <a:latin typeface="楷体" pitchFamily="49" charset="-122"/>
                <a:ea typeface="楷体" pitchFamily="49" charset="-122"/>
              </a:rPr>
              <a:t>晋察</a:t>
            </a:r>
            <a:r>
              <a:rPr lang="zh-CN" altLang="en-US" sz="54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7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7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7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7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8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9" grpId="0"/>
      <p:bldP spid="87079" grpId="0" animBg="1"/>
      <p:bldP spid="87080" grpId="0" animBg="1"/>
      <p:bldP spid="87081" grpId="0" animBg="1"/>
      <p:bldP spid="87083" grpId="0" animBg="1"/>
      <p:bldP spid="87084" grpId="0" animBg="1"/>
      <p:bldP spid="87085" grpId="0" animBg="1"/>
      <p:bldP spid="87086" grpId="0" animBg="1"/>
      <p:bldP spid="87087" grpId="0" animBg="1"/>
      <p:bldP spid="87088" grpId="0" animBg="1"/>
      <p:bldP spid="87089" grpId="0" animBg="1"/>
      <p:bldP spid="87091" grpId="0" animBg="1"/>
      <p:bldP spid="87092" grpId="0" animBg="1"/>
      <p:bldP spid="87093" grpId="0" animBg="1"/>
      <p:bldP spid="87094" grpId="0" animBg="1"/>
      <p:bldP spid="87082" grpId="0" animBg="1"/>
      <p:bldP spid="870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30789" y="4891617"/>
            <a:ext cx="3633787" cy="104644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zh-CN" sz="2000" b="1" dirty="0"/>
              <a:t>扌要窄长、比字左边要小、先写短横、再写竖提，末笔竖弯钩的竖长弯短。</a:t>
            </a:r>
            <a:endParaRPr lang="zh-CN" altLang="en-US" sz="2000" b="1" dirty="0" smtClean="0">
              <a:latin typeface="+mj-ea"/>
              <a:ea typeface="+mj-ea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2475" y="3888318"/>
            <a:ext cx="22860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左右</a:t>
            </a:r>
            <a:endParaRPr lang="zh-CN" altLang="en-US" sz="22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52475" y="4940301"/>
            <a:ext cx="3030538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latin typeface="+mj-ea"/>
                <a:ea typeface="+mj-ea"/>
              </a:rPr>
              <a:t>批评  一批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2475" y="5465233"/>
            <a:ext cx="3638550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>
                <a:latin typeface="+mj-ea"/>
                <a:ea typeface="+mj-ea"/>
              </a:rPr>
              <a:t>爸爸刚从北京进来大批的货物。 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2475" y="4415368"/>
            <a:ext cx="3030538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P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>
                <a:latin typeface="+mj-ea"/>
                <a:ea typeface="+mj-ea"/>
              </a:rPr>
              <a:t>扌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3559" name="矩形 4"/>
          <p:cNvSpPr>
            <a:spLocks noChangeArrowheads="1"/>
          </p:cNvSpPr>
          <p:nvPr/>
        </p:nvSpPr>
        <p:spPr bwMode="auto">
          <a:xfrm>
            <a:off x="3279776" y="2345267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批</a:t>
            </a:r>
          </a:p>
        </p:txBody>
      </p: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473450" y="1528234"/>
            <a:ext cx="82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pī</a:t>
            </a:r>
          </a:p>
        </p:txBody>
      </p:sp>
      <p:sp>
        <p:nvSpPr>
          <p:cNvPr id="89144" name="Freeform 56"/>
          <p:cNvSpPr>
            <a:spLocks/>
          </p:cNvSpPr>
          <p:nvPr/>
        </p:nvSpPr>
        <p:spPr bwMode="auto">
          <a:xfrm>
            <a:off x="5991225" y="2916767"/>
            <a:ext cx="546100" cy="222251"/>
          </a:xfrm>
          <a:custGeom>
            <a:avLst/>
            <a:gdLst>
              <a:gd name="T0" fmla="*/ 2147483647 w 859"/>
              <a:gd name="T1" fmla="*/ 2147483647 h 261"/>
              <a:gd name="T2" fmla="*/ 0 w 859"/>
              <a:gd name="T3" fmla="*/ 2147483647 h 261"/>
              <a:gd name="T4" fmla="*/ 2147483647 w 859"/>
              <a:gd name="T5" fmla="*/ 2147483647 h 261"/>
              <a:gd name="T6" fmla="*/ 2147483647 w 859"/>
              <a:gd name="T7" fmla="*/ 2147483647 h 261"/>
              <a:gd name="T8" fmla="*/ 2147483647 w 859"/>
              <a:gd name="T9" fmla="*/ 2147483647 h 261"/>
              <a:gd name="T10" fmla="*/ 2147483647 w 859"/>
              <a:gd name="T11" fmla="*/ 2147483647 h 261"/>
              <a:gd name="T12" fmla="*/ 2147483647 w 859"/>
              <a:gd name="T13" fmla="*/ 2147483647 h 261"/>
              <a:gd name="T14" fmla="*/ 2147483647 w 859"/>
              <a:gd name="T15" fmla="*/ 2147483647 h 261"/>
              <a:gd name="T16" fmla="*/ 2147483647 w 859"/>
              <a:gd name="T17" fmla="*/ 2147483647 h 261"/>
              <a:gd name="T18" fmla="*/ 2147483647 w 859"/>
              <a:gd name="T19" fmla="*/ 2147483647 h 261"/>
              <a:gd name="T20" fmla="*/ 2147483647 w 859"/>
              <a:gd name="T21" fmla="*/ 2147483647 h 261"/>
              <a:gd name="T22" fmla="*/ 2147483647 w 859"/>
              <a:gd name="T23" fmla="*/ 2147483647 h 261"/>
              <a:gd name="T24" fmla="*/ 2147483647 w 859"/>
              <a:gd name="T25" fmla="*/ 2147483647 h 261"/>
              <a:gd name="T26" fmla="*/ 2147483647 w 859"/>
              <a:gd name="T27" fmla="*/ 0 h 261"/>
              <a:gd name="T28" fmla="*/ 2147483647 w 859"/>
              <a:gd name="T29" fmla="*/ 0 h 261"/>
              <a:gd name="T30" fmla="*/ 2147483647 w 859"/>
              <a:gd name="T31" fmla="*/ 0 h 261"/>
              <a:gd name="T32" fmla="*/ 2147483647 w 859"/>
              <a:gd name="T33" fmla="*/ 2147483647 h 261"/>
              <a:gd name="T34" fmla="*/ 2147483647 w 859"/>
              <a:gd name="T35" fmla="*/ 2147483647 h 261"/>
              <a:gd name="T36" fmla="*/ 2147483647 w 859"/>
              <a:gd name="T37" fmla="*/ 2147483647 h 261"/>
              <a:gd name="T38" fmla="*/ 2147483647 w 859"/>
              <a:gd name="T39" fmla="*/ 2147483647 h 261"/>
              <a:gd name="T40" fmla="*/ 2147483647 w 859"/>
              <a:gd name="T41" fmla="*/ 2147483647 h 261"/>
              <a:gd name="T42" fmla="*/ 2147483647 w 859"/>
              <a:gd name="T43" fmla="*/ 2147483647 h 261"/>
              <a:gd name="T44" fmla="*/ 2147483647 w 859"/>
              <a:gd name="T45" fmla="*/ 2147483647 h 261"/>
              <a:gd name="T46" fmla="*/ 2147483647 w 859"/>
              <a:gd name="T47" fmla="*/ 2147483647 h 261"/>
              <a:gd name="T48" fmla="*/ 2147483647 w 859"/>
              <a:gd name="T49" fmla="*/ 2147483647 h 261"/>
              <a:gd name="T50" fmla="*/ 2147483647 w 859"/>
              <a:gd name="T51" fmla="*/ 2147483647 h 261"/>
              <a:gd name="T52" fmla="*/ 2147483647 w 859"/>
              <a:gd name="T53" fmla="*/ 2147483647 h 261"/>
              <a:gd name="T54" fmla="*/ 2147483647 w 859"/>
              <a:gd name="T55" fmla="*/ 2147483647 h 261"/>
              <a:gd name="T56" fmla="*/ 2147483647 w 859"/>
              <a:gd name="T57" fmla="*/ 2147483647 h 261"/>
              <a:gd name="T58" fmla="*/ 2147483647 w 859"/>
              <a:gd name="T59" fmla="*/ 2147483647 h 261"/>
              <a:gd name="T60" fmla="*/ 2147483647 w 859"/>
              <a:gd name="T61" fmla="*/ 2147483647 h 261"/>
              <a:gd name="T62" fmla="*/ 2147483647 w 859"/>
              <a:gd name="T63" fmla="*/ 2147483647 h 261"/>
              <a:gd name="T64" fmla="*/ 2147483647 w 859"/>
              <a:gd name="T65" fmla="*/ 2147483647 h 2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59"/>
              <a:gd name="T100" fmla="*/ 0 h 261"/>
              <a:gd name="T101" fmla="*/ 859 w 859"/>
              <a:gd name="T102" fmla="*/ 261 h 26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59" h="261">
                <a:moveTo>
                  <a:pt x="11" y="250"/>
                </a:moveTo>
                <a:lnTo>
                  <a:pt x="11" y="240"/>
                </a:lnTo>
                <a:lnTo>
                  <a:pt x="11" y="229"/>
                </a:lnTo>
                <a:lnTo>
                  <a:pt x="0" y="207"/>
                </a:lnTo>
                <a:lnTo>
                  <a:pt x="0" y="196"/>
                </a:lnTo>
                <a:lnTo>
                  <a:pt x="11" y="196"/>
                </a:lnTo>
                <a:lnTo>
                  <a:pt x="22" y="185"/>
                </a:lnTo>
                <a:lnTo>
                  <a:pt x="33" y="185"/>
                </a:lnTo>
                <a:lnTo>
                  <a:pt x="44" y="174"/>
                </a:lnTo>
                <a:lnTo>
                  <a:pt x="65" y="174"/>
                </a:lnTo>
                <a:lnTo>
                  <a:pt x="76" y="163"/>
                </a:lnTo>
                <a:lnTo>
                  <a:pt x="98" y="163"/>
                </a:lnTo>
                <a:lnTo>
                  <a:pt x="120" y="153"/>
                </a:lnTo>
                <a:lnTo>
                  <a:pt x="152" y="142"/>
                </a:lnTo>
                <a:lnTo>
                  <a:pt x="174" y="131"/>
                </a:lnTo>
                <a:lnTo>
                  <a:pt x="207" y="120"/>
                </a:lnTo>
                <a:lnTo>
                  <a:pt x="239" y="120"/>
                </a:lnTo>
                <a:lnTo>
                  <a:pt x="272" y="109"/>
                </a:lnTo>
                <a:lnTo>
                  <a:pt x="315" y="98"/>
                </a:lnTo>
                <a:lnTo>
                  <a:pt x="392" y="76"/>
                </a:lnTo>
                <a:lnTo>
                  <a:pt x="457" y="55"/>
                </a:lnTo>
                <a:lnTo>
                  <a:pt x="522" y="33"/>
                </a:lnTo>
                <a:lnTo>
                  <a:pt x="576" y="22"/>
                </a:lnTo>
                <a:lnTo>
                  <a:pt x="631" y="11"/>
                </a:lnTo>
                <a:lnTo>
                  <a:pt x="674" y="11"/>
                </a:lnTo>
                <a:lnTo>
                  <a:pt x="718" y="0"/>
                </a:lnTo>
                <a:lnTo>
                  <a:pt x="750" y="0"/>
                </a:lnTo>
                <a:lnTo>
                  <a:pt x="772" y="0"/>
                </a:lnTo>
                <a:lnTo>
                  <a:pt x="794" y="0"/>
                </a:lnTo>
                <a:lnTo>
                  <a:pt x="816" y="0"/>
                </a:lnTo>
                <a:lnTo>
                  <a:pt x="826" y="11"/>
                </a:lnTo>
                <a:lnTo>
                  <a:pt x="848" y="11"/>
                </a:lnTo>
                <a:lnTo>
                  <a:pt x="848" y="22"/>
                </a:lnTo>
                <a:lnTo>
                  <a:pt x="859" y="33"/>
                </a:lnTo>
                <a:lnTo>
                  <a:pt x="859" y="44"/>
                </a:lnTo>
                <a:lnTo>
                  <a:pt x="859" y="76"/>
                </a:lnTo>
                <a:lnTo>
                  <a:pt x="859" y="87"/>
                </a:lnTo>
                <a:lnTo>
                  <a:pt x="848" y="109"/>
                </a:lnTo>
                <a:lnTo>
                  <a:pt x="848" y="120"/>
                </a:lnTo>
                <a:lnTo>
                  <a:pt x="837" y="120"/>
                </a:lnTo>
                <a:lnTo>
                  <a:pt x="826" y="131"/>
                </a:lnTo>
                <a:lnTo>
                  <a:pt x="794" y="131"/>
                </a:lnTo>
                <a:lnTo>
                  <a:pt x="761" y="142"/>
                </a:lnTo>
                <a:lnTo>
                  <a:pt x="718" y="153"/>
                </a:lnTo>
                <a:lnTo>
                  <a:pt x="674" y="163"/>
                </a:lnTo>
                <a:lnTo>
                  <a:pt x="609" y="174"/>
                </a:lnTo>
                <a:lnTo>
                  <a:pt x="544" y="185"/>
                </a:lnTo>
                <a:lnTo>
                  <a:pt x="479" y="207"/>
                </a:lnTo>
                <a:lnTo>
                  <a:pt x="413" y="218"/>
                </a:lnTo>
                <a:lnTo>
                  <a:pt x="359" y="229"/>
                </a:lnTo>
                <a:lnTo>
                  <a:pt x="315" y="240"/>
                </a:lnTo>
                <a:lnTo>
                  <a:pt x="272" y="250"/>
                </a:lnTo>
                <a:lnTo>
                  <a:pt x="228" y="250"/>
                </a:lnTo>
                <a:lnTo>
                  <a:pt x="196" y="261"/>
                </a:lnTo>
                <a:lnTo>
                  <a:pt x="163" y="261"/>
                </a:lnTo>
                <a:lnTo>
                  <a:pt x="131" y="261"/>
                </a:lnTo>
                <a:lnTo>
                  <a:pt x="109" y="261"/>
                </a:lnTo>
                <a:lnTo>
                  <a:pt x="87" y="261"/>
                </a:lnTo>
                <a:lnTo>
                  <a:pt x="65" y="261"/>
                </a:lnTo>
                <a:lnTo>
                  <a:pt x="44" y="261"/>
                </a:lnTo>
                <a:lnTo>
                  <a:pt x="33" y="250"/>
                </a:lnTo>
                <a:lnTo>
                  <a:pt x="22" y="250"/>
                </a:lnTo>
                <a:lnTo>
                  <a:pt x="11" y="25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147" name="Freeform 59"/>
          <p:cNvSpPr>
            <a:spLocks/>
          </p:cNvSpPr>
          <p:nvPr/>
        </p:nvSpPr>
        <p:spPr bwMode="auto">
          <a:xfrm>
            <a:off x="7061201" y="2815167"/>
            <a:ext cx="379413" cy="406400"/>
          </a:xfrm>
          <a:custGeom>
            <a:avLst/>
            <a:gdLst>
              <a:gd name="T0" fmla="*/ 2147483647 w 598"/>
              <a:gd name="T1" fmla="*/ 2147483647 h 479"/>
              <a:gd name="T2" fmla="*/ 2147483647 w 598"/>
              <a:gd name="T3" fmla="*/ 2147483647 h 479"/>
              <a:gd name="T4" fmla="*/ 2147483647 w 598"/>
              <a:gd name="T5" fmla="*/ 2147483647 h 479"/>
              <a:gd name="T6" fmla="*/ 2147483647 w 598"/>
              <a:gd name="T7" fmla="*/ 2147483647 h 479"/>
              <a:gd name="T8" fmla="*/ 2147483647 w 598"/>
              <a:gd name="T9" fmla="*/ 2147483647 h 479"/>
              <a:gd name="T10" fmla="*/ 2147483647 w 598"/>
              <a:gd name="T11" fmla="*/ 2147483647 h 479"/>
              <a:gd name="T12" fmla="*/ 2147483647 w 598"/>
              <a:gd name="T13" fmla="*/ 2147483647 h 479"/>
              <a:gd name="T14" fmla="*/ 2147483647 w 598"/>
              <a:gd name="T15" fmla="*/ 2147483647 h 479"/>
              <a:gd name="T16" fmla="*/ 2147483647 w 598"/>
              <a:gd name="T17" fmla="*/ 2147483647 h 479"/>
              <a:gd name="T18" fmla="*/ 2147483647 w 598"/>
              <a:gd name="T19" fmla="*/ 2147483647 h 479"/>
              <a:gd name="T20" fmla="*/ 2147483647 w 598"/>
              <a:gd name="T21" fmla="*/ 2147483647 h 479"/>
              <a:gd name="T22" fmla="*/ 2147483647 w 598"/>
              <a:gd name="T23" fmla="*/ 2147483647 h 479"/>
              <a:gd name="T24" fmla="*/ 2147483647 w 598"/>
              <a:gd name="T25" fmla="*/ 2147483647 h 479"/>
              <a:gd name="T26" fmla="*/ 2147483647 w 598"/>
              <a:gd name="T27" fmla="*/ 2147483647 h 479"/>
              <a:gd name="T28" fmla="*/ 2147483647 w 598"/>
              <a:gd name="T29" fmla="*/ 2147483647 h 479"/>
              <a:gd name="T30" fmla="*/ 2147483647 w 598"/>
              <a:gd name="T31" fmla="*/ 2147483647 h 479"/>
              <a:gd name="T32" fmla="*/ 0 w 598"/>
              <a:gd name="T33" fmla="*/ 2147483647 h 479"/>
              <a:gd name="T34" fmla="*/ 0 w 598"/>
              <a:gd name="T35" fmla="*/ 2147483647 h 479"/>
              <a:gd name="T36" fmla="*/ 2147483647 w 598"/>
              <a:gd name="T37" fmla="*/ 2147483647 h 479"/>
              <a:gd name="T38" fmla="*/ 2147483647 w 598"/>
              <a:gd name="T39" fmla="*/ 2147483647 h 479"/>
              <a:gd name="T40" fmla="*/ 2147483647 w 598"/>
              <a:gd name="T41" fmla="*/ 2147483647 h 479"/>
              <a:gd name="T42" fmla="*/ 2147483647 w 598"/>
              <a:gd name="T43" fmla="*/ 2147483647 h 479"/>
              <a:gd name="T44" fmla="*/ 2147483647 w 598"/>
              <a:gd name="T45" fmla="*/ 2147483647 h 479"/>
              <a:gd name="T46" fmla="*/ 2147483647 w 598"/>
              <a:gd name="T47" fmla="*/ 2147483647 h 479"/>
              <a:gd name="T48" fmla="*/ 2147483647 w 598"/>
              <a:gd name="T49" fmla="*/ 2147483647 h 479"/>
              <a:gd name="T50" fmla="*/ 2147483647 w 598"/>
              <a:gd name="T51" fmla="*/ 2147483647 h 479"/>
              <a:gd name="T52" fmla="*/ 2147483647 w 598"/>
              <a:gd name="T53" fmla="*/ 2147483647 h 479"/>
              <a:gd name="T54" fmla="*/ 2147483647 w 598"/>
              <a:gd name="T55" fmla="*/ 2147483647 h 479"/>
              <a:gd name="T56" fmla="*/ 2147483647 w 598"/>
              <a:gd name="T57" fmla="*/ 2147483647 h 479"/>
              <a:gd name="T58" fmla="*/ 2147483647 w 598"/>
              <a:gd name="T59" fmla="*/ 2147483647 h 479"/>
              <a:gd name="T60" fmla="*/ 2147483647 w 598"/>
              <a:gd name="T61" fmla="*/ 2147483647 h 479"/>
              <a:gd name="T62" fmla="*/ 2147483647 w 598"/>
              <a:gd name="T63" fmla="*/ 2147483647 h 479"/>
              <a:gd name="T64" fmla="*/ 2147483647 w 598"/>
              <a:gd name="T65" fmla="*/ 2147483647 h 479"/>
              <a:gd name="T66" fmla="*/ 2147483647 w 598"/>
              <a:gd name="T67" fmla="*/ 2147483647 h 479"/>
              <a:gd name="T68" fmla="*/ 2147483647 w 598"/>
              <a:gd name="T69" fmla="*/ 2147483647 h 479"/>
              <a:gd name="T70" fmla="*/ 2147483647 w 598"/>
              <a:gd name="T71" fmla="*/ 2147483647 h 479"/>
              <a:gd name="T72" fmla="*/ 2147483647 w 598"/>
              <a:gd name="T73" fmla="*/ 2147483647 h 479"/>
              <a:gd name="T74" fmla="*/ 2147483647 w 598"/>
              <a:gd name="T75" fmla="*/ 2147483647 h 479"/>
              <a:gd name="T76" fmla="*/ 2147483647 w 598"/>
              <a:gd name="T77" fmla="*/ 2147483647 h 479"/>
              <a:gd name="T78" fmla="*/ 2147483647 w 598"/>
              <a:gd name="T79" fmla="*/ 2147483647 h 479"/>
              <a:gd name="T80" fmla="*/ 2147483647 w 598"/>
              <a:gd name="T81" fmla="*/ 0 h 479"/>
              <a:gd name="T82" fmla="*/ 2147483647 w 598"/>
              <a:gd name="T83" fmla="*/ 0 h 479"/>
              <a:gd name="T84" fmla="*/ 2147483647 w 598"/>
              <a:gd name="T85" fmla="*/ 0 h 479"/>
              <a:gd name="T86" fmla="*/ 2147483647 w 598"/>
              <a:gd name="T87" fmla="*/ 2147483647 h 479"/>
              <a:gd name="T88" fmla="*/ 2147483647 w 598"/>
              <a:gd name="T89" fmla="*/ 2147483647 h 479"/>
              <a:gd name="T90" fmla="*/ 2147483647 w 598"/>
              <a:gd name="T91" fmla="*/ 2147483647 h 479"/>
              <a:gd name="T92" fmla="*/ 2147483647 w 598"/>
              <a:gd name="T93" fmla="*/ 2147483647 h 479"/>
              <a:gd name="T94" fmla="*/ 2147483647 w 598"/>
              <a:gd name="T95" fmla="*/ 2147483647 h 479"/>
              <a:gd name="T96" fmla="*/ 2147483647 w 598"/>
              <a:gd name="T97" fmla="*/ 2147483647 h 479"/>
              <a:gd name="T98" fmla="*/ 2147483647 w 598"/>
              <a:gd name="T99" fmla="*/ 2147483647 h 479"/>
              <a:gd name="T100" fmla="*/ 2147483647 w 598"/>
              <a:gd name="T101" fmla="*/ 2147483647 h 479"/>
              <a:gd name="T102" fmla="*/ 2147483647 w 598"/>
              <a:gd name="T103" fmla="*/ 2147483647 h 47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98"/>
              <a:gd name="T157" fmla="*/ 0 h 479"/>
              <a:gd name="T158" fmla="*/ 598 w 598"/>
              <a:gd name="T159" fmla="*/ 479 h 47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98" h="479">
                <a:moveTo>
                  <a:pt x="598" y="153"/>
                </a:moveTo>
                <a:lnTo>
                  <a:pt x="598" y="164"/>
                </a:lnTo>
                <a:lnTo>
                  <a:pt x="598" y="185"/>
                </a:lnTo>
                <a:lnTo>
                  <a:pt x="587" y="196"/>
                </a:lnTo>
                <a:lnTo>
                  <a:pt x="576" y="207"/>
                </a:lnTo>
                <a:lnTo>
                  <a:pt x="555" y="229"/>
                </a:lnTo>
                <a:lnTo>
                  <a:pt x="533" y="240"/>
                </a:lnTo>
                <a:lnTo>
                  <a:pt x="511" y="251"/>
                </a:lnTo>
                <a:lnTo>
                  <a:pt x="479" y="273"/>
                </a:lnTo>
                <a:lnTo>
                  <a:pt x="446" y="294"/>
                </a:lnTo>
                <a:lnTo>
                  <a:pt x="403" y="316"/>
                </a:lnTo>
                <a:lnTo>
                  <a:pt x="348" y="338"/>
                </a:lnTo>
                <a:lnTo>
                  <a:pt x="294" y="360"/>
                </a:lnTo>
                <a:lnTo>
                  <a:pt x="229" y="381"/>
                </a:lnTo>
                <a:lnTo>
                  <a:pt x="163" y="414"/>
                </a:lnTo>
                <a:lnTo>
                  <a:pt x="87" y="447"/>
                </a:lnTo>
                <a:lnTo>
                  <a:pt x="0" y="479"/>
                </a:lnTo>
                <a:lnTo>
                  <a:pt x="0" y="414"/>
                </a:lnTo>
                <a:lnTo>
                  <a:pt x="66" y="370"/>
                </a:lnTo>
                <a:lnTo>
                  <a:pt x="131" y="327"/>
                </a:lnTo>
                <a:lnTo>
                  <a:pt x="185" y="294"/>
                </a:lnTo>
                <a:lnTo>
                  <a:pt x="239" y="262"/>
                </a:lnTo>
                <a:lnTo>
                  <a:pt x="283" y="229"/>
                </a:lnTo>
                <a:lnTo>
                  <a:pt x="316" y="207"/>
                </a:lnTo>
                <a:lnTo>
                  <a:pt x="348" y="175"/>
                </a:lnTo>
                <a:lnTo>
                  <a:pt x="370" y="153"/>
                </a:lnTo>
                <a:lnTo>
                  <a:pt x="392" y="142"/>
                </a:lnTo>
                <a:lnTo>
                  <a:pt x="403" y="120"/>
                </a:lnTo>
                <a:lnTo>
                  <a:pt x="413" y="109"/>
                </a:lnTo>
                <a:lnTo>
                  <a:pt x="424" y="88"/>
                </a:lnTo>
                <a:lnTo>
                  <a:pt x="424" y="77"/>
                </a:lnTo>
                <a:lnTo>
                  <a:pt x="424" y="66"/>
                </a:lnTo>
                <a:lnTo>
                  <a:pt x="424" y="55"/>
                </a:lnTo>
                <a:lnTo>
                  <a:pt x="413" y="44"/>
                </a:lnTo>
                <a:lnTo>
                  <a:pt x="403" y="44"/>
                </a:lnTo>
                <a:lnTo>
                  <a:pt x="403" y="33"/>
                </a:lnTo>
                <a:lnTo>
                  <a:pt x="403" y="22"/>
                </a:lnTo>
                <a:lnTo>
                  <a:pt x="403" y="11"/>
                </a:lnTo>
                <a:lnTo>
                  <a:pt x="413" y="0"/>
                </a:lnTo>
                <a:lnTo>
                  <a:pt x="424" y="0"/>
                </a:lnTo>
                <a:lnTo>
                  <a:pt x="446" y="0"/>
                </a:lnTo>
                <a:lnTo>
                  <a:pt x="479" y="11"/>
                </a:lnTo>
                <a:lnTo>
                  <a:pt x="500" y="22"/>
                </a:lnTo>
                <a:lnTo>
                  <a:pt x="522" y="33"/>
                </a:lnTo>
                <a:lnTo>
                  <a:pt x="533" y="44"/>
                </a:lnTo>
                <a:lnTo>
                  <a:pt x="555" y="77"/>
                </a:lnTo>
                <a:lnTo>
                  <a:pt x="576" y="98"/>
                </a:lnTo>
                <a:lnTo>
                  <a:pt x="587" y="131"/>
                </a:lnTo>
                <a:lnTo>
                  <a:pt x="598" y="15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148" name="Freeform 60"/>
          <p:cNvSpPr>
            <a:spLocks/>
          </p:cNvSpPr>
          <p:nvPr/>
        </p:nvSpPr>
        <p:spPr bwMode="auto">
          <a:xfrm>
            <a:off x="6681788" y="3111501"/>
            <a:ext cx="234950" cy="156633"/>
          </a:xfrm>
          <a:custGeom>
            <a:avLst/>
            <a:gdLst>
              <a:gd name="T0" fmla="*/ 2147483647 w 370"/>
              <a:gd name="T1" fmla="*/ 2147483647 h 185"/>
              <a:gd name="T2" fmla="*/ 2147483647 w 370"/>
              <a:gd name="T3" fmla="*/ 2147483647 h 185"/>
              <a:gd name="T4" fmla="*/ 2147483647 w 370"/>
              <a:gd name="T5" fmla="*/ 0 h 185"/>
              <a:gd name="T6" fmla="*/ 2147483647 w 370"/>
              <a:gd name="T7" fmla="*/ 0 h 185"/>
              <a:gd name="T8" fmla="*/ 2147483647 w 370"/>
              <a:gd name="T9" fmla="*/ 0 h 185"/>
              <a:gd name="T10" fmla="*/ 2147483647 w 370"/>
              <a:gd name="T11" fmla="*/ 0 h 185"/>
              <a:gd name="T12" fmla="*/ 2147483647 w 370"/>
              <a:gd name="T13" fmla="*/ 0 h 185"/>
              <a:gd name="T14" fmla="*/ 2147483647 w 370"/>
              <a:gd name="T15" fmla="*/ 0 h 185"/>
              <a:gd name="T16" fmla="*/ 2147483647 w 370"/>
              <a:gd name="T17" fmla="*/ 2147483647 h 185"/>
              <a:gd name="T18" fmla="*/ 2147483647 w 370"/>
              <a:gd name="T19" fmla="*/ 2147483647 h 185"/>
              <a:gd name="T20" fmla="*/ 2147483647 w 370"/>
              <a:gd name="T21" fmla="*/ 2147483647 h 185"/>
              <a:gd name="T22" fmla="*/ 2147483647 w 370"/>
              <a:gd name="T23" fmla="*/ 2147483647 h 185"/>
              <a:gd name="T24" fmla="*/ 2147483647 w 370"/>
              <a:gd name="T25" fmla="*/ 2147483647 h 185"/>
              <a:gd name="T26" fmla="*/ 2147483647 w 370"/>
              <a:gd name="T27" fmla="*/ 2147483647 h 185"/>
              <a:gd name="T28" fmla="*/ 2147483647 w 370"/>
              <a:gd name="T29" fmla="*/ 2147483647 h 185"/>
              <a:gd name="T30" fmla="*/ 2147483647 w 370"/>
              <a:gd name="T31" fmla="*/ 2147483647 h 185"/>
              <a:gd name="T32" fmla="*/ 2147483647 w 370"/>
              <a:gd name="T33" fmla="*/ 2147483647 h 185"/>
              <a:gd name="T34" fmla="*/ 2147483647 w 370"/>
              <a:gd name="T35" fmla="*/ 2147483647 h 185"/>
              <a:gd name="T36" fmla="*/ 2147483647 w 370"/>
              <a:gd name="T37" fmla="*/ 2147483647 h 185"/>
              <a:gd name="T38" fmla="*/ 2147483647 w 370"/>
              <a:gd name="T39" fmla="*/ 2147483647 h 185"/>
              <a:gd name="T40" fmla="*/ 2147483647 w 370"/>
              <a:gd name="T41" fmla="*/ 2147483647 h 185"/>
              <a:gd name="T42" fmla="*/ 2147483647 w 370"/>
              <a:gd name="T43" fmla="*/ 2147483647 h 185"/>
              <a:gd name="T44" fmla="*/ 2147483647 w 370"/>
              <a:gd name="T45" fmla="*/ 2147483647 h 185"/>
              <a:gd name="T46" fmla="*/ 2147483647 w 370"/>
              <a:gd name="T47" fmla="*/ 2147483647 h 185"/>
              <a:gd name="T48" fmla="*/ 0 w 370"/>
              <a:gd name="T49" fmla="*/ 2147483647 h 185"/>
              <a:gd name="T50" fmla="*/ 0 w 370"/>
              <a:gd name="T51" fmla="*/ 2147483647 h 185"/>
              <a:gd name="T52" fmla="*/ 2147483647 w 370"/>
              <a:gd name="T53" fmla="*/ 2147483647 h 185"/>
              <a:gd name="T54" fmla="*/ 2147483647 w 370"/>
              <a:gd name="T55" fmla="*/ 2147483647 h 185"/>
              <a:gd name="T56" fmla="*/ 2147483647 w 370"/>
              <a:gd name="T57" fmla="*/ 2147483647 h 185"/>
              <a:gd name="T58" fmla="*/ 2147483647 w 370"/>
              <a:gd name="T59" fmla="*/ 2147483647 h 185"/>
              <a:gd name="T60" fmla="*/ 2147483647 w 370"/>
              <a:gd name="T61" fmla="*/ 2147483647 h 18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70"/>
              <a:gd name="T94" fmla="*/ 0 h 185"/>
              <a:gd name="T95" fmla="*/ 370 w 370"/>
              <a:gd name="T96" fmla="*/ 185 h 18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70" h="185">
                <a:moveTo>
                  <a:pt x="142" y="32"/>
                </a:moveTo>
                <a:lnTo>
                  <a:pt x="185" y="11"/>
                </a:lnTo>
                <a:lnTo>
                  <a:pt x="218" y="0"/>
                </a:lnTo>
                <a:lnTo>
                  <a:pt x="261" y="0"/>
                </a:lnTo>
                <a:lnTo>
                  <a:pt x="305" y="0"/>
                </a:lnTo>
                <a:lnTo>
                  <a:pt x="326" y="0"/>
                </a:lnTo>
                <a:lnTo>
                  <a:pt x="337" y="0"/>
                </a:lnTo>
                <a:lnTo>
                  <a:pt x="348" y="0"/>
                </a:lnTo>
                <a:lnTo>
                  <a:pt x="359" y="11"/>
                </a:lnTo>
                <a:lnTo>
                  <a:pt x="359" y="21"/>
                </a:lnTo>
                <a:lnTo>
                  <a:pt x="370" y="32"/>
                </a:lnTo>
                <a:lnTo>
                  <a:pt x="359" y="43"/>
                </a:lnTo>
                <a:lnTo>
                  <a:pt x="359" y="54"/>
                </a:lnTo>
                <a:lnTo>
                  <a:pt x="348" y="76"/>
                </a:lnTo>
                <a:lnTo>
                  <a:pt x="337" y="87"/>
                </a:lnTo>
                <a:lnTo>
                  <a:pt x="326" y="98"/>
                </a:lnTo>
                <a:lnTo>
                  <a:pt x="305" y="119"/>
                </a:lnTo>
                <a:lnTo>
                  <a:pt x="283" y="130"/>
                </a:lnTo>
                <a:lnTo>
                  <a:pt x="261" y="130"/>
                </a:lnTo>
                <a:lnTo>
                  <a:pt x="240" y="141"/>
                </a:lnTo>
                <a:lnTo>
                  <a:pt x="218" y="152"/>
                </a:lnTo>
                <a:lnTo>
                  <a:pt x="153" y="163"/>
                </a:lnTo>
                <a:lnTo>
                  <a:pt x="98" y="174"/>
                </a:lnTo>
                <a:lnTo>
                  <a:pt x="44" y="185"/>
                </a:lnTo>
                <a:lnTo>
                  <a:pt x="0" y="185"/>
                </a:lnTo>
                <a:lnTo>
                  <a:pt x="0" y="54"/>
                </a:lnTo>
                <a:lnTo>
                  <a:pt x="44" y="54"/>
                </a:lnTo>
                <a:lnTo>
                  <a:pt x="87" y="43"/>
                </a:lnTo>
                <a:lnTo>
                  <a:pt x="120" y="43"/>
                </a:lnTo>
                <a:lnTo>
                  <a:pt x="142" y="3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143" name="Freeform 55"/>
          <p:cNvSpPr>
            <a:spLocks/>
          </p:cNvSpPr>
          <p:nvPr/>
        </p:nvSpPr>
        <p:spPr bwMode="auto">
          <a:xfrm>
            <a:off x="6122988" y="2226734"/>
            <a:ext cx="309562" cy="2165351"/>
          </a:xfrm>
          <a:custGeom>
            <a:avLst/>
            <a:gdLst>
              <a:gd name="T0" fmla="*/ 2147483647 w 489"/>
              <a:gd name="T1" fmla="*/ 2147483647 h 2557"/>
              <a:gd name="T2" fmla="*/ 2147483647 w 489"/>
              <a:gd name="T3" fmla="*/ 2147483647 h 2557"/>
              <a:gd name="T4" fmla="*/ 2147483647 w 489"/>
              <a:gd name="T5" fmla="*/ 2147483647 h 2557"/>
              <a:gd name="T6" fmla="*/ 2147483647 w 489"/>
              <a:gd name="T7" fmla="*/ 2147483647 h 2557"/>
              <a:gd name="T8" fmla="*/ 2147483647 w 489"/>
              <a:gd name="T9" fmla="*/ 2147483647 h 2557"/>
              <a:gd name="T10" fmla="*/ 0 w 489"/>
              <a:gd name="T11" fmla="*/ 2147483647 h 2557"/>
              <a:gd name="T12" fmla="*/ 2147483647 w 489"/>
              <a:gd name="T13" fmla="*/ 2147483647 h 2557"/>
              <a:gd name="T14" fmla="*/ 2147483647 w 489"/>
              <a:gd name="T15" fmla="*/ 2147483647 h 2557"/>
              <a:gd name="T16" fmla="*/ 2147483647 w 489"/>
              <a:gd name="T17" fmla="*/ 2147483647 h 2557"/>
              <a:gd name="T18" fmla="*/ 2147483647 w 489"/>
              <a:gd name="T19" fmla="*/ 2147483647 h 2557"/>
              <a:gd name="T20" fmla="*/ 2147483647 w 489"/>
              <a:gd name="T21" fmla="*/ 2147483647 h 2557"/>
              <a:gd name="T22" fmla="*/ 2147483647 w 489"/>
              <a:gd name="T23" fmla="*/ 2147483647 h 2557"/>
              <a:gd name="T24" fmla="*/ 2147483647 w 489"/>
              <a:gd name="T25" fmla="*/ 2147483647 h 2557"/>
              <a:gd name="T26" fmla="*/ 2147483647 w 489"/>
              <a:gd name="T27" fmla="*/ 2147483647 h 2557"/>
              <a:gd name="T28" fmla="*/ 2147483647 w 489"/>
              <a:gd name="T29" fmla="*/ 2147483647 h 2557"/>
              <a:gd name="T30" fmla="*/ 2147483647 w 489"/>
              <a:gd name="T31" fmla="*/ 2147483647 h 2557"/>
              <a:gd name="T32" fmla="*/ 2147483647 w 489"/>
              <a:gd name="T33" fmla="*/ 2147483647 h 2557"/>
              <a:gd name="T34" fmla="*/ 2147483647 w 489"/>
              <a:gd name="T35" fmla="*/ 2147483647 h 2557"/>
              <a:gd name="T36" fmla="*/ 2147483647 w 489"/>
              <a:gd name="T37" fmla="*/ 2147483647 h 2557"/>
              <a:gd name="T38" fmla="*/ 2147483647 w 489"/>
              <a:gd name="T39" fmla="*/ 2147483647 h 2557"/>
              <a:gd name="T40" fmla="*/ 2147483647 w 489"/>
              <a:gd name="T41" fmla="*/ 2147483647 h 2557"/>
              <a:gd name="T42" fmla="*/ 2147483647 w 489"/>
              <a:gd name="T43" fmla="*/ 2147483647 h 2557"/>
              <a:gd name="T44" fmla="*/ 2147483647 w 489"/>
              <a:gd name="T45" fmla="*/ 2147483647 h 2557"/>
              <a:gd name="T46" fmla="*/ 2147483647 w 489"/>
              <a:gd name="T47" fmla="*/ 2147483647 h 2557"/>
              <a:gd name="T48" fmla="*/ 2147483647 w 489"/>
              <a:gd name="T49" fmla="*/ 2147483647 h 2557"/>
              <a:gd name="T50" fmla="*/ 2147483647 w 489"/>
              <a:gd name="T51" fmla="*/ 2147483647 h 2557"/>
              <a:gd name="T52" fmla="*/ 2147483647 w 489"/>
              <a:gd name="T53" fmla="*/ 0 h 2557"/>
              <a:gd name="T54" fmla="*/ 2147483647 w 489"/>
              <a:gd name="T55" fmla="*/ 2147483647 h 2557"/>
              <a:gd name="T56" fmla="*/ 2147483647 w 489"/>
              <a:gd name="T57" fmla="*/ 2147483647 h 2557"/>
              <a:gd name="T58" fmla="*/ 2147483647 w 489"/>
              <a:gd name="T59" fmla="*/ 2147483647 h 2557"/>
              <a:gd name="T60" fmla="*/ 2147483647 w 489"/>
              <a:gd name="T61" fmla="*/ 2147483647 h 2557"/>
              <a:gd name="T62" fmla="*/ 2147483647 w 489"/>
              <a:gd name="T63" fmla="*/ 2147483647 h 2557"/>
              <a:gd name="T64" fmla="*/ 2147483647 w 489"/>
              <a:gd name="T65" fmla="*/ 2147483647 h 2557"/>
              <a:gd name="T66" fmla="*/ 2147483647 w 489"/>
              <a:gd name="T67" fmla="*/ 2147483647 h 2557"/>
              <a:gd name="T68" fmla="*/ 2147483647 w 489"/>
              <a:gd name="T69" fmla="*/ 2147483647 h 2557"/>
              <a:gd name="T70" fmla="*/ 2147483647 w 489"/>
              <a:gd name="T71" fmla="*/ 2147483647 h 2557"/>
              <a:gd name="T72" fmla="*/ 2147483647 w 489"/>
              <a:gd name="T73" fmla="*/ 2147483647 h 2557"/>
              <a:gd name="T74" fmla="*/ 2147483647 w 489"/>
              <a:gd name="T75" fmla="*/ 2147483647 h 2557"/>
              <a:gd name="T76" fmla="*/ 2147483647 w 489"/>
              <a:gd name="T77" fmla="*/ 2147483647 h 2557"/>
              <a:gd name="T78" fmla="*/ 2147483647 w 489"/>
              <a:gd name="T79" fmla="*/ 2147483647 h 2557"/>
              <a:gd name="T80" fmla="*/ 2147483647 w 489"/>
              <a:gd name="T81" fmla="*/ 2147483647 h 2557"/>
              <a:gd name="T82" fmla="*/ 2147483647 w 489"/>
              <a:gd name="T83" fmla="*/ 2147483647 h 2557"/>
              <a:gd name="T84" fmla="*/ 2147483647 w 489"/>
              <a:gd name="T85" fmla="*/ 2147483647 h 2557"/>
              <a:gd name="T86" fmla="*/ 2147483647 w 489"/>
              <a:gd name="T87" fmla="*/ 2147483647 h 2557"/>
              <a:gd name="T88" fmla="*/ 2147483647 w 489"/>
              <a:gd name="T89" fmla="*/ 2147483647 h 2557"/>
              <a:gd name="T90" fmla="*/ 2147483647 w 489"/>
              <a:gd name="T91" fmla="*/ 2147483647 h 2557"/>
              <a:gd name="T92" fmla="*/ 2147483647 w 489"/>
              <a:gd name="T93" fmla="*/ 2147483647 h 2557"/>
              <a:gd name="T94" fmla="*/ 2147483647 w 489"/>
              <a:gd name="T95" fmla="*/ 2147483647 h 2557"/>
              <a:gd name="T96" fmla="*/ 2147483647 w 489"/>
              <a:gd name="T97" fmla="*/ 2147483647 h 255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9"/>
              <a:gd name="T148" fmla="*/ 0 h 2557"/>
              <a:gd name="T149" fmla="*/ 489 w 489"/>
              <a:gd name="T150" fmla="*/ 2557 h 255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9" h="2557">
                <a:moveTo>
                  <a:pt x="239" y="2481"/>
                </a:moveTo>
                <a:lnTo>
                  <a:pt x="239" y="2459"/>
                </a:lnTo>
                <a:lnTo>
                  <a:pt x="228" y="2438"/>
                </a:lnTo>
                <a:lnTo>
                  <a:pt x="217" y="2416"/>
                </a:lnTo>
                <a:lnTo>
                  <a:pt x="206" y="2394"/>
                </a:lnTo>
                <a:lnTo>
                  <a:pt x="185" y="2383"/>
                </a:lnTo>
                <a:lnTo>
                  <a:pt x="174" y="2361"/>
                </a:lnTo>
                <a:lnTo>
                  <a:pt x="141" y="2340"/>
                </a:lnTo>
                <a:lnTo>
                  <a:pt x="119" y="2318"/>
                </a:lnTo>
                <a:lnTo>
                  <a:pt x="87" y="2296"/>
                </a:lnTo>
                <a:lnTo>
                  <a:pt x="65" y="2274"/>
                </a:lnTo>
                <a:lnTo>
                  <a:pt x="43" y="2264"/>
                </a:lnTo>
                <a:lnTo>
                  <a:pt x="32" y="2242"/>
                </a:lnTo>
                <a:lnTo>
                  <a:pt x="11" y="2231"/>
                </a:lnTo>
                <a:lnTo>
                  <a:pt x="11" y="2220"/>
                </a:lnTo>
                <a:lnTo>
                  <a:pt x="0" y="2220"/>
                </a:lnTo>
                <a:lnTo>
                  <a:pt x="0" y="2209"/>
                </a:lnTo>
                <a:lnTo>
                  <a:pt x="11" y="2198"/>
                </a:lnTo>
                <a:lnTo>
                  <a:pt x="32" y="2198"/>
                </a:lnTo>
                <a:lnTo>
                  <a:pt x="54" y="2198"/>
                </a:lnTo>
                <a:lnTo>
                  <a:pt x="76" y="2198"/>
                </a:lnTo>
                <a:lnTo>
                  <a:pt x="98" y="2209"/>
                </a:lnTo>
                <a:lnTo>
                  <a:pt x="130" y="2209"/>
                </a:lnTo>
                <a:lnTo>
                  <a:pt x="163" y="2209"/>
                </a:lnTo>
                <a:lnTo>
                  <a:pt x="195" y="2220"/>
                </a:lnTo>
                <a:lnTo>
                  <a:pt x="217" y="2220"/>
                </a:lnTo>
                <a:lnTo>
                  <a:pt x="239" y="2220"/>
                </a:lnTo>
                <a:lnTo>
                  <a:pt x="261" y="2220"/>
                </a:lnTo>
                <a:lnTo>
                  <a:pt x="272" y="2209"/>
                </a:lnTo>
                <a:lnTo>
                  <a:pt x="282" y="2209"/>
                </a:lnTo>
                <a:lnTo>
                  <a:pt x="293" y="2198"/>
                </a:lnTo>
                <a:lnTo>
                  <a:pt x="293" y="2187"/>
                </a:lnTo>
                <a:lnTo>
                  <a:pt x="304" y="2176"/>
                </a:lnTo>
                <a:lnTo>
                  <a:pt x="304" y="2166"/>
                </a:lnTo>
                <a:lnTo>
                  <a:pt x="304" y="2133"/>
                </a:lnTo>
                <a:lnTo>
                  <a:pt x="304" y="2100"/>
                </a:lnTo>
                <a:lnTo>
                  <a:pt x="304" y="2057"/>
                </a:lnTo>
                <a:lnTo>
                  <a:pt x="315" y="2013"/>
                </a:lnTo>
                <a:lnTo>
                  <a:pt x="315" y="1959"/>
                </a:lnTo>
                <a:lnTo>
                  <a:pt x="315" y="1894"/>
                </a:lnTo>
                <a:lnTo>
                  <a:pt x="315" y="1828"/>
                </a:lnTo>
                <a:lnTo>
                  <a:pt x="315" y="1752"/>
                </a:lnTo>
                <a:lnTo>
                  <a:pt x="315" y="1676"/>
                </a:lnTo>
                <a:lnTo>
                  <a:pt x="315" y="1589"/>
                </a:lnTo>
                <a:lnTo>
                  <a:pt x="315" y="1491"/>
                </a:lnTo>
                <a:lnTo>
                  <a:pt x="315" y="1382"/>
                </a:lnTo>
                <a:lnTo>
                  <a:pt x="315" y="1273"/>
                </a:lnTo>
                <a:lnTo>
                  <a:pt x="315" y="1164"/>
                </a:lnTo>
                <a:lnTo>
                  <a:pt x="315" y="1066"/>
                </a:lnTo>
                <a:lnTo>
                  <a:pt x="315" y="969"/>
                </a:lnTo>
                <a:lnTo>
                  <a:pt x="315" y="871"/>
                </a:lnTo>
                <a:lnTo>
                  <a:pt x="315" y="784"/>
                </a:lnTo>
                <a:lnTo>
                  <a:pt x="315" y="707"/>
                </a:lnTo>
                <a:lnTo>
                  <a:pt x="315" y="631"/>
                </a:lnTo>
                <a:lnTo>
                  <a:pt x="315" y="566"/>
                </a:lnTo>
                <a:lnTo>
                  <a:pt x="315" y="501"/>
                </a:lnTo>
                <a:lnTo>
                  <a:pt x="315" y="446"/>
                </a:lnTo>
                <a:lnTo>
                  <a:pt x="315" y="403"/>
                </a:lnTo>
                <a:lnTo>
                  <a:pt x="315" y="359"/>
                </a:lnTo>
                <a:lnTo>
                  <a:pt x="315" y="326"/>
                </a:lnTo>
                <a:lnTo>
                  <a:pt x="315" y="294"/>
                </a:lnTo>
                <a:lnTo>
                  <a:pt x="304" y="272"/>
                </a:lnTo>
                <a:lnTo>
                  <a:pt x="304" y="250"/>
                </a:lnTo>
                <a:lnTo>
                  <a:pt x="304" y="218"/>
                </a:lnTo>
                <a:lnTo>
                  <a:pt x="293" y="196"/>
                </a:lnTo>
                <a:lnTo>
                  <a:pt x="293" y="163"/>
                </a:lnTo>
                <a:lnTo>
                  <a:pt x="282" y="141"/>
                </a:lnTo>
                <a:lnTo>
                  <a:pt x="272" y="120"/>
                </a:lnTo>
                <a:lnTo>
                  <a:pt x="261" y="109"/>
                </a:lnTo>
                <a:lnTo>
                  <a:pt x="250" y="98"/>
                </a:lnTo>
                <a:lnTo>
                  <a:pt x="239" y="87"/>
                </a:lnTo>
                <a:lnTo>
                  <a:pt x="217" y="76"/>
                </a:lnTo>
                <a:lnTo>
                  <a:pt x="206" y="54"/>
                </a:lnTo>
                <a:lnTo>
                  <a:pt x="206" y="44"/>
                </a:lnTo>
                <a:lnTo>
                  <a:pt x="206" y="22"/>
                </a:lnTo>
                <a:lnTo>
                  <a:pt x="206" y="11"/>
                </a:lnTo>
                <a:lnTo>
                  <a:pt x="217" y="11"/>
                </a:lnTo>
                <a:lnTo>
                  <a:pt x="228" y="0"/>
                </a:lnTo>
                <a:lnTo>
                  <a:pt x="250" y="0"/>
                </a:lnTo>
                <a:lnTo>
                  <a:pt x="282" y="0"/>
                </a:lnTo>
                <a:lnTo>
                  <a:pt x="315" y="11"/>
                </a:lnTo>
                <a:lnTo>
                  <a:pt x="348" y="22"/>
                </a:lnTo>
                <a:lnTo>
                  <a:pt x="369" y="33"/>
                </a:lnTo>
                <a:lnTo>
                  <a:pt x="380" y="44"/>
                </a:lnTo>
                <a:lnTo>
                  <a:pt x="424" y="76"/>
                </a:lnTo>
                <a:lnTo>
                  <a:pt x="456" y="98"/>
                </a:lnTo>
                <a:lnTo>
                  <a:pt x="467" y="109"/>
                </a:lnTo>
                <a:lnTo>
                  <a:pt x="489" y="131"/>
                </a:lnTo>
                <a:lnTo>
                  <a:pt x="478" y="163"/>
                </a:lnTo>
                <a:lnTo>
                  <a:pt x="478" y="185"/>
                </a:lnTo>
                <a:lnTo>
                  <a:pt x="478" y="196"/>
                </a:lnTo>
                <a:lnTo>
                  <a:pt x="467" y="218"/>
                </a:lnTo>
                <a:lnTo>
                  <a:pt x="456" y="250"/>
                </a:lnTo>
                <a:lnTo>
                  <a:pt x="445" y="294"/>
                </a:lnTo>
                <a:lnTo>
                  <a:pt x="435" y="326"/>
                </a:lnTo>
                <a:lnTo>
                  <a:pt x="435" y="348"/>
                </a:lnTo>
                <a:lnTo>
                  <a:pt x="435" y="359"/>
                </a:lnTo>
                <a:lnTo>
                  <a:pt x="435" y="392"/>
                </a:lnTo>
                <a:lnTo>
                  <a:pt x="435" y="414"/>
                </a:lnTo>
                <a:lnTo>
                  <a:pt x="435" y="446"/>
                </a:lnTo>
                <a:lnTo>
                  <a:pt x="435" y="490"/>
                </a:lnTo>
                <a:lnTo>
                  <a:pt x="435" y="533"/>
                </a:lnTo>
                <a:lnTo>
                  <a:pt x="435" y="577"/>
                </a:lnTo>
                <a:lnTo>
                  <a:pt x="435" y="631"/>
                </a:lnTo>
                <a:lnTo>
                  <a:pt x="435" y="686"/>
                </a:lnTo>
                <a:lnTo>
                  <a:pt x="435" y="751"/>
                </a:lnTo>
                <a:lnTo>
                  <a:pt x="435" y="816"/>
                </a:lnTo>
                <a:lnTo>
                  <a:pt x="435" y="881"/>
                </a:lnTo>
                <a:lnTo>
                  <a:pt x="424" y="958"/>
                </a:lnTo>
                <a:lnTo>
                  <a:pt x="424" y="1034"/>
                </a:lnTo>
                <a:lnTo>
                  <a:pt x="424" y="1121"/>
                </a:lnTo>
                <a:lnTo>
                  <a:pt x="424" y="1208"/>
                </a:lnTo>
                <a:lnTo>
                  <a:pt x="424" y="1295"/>
                </a:lnTo>
                <a:lnTo>
                  <a:pt x="435" y="1371"/>
                </a:lnTo>
                <a:lnTo>
                  <a:pt x="435" y="1447"/>
                </a:lnTo>
                <a:lnTo>
                  <a:pt x="435" y="1513"/>
                </a:lnTo>
                <a:lnTo>
                  <a:pt x="435" y="1578"/>
                </a:lnTo>
                <a:lnTo>
                  <a:pt x="435" y="1643"/>
                </a:lnTo>
                <a:lnTo>
                  <a:pt x="435" y="1698"/>
                </a:lnTo>
                <a:lnTo>
                  <a:pt x="435" y="1752"/>
                </a:lnTo>
                <a:lnTo>
                  <a:pt x="435" y="1806"/>
                </a:lnTo>
                <a:lnTo>
                  <a:pt x="435" y="1850"/>
                </a:lnTo>
                <a:lnTo>
                  <a:pt x="435" y="1883"/>
                </a:lnTo>
                <a:lnTo>
                  <a:pt x="435" y="1926"/>
                </a:lnTo>
                <a:lnTo>
                  <a:pt x="435" y="1959"/>
                </a:lnTo>
                <a:lnTo>
                  <a:pt x="435" y="1981"/>
                </a:lnTo>
                <a:lnTo>
                  <a:pt x="435" y="2013"/>
                </a:lnTo>
                <a:lnTo>
                  <a:pt x="445" y="2057"/>
                </a:lnTo>
                <a:lnTo>
                  <a:pt x="445" y="2100"/>
                </a:lnTo>
                <a:lnTo>
                  <a:pt x="445" y="2144"/>
                </a:lnTo>
                <a:lnTo>
                  <a:pt x="445" y="2176"/>
                </a:lnTo>
                <a:lnTo>
                  <a:pt x="435" y="2253"/>
                </a:lnTo>
                <a:lnTo>
                  <a:pt x="424" y="2318"/>
                </a:lnTo>
                <a:lnTo>
                  <a:pt x="424" y="2372"/>
                </a:lnTo>
                <a:lnTo>
                  <a:pt x="402" y="2427"/>
                </a:lnTo>
                <a:lnTo>
                  <a:pt x="380" y="2459"/>
                </a:lnTo>
                <a:lnTo>
                  <a:pt x="359" y="2492"/>
                </a:lnTo>
                <a:lnTo>
                  <a:pt x="337" y="2514"/>
                </a:lnTo>
                <a:lnTo>
                  <a:pt x="315" y="2536"/>
                </a:lnTo>
                <a:lnTo>
                  <a:pt x="304" y="2546"/>
                </a:lnTo>
                <a:lnTo>
                  <a:pt x="282" y="2557"/>
                </a:lnTo>
                <a:lnTo>
                  <a:pt x="272" y="2546"/>
                </a:lnTo>
                <a:lnTo>
                  <a:pt x="261" y="2536"/>
                </a:lnTo>
                <a:lnTo>
                  <a:pt x="250" y="2514"/>
                </a:lnTo>
                <a:lnTo>
                  <a:pt x="239" y="248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149" name="Freeform 61"/>
          <p:cNvSpPr>
            <a:spLocks/>
          </p:cNvSpPr>
          <p:nvPr/>
        </p:nvSpPr>
        <p:spPr bwMode="auto">
          <a:xfrm>
            <a:off x="5894389" y="3295651"/>
            <a:ext cx="649287" cy="571500"/>
          </a:xfrm>
          <a:custGeom>
            <a:avLst/>
            <a:gdLst>
              <a:gd name="T0" fmla="*/ 2147483647 w 1022"/>
              <a:gd name="T1" fmla="*/ 2147483647 h 675"/>
              <a:gd name="T2" fmla="*/ 2147483647 w 1022"/>
              <a:gd name="T3" fmla="*/ 2147483647 h 675"/>
              <a:gd name="T4" fmla="*/ 2147483647 w 1022"/>
              <a:gd name="T5" fmla="*/ 2147483647 h 675"/>
              <a:gd name="T6" fmla="*/ 2147483647 w 1022"/>
              <a:gd name="T7" fmla="*/ 2147483647 h 675"/>
              <a:gd name="T8" fmla="*/ 2147483647 w 1022"/>
              <a:gd name="T9" fmla="*/ 2147483647 h 675"/>
              <a:gd name="T10" fmla="*/ 2147483647 w 1022"/>
              <a:gd name="T11" fmla="*/ 2147483647 h 675"/>
              <a:gd name="T12" fmla="*/ 2147483647 w 1022"/>
              <a:gd name="T13" fmla="*/ 2147483647 h 675"/>
              <a:gd name="T14" fmla="*/ 2147483647 w 1022"/>
              <a:gd name="T15" fmla="*/ 2147483647 h 675"/>
              <a:gd name="T16" fmla="*/ 2147483647 w 1022"/>
              <a:gd name="T17" fmla="*/ 2147483647 h 675"/>
              <a:gd name="T18" fmla="*/ 2147483647 w 1022"/>
              <a:gd name="T19" fmla="*/ 2147483647 h 675"/>
              <a:gd name="T20" fmla="*/ 2147483647 w 1022"/>
              <a:gd name="T21" fmla="*/ 2147483647 h 675"/>
              <a:gd name="T22" fmla="*/ 2147483647 w 1022"/>
              <a:gd name="T23" fmla="*/ 2147483647 h 675"/>
              <a:gd name="T24" fmla="*/ 2147483647 w 1022"/>
              <a:gd name="T25" fmla="*/ 0 h 675"/>
              <a:gd name="T26" fmla="*/ 2147483647 w 1022"/>
              <a:gd name="T27" fmla="*/ 0 h 675"/>
              <a:gd name="T28" fmla="*/ 2147483647 w 1022"/>
              <a:gd name="T29" fmla="*/ 0 h 675"/>
              <a:gd name="T30" fmla="*/ 2147483647 w 1022"/>
              <a:gd name="T31" fmla="*/ 2147483647 h 675"/>
              <a:gd name="T32" fmla="*/ 2147483647 w 1022"/>
              <a:gd name="T33" fmla="*/ 2147483647 h 675"/>
              <a:gd name="T34" fmla="*/ 2147483647 w 1022"/>
              <a:gd name="T35" fmla="*/ 2147483647 h 675"/>
              <a:gd name="T36" fmla="*/ 2147483647 w 1022"/>
              <a:gd name="T37" fmla="*/ 2147483647 h 675"/>
              <a:gd name="T38" fmla="*/ 2147483647 w 1022"/>
              <a:gd name="T39" fmla="*/ 2147483647 h 675"/>
              <a:gd name="T40" fmla="*/ 2147483647 w 1022"/>
              <a:gd name="T41" fmla="*/ 2147483647 h 675"/>
              <a:gd name="T42" fmla="*/ 2147483647 w 1022"/>
              <a:gd name="T43" fmla="*/ 2147483647 h 675"/>
              <a:gd name="T44" fmla="*/ 2147483647 w 1022"/>
              <a:gd name="T45" fmla="*/ 2147483647 h 675"/>
              <a:gd name="T46" fmla="*/ 2147483647 w 1022"/>
              <a:gd name="T47" fmla="*/ 2147483647 h 675"/>
              <a:gd name="T48" fmla="*/ 2147483647 w 1022"/>
              <a:gd name="T49" fmla="*/ 2147483647 h 675"/>
              <a:gd name="T50" fmla="*/ 2147483647 w 1022"/>
              <a:gd name="T51" fmla="*/ 2147483647 h 675"/>
              <a:gd name="T52" fmla="*/ 2147483647 w 1022"/>
              <a:gd name="T53" fmla="*/ 2147483647 h 675"/>
              <a:gd name="T54" fmla="*/ 2147483647 w 1022"/>
              <a:gd name="T55" fmla="*/ 2147483647 h 675"/>
              <a:gd name="T56" fmla="*/ 2147483647 w 1022"/>
              <a:gd name="T57" fmla="*/ 2147483647 h 675"/>
              <a:gd name="T58" fmla="*/ 0 w 1022"/>
              <a:gd name="T59" fmla="*/ 2147483647 h 675"/>
              <a:gd name="T60" fmla="*/ 0 w 1022"/>
              <a:gd name="T61" fmla="*/ 2147483647 h 675"/>
              <a:gd name="T62" fmla="*/ 0 w 1022"/>
              <a:gd name="T63" fmla="*/ 2147483647 h 675"/>
              <a:gd name="T64" fmla="*/ 2147483647 w 1022"/>
              <a:gd name="T65" fmla="*/ 2147483647 h 675"/>
              <a:gd name="T66" fmla="*/ 2147483647 w 1022"/>
              <a:gd name="T67" fmla="*/ 2147483647 h 675"/>
              <a:gd name="T68" fmla="*/ 2147483647 w 1022"/>
              <a:gd name="T69" fmla="*/ 2147483647 h 675"/>
              <a:gd name="T70" fmla="*/ 2147483647 w 1022"/>
              <a:gd name="T71" fmla="*/ 2147483647 h 67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22"/>
              <a:gd name="T109" fmla="*/ 0 h 675"/>
              <a:gd name="T110" fmla="*/ 1022 w 1022"/>
              <a:gd name="T111" fmla="*/ 675 h 67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22" h="675">
                <a:moveTo>
                  <a:pt x="174" y="447"/>
                </a:moveTo>
                <a:lnTo>
                  <a:pt x="207" y="436"/>
                </a:lnTo>
                <a:lnTo>
                  <a:pt x="239" y="425"/>
                </a:lnTo>
                <a:lnTo>
                  <a:pt x="283" y="403"/>
                </a:lnTo>
                <a:lnTo>
                  <a:pt x="304" y="381"/>
                </a:lnTo>
                <a:lnTo>
                  <a:pt x="326" y="370"/>
                </a:lnTo>
                <a:lnTo>
                  <a:pt x="359" y="359"/>
                </a:lnTo>
                <a:lnTo>
                  <a:pt x="391" y="338"/>
                </a:lnTo>
                <a:lnTo>
                  <a:pt x="424" y="316"/>
                </a:lnTo>
                <a:lnTo>
                  <a:pt x="467" y="294"/>
                </a:lnTo>
                <a:lnTo>
                  <a:pt x="500" y="272"/>
                </a:lnTo>
                <a:lnTo>
                  <a:pt x="544" y="251"/>
                </a:lnTo>
                <a:lnTo>
                  <a:pt x="587" y="218"/>
                </a:lnTo>
                <a:lnTo>
                  <a:pt x="631" y="196"/>
                </a:lnTo>
                <a:lnTo>
                  <a:pt x="674" y="164"/>
                </a:lnTo>
                <a:lnTo>
                  <a:pt x="718" y="142"/>
                </a:lnTo>
                <a:lnTo>
                  <a:pt x="761" y="109"/>
                </a:lnTo>
                <a:lnTo>
                  <a:pt x="794" y="98"/>
                </a:lnTo>
                <a:lnTo>
                  <a:pt x="837" y="77"/>
                </a:lnTo>
                <a:lnTo>
                  <a:pt x="859" y="55"/>
                </a:lnTo>
                <a:lnTo>
                  <a:pt x="891" y="44"/>
                </a:lnTo>
                <a:lnTo>
                  <a:pt x="913" y="33"/>
                </a:lnTo>
                <a:lnTo>
                  <a:pt x="946" y="22"/>
                </a:lnTo>
                <a:lnTo>
                  <a:pt x="957" y="11"/>
                </a:lnTo>
                <a:lnTo>
                  <a:pt x="978" y="0"/>
                </a:lnTo>
                <a:lnTo>
                  <a:pt x="989" y="0"/>
                </a:lnTo>
                <a:lnTo>
                  <a:pt x="1000" y="0"/>
                </a:lnTo>
                <a:lnTo>
                  <a:pt x="1011" y="0"/>
                </a:lnTo>
                <a:lnTo>
                  <a:pt x="1022" y="0"/>
                </a:lnTo>
                <a:lnTo>
                  <a:pt x="1022" y="11"/>
                </a:lnTo>
                <a:lnTo>
                  <a:pt x="1011" y="22"/>
                </a:lnTo>
                <a:lnTo>
                  <a:pt x="989" y="44"/>
                </a:lnTo>
                <a:lnTo>
                  <a:pt x="968" y="66"/>
                </a:lnTo>
                <a:lnTo>
                  <a:pt x="946" y="87"/>
                </a:lnTo>
                <a:lnTo>
                  <a:pt x="913" y="120"/>
                </a:lnTo>
                <a:lnTo>
                  <a:pt x="870" y="153"/>
                </a:lnTo>
                <a:lnTo>
                  <a:pt x="826" y="196"/>
                </a:lnTo>
                <a:lnTo>
                  <a:pt x="620" y="349"/>
                </a:lnTo>
                <a:lnTo>
                  <a:pt x="424" y="512"/>
                </a:lnTo>
                <a:lnTo>
                  <a:pt x="380" y="544"/>
                </a:lnTo>
                <a:lnTo>
                  <a:pt x="337" y="577"/>
                </a:lnTo>
                <a:lnTo>
                  <a:pt x="294" y="610"/>
                </a:lnTo>
                <a:lnTo>
                  <a:pt x="261" y="632"/>
                </a:lnTo>
                <a:lnTo>
                  <a:pt x="228" y="653"/>
                </a:lnTo>
                <a:lnTo>
                  <a:pt x="207" y="664"/>
                </a:lnTo>
                <a:lnTo>
                  <a:pt x="185" y="675"/>
                </a:lnTo>
                <a:lnTo>
                  <a:pt x="163" y="675"/>
                </a:lnTo>
                <a:lnTo>
                  <a:pt x="152" y="675"/>
                </a:lnTo>
                <a:lnTo>
                  <a:pt x="141" y="675"/>
                </a:lnTo>
                <a:lnTo>
                  <a:pt x="130" y="664"/>
                </a:lnTo>
                <a:lnTo>
                  <a:pt x="109" y="653"/>
                </a:lnTo>
                <a:lnTo>
                  <a:pt x="98" y="642"/>
                </a:lnTo>
                <a:lnTo>
                  <a:pt x="76" y="621"/>
                </a:lnTo>
                <a:lnTo>
                  <a:pt x="65" y="599"/>
                </a:lnTo>
                <a:lnTo>
                  <a:pt x="43" y="577"/>
                </a:lnTo>
                <a:lnTo>
                  <a:pt x="33" y="555"/>
                </a:lnTo>
                <a:lnTo>
                  <a:pt x="22" y="544"/>
                </a:lnTo>
                <a:lnTo>
                  <a:pt x="11" y="523"/>
                </a:lnTo>
                <a:lnTo>
                  <a:pt x="0" y="501"/>
                </a:lnTo>
                <a:lnTo>
                  <a:pt x="0" y="490"/>
                </a:lnTo>
                <a:lnTo>
                  <a:pt x="0" y="468"/>
                </a:lnTo>
                <a:lnTo>
                  <a:pt x="0" y="457"/>
                </a:lnTo>
                <a:lnTo>
                  <a:pt x="0" y="447"/>
                </a:lnTo>
                <a:lnTo>
                  <a:pt x="11" y="436"/>
                </a:lnTo>
                <a:lnTo>
                  <a:pt x="22" y="436"/>
                </a:lnTo>
                <a:lnTo>
                  <a:pt x="33" y="436"/>
                </a:lnTo>
                <a:lnTo>
                  <a:pt x="54" y="436"/>
                </a:lnTo>
                <a:lnTo>
                  <a:pt x="87" y="457"/>
                </a:lnTo>
                <a:lnTo>
                  <a:pt x="109" y="457"/>
                </a:lnTo>
                <a:lnTo>
                  <a:pt x="141" y="457"/>
                </a:lnTo>
                <a:lnTo>
                  <a:pt x="174" y="44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145" name="Freeform 57"/>
          <p:cNvSpPr>
            <a:spLocks/>
          </p:cNvSpPr>
          <p:nvPr/>
        </p:nvSpPr>
        <p:spPr bwMode="auto">
          <a:xfrm>
            <a:off x="6557963" y="2724151"/>
            <a:ext cx="379412" cy="1318683"/>
          </a:xfrm>
          <a:custGeom>
            <a:avLst/>
            <a:gdLst>
              <a:gd name="T0" fmla="*/ 2147483647 w 598"/>
              <a:gd name="T1" fmla="*/ 2147483647 h 1556"/>
              <a:gd name="T2" fmla="*/ 2147483647 w 598"/>
              <a:gd name="T3" fmla="*/ 2147483647 h 1556"/>
              <a:gd name="T4" fmla="*/ 2147483647 w 598"/>
              <a:gd name="T5" fmla="*/ 2147483647 h 1556"/>
              <a:gd name="T6" fmla="*/ 2147483647 w 598"/>
              <a:gd name="T7" fmla="*/ 2147483647 h 1556"/>
              <a:gd name="T8" fmla="*/ 2147483647 w 598"/>
              <a:gd name="T9" fmla="*/ 2147483647 h 1556"/>
              <a:gd name="T10" fmla="*/ 2147483647 w 598"/>
              <a:gd name="T11" fmla="*/ 2147483647 h 1556"/>
              <a:gd name="T12" fmla="*/ 2147483647 w 598"/>
              <a:gd name="T13" fmla="*/ 2147483647 h 1556"/>
              <a:gd name="T14" fmla="*/ 2147483647 w 598"/>
              <a:gd name="T15" fmla="*/ 2147483647 h 1556"/>
              <a:gd name="T16" fmla="*/ 2147483647 w 598"/>
              <a:gd name="T17" fmla="*/ 2147483647 h 1556"/>
              <a:gd name="T18" fmla="*/ 2147483647 w 598"/>
              <a:gd name="T19" fmla="*/ 2147483647 h 1556"/>
              <a:gd name="T20" fmla="*/ 2147483647 w 598"/>
              <a:gd name="T21" fmla="*/ 2147483647 h 1556"/>
              <a:gd name="T22" fmla="*/ 2147483647 w 598"/>
              <a:gd name="T23" fmla="*/ 2147483647 h 1556"/>
              <a:gd name="T24" fmla="*/ 2147483647 w 598"/>
              <a:gd name="T25" fmla="*/ 2147483647 h 1556"/>
              <a:gd name="T26" fmla="*/ 2147483647 w 598"/>
              <a:gd name="T27" fmla="*/ 2147483647 h 1556"/>
              <a:gd name="T28" fmla="*/ 2147483647 w 598"/>
              <a:gd name="T29" fmla="*/ 2147483647 h 1556"/>
              <a:gd name="T30" fmla="*/ 2147483647 w 598"/>
              <a:gd name="T31" fmla="*/ 0 h 1556"/>
              <a:gd name="T32" fmla="*/ 2147483647 w 598"/>
              <a:gd name="T33" fmla="*/ 0 h 1556"/>
              <a:gd name="T34" fmla="*/ 2147483647 w 598"/>
              <a:gd name="T35" fmla="*/ 2147483647 h 1556"/>
              <a:gd name="T36" fmla="*/ 2147483647 w 598"/>
              <a:gd name="T37" fmla="*/ 2147483647 h 1556"/>
              <a:gd name="T38" fmla="*/ 2147483647 w 598"/>
              <a:gd name="T39" fmla="*/ 2147483647 h 1556"/>
              <a:gd name="T40" fmla="*/ 2147483647 w 598"/>
              <a:gd name="T41" fmla="*/ 2147483647 h 1556"/>
              <a:gd name="T42" fmla="*/ 2147483647 w 598"/>
              <a:gd name="T43" fmla="*/ 2147483647 h 1556"/>
              <a:gd name="T44" fmla="*/ 2147483647 w 598"/>
              <a:gd name="T45" fmla="*/ 2147483647 h 1556"/>
              <a:gd name="T46" fmla="*/ 2147483647 w 598"/>
              <a:gd name="T47" fmla="*/ 2147483647 h 1556"/>
              <a:gd name="T48" fmla="*/ 2147483647 w 598"/>
              <a:gd name="T49" fmla="*/ 2147483647 h 1556"/>
              <a:gd name="T50" fmla="*/ 2147483647 w 598"/>
              <a:gd name="T51" fmla="*/ 2147483647 h 1556"/>
              <a:gd name="T52" fmla="*/ 2147483647 w 598"/>
              <a:gd name="T53" fmla="*/ 2147483647 h 1556"/>
              <a:gd name="T54" fmla="*/ 2147483647 w 598"/>
              <a:gd name="T55" fmla="*/ 2147483647 h 1556"/>
              <a:gd name="T56" fmla="*/ 2147483647 w 598"/>
              <a:gd name="T57" fmla="*/ 2147483647 h 1556"/>
              <a:gd name="T58" fmla="*/ 2147483647 w 598"/>
              <a:gd name="T59" fmla="*/ 2147483647 h 1556"/>
              <a:gd name="T60" fmla="*/ 2147483647 w 598"/>
              <a:gd name="T61" fmla="*/ 2147483647 h 1556"/>
              <a:gd name="T62" fmla="*/ 2147483647 w 598"/>
              <a:gd name="T63" fmla="*/ 2147483647 h 1556"/>
              <a:gd name="T64" fmla="*/ 2147483647 w 598"/>
              <a:gd name="T65" fmla="*/ 2147483647 h 1556"/>
              <a:gd name="T66" fmla="*/ 2147483647 w 598"/>
              <a:gd name="T67" fmla="*/ 2147483647 h 1556"/>
              <a:gd name="T68" fmla="*/ 2147483647 w 598"/>
              <a:gd name="T69" fmla="*/ 2147483647 h 1556"/>
              <a:gd name="T70" fmla="*/ 2147483647 w 598"/>
              <a:gd name="T71" fmla="*/ 2147483647 h 1556"/>
              <a:gd name="T72" fmla="*/ 2147483647 w 598"/>
              <a:gd name="T73" fmla="*/ 2147483647 h 1556"/>
              <a:gd name="T74" fmla="*/ 2147483647 w 598"/>
              <a:gd name="T75" fmla="*/ 2147483647 h 1556"/>
              <a:gd name="T76" fmla="*/ 2147483647 w 598"/>
              <a:gd name="T77" fmla="*/ 2147483647 h 1556"/>
              <a:gd name="T78" fmla="*/ 2147483647 w 598"/>
              <a:gd name="T79" fmla="*/ 2147483647 h 1556"/>
              <a:gd name="T80" fmla="*/ 2147483647 w 598"/>
              <a:gd name="T81" fmla="*/ 2147483647 h 1556"/>
              <a:gd name="T82" fmla="*/ 2147483647 w 598"/>
              <a:gd name="T83" fmla="*/ 2147483647 h 1556"/>
              <a:gd name="T84" fmla="*/ 2147483647 w 598"/>
              <a:gd name="T85" fmla="*/ 2147483647 h 1556"/>
              <a:gd name="T86" fmla="*/ 2147483647 w 598"/>
              <a:gd name="T87" fmla="*/ 2147483647 h 1556"/>
              <a:gd name="T88" fmla="*/ 2147483647 w 598"/>
              <a:gd name="T89" fmla="*/ 2147483647 h 1556"/>
              <a:gd name="T90" fmla="*/ 2147483647 w 598"/>
              <a:gd name="T91" fmla="*/ 2147483647 h 1556"/>
              <a:gd name="T92" fmla="*/ 2147483647 w 598"/>
              <a:gd name="T93" fmla="*/ 2147483647 h 1556"/>
              <a:gd name="T94" fmla="*/ 2147483647 w 598"/>
              <a:gd name="T95" fmla="*/ 2147483647 h 1556"/>
              <a:gd name="T96" fmla="*/ 2147483647 w 598"/>
              <a:gd name="T97" fmla="*/ 2147483647 h 1556"/>
              <a:gd name="T98" fmla="*/ 2147483647 w 598"/>
              <a:gd name="T99" fmla="*/ 2147483647 h 1556"/>
              <a:gd name="T100" fmla="*/ 2147483647 w 598"/>
              <a:gd name="T101" fmla="*/ 2147483647 h 1556"/>
              <a:gd name="T102" fmla="*/ 2147483647 w 598"/>
              <a:gd name="T103" fmla="*/ 2147483647 h 1556"/>
              <a:gd name="T104" fmla="*/ 2147483647 w 598"/>
              <a:gd name="T105" fmla="*/ 2147483647 h 1556"/>
              <a:gd name="T106" fmla="*/ 2147483647 w 598"/>
              <a:gd name="T107" fmla="*/ 2147483647 h 1556"/>
              <a:gd name="T108" fmla="*/ 2147483647 w 598"/>
              <a:gd name="T109" fmla="*/ 2147483647 h 1556"/>
              <a:gd name="T110" fmla="*/ 2147483647 w 598"/>
              <a:gd name="T111" fmla="*/ 2147483647 h 1556"/>
              <a:gd name="T112" fmla="*/ 2147483647 w 598"/>
              <a:gd name="T113" fmla="*/ 2147483647 h 1556"/>
              <a:gd name="T114" fmla="*/ 2147483647 w 598"/>
              <a:gd name="T115" fmla="*/ 2147483647 h 1556"/>
              <a:gd name="T116" fmla="*/ 0 w 598"/>
              <a:gd name="T117" fmla="*/ 2147483647 h 1556"/>
              <a:gd name="T118" fmla="*/ 2147483647 w 598"/>
              <a:gd name="T119" fmla="*/ 2147483647 h 1556"/>
              <a:gd name="T120" fmla="*/ 2147483647 w 598"/>
              <a:gd name="T121" fmla="*/ 2147483647 h 1556"/>
              <a:gd name="T122" fmla="*/ 2147483647 w 598"/>
              <a:gd name="T123" fmla="*/ 2147483647 h 1556"/>
              <a:gd name="T124" fmla="*/ 2147483647 w 598"/>
              <a:gd name="T125" fmla="*/ 2147483647 h 155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98"/>
              <a:gd name="T190" fmla="*/ 0 h 1556"/>
              <a:gd name="T191" fmla="*/ 598 w 598"/>
              <a:gd name="T192" fmla="*/ 1556 h 155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98" h="1556">
                <a:moveTo>
                  <a:pt x="97" y="1121"/>
                </a:moveTo>
                <a:lnTo>
                  <a:pt x="97" y="1099"/>
                </a:lnTo>
                <a:lnTo>
                  <a:pt x="108" y="1055"/>
                </a:lnTo>
                <a:lnTo>
                  <a:pt x="108" y="1012"/>
                </a:lnTo>
                <a:lnTo>
                  <a:pt x="108" y="957"/>
                </a:lnTo>
                <a:lnTo>
                  <a:pt x="119" y="892"/>
                </a:lnTo>
                <a:lnTo>
                  <a:pt x="119" y="827"/>
                </a:lnTo>
                <a:lnTo>
                  <a:pt x="119" y="740"/>
                </a:lnTo>
                <a:lnTo>
                  <a:pt x="119" y="653"/>
                </a:lnTo>
                <a:lnTo>
                  <a:pt x="119" y="566"/>
                </a:lnTo>
                <a:lnTo>
                  <a:pt x="119" y="489"/>
                </a:lnTo>
                <a:lnTo>
                  <a:pt x="119" y="424"/>
                </a:lnTo>
                <a:lnTo>
                  <a:pt x="119" y="359"/>
                </a:lnTo>
                <a:lnTo>
                  <a:pt x="119" y="304"/>
                </a:lnTo>
                <a:lnTo>
                  <a:pt x="119" y="261"/>
                </a:lnTo>
                <a:lnTo>
                  <a:pt x="108" y="217"/>
                </a:lnTo>
                <a:lnTo>
                  <a:pt x="108" y="196"/>
                </a:lnTo>
                <a:lnTo>
                  <a:pt x="108" y="163"/>
                </a:lnTo>
                <a:lnTo>
                  <a:pt x="97" y="141"/>
                </a:lnTo>
                <a:lnTo>
                  <a:pt x="97" y="119"/>
                </a:lnTo>
                <a:lnTo>
                  <a:pt x="87" y="108"/>
                </a:lnTo>
                <a:lnTo>
                  <a:pt x="76" y="87"/>
                </a:lnTo>
                <a:lnTo>
                  <a:pt x="76" y="76"/>
                </a:lnTo>
                <a:lnTo>
                  <a:pt x="65" y="65"/>
                </a:lnTo>
                <a:lnTo>
                  <a:pt x="54" y="65"/>
                </a:lnTo>
                <a:lnTo>
                  <a:pt x="43" y="54"/>
                </a:lnTo>
                <a:lnTo>
                  <a:pt x="32" y="43"/>
                </a:lnTo>
                <a:lnTo>
                  <a:pt x="32" y="32"/>
                </a:lnTo>
                <a:lnTo>
                  <a:pt x="32" y="11"/>
                </a:lnTo>
                <a:lnTo>
                  <a:pt x="43" y="0"/>
                </a:lnTo>
                <a:lnTo>
                  <a:pt x="54" y="0"/>
                </a:lnTo>
                <a:lnTo>
                  <a:pt x="65" y="0"/>
                </a:lnTo>
                <a:lnTo>
                  <a:pt x="87" y="0"/>
                </a:lnTo>
                <a:lnTo>
                  <a:pt x="97" y="0"/>
                </a:lnTo>
                <a:lnTo>
                  <a:pt x="119" y="11"/>
                </a:lnTo>
                <a:lnTo>
                  <a:pt x="141" y="11"/>
                </a:lnTo>
                <a:lnTo>
                  <a:pt x="184" y="32"/>
                </a:lnTo>
                <a:lnTo>
                  <a:pt x="217" y="54"/>
                </a:lnTo>
                <a:lnTo>
                  <a:pt x="228" y="54"/>
                </a:lnTo>
                <a:lnTo>
                  <a:pt x="239" y="65"/>
                </a:lnTo>
                <a:lnTo>
                  <a:pt x="250" y="65"/>
                </a:lnTo>
                <a:lnTo>
                  <a:pt x="250" y="76"/>
                </a:lnTo>
                <a:lnTo>
                  <a:pt x="261" y="98"/>
                </a:lnTo>
                <a:lnTo>
                  <a:pt x="261" y="119"/>
                </a:lnTo>
                <a:lnTo>
                  <a:pt x="261" y="141"/>
                </a:lnTo>
                <a:lnTo>
                  <a:pt x="250" y="174"/>
                </a:lnTo>
                <a:lnTo>
                  <a:pt x="250" y="185"/>
                </a:lnTo>
                <a:lnTo>
                  <a:pt x="250" y="206"/>
                </a:lnTo>
                <a:lnTo>
                  <a:pt x="250" y="228"/>
                </a:lnTo>
                <a:lnTo>
                  <a:pt x="239" y="261"/>
                </a:lnTo>
                <a:lnTo>
                  <a:pt x="239" y="283"/>
                </a:lnTo>
                <a:lnTo>
                  <a:pt x="239" y="326"/>
                </a:lnTo>
                <a:lnTo>
                  <a:pt x="239" y="359"/>
                </a:lnTo>
                <a:lnTo>
                  <a:pt x="239" y="402"/>
                </a:lnTo>
                <a:lnTo>
                  <a:pt x="239" y="489"/>
                </a:lnTo>
                <a:lnTo>
                  <a:pt x="228" y="576"/>
                </a:lnTo>
                <a:lnTo>
                  <a:pt x="228" y="653"/>
                </a:lnTo>
                <a:lnTo>
                  <a:pt x="228" y="729"/>
                </a:lnTo>
                <a:lnTo>
                  <a:pt x="228" y="870"/>
                </a:lnTo>
                <a:lnTo>
                  <a:pt x="228" y="946"/>
                </a:lnTo>
                <a:lnTo>
                  <a:pt x="217" y="1023"/>
                </a:lnTo>
                <a:lnTo>
                  <a:pt x="217" y="1055"/>
                </a:lnTo>
                <a:lnTo>
                  <a:pt x="217" y="1088"/>
                </a:lnTo>
                <a:lnTo>
                  <a:pt x="217" y="1121"/>
                </a:lnTo>
                <a:lnTo>
                  <a:pt x="217" y="1142"/>
                </a:lnTo>
                <a:lnTo>
                  <a:pt x="217" y="1153"/>
                </a:lnTo>
                <a:lnTo>
                  <a:pt x="217" y="1164"/>
                </a:lnTo>
                <a:lnTo>
                  <a:pt x="217" y="1175"/>
                </a:lnTo>
                <a:lnTo>
                  <a:pt x="217" y="1186"/>
                </a:lnTo>
                <a:lnTo>
                  <a:pt x="228" y="1186"/>
                </a:lnTo>
                <a:lnTo>
                  <a:pt x="239" y="1186"/>
                </a:lnTo>
                <a:lnTo>
                  <a:pt x="250" y="1186"/>
                </a:lnTo>
                <a:lnTo>
                  <a:pt x="271" y="1175"/>
                </a:lnTo>
                <a:lnTo>
                  <a:pt x="304" y="1164"/>
                </a:lnTo>
                <a:lnTo>
                  <a:pt x="326" y="1142"/>
                </a:lnTo>
                <a:lnTo>
                  <a:pt x="369" y="1121"/>
                </a:lnTo>
                <a:lnTo>
                  <a:pt x="413" y="1088"/>
                </a:lnTo>
                <a:lnTo>
                  <a:pt x="456" y="1066"/>
                </a:lnTo>
                <a:lnTo>
                  <a:pt x="489" y="1044"/>
                </a:lnTo>
                <a:lnTo>
                  <a:pt x="521" y="1033"/>
                </a:lnTo>
                <a:lnTo>
                  <a:pt x="543" y="1023"/>
                </a:lnTo>
                <a:lnTo>
                  <a:pt x="565" y="1012"/>
                </a:lnTo>
                <a:lnTo>
                  <a:pt x="576" y="1001"/>
                </a:lnTo>
                <a:lnTo>
                  <a:pt x="587" y="1001"/>
                </a:lnTo>
                <a:lnTo>
                  <a:pt x="598" y="1012"/>
                </a:lnTo>
                <a:lnTo>
                  <a:pt x="587" y="1023"/>
                </a:lnTo>
                <a:lnTo>
                  <a:pt x="576" y="1044"/>
                </a:lnTo>
                <a:lnTo>
                  <a:pt x="554" y="1066"/>
                </a:lnTo>
                <a:lnTo>
                  <a:pt x="532" y="1099"/>
                </a:lnTo>
                <a:lnTo>
                  <a:pt x="500" y="1131"/>
                </a:lnTo>
                <a:lnTo>
                  <a:pt x="456" y="1175"/>
                </a:lnTo>
                <a:lnTo>
                  <a:pt x="413" y="1218"/>
                </a:lnTo>
                <a:lnTo>
                  <a:pt x="358" y="1262"/>
                </a:lnTo>
                <a:lnTo>
                  <a:pt x="315" y="1306"/>
                </a:lnTo>
                <a:lnTo>
                  <a:pt x="271" y="1349"/>
                </a:lnTo>
                <a:lnTo>
                  <a:pt x="239" y="1382"/>
                </a:lnTo>
                <a:lnTo>
                  <a:pt x="217" y="1414"/>
                </a:lnTo>
                <a:lnTo>
                  <a:pt x="195" y="1436"/>
                </a:lnTo>
                <a:lnTo>
                  <a:pt x="184" y="1458"/>
                </a:lnTo>
                <a:lnTo>
                  <a:pt x="174" y="1480"/>
                </a:lnTo>
                <a:lnTo>
                  <a:pt x="163" y="1512"/>
                </a:lnTo>
                <a:lnTo>
                  <a:pt x="141" y="1534"/>
                </a:lnTo>
                <a:lnTo>
                  <a:pt x="130" y="1545"/>
                </a:lnTo>
                <a:lnTo>
                  <a:pt x="119" y="1556"/>
                </a:lnTo>
                <a:lnTo>
                  <a:pt x="108" y="1545"/>
                </a:lnTo>
                <a:lnTo>
                  <a:pt x="97" y="1545"/>
                </a:lnTo>
                <a:lnTo>
                  <a:pt x="87" y="1534"/>
                </a:lnTo>
                <a:lnTo>
                  <a:pt x="76" y="1523"/>
                </a:lnTo>
                <a:lnTo>
                  <a:pt x="65" y="1501"/>
                </a:lnTo>
                <a:lnTo>
                  <a:pt x="54" y="1491"/>
                </a:lnTo>
                <a:lnTo>
                  <a:pt x="43" y="1469"/>
                </a:lnTo>
                <a:lnTo>
                  <a:pt x="21" y="1436"/>
                </a:lnTo>
                <a:lnTo>
                  <a:pt x="11" y="1403"/>
                </a:lnTo>
                <a:lnTo>
                  <a:pt x="0" y="1382"/>
                </a:lnTo>
                <a:lnTo>
                  <a:pt x="0" y="1360"/>
                </a:lnTo>
                <a:lnTo>
                  <a:pt x="0" y="1338"/>
                </a:lnTo>
                <a:lnTo>
                  <a:pt x="11" y="1316"/>
                </a:lnTo>
                <a:lnTo>
                  <a:pt x="21" y="1295"/>
                </a:lnTo>
                <a:lnTo>
                  <a:pt x="43" y="1273"/>
                </a:lnTo>
                <a:lnTo>
                  <a:pt x="54" y="1240"/>
                </a:lnTo>
                <a:lnTo>
                  <a:pt x="76" y="1208"/>
                </a:lnTo>
                <a:lnTo>
                  <a:pt x="87" y="1164"/>
                </a:lnTo>
                <a:lnTo>
                  <a:pt x="97" y="112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146" name="Freeform 58"/>
          <p:cNvSpPr>
            <a:spLocks/>
          </p:cNvSpPr>
          <p:nvPr/>
        </p:nvSpPr>
        <p:spPr bwMode="auto">
          <a:xfrm>
            <a:off x="6972301" y="2319868"/>
            <a:ext cx="614363" cy="1731433"/>
          </a:xfrm>
          <a:custGeom>
            <a:avLst/>
            <a:gdLst>
              <a:gd name="T0" fmla="*/ 0 w 968"/>
              <a:gd name="T1" fmla="*/ 2147483647 h 2046"/>
              <a:gd name="T2" fmla="*/ 2147483647 w 968"/>
              <a:gd name="T3" fmla="*/ 2147483647 h 2046"/>
              <a:gd name="T4" fmla="*/ 2147483647 w 968"/>
              <a:gd name="T5" fmla="*/ 0 h 2046"/>
              <a:gd name="T6" fmla="*/ 2147483647 w 968"/>
              <a:gd name="T7" fmla="*/ 2147483647 h 2046"/>
              <a:gd name="T8" fmla="*/ 2147483647 w 968"/>
              <a:gd name="T9" fmla="*/ 2147483647 h 2046"/>
              <a:gd name="T10" fmla="*/ 2147483647 w 968"/>
              <a:gd name="T11" fmla="*/ 2147483647 h 2046"/>
              <a:gd name="T12" fmla="*/ 2147483647 w 968"/>
              <a:gd name="T13" fmla="*/ 2147483647 h 2046"/>
              <a:gd name="T14" fmla="*/ 2147483647 w 968"/>
              <a:gd name="T15" fmla="*/ 2147483647 h 2046"/>
              <a:gd name="T16" fmla="*/ 2147483647 w 968"/>
              <a:gd name="T17" fmla="*/ 2147483647 h 2046"/>
              <a:gd name="T18" fmla="*/ 2147483647 w 968"/>
              <a:gd name="T19" fmla="*/ 2147483647 h 2046"/>
              <a:gd name="T20" fmla="*/ 2147483647 w 968"/>
              <a:gd name="T21" fmla="*/ 2147483647 h 2046"/>
              <a:gd name="T22" fmla="*/ 2147483647 w 968"/>
              <a:gd name="T23" fmla="*/ 2147483647 h 2046"/>
              <a:gd name="T24" fmla="*/ 2147483647 w 968"/>
              <a:gd name="T25" fmla="*/ 2147483647 h 2046"/>
              <a:gd name="T26" fmla="*/ 2147483647 w 968"/>
              <a:gd name="T27" fmla="*/ 2147483647 h 2046"/>
              <a:gd name="T28" fmla="*/ 2147483647 w 968"/>
              <a:gd name="T29" fmla="*/ 2147483647 h 2046"/>
              <a:gd name="T30" fmla="*/ 2147483647 w 968"/>
              <a:gd name="T31" fmla="*/ 2147483647 h 2046"/>
              <a:gd name="T32" fmla="*/ 2147483647 w 968"/>
              <a:gd name="T33" fmla="*/ 2147483647 h 2046"/>
              <a:gd name="T34" fmla="*/ 2147483647 w 968"/>
              <a:gd name="T35" fmla="*/ 2147483647 h 2046"/>
              <a:gd name="T36" fmla="*/ 2147483647 w 968"/>
              <a:gd name="T37" fmla="*/ 2147483647 h 2046"/>
              <a:gd name="T38" fmla="*/ 2147483647 w 968"/>
              <a:gd name="T39" fmla="*/ 2147483647 h 2046"/>
              <a:gd name="T40" fmla="*/ 2147483647 w 968"/>
              <a:gd name="T41" fmla="*/ 2147483647 h 2046"/>
              <a:gd name="T42" fmla="*/ 2147483647 w 968"/>
              <a:gd name="T43" fmla="*/ 2147483647 h 2046"/>
              <a:gd name="T44" fmla="*/ 2147483647 w 968"/>
              <a:gd name="T45" fmla="*/ 2147483647 h 2046"/>
              <a:gd name="T46" fmla="*/ 2147483647 w 968"/>
              <a:gd name="T47" fmla="*/ 2147483647 h 2046"/>
              <a:gd name="T48" fmla="*/ 2147483647 w 968"/>
              <a:gd name="T49" fmla="*/ 2147483647 h 2046"/>
              <a:gd name="T50" fmla="*/ 2147483647 w 968"/>
              <a:gd name="T51" fmla="*/ 2147483647 h 2046"/>
              <a:gd name="T52" fmla="*/ 2147483647 w 968"/>
              <a:gd name="T53" fmla="*/ 2147483647 h 2046"/>
              <a:gd name="T54" fmla="*/ 2147483647 w 968"/>
              <a:gd name="T55" fmla="*/ 2147483647 h 2046"/>
              <a:gd name="T56" fmla="*/ 2147483647 w 968"/>
              <a:gd name="T57" fmla="*/ 2147483647 h 2046"/>
              <a:gd name="T58" fmla="*/ 2147483647 w 968"/>
              <a:gd name="T59" fmla="*/ 2147483647 h 2046"/>
              <a:gd name="T60" fmla="*/ 2147483647 w 968"/>
              <a:gd name="T61" fmla="*/ 2147483647 h 2046"/>
              <a:gd name="T62" fmla="*/ 2147483647 w 968"/>
              <a:gd name="T63" fmla="*/ 2147483647 h 2046"/>
              <a:gd name="T64" fmla="*/ 2147483647 w 968"/>
              <a:gd name="T65" fmla="*/ 2147483647 h 2046"/>
              <a:gd name="T66" fmla="*/ 2147483647 w 968"/>
              <a:gd name="T67" fmla="*/ 2147483647 h 2046"/>
              <a:gd name="T68" fmla="*/ 2147483647 w 968"/>
              <a:gd name="T69" fmla="*/ 2147483647 h 2046"/>
              <a:gd name="T70" fmla="*/ 2147483647 w 968"/>
              <a:gd name="T71" fmla="*/ 2147483647 h 2046"/>
              <a:gd name="T72" fmla="*/ 2147483647 w 968"/>
              <a:gd name="T73" fmla="*/ 2147483647 h 2046"/>
              <a:gd name="T74" fmla="*/ 2147483647 w 968"/>
              <a:gd name="T75" fmla="*/ 2147483647 h 2046"/>
              <a:gd name="T76" fmla="*/ 2147483647 w 968"/>
              <a:gd name="T77" fmla="*/ 2147483647 h 2046"/>
              <a:gd name="T78" fmla="*/ 2147483647 w 968"/>
              <a:gd name="T79" fmla="*/ 2147483647 h 2046"/>
              <a:gd name="T80" fmla="*/ 2147483647 w 968"/>
              <a:gd name="T81" fmla="*/ 2147483647 h 2046"/>
              <a:gd name="T82" fmla="*/ 2147483647 w 968"/>
              <a:gd name="T83" fmla="*/ 2147483647 h 2046"/>
              <a:gd name="T84" fmla="*/ 2147483647 w 968"/>
              <a:gd name="T85" fmla="*/ 2147483647 h 2046"/>
              <a:gd name="T86" fmla="*/ 2147483647 w 968"/>
              <a:gd name="T87" fmla="*/ 2147483647 h 2046"/>
              <a:gd name="T88" fmla="*/ 2147483647 w 968"/>
              <a:gd name="T89" fmla="*/ 2147483647 h 2046"/>
              <a:gd name="T90" fmla="*/ 2147483647 w 968"/>
              <a:gd name="T91" fmla="*/ 2147483647 h 2046"/>
              <a:gd name="T92" fmla="*/ 2147483647 w 968"/>
              <a:gd name="T93" fmla="*/ 2147483647 h 2046"/>
              <a:gd name="T94" fmla="*/ 2147483647 w 968"/>
              <a:gd name="T95" fmla="*/ 2147483647 h 2046"/>
              <a:gd name="T96" fmla="*/ 2147483647 w 968"/>
              <a:gd name="T97" fmla="*/ 2147483647 h 2046"/>
              <a:gd name="T98" fmla="*/ 2147483647 w 968"/>
              <a:gd name="T99" fmla="*/ 2147483647 h 2046"/>
              <a:gd name="T100" fmla="*/ 2147483647 w 968"/>
              <a:gd name="T101" fmla="*/ 2147483647 h 2046"/>
              <a:gd name="T102" fmla="*/ 2147483647 w 968"/>
              <a:gd name="T103" fmla="*/ 2147483647 h 20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68"/>
              <a:gd name="T157" fmla="*/ 0 h 2046"/>
              <a:gd name="T158" fmla="*/ 968 w 968"/>
              <a:gd name="T159" fmla="*/ 2046 h 204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68" h="2046">
                <a:moveTo>
                  <a:pt x="33" y="76"/>
                </a:moveTo>
                <a:lnTo>
                  <a:pt x="11" y="65"/>
                </a:lnTo>
                <a:lnTo>
                  <a:pt x="0" y="43"/>
                </a:lnTo>
                <a:lnTo>
                  <a:pt x="0" y="22"/>
                </a:lnTo>
                <a:lnTo>
                  <a:pt x="0" y="11"/>
                </a:lnTo>
                <a:lnTo>
                  <a:pt x="11" y="11"/>
                </a:lnTo>
                <a:lnTo>
                  <a:pt x="11" y="0"/>
                </a:lnTo>
                <a:lnTo>
                  <a:pt x="22" y="0"/>
                </a:lnTo>
                <a:lnTo>
                  <a:pt x="43" y="0"/>
                </a:lnTo>
                <a:lnTo>
                  <a:pt x="54" y="0"/>
                </a:lnTo>
                <a:lnTo>
                  <a:pt x="76" y="0"/>
                </a:lnTo>
                <a:lnTo>
                  <a:pt x="98" y="11"/>
                </a:lnTo>
                <a:lnTo>
                  <a:pt x="120" y="11"/>
                </a:lnTo>
                <a:lnTo>
                  <a:pt x="163" y="32"/>
                </a:lnTo>
                <a:lnTo>
                  <a:pt x="196" y="43"/>
                </a:lnTo>
                <a:lnTo>
                  <a:pt x="228" y="65"/>
                </a:lnTo>
                <a:lnTo>
                  <a:pt x="239" y="87"/>
                </a:lnTo>
                <a:lnTo>
                  <a:pt x="250" y="120"/>
                </a:lnTo>
                <a:lnTo>
                  <a:pt x="250" y="141"/>
                </a:lnTo>
                <a:lnTo>
                  <a:pt x="250" y="174"/>
                </a:lnTo>
                <a:lnTo>
                  <a:pt x="239" y="196"/>
                </a:lnTo>
                <a:lnTo>
                  <a:pt x="239" y="217"/>
                </a:lnTo>
                <a:lnTo>
                  <a:pt x="239" y="239"/>
                </a:lnTo>
                <a:lnTo>
                  <a:pt x="228" y="261"/>
                </a:lnTo>
                <a:lnTo>
                  <a:pt x="228" y="283"/>
                </a:lnTo>
                <a:lnTo>
                  <a:pt x="228" y="305"/>
                </a:lnTo>
                <a:lnTo>
                  <a:pt x="217" y="326"/>
                </a:lnTo>
                <a:lnTo>
                  <a:pt x="217" y="348"/>
                </a:lnTo>
                <a:lnTo>
                  <a:pt x="217" y="381"/>
                </a:lnTo>
                <a:lnTo>
                  <a:pt x="217" y="413"/>
                </a:lnTo>
                <a:lnTo>
                  <a:pt x="207" y="446"/>
                </a:lnTo>
                <a:lnTo>
                  <a:pt x="207" y="479"/>
                </a:lnTo>
                <a:lnTo>
                  <a:pt x="207" y="511"/>
                </a:lnTo>
                <a:lnTo>
                  <a:pt x="207" y="555"/>
                </a:lnTo>
                <a:lnTo>
                  <a:pt x="196" y="598"/>
                </a:lnTo>
                <a:lnTo>
                  <a:pt x="196" y="696"/>
                </a:lnTo>
                <a:lnTo>
                  <a:pt x="185" y="783"/>
                </a:lnTo>
                <a:lnTo>
                  <a:pt x="185" y="870"/>
                </a:lnTo>
                <a:lnTo>
                  <a:pt x="174" y="947"/>
                </a:lnTo>
                <a:lnTo>
                  <a:pt x="174" y="1110"/>
                </a:lnTo>
                <a:lnTo>
                  <a:pt x="163" y="1262"/>
                </a:lnTo>
                <a:lnTo>
                  <a:pt x="163" y="1338"/>
                </a:lnTo>
                <a:lnTo>
                  <a:pt x="174" y="1404"/>
                </a:lnTo>
                <a:lnTo>
                  <a:pt x="174" y="1458"/>
                </a:lnTo>
                <a:lnTo>
                  <a:pt x="174" y="1523"/>
                </a:lnTo>
                <a:lnTo>
                  <a:pt x="185" y="1567"/>
                </a:lnTo>
                <a:lnTo>
                  <a:pt x="185" y="1610"/>
                </a:lnTo>
                <a:lnTo>
                  <a:pt x="196" y="1654"/>
                </a:lnTo>
                <a:lnTo>
                  <a:pt x="207" y="1687"/>
                </a:lnTo>
                <a:lnTo>
                  <a:pt x="228" y="1719"/>
                </a:lnTo>
                <a:lnTo>
                  <a:pt x="239" y="1741"/>
                </a:lnTo>
                <a:lnTo>
                  <a:pt x="250" y="1774"/>
                </a:lnTo>
                <a:lnTo>
                  <a:pt x="272" y="1795"/>
                </a:lnTo>
                <a:lnTo>
                  <a:pt x="293" y="1806"/>
                </a:lnTo>
                <a:lnTo>
                  <a:pt x="315" y="1828"/>
                </a:lnTo>
                <a:lnTo>
                  <a:pt x="337" y="1839"/>
                </a:lnTo>
                <a:lnTo>
                  <a:pt x="370" y="1839"/>
                </a:lnTo>
                <a:lnTo>
                  <a:pt x="413" y="1850"/>
                </a:lnTo>
                <a:lnTo>
                  <a:pt x="467" y="1861"/>
                </a:lnTo>
                <a:lnTo>
                  <a:pt x="511" y="1861"/>
                </a:lnTo>
                <a:lnTo>
                  <a:pt x="565" y="1850"/>
                </a:lnTo>
                <a:lnTo>
                  <a:pt x="609" y="1839"/>
                </a:lnTo>
                <a:lnTo>
                  <a:pt x="641" y="1839"/>
                </a:lnTo>
                <a:lnTo>
                  <a:pt x="685" y="1817"/>
                </a:lnTo>
                <a:lnTo>
                  <a:pt x="707" y="1806"/>
                </a:lnTo>
                <a:lnTo>
                  <a:pt x="717" y="1795"/>
                </a:lnTo>
                <a:lnTo>
                  <a:pt x="728" y="1785"/>
                </a:lnTo>
                <a:lnTo>
                  <a:pt x="739" y="1763"/>
                </a:lnTo>
                <a:lnTo>
                  <a:pt x="750" y="1741"/>
                </a:lnTo>
                <a:lnTo>
                  <a:pt x="761" y="1708"/>
                </a:lnTo>
                <a:lnTo>
                  <a:pt x="772" y="1665"/>
                </a:lnTo>
                <a:lnTo>
                  <a:pt x="783" y="1621"/>
                </a:lnTo>
                <a:lnTo>
                  <a:pt x="783" y="1567"/>
                </a:lnTo>
                <a:lnTo>
                  <a:pt x="794" y="1523"/>
                </a:lnTo>
                <a:lnTo>
                  <a:pt x="804" y="1480"/>
                </a:lnTo>
                <a:lnTo>
                  <a:pt x="815" y="1447"/>
                </a:lnTo>
                <a:lnTo>
                  <a:pt x="815" y="1415"/>
                </a:lnTo>
                <a:lnTo>
                  <a:pt x="826" y="1393"/>
                </a:lnTo>
                <a:lnTo>
                  <a:pt x="837" y="1382"/>
                </a:lnTo>
                <a:lnTo>
                  <a:pt x="837" y="1371"/>
                </a:lnTo>
                <a:lnTo>
                  <a:pt x="848" y="1371"/>
                </a:lnTo>
                <a:lnTo>
                  <a:pt x="848" y="1382"/>
                </a:lnTo>
                <a:lnTo>
                  <a:pt x="859" y="1393"/>
                </a:lnTo>
                <a:lnTo>
                  <a:pt x="870" y="1415"/>
                </a:lnTo>
                <a:lnTo>
                  <a:pt x="870" y="1447"/>
                </a:lnTo>
                <a:lnTo>
                  <a:pt x="881" y="1480"/>
                </a:lnTo>
                <a:lnTo>
                  <a:pt x="891" y="1523"/>
                </a:lnTo>
                <a:lnTo>
                  <a:pt x="902" y="1567"/>
                </a:lnTo>
                <a:lnTo>
                  <a:pt x="902" y="1621"/>
                </a:lnTo>
                <a:lnTo>
                  <a:pt x="913" y="1665"/>
                </a:lnTo>
                <a:lnTo>
                  <a:pt x="913" y="1697"/>
                </a:lnTo>
                <a:lnTo>
                  <a:pt x="924" y="1741"/>
                </a:lnTo>
                <a:lnTo>
                  <a:pt x="924" y="1774"/>
                </a:lnTo>
                <a:lnTo>
                  <a:pt x="935" y="1795"/>
                </a:lnTo>
                <a:lnTo>
                  <a:pt x="946" y="1817"/>
                </a:lnTo>
                <a:lnTo>
                  <a:pt x="957" y="1839"/>
                </a:lnTo>
                <a:lnTo>
                  <a:pt x="957" y="1861"/>
                </a:lnTo>
                <a:lnTo>
                  <a:pt x="968" y="1882"/>
                </a:lnTo>
                <a:lnTo>
                  <a:pt x="968" y="1893"/>
                </a:lnTo>
                <a:lnTo>
                  <a:pt x="957" y="1915"/>
                </a:lnTo>
                <a:lnTo>
                  <a:pt x="957" y="1926"/>
                </a:lnTo>
                <a:lnTo>
                  <a:pt x="946" y="1937"/>
                </a:lnTo>
                <a:lnTo>
                  <a:pt x="935" y="1937"/>
                </a:lnTo>
                <a:lnTo>
                  <a:pt x="924" y="1948"/>
                </a:lnTo>
                <a:lnTo>
                  <a:pt x="881" y="1970"/>
                </a:lnTo>
                <a:lnTo>
                  <a:pt x="848" y="1980"/>
                </a:lnTo>
                <a:lnTo>
                  <a:pt x="804" y="2002"/>
                </a:lnTo>
                <a:lnTo>
                  <a:pt x="750" y="2013"/>
                </a:lnTo>
                <a:lnTo>
                  <a:pt x="696" y="2035"/>
                </a:lnTo>
                <a:lnTo>
                  <a:pt x="630" y="2046"/>
                </a:lnTo>
                <a:lnTo>
                  <a:pt x="554" y="2046"/>
                </a:lnTo>
                <a:lnTo>
                  <a:pt x="478" y="2046"/>
                </a:lnTo>
                <a:lnTo>
                  <a:pt x="435" y="2035"/>
                </a:lnTo>
                <a:lnTo>
                  <a:pt x="391" y="2035"/>
                </a:lnTo>
                <a:lnTo>
                  <a:pt x="359" y="2024"/>
                </a:lnTo>
                <a:lnTo>
                  <a:pt x="315" y="2013"/>
                </a:lnTo>
                <a:lnTo>
                  <a:pt x="283" y="2002"/>
                </a:lnTo>
                <a:lnTo>
                  <a:pt x="261" y="1991"/>
                </a:lnTo>
                <a:lnTo>
                  <a:pt x="228" y="1980"/>
                </a:lnTo>
                <a:lnTo>
                  <a:pt x="207" y="1959"/>
                </a:lnTo>
                <a:lnTo>
                  <a:pt x="174" y="1915"/>
                </a:lnTo>
                <a:lnTo>
                  <a:pt x="141" y="1872"/>
                </a:lnTo>
                <a:lnTo>
                  <a:pt x="109" y="1817"/>
                </a:lnTo>
                <a:lnTo>
                  <a:pt x="87" y="1763"/>
                </a:lnTo>
                <a:lnTo>
                  <a:pt x="76" y="1719"/>
                </a:lnTo>
                <a:lnTo>
                  <a:pt x="76" y="1687"/>
                </a:lnTo>
                <a:lnTo>
                  <a:pt x="65" y="1632"/>
                </a:lnTo>
                <a:lnTo>
                  <a:pt x="65" y="1578"/>
                </a:lnTo>
                <a:lnTo>
                  <a:pt x="65" y="1523"/>
                </a:lnTo>
                <a:lnTo>
                  <a:pt x="54" y="1447"/>
                </a:lnTo>
                <a:lnTo>
                  <a:pt x="54" y="1382"/>
                </a:lnTo>
                <a:lnTo>
                  <a:pt x="54" y="1295"/>
                </a:lnTo>
                <a:lnTo>
                  <a:pt x="54" y="1219"/>
                </a:lnTo>
                <a:lnTo>
                  <a:pt x="54" y="1132"/>
                </a:lnTo>
                <a:lnTo>
                  <a:pt x="65" y="1045"/>
                </a:lnTo>
                <a:lnTo>
                  <a:pt x="65" y="947"/>
                </a:lnTo>
                <a:lnTo>
                  <a:pt x="65" y="860"/>
                </a:lnTo>
                <a:lnTo>
                  <a:pt x="65" y="751"/>
                </a:lnTo>
                <a:lnTo>
                  <a:pt x="76" y="653"/>
                </a:lnTo>
                <a:lnTo>
                  <a:pt x="76" y="544"/>
                </a:lnTo>
                <a:lnTo>
                  <a:pt x="76" y="490"/>
                </a:lnTo>
                <a:lnTo>
                  <a:pt x="76" y="435"/>
                </a:lnTo>
                <a:lnTo>
                  <a:pt x="76" y="392"/>
                </a:lnTo>
                <a:lnTo>
                  <a:pt x="76" y="348"/>
                </a:lnTo>
                <a:lnTo>
                  <a:pt x="76" y="305"/>
                </a:lnTo>
                <a:lnTo>
                  <a:pt x="76" y="272"/>
                </a:lnTo>
                <a:lnTo>
                  <a:pt x="76" y="239"/>
                </a:lnTo>
                <a:lnTo>
                  <a:pt x="76" y="207"/>
                </a:lnTo>
                <a:lnTo>
                  <a:pt x="65" y="174"/>
                </a:lnTo>
                <a:lnTo>
                  <a:pt x="65" y="152"/>
                </a:lnTo>
                <a:lnTo>
                  <a:pt x="65" y="130"/>
                </a:lnTo>
                <a:lnTo>
                  <a:pt x="54" y="120"/>
                </a:lnTo>
                <a:lnTo>
                  <a:pt x="54" y="98"/>
                </a:lnTo>
                <a:lnTo>
                  <a:pt x="43" y="87"/>
                </a:lnTo>
                <a:lnTo>
                  <a:pt x="33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20"/>
          <p:cNvGrpSpPr/>
          <p:nvPr/>
        </p:nvGrpSpPr>
        <p:grpSpPr>
          <a:xfrm>
            <a:off x="70380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我会写</a:t>
              </a:r>
            </a:p>
          </p:txBody>
        </p:sp>
        <p:sp>
          <p:nvSpPr>
            <p:cNvPr id="24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3580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6000">
                <a:latin typeface="楷体" pitchFamily="49" charset="-122"/>
                <a:ea typeface="楷体" pitchFamily="49" charset="-122"/>
              </a:rPr>
              <a:t>大</a:t>
            </a:r>
            <a:r>
              <a:rPr lang="zh-CN" altLang="en-US" sz="6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9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9" grpId="0"/>
      <p:bldP spid="89144" grpId="0" animBg="1"/>
      <p:bldP spid="89147" grpId="0" animBg="1"/>
      <p:bldP spid="89148" grpId="0" animBg="1"/>
      <p:bldP spid="89143" grpId="0" animBg="1"/>
      <p:bldP spid="89149" grpId="0" animBg="1"/>
      <p:bldP spid="89145" grpId="0" animBg="1"/>
      <p:bldP spid="891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30788" y="4891618"/>
            <a:ext cx="3765550" cy="110799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书写指导</a:t>
            </a:r>
            <a:r>
              <a:rPr lang="zh-CN" altLang="en-US" sz="2200" b="1" dirty="0">
                <a:solidFill>
                  <a:srgbClr val="0000FF"/>
                </a:solidFill>
                <a:latin typeface="+mj-ea"/>
                <a:ea typeface="+mj-ea"/>
              </a:rPr>
              <a:t>：</a:t>
            </a:r>
            <a:r>
              <a:rPr lang="zh-CN" altLang="en-US" sz="2200" b="1" dirty="0">
                <a:latin typeface="+mj-ea"/>
                <a:ea typeface="+mj-ea"/>
              </a:rPr>
              <a:t>一和口字稍窄，田字要扁宽，刂的左竖要短、右竖要长、下边带左向钩。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66763" y="3907367"/>
            <a:ext cx="22860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左右</a:t>
            </a:r>
            <a:endParaRPr lang="zh-CN" altLang="en-US" sz="22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6764" y="4959351"/>
            <a:ext cx="3030537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latin typeface="+mj-ea"/>
                <a:ea typeface="+mj-ea"/>
              </a:rPr>
              <a:t>副手  副食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66763" y="5484285"/>
            <a:ext cx="3638550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>
                <a:latin typeface="+mj-ea"/>
                <a:ea typeface="+mj-ea"/>
              </a:rPr>
              <a:t>小明经过竞选当上了我们班的副班长。 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66764" y="4434417"/>
            <a:ext cx="3030537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F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>
                <a:latin typeface="+mj-ea"/>
                <a:ea typeface="+mj-ea"/>
              </a:rPr>
              <a:t>刂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4583" name="矩形 4"/>
          <p:cNvSpPr>
            <a:spLocks noChangeArrowheads="1"/>
          </p:cNvSpPr>
          <p:nvPr/>
        </p:nvSpPr>
        <p:spPr bwMode="auto">
          <a:xfrm>
            <a:off x="3279776" y="2345267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副</a:t>
            </a:r>
          </a:p>
        </p:txBody>
      </p: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473450" y="1528234"/>
            <a:ext cx="82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fù</a:t>
            </a:r>
          </a:p>
        </p:txBody>
      </p:sp>
      <p:sp>
        <p:nvSpPr>
          <p:cNvPr id="24596" name="Rectangle 24"/>
          <p:cNvSpPr>
            <a:spLocks noChangeArrowheads="1"/>
          </p:cNvSpPr>
          <p:nvPr/>
        </p:nvSpPr>
        <p:spPr bwMode="auto">
          <a:xfrm>
            <a:off x="6064095" y="2192867"/>
            <a:ext cx="320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CN" altLang="en-US"/>
          </a:p>
        </p:txBody>
      </p:sp>
      <p:sp>
        <p:nvSpPr>
          <p:cNvPr id="91164" name="Freeform 28"/>
          <p:cNvSpPr>
            <a:spLocks/>
          </p:cNvSpPr>
          <p:nvPr/>
        </p:nvSpPr>
        <p:spPr bwMode="auto">
          <a:xfrm>
            <a:off x="6175375" y="2827867"/>
            <a:ext cx="165100" cy="423333"/>
          </a:xfrm>
          <a:custGeom>
            <a:avLst/>
            <a:gdLst>
              <a:gd name="T0" fmla="*/ 2147483647 w 261"/>
              <a:gd name="T1" fmla="*/ 2147483647 h 501"/>
              <a:gd name="T2" fmla="*/ 2147483647 w 261"/>
              <a:gd name="T3" fmla="*/ 2147483647 h 501"/>
              <a:gd name="T4" fmla="*/ 2147483647 w 261"/>
              <a:gd name="T5" fmla="*/ 2147483647 h 501"/>
              <a:gd name="T6" fmla="*/ 0 w 261"/>
              <a:gd name="T7" fmla="*/ 2147483647 h 501"/>
              <a:gd name="T8" fmla="*/ 0 w 261"/>
              <a:gd name="T9" fmla="*/ 2147483647 h 501"/>
              <a:gd name="T10" fmla="*/ 0 w 261"/>
              <a:gd name="T11" fmla="*/ 2147483647 h 501"/>
              <a:gd name="T12" fmla="*/ 0 w 261"/>
              <a:gd name="T13" fmla="*/ 2147483647 h 501"/>
              <a:gd name="T14" fmla="*/ 2147483647 w 261"/>
              <a:gd name="T15" fmla="*/ 2147483647 h 501"/>
              <a:gd name="T16" fmla="*/ 2147483647 w 261"/>
              <a:gd name="T17" fmla="*/ 0 h 501"/>
              <a:gd name="T18" fmla="*/ 2147483647 w 261"/>
              <a:gd name="T19" fmla="*/ 0 h 501"/>
              <a:gd name="T20" fmla="*/ 2147483647 w 261"/>
              <a:gd name="T21" fmla="*/ 0 h 501"/>
              <a:gd name="T22" fmla="*/ 2147483647 w 261"/>
              <a:gd name="T23" fmla="*/ 0 h 501"/>
              <a:gd name="T24" fmla="*/ 2147483647 w 261"/>
              <a:gd name="T25" fmla="*/ 0 h 501"/>
              <a:gd name="T26" fmla="*/ 2147483647 w 261"/>
              <a:gd name="T27" fmla="*/ 0 h 501"/>
              <a:gd name="T28" fmla="*/ 2147483647 w 261"/>
              <a:gd name="T29" fmla="*/ 2147483647 h 501"/>
              <a:gd name="T30" fmla="*/ 2147483647 w 261"/>
              <a:gd name="T31" fmla="*/ 2147483647 h 501"/>
              <a:gd name="T32" fmla="*/ 2147483647 w 261"/>
              <a:gd name="T33" fmla="*/ 2147483647 h 501"/>
              <a:gd name="T34" fmla="*/ 2147483647 w 261"/>
              <a:gd name="T35" fmla="*/ 2147483647 h 501"/>
              <a:gd name="T36" fmla="*/ 2147483647 w 261"/>
              <a:gd name="T37" fmla="*/ 2147483647 h 501"/>
              <a:gd name="T38" fmla="*/ 2147483647 w 261"/>
              <a:gd name="T39" fmla="*/ 2147483647 h 501"/>
              <a:gd name="T40" fmla="*/ 2147483647 w 261"/>
              <a:gd name="T41" fmla="*/ 2147483647 h 501"/>
              <a:gd name="T42" fmla="*/ 2147483647 w 261"/>
              <a:gd name="T43" fmla="*/ 2147483647 h 501"/>
              <a:gd name="T44" fmla="*/ 2147483647 w 261"/>
              <a:gd name="T45" fmla="*/ 2147483647 h 501"/>
              <a:gd name="T46" fmla="*/ 2147483647 w 261"/>
              <a:gd name="T47" fmla="*/ 2147483647 h 501"/>
              <a:gd name="T48" fmla="*/ 2147483647 w 261"/>
              <a:gd name="T49" fmla="*/ 2147483647 h 501"/>
              <a:gd name="T50" fmla="*/ 2147483647 w 261"/>
              <a:gd name="T51" fmla="*/ 2147483647 h 501"/>
              <a:gd name="T52" fmla="*/ 2147483647 w 261"/>
              <a:gd name="T53" fmla="*/ 2147483647 h 501"/>
              <a:gd name="T54" fmla="*/ 2147483647 w 261"/>
              <a:gd name="T55" fmla="*/ 2147483647 h 501"/>
              <a:gd name="T56" fmla="*/ 2147483647 w 261"/>
              <a:gd name="T57" fmla="*/ 2147483647 h 501"/>
              <a:gd name="T58" fmla="*/ 2147483647 w 261"/>
              <a:gd name="T59" fmla="*/ 2147483647 h 501"/>
              <a:gd name="T60" fmla="*/ 2147483647 w 261"/>
              <a:gd name="T61" fmla="*/ 2147483647 h 501"/>
              <a:gd name="T62" fmla="*/ 2147483647 w 261"/>
              <a:gd name="T63" fmla="*/ 2147483647 h 501"/>
              <a:gd name="T64" fmla="*/ 2147483647 w 261"/>
              <a:gd name="T65" fmla="*/ 2147483647 h 501"/>
              <a:gd name="T66" fmla="*/ 2147483647 w 261"/>
              <a:gd name="T67" fmla="*/ 2147483647 h 501"/>
              <a:gd name="T68" fmla="*/ 2147483647 w 261"/>
              <a:gd name="T69" fmla="*/ 2147483647 h 501"/>
              <a:gd name="T70" fmla="*/ 2147483647 w 261"/>
              <a:gd name="T71" fmla="*/ 2147483647 h 501"/>
              <a:gd name="T72" fmla="*/ 2147483647 w 261"/>
              <a:gd name="T73" fmla="*/ 2147483647 h 501"/>
              <a:gd name="T74" fmla="*/ 2147483647 w 261"/>
              <a:gd name="T75" fmla="*/ 2147483647 h 501"/>
              <a:gd name="T76" fmla="*/ 2147483647 w 261"/>
              <a:gd name="T77" fmla="*/ 2147483647 h 501"/>
              <a:gd name="T78" fmla="*/ 2147483647 w 261"/>
              <a:gd name="T79" fmla="*/ 2147483647 h 501"/>
              <a:gd name="T80" fmla="*/ 2147483647 w 261"/>
              <a:gd name="T81" fmla="*/ 2147483647 h 501"/>
              <a:gd name="T82" fmla="*/ 2147483647 w 261"/>
              <a:gd name="T83" fmla="*/ 2147483647 h 501"/>
              <a:gd name="T84" fmla="*/ 2147483647 w 261"/>
              <a:gd name="T85" fmla="*/ 2147483647 h 501"/>
              <a:gd name="T86" fmla="*/ 2147483647 w 261"/>
              <a:gd name="T87" fmla="*/ 2147483647 h 501"/>
              <a:gd name="T88" fmla="*/ 2147483647 w 261"/>
              <a:gd name="T89" fmla="*/ 2147483647 h 501"/>
              <a:gd name="T90" fmla="*/ 2147483647 w 261"/>
              <a:gd name="T91" fmla="*/ 2147483647 h 501"/>
              <a:gd name="T92" fmla="*/ 2147483647 w 261"/>
              <a:gd name="T93" fmla="*/ 2147483647 h 501"/>
              <a:gd name="T94" fmla="*/ 2147483647 w 261"/>
              <a:gd name="T95" fmla="*/ 2147483647 h 501"/>
              <a:gd name="T96" fmla="*/ 2147483647 w 261"/>
              <a:gd name="T97" fmla="*/ 2147483647 h 501"/>
              <a:gd name="T98" fmla="*/ 2147483647 w 261"/>
              <a:gd name="T99" fmla="*/ 2147483647 h 50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61"/>
              <a:gd name="T151" fmla="*/ 0 h 501"/>
              <a:gd name="T152" fmla="*/ 261 w 261"/>
              <a:gd name="T153" fmla="*/ 501 h 50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61" h="501">
                <a:moveTo>
                  <a:pt x="33" y="87"/>
                </a:moveTo>
                <a:lnTo>
                  <a:pt x="22" y="77"/>
                </a:lnTo>
                <a:lnTo>
                  <a:pt x="11" y="66"/>
                </a:lnTo>
                <a:lnTo>
                  <a:pt x="0" y="55"/>
                </a:lnTo>
                <a:lnTo>
                  <a:pt x="0" y="44"/>
                </a:lnTo>
                <a:lnTo>
                  <a:pt x="0" y="33"/>
                </a:lnTo>
                <a:lnTo>
                  <a:pt x="0" y="22"/>
                </a:lnTo>
                <a:lnTo>
                  <a:pt x="11" y="11"/>
                </a:lnTo>
                <a:lnTo>
                  <a:pt x="22" y="0"/>
                </a:lnTo>
                <a:lnTo>
                  <a:pt x="33" y="0"/>
                </a:lnTo>
                <a:lnTo>
                  <a:pt x="44" y="0"/>
                </a:lnTo>
                <a:lnTo>
                  <a:pt x="65" y="0"/>
                </a:lnTo>
                <a:lnTo>
                  <a:pt x="76" y="0"/>
                </a:lnTo>
                <a:lnTo>
                  <a:pt x="109" y="0"/>
                </a:lnTo>
                <a:lnTo>
                  <a:pt x="131" y="11"/>
                </a:lnTo>
                <a:lnTo>
                  <a:pt x="163" y="11"/>
                </a:lnTo>
                <a:lnTo>
                  <a:pt x="196" y="22"/>
                </a:lnTo>
                <a:lnTo>
                  <a:pt x="218" y="98"/>
                </a:lnTo>
                <a:lnTo>
                  <a:pt x="228" y="175"/>
                </a:lnTo>
                <a:lnTo>
                  <a:pt x="239" y="240"/>
                </a:lnTo>
                <a:lnTo>
                  <a:pt x="250" y="294"/>
                </a:lnTo>
                <a:lnTo>
                  <a:pt x="250" y="327"/>
                </a:lnTo>
                <a:lnTo>
                  <a:pt x="261" y="349"/>
                </a:lnTo>
                <a:lnTo>
                  <a:pt x="261" y="370"/>
                </a:lnTo>
                <a:lnTo>
                  <a:pt x="261" y="381"/>
                </a:lnTo>
                <a:lnTo>
                  <a:pt x="261" y="403"/>
                </a:lnTo>
                <a:lnTo>
                  <a:pt x="261" y="414"/>
                </a:lnTo>
                <a:lnTo>
                  <a:pt x="261" y="425"/>
                </a:lnTo>
                <a:lnTo>
                  <a:pt x="261" y="436"/>
                </a:lnTo>
                <a:lnTo>
                  <a:pt x="261" y="468"/>
                </a:lnTo>
                <a:lnTo>
                  <a:pt x="261" y="490"/>
                </a:lnTo>
                <a:lnTo>
                  <a:pt x="250" y="501"/>
                </a:lnTo>
                <a:lnTo>
                  <a:pt x="228" y="501"/>
                </a:lnTo>
                <a:lnTo>
                  <a:pt x="218" y="490"/>
                </a:lnTo>
                <a:lnTo>
                  <a:pt x="207" y="479"/>
                </a:lnTo>
                <a:lnTo>
                  <a:pt x="196" y="457"/>
                </a:lnTo>
                <a:lnTo>
                  <a:pt x="185" y="436"/>
                </a:lnTo>
                <a:lnTo>
                  <a:pt x="163" y="392"/>
                </a:lnTo>
                <a:lnTo>
                  <a:pt x="152" y="360"/>
                </a:lnTo>
                <a:lnTo>
                  <a:pt x="141" y="305"/>
                </a:lnTo>
                <a:lnTo>
                  <a:pt x="131" y="262"/>
                </a:lnTo>
                <a:lnTo>
                  <a:pt x="109" y="218"/>
                </a:lnTo>
                <a:lnTo>
                  <a:pt x="98" y="185"/>
                </a:lnTo>
                <a:lnTo>
                  <a:pt x="87" y="153"/>
                </a:lnTo>
                <a:lnTo>
                  <a:pt x="65" y="131"/>
                </a:lnTo>
                <a:lnTo>
                  <a:pt x="54" y="109"/>
                </a:lnTo>
                <a:lnTo>
                  <a:pt x="44" y="98"/>
                </a:lnTo>
                <a:lnTo>
                  <a:pt x="33" y="8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165" name="Freeform 29"/>
          <p:cNvSpPr>
            <a:spLocks/>
          </p:cNvSpPr>
          <p:nvPr/>
        </p:nvSpPr>
        <p:spPr bwMode="auto">
          <a:xfrm>
            <a:off x="6078539" y="3445934"/>
            <a:ext cx="179387" cy="783167"/>
          </a:xfrm>
          <a:custGeom>
            <a:avLst/>
            <a:gdLst>
              <a:gd name="T0" fmla="*/ 2147483647 w 283"/>
              <a:gd name="T1" fmla="*/ 2147483647 h 925"/>
              <a:gd name="T2" fmla="*/ 2147483647 w 283"/>
              <a:gd name="T3" fmla="*/ 2147483647 h 925"/>
              <a:gd name="T4" fmla="*/ 0 w 283"/>
              <a:gd name="T5" fmla="*/ 2147483647 h 925"/>
              <a:gd name="T6" fmla="*/ 0 w 283"/>
              <a:gd name="T7" fmla="*/ 2147483647 h 925"/>
              <a:gd name="T8" fmla="*/ 0 w 283"/>
              <a:gd name="T9" fmla="*/ 2147483647 h 925"/>
              <a:gd name="T10" fmla="*/ 0 w 283"/>
              <a:gd name="T11" fmla="*/ 2147483647 h 925"/>
              <a:gd name="T12" fmla="*/ 0 w 283"/>
              <a:gd name="T13" fmla="*/ 2147483647 h 925"/>
              <a:gd name="T14" fmla="*/ 2147483647 w 283"/>
              <a:gd name="T15" fmla="*/ 2147483647 h 925"/>
              <a:gd name="T16" fmla="*/ 2147483647 w 283"/>
              <a:gd name="T17" fmla="*/ 2147483647 h 925"/>
              <a:gd name="T18" fmla="*/ 2147483647 w 283"/>
              <a:gd name="T19" fmla="*/ 0 h 925"/>
              <a:gd name="T20" fmla="*/ 2147483647 w 283"/>
              <a:gd name="T21" fmla="*/ 0 h 925"/>
              <a:gd name="T22" fmla="*/ 2147483647 w 283"/>
              <a:gd name="T23" fmla="*/ 0 h 925"/>
              <a:gd name="T24" fmla="*/ 2147483647 w 283"/>
              <a:gd name="T25" fmla="*/ 0 h 925"/>
              <a:gd name="T26" fmla="*/ 2147483647 w 283"/>
              <a:gd name="T27" fmla="*/ 2147483647 h 925"/>
              <a:gd name="T28" fmla="*/ 2147483647 w 283"/>
              <a:gd name="T29" fmla="*/ 2147483647 h 925"/>
              <a:gd name="T30" fmla="*/ 2147483647 w 283"/>
              <a:gd name="T31" fmla="*/ 2147483647 h 925"/>
              <a:gd name="T32" fmla="*/ 2147483647 w 283"/>
              <a:gd name="T33" fmla="*/ 2147483647 h 925"/>
              <a:gd name="T34" fmla="*/ 2147483647 w 283"/>
              <a:gd name="T35" fmla="*/ 2147483647 h 925"/>
              <a:gd name="T36" fmla="*/ 2147483647 w 283"/>
              <a:gd name="T37" fmla="*/ 2147483647 h 925"/>
              <a:gd name="T38" fmla="*/ 2147483647 w 283"/>
              <a:gd name="T39" fmla="*/ 2147483647 h 925"/>
              <a:gd name="T40" fmla="*/ 2147483647 w 283"/>
              <a:gd name="T41" fmla="*/ 2147483647 h 925"/>
              <a:gd name="T42" fmla="*/ 2147483647 w 283"/>
              <a:gd name="T43" fmla="*/ 2147483647 h 925"/>
              <a:gd name="T44" fmla="*/ 2147483647 w 283"/>
              <a:gd name="T45" fmla="*/ 2147483647 h 925"/>
              <a:gd name="T46" fmla="*/ 2147483647 w 283"/>
              <a:gd name="T47" fmla="*/ 2147483647 h 925"/>
              <a:gd name="T48" fmla="*/ 2147483647 w 283"/>
              <a:gd name="T49" fmla="*/ 2147483647 h 925"/>
              <a:gd name="T50" fmla="*/ 2147483647 w 283"/>
              <a:gd name="T51" fmla="*/ 2147483647 h 925"/>
              <a:gd name="T52" fmla="*/ 2147483647 w 283"/>
              <a:gd name="T53" fmla="*/ 2147483647 h 925"/>
              <a:gd name="T54" fmla="*/ 2147483647 w 283"/>
              <a:gd name="T55" fmla="*/ 2147483647 h 925"/>
              <a:gd name="T56" fmla="*/ 2147483647 w 283"/>
              <a:gd name="T57" fmla="*/ 2147483647 h 925"/>
              <a:gd name="T58" fmla="*/ 2147483647 w 283"/>
              <a:gd name="T59" fmla="*/ 2147483647 h 925"/>
              <a:gd name="T60" fmla="*/ 2147483647 w 283"/>
              <a:gd name="T61" fmla="*/ 2147483647 h 925"/>
              <a:gd name="T62" fmla="*/ 2147483647 w 283"/>
              <a:gd name="T63" fmla="*/ 2147483647 h 925"/>
              <a:gd name="T64" fmla="*/ 2147483647 w 283"/>
              <a:gd name="T65" fmla="*/ 2147483647 h 925"/>
              <a:gd name="T66" fmla="*/ 2147483647 w 283"/>
              <a:gd name="T67" fmla="*/ 2147483647 h 925"/>
              <a:gd name="T68" fmla="*/ 2147483647 w 283"/>
              <a:gd name="T69" fmla="*/ 2147483647 h 925"/>
              <a:gd name="T70" fmla="*/ 2147483647 w 283"/>
              <a:gd name="T71" fmla="*/ 2147483647 h 925"/>
              <a:gd name="T72" fmla="*/ 2147483647 w 283"/>
              <a:gd name="T73" fmla="*/ 2147483647 h 925"/>
              <a:gd name="T74" fmla="*/ 2147483647 w 283"/>
              <a:gd name="T75" fmla="*/ 2147483647 h 925"/>
              <a:gd name="T76" fmla="*/ 2147483647 w 283"/>
              <a:gd name="T77" fmla="*/ 2147483647 h 925"/>
              <a:gd name="T78" fmla="*/ 2147483647 w 283"/>
              <a:gd name="T79" fmla="*/ 2147483647 h 925"/>
              <a:gd name="T80" fmla="*/ 2147483647 w 283"/>
              <a:gd name="T81" fmla="*/ 2147483647 h 925"/>
              <a:gd name="T82" fmla="*/ 2147483647 w 283"/>
              <a:gd name="T83" fmla="*/ 2147483647 h 925"/>
              <a:gd name="T84" fmla="*/ 2147483647 w 283"/>
              <a:gd name="T85" fmla="*/ 2147483647 h 925"/>
              <a:gd name="T86" fmla="*/ 2147483647 w 283"/>
              <a:gd name="T87" fmla="*/ 2147483647 h 925"/>
              <a:gd name="T88" fmla="*/ 2147483647 w 283"/>
              <a:gd name="T89" fmla="*/ 2147483647 h 925"/>
              <a:gd name="T90" fmla="*/ 2147483647 w 283"/>
              <a:gd name="T91" fmla="*/ 2147483647 h 925"/>
              <a:gd name="T92" fmla="*/ 2147483647 w 283"/>
              <a:gd name="T93" fmla="*/ 2147483647 h 925"/>
              <a:gd name="T94" fmla="*/ 2147483647 w 283"/>
              <a:gd name="T95" fmla="*/ 2147483647 h 925"/>
              <a:gd name="T96" fmla="*/ 2147483647 w 283"/>
              <a:gd name="T97" fmla="*/ 2147483647 h 925"/>
              <a:gd name="T98" fmla="*/ 2147483647 w 283"/>
              <a:gd name="T99" fmla="*/ 2147483647 h 925"/>
              <a:gd name="T100" fmla="*/ 2147483647 w 283"/>
              <a:gd name="T101" fmla="*/ 2147483647 h 925"/>
              <a:gd name="T102" fmla="*/ 2147483647 w 283"/>
              <a:gd name="T103" fmla="*/ 2147483647 h 925"/>
              <a:gd name="T104" fmla="*/ 2147483647 w 283"/>
              <a:gd name="T105" fmla="*/ 2147483647 h 925"/>
              <a:gd name="T106" fmla="*/ 2147483647 w 283"/>
              <a:gd name="T107" fmla="*/ 2147483647 h 925"/>
              <a:gd name="T108" fmla="*/ 2147483647 w 283"/>
              <a:gd name="T109" fmla="*/ 2147483647 h 925"/>
              <a:gd name="T110" fmla="*/ 2147483647 w 283"/>
              <a:gd name="T111" fmla="*/ 2147483647 h 925"/>
              <a:gd name="T112" fmla="*/ 2147483647 w 283"/>
              <a:gd name="T113" fmla="*/ 2147483647 h 925"/>
              <a:gd name="T114" fmla="*/ 2147483647 w 283"/>
              <a:gd name="T115" fmla="*/ 2147483647 h 925"/>
              <a:gd name="T116" fmla="*/ 2147483647 w 283"/>
              <a:gd name="T117" fmla="*/ 2147483647 h 92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83"/>
              <a:gd name="T178" fmla="*/ 0 h 925"/>
              <a:gd name="T179" fmla="*/ 283 w 283"/>
              <a:gd name="T180" fmla="*/ 925 h 92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83" h="925">
                <a:moveTo>
                  <a:pt x="43" y="152"/>
                </a:moveTo>
                <a:lnTo>
                  <a:pt x="22" y="130"/>
                </a:lnTo>
                <a:lnTo>
                  <a:pt x="0" y="108"/>
                </a:lnTo>
                <a:lnTo>
                  <a:pt x="0" y="87"/>
                </a:lnTo>
                <a:lnTo>
                  <a:pt x="0" y="65"/>
                </a:lnTo>
                <a:lnTo>
                  <a:pt x="0" y="54"/>
                </a:lnTo>
                <a:lnTo>
                  <a:pt x="0" y="32"/>
                </a:lnTo>
                <a:lnTo>
                  <a:pt x="11" y="21"/>
                </a:lnTo>
                <a:lnTo>
                  <a:pt x="22" y="10"/>
                </a:lnTo>
                <a:lnTo>
                  <a:pt x="22" y="0"/>
                </a:lnTo>
                <a:lnTo>
                  <a:pt x="32" y="0"/>
                </a:lnTo>
                <a:lnTo>
                  <a:pt x="54" y="0"/>
                </a:lnTo>
                <a:lnTo>
                  <a:pt x="65" y="0"/>
                </a:lnTo>
                <a:lnTo>
                  <a:pt x="87" y="10"/>
                </a:lnTo>
                <a:lnTo>
                  <a:pt x="119" y="10"/>
                </a:lnTo>
                <a:lnTo>
                  <a:pt x="152" y="21"/>
                </a:lnTo>
                <a:lnTo>
                  <a:pt x="185" y="32"/>
                </a:lnTo>
                <a:lnTo>
                  <a:pt x="196" y="141"/>
                </a:lnTo>
                <a:lnTo>
                  <a:pt x="206" y="239"/>
                </a:lnTo>
                <a:lnTo>
                  <a:pt x="228" y="326"/>
                </a:lnTo>
                <a:lnTo>
                  <a:pt x="239" y="413"/>
                </a:lnTo>
                <a:lnTo>
                  <a:pt x="239" y="489"/>
                </a:lnTo>
                <a:lnTo>
                  <a:pt x="250" y="565"/>
                </a:lnTo>
                <a:lnTo>
                  <a:pt x="261" y="631"/>
                </a:lnTo>
                <a:lnTo>
                  <a:pt x="272" y="685"/>
                </a:lnTo>
                <a:lnTo>
                  <a:pt x="272" y="740"/>
                </a:lnTo>
                <a:lnTo>
                  <a:pt x="283" y="783"/>
                </a:lnTo>
                <a:lnTo>
                  <a:pt x="283" y="827"/>
                </a:lnTo>
                <a:lnTo>
                  <a:pt x="283" y="859"/>
                </a:lnTo>
                <a:lnTo>
                  <a:pt x="283" y="881"/>
                </a:lnTo>
                <a:lnTo>
                  <a:pt x="283" y="903"/>
                </a:lnTo>
                <a:lnTo>
                  <a:pt x="283" y="914"/>
                </a:lnTo>
                <a:lnTo>
                  <a:pt x="283" y="925"/>
                </a:lnTo>
                <a:lnTo>
                  <a:pt x="272" y="925"/>
                </a:lnTo>
                <a:lnTo>
                  <a:pt x="261" y="925"/>
                </a:lnTo>
                <a:lnTo>
                  <a:pt x="250" y="925"/>
                </a:lnTo>
                <a:lnTo>
                  <a:pt x="239" y="914"/>
                </a:lnTo>
                <a:lnTo>
                  <a:pt x="228" y="903"/>
                </a:lnTo>
                <a:lnTo>
                  <a:pt x="206" y="881"/>
                </a:lnTo>
                <a:lnTo>
                  <a:pt x="196" y="859"/>
                </a:lnTo>
                <a:lnTo>
                  <a:pt x="185" y="816"/>
                </a:lnTo>
                <a:lnTo>
                  <a:pt x="174" y="772"/>
                </a:lnTo>
                <a:lnTo>
                  <a:pt x="174" y="750"/>
                </a:lnTo>
                <a:lnTo>
                  <a:pt x="163" y="718"/>
                </a:lnTo>
                <a:lnTo>
                  <a:pt x="163" y="685"/>
                </a:lnTo>
                <a:lnTo>
                  <a:pt x="152" y="642"/>
                </a:lnTo>
                <a:lnTo>
                  <a:pt x="152" y="598"/>
                </a:lnTo>
                <a:lnTo>
                  <a:pt x="141" y="555"/>
                </a:lnTo>
                <a:lnTo>
                  <a:pt x="141" y="489"/>
                </a:lnTo>
                <a:lnTo>
                  <a:pt x="130" y="435"/>
                </a:lnTo>
                <a:lnTo>
                  <a:pt x="119" y="380"/>
                </a:lnTo>
                <a:lnTo>
                  <a:pt x="109" y="326"/>
                </a:lnTo>
                <a:lnTo>
                  <a:pt x="98" y="282"/>
                </a:lnTo>
                <a:lnTo>
                  <a:pt x="87" y="239"/>
                </a:lnTo>
                <a:lnTo>
                  <a:pt x="76" y="206"/>
                </a:lnTo>
                <a:lnTo>
                  <a:pt x="65" y="185"/>
                </a:lnTo>
                <a:lnTo>
                  <a:pt x="54" y="163"/>
                </a:lnTo>
                <a:lnTo>
                  <a:pt x="43" y="15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166" name="Freeform 30"/>
          <p:cNvSpPr>
            <a:spLocks/>
          </p:cNvSpPr>
          <p:nvPr/>
        </p:nvSpPr>
        <p:spPr bwMode="auto">
          <a:xfrm>
            <a:off x="6134101" y="3333751"/>
            <a:ext cx="785813" cy="912283"/>
          </a:xfrm>
          <a:custGeom>
            <a:avLst/>
            <a:gdLst>
              <a:gd name="T0" fmla="*/ 2147483647 w 1239"/>
              <a:gd name="T1" fmla="*/ 2147483647 h 1077"/>
              <a:gd name="T2" fmla="*/ 2147483647 w 1239"/>
              <a:gd name="T3" fmla="*/ 2147483647 h 1077"/>
              <a:gd name="T4" fmla="*/ 2147483647 w 1239"/>
              <a:gd name="T5" fmla="*/ 2147483647 h 1077"/>
              <a:gd name="T6" fmla="*/ 2147483647 w 1239"/>
              <a:gd name="T7" fmla="*/ 2147483647 h 1077"/>
              <a:gd name="T8" fmla="*/ 2147483647 w 1239"/>
              <a:gd name="T9" fmla="*/ 2147483647 h 1077"/>
              <a:gd name="T10" fmla="*/ 2147483647 w 1239"/>
              <a:gd name="T11" fmla="*/ 2147483647 h 1077"/>
              <a:gd name="T12" fmla="*/ 2147483647 w 1239"/>
              <a:gd name="T13" fmla="*/ 2147483647 h 1077"/>
              <a:gd name="T14" fmla="*/ 2147483647 w 1239"/>
              <a:gd name="T15" fmla="*/ 2147483647 h 1077"/>
              <a:gd name="T16" fmla="*/ 2147483647 w 1239"/>
              <a:gd name="T17" fmla="*/ 2147483647 h 1077"/>
              <a:gd name="T18" fmla="*/ 2147483647 w 1239"/>
              <a:gd name="T19" fmla="*/ 2147483647 h 1077"/>
              <a:gd name="T20" fmla="*/ 2147483647 w 1239"/>
              <a:gd name="T21" fmla="*/ 2147483647 h 1077"/>
              <a:gd name="T22" fmla="*/ 2147483647 w 1239"/>
              <a:gd name="T23" fmla="*/ 2147483647 h 1077"/>
              <a:gd name="T24" fmla="*/ 2147483647 w 1239"/>
              <a:gd name="T25" fmla="*/ 2147483647 h 1077"/>
              <a:gd name="T26" fmla="*/ 0 w 1239"/>
              <a:gd name="T27" fmla="*/ 2147483647 h 1077"/>
              <a:gd name="T28" fmla="*/ 2147483647 w 1239"/>
              <a:gd name="T29" fmla="*/ 2147483647 h 1077"/>
              <a:gd name="T30" fmla="*/ 2147483647 w 1239"/>
              <a:gd name="T31" fmla="*/ 2147483647 h 1077"/>
              <a:gd name="T32" fmla="*/ 2147483647 w 1239"/>
              <a:gd name="T33" fmla="*/ 2147483647 h 1077"/>
              <a:gd name="T34" fmla="*/ 2147483647 w 1239"/>
              <a:gd name="T35" fmla="*/ 2147483647 h 1077"/>
              <a:gd name="T36" fmla="*/ 2147483647 w 1239"/>
              <a:gd name="T37" fmla="*/ 2147483647 h 1077"/>
              <a:gd name="T38" fmla="*/ 2147483647 w 1239"/>
              <a:gd name="T39" fmla="*/ 2147483647 h 1077"/>
              <a:gd name="T40" fmla="*/ 2147483647 w 1239"/>
              <a:gd name="T41" fmla="*/ 2147483647 h 1077"/>
              <a:gd name="T42" fmla="*/ 2147483647 w 1239"/>
              <a:gd name="T43" fmla="*/ 0 h 1077"/>
              <a:gd name="T44" fmla="*/ 2147483647 w 1239"/>
              <a:gd name="T45" fmla="*/ 2147483647 h 1077"/>
              <a:gd name="T46" fmla="*/ 2147483647 w 1239"/>
              <a:gd name="T47" fmla="*/ 2147483647 h 1077"/>
              <a:gd name="T48" fmla="*/ 2147483647 w 1239"/>
              <a:gd name="T49" fmla="*/ 2147483647 h 1077"/>
              <a:gd name="T50" fmla="*/ 2147483647 w 1239"/>
              <a:gd name="T51" fmla="*/ 2147483647 h 1077"/>
              <a:gd name="T52" fmla="*/ 2147483647 w 1239"/>
              <a:gd name="T53" fmla="*/ 2147483647 h 1077"/>
              <a:gd name="T54" fmla="*/ 2147483647 w 1239"/>
              <a:gd name="T55" fmla="*/ 2147483647 h 1077"/>
              <a:gd name="T56" fmla="*/ 2147483647 w 1239"/>
              <a:gd name="T57" fmla="*/ 2147483647 h 1077"/>
              <a:gd name="T58" fmla="*/ 2147483647 w 1239"/>
              <a:gd name="T59" fmla="*/ 2147483647 h 1077"/>
              <a:gd name="T60" fmla="*/ 2147483647 w 1239"/>
              <a:gd name="T61" fmla="*/ 2147483647 h 1077"/>
              <a:gd name="T62" fmla="*/ 2147483647 w 1239"/>
              <a:gd name="T63" fmla="*/ 2147483647 h 1077"/>
              <a:gd name="T64" fmla="*/ 2147483647 w 1239"/>
              <a:gd name="T65" fmla="*/ 2147483647 h 1077"/>
              <a:gd name="T66" fmla="*/ 2147483647 w 1239"/>
              <a:gd name="T67" fmla="*/ 2147483647 h 1077"/>
              <a:gd name="T68" fmla="*/ 2147483647 w 1239"/>
              <a:gd name="T69" fmla="*/ 2147483647 h 1077"/>
              <a:gd name="T70" fmla="*/ 2147483647 w 1239"/>
              <a:gd name="T71" fmla="*/ 2147483647 h 1077"/>
              <a:gd name="T72" fmla="*/ 2147483647 w 1239"/>
              <a:gd name="T73" fmla="*/ 2147483647 h 1077"/>
              <a:gd name="T74" fmla="*/ 2147483647 w 1239"/>
              <a:gd name="T75" fmla="*/ 2147483647 h 1077"/>
              <a:gd name="T76" fmla="*/ 2147483647 w 1239"/>
              <a:gd name="T77" fmla="*/ 2147483647 h 1077"/>
              <a:gd name="T78" fmla="*/ 2147483647 w 1239"/>
              <a:gd name="T79" fmla="*/ 2147483647 h 1077"/>
              <a:gd name="T80" fmla="*/ 2147483647 w 1239"/>
              <a:gd name="T81" fmla="*/ 2147483647 h 1077"/>
              <a:gd name="T82" fmla="*/ 2147483647 w 1239"/>
              <a:gd name="T83" fmla="*/ 2147483647 h 1077"/>
              <a:gd name="T84" fmla="*/ 2147483647 w 1239"/>
              <a:gd name="T85" fmla="*/ 2147483647 h 1077"/>
              <a:gd name="T86" fmla="*/ 2147483647 w 1239"/>
              <a:gd name="T87" fmla="*/ 2147483647 h 10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9"/>
              <a:gd name="T133" fmla="*/ 0 h 1077"/>
              <a:gd name="T134" fmla="*/ 1239 w 1239"/>
              <a:gd name="T135" fmla="*/ 1077 h 107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9" h="1077">
                <a:moveTo>
                  <a:pt x="924" y="762"/>
                </a:moveTo>
                <a:lnTo>
                  <a:pt x="924" y="740"/>
                </a:lnTo>
                <a:lnTo>
                  <a:pt x="935" y="729"/>
                </a:lnTo>
                <a:lnTo>
                  <a:pt x="946" y="696"/>
                </a:lnTo>
                <a:lnTo>
                  <a:pt x="957" y="675"/>
                </a:lnTo>
                <a:lnTo>
                  <a:pt x="957" y="653"/>
                </a:lnTo>
                <a:lnTo>
                  <a:pt x="967" y="642"/>
                </a:lnTo>
                <a:lnTo>
                  <a:pt x="967" y="620"/>
                </a:lnTo>
                <a:lnTo>
                  <a:pt x="978" y="588"/>
                </a:lnTo>
                <a:lnTo>
                  <a:pt x="978" y="555"/>
                </a:lnTo>
                <a:lnTo>
                  <a:pt x="989" y="522"/>
                </a:lnTo>
                <a:lnTo>
                  <a:pt x="989" y="479"/>
                </a:lnTo>
                <a:lnTo>
                  <a:pt x="1000" y="435"/>
                </a:lnTo>
                <a:lnTo>
                  <a:pt x="1000" y="381"/>
                </a:lnTo>
                <a:lnTo>
                  <a:pt x="1000" y="337"/>
                </a:lnTo>
                <a:lnTo>
                  <a:pt x="1000" y="305"/>
                </a:lnTo>
                <a:lnTo>
                  <a:pt x="1000" y="272"/>
                </a:lnTo>
                <a:lnTo>
                  <a:pt x="989" y="239"/>
                </a:lnTo>
                <a:lnTo>
                  <a:pt x="989" y="218"/>
                </a:lnTo>
                <a:lnTo>
                  <a:pt x="978" y="207"/>
                </a:lnTo>
                <a:lnTo>
                  <a:pt x="967" y="185"/>
                </a:lnTo>
                <a:lnTo>
                  <a:pt x="957" y="174"/>
                </a:lnTo>
                <a:lnTo>
                  <a:pt x="935" y="163"/>
                </a:lnTo>
                <a:lnTo>
                  <a:pt x="913" y="152"/>
                </a:lnTo>
                <a:lnTo>
                  <a:pt x="891" y="141"/>
                </a:lnTo>
                <a:lnTo>
                  <a:pt x="870" y="141"/>
                </a:lnTo>
                <a:lnTo>
                  <a:pt x="848" y="141"/>
                </a:lnTo>
                <a:lnTo>
                  <a:pt x="815" y="141"/>
                </a:lnTo>
                <a:lnTo>
                  <a:pt x="783" y="152"/>
                </a:lnTo>
                <a:lnTo>
                  <a:pt x="750" y="152"/>
                </a:lnTo>
                <a:lnTo>
                  <a:pt x="696" y="163"/>
                </a:lnTo>
                <a:lnTo>
                  <a:pt x="652" y="174"/>
                </a:lnTo>
                <a:lnTo>
                  <a:pt x="587" y="185"/>
                </a:lnTo>
                <a:lnTo>
                  <a:pt x="522" y="196"/>
                </a:lnTo>
                <a:lnTo>
                  <a:pt x="446" y="207"/>
                </a:lnTo>
                <a:lnTo>
                  <a:pt x="380" y="218"/>
                </a:lnTo>
                <a:lnTo>
                  <a:pt x="315" y="228"/>
                </a:lnTo>
                <a:lnTo>
                  <a:pt x="250" y="239"/>
                </a:lnTo>
                <a:lnTo>
                  <a:pt x="185" y="239"/>
                </a:lnTo>
                <a:lnTo>
                  <a:pt x="119" y="239"/>
                </a:lnTo>
                <a:lnTo>
                  <a:pt x="0" y="239"/>
                </a:lnTo>
                <a:lnTo>
                  <a:pt x="0" y="163"/>
                </a:lnTo>
                <a:lnTo>
                  <a:pt x="43" y="163"/>
                </a:lnTo>
                <a:lnTo>
                  <a:pt x="87" y="152"/>
                </a:lnTo>
                <a:lnTo>
                  <a:pt x="141" y="152"/>
                </a:lnTo>
                <a:lnTo>
                  <a:pt x="206" y="141"/>
                </a:lnTo>
                <a:lnTo>
                  <a:pt x="272" y="131"/>
                </a:lnTo>
                <a:lnTo>
                  <a:pt x="359" y="120"/>
                </a:lnTo>
                <a:lnTo>
                  <a:pt x="435" y="98"/>
                </a:lnTo>
                <a:lnTo>
                  <a:pt x="533" y="76"/>
                </a:lnTo>
                <a:lnTo>
                  <a:pt x="576" y="65"/>
                </a:lnTo>
                <a:lnTo>
                  <a:pt x="620" y="54"/>
                </a:lnTo>
                <a:lnTo>
                  <a:pt x="663" y="54"/>
                </a:lnTo>
                <a:lnTo>
                  <a:pt x="706" y="43"/>
                </a:lnTo>
                <a:lnTo>
                  <a:pt x="739" y="33"/>
                </a:lnTo>
                <a:lnTo>
                  <a:pt x="772" y="33"/>
                </a:lnTo>
                <a:lnTo>
                  <a:pt x="804" y="22"/>
                </a:lnTo>
                <a:lnTo>
                  <a:pt x="837" y="22"/>
                </a:lnTo>
                <a:lnTo>
                  <a:pt x="859" y="22"/>
                </a:lnTo>
                <a:lnTo>
                  <a:pt x="891" y="11"/>
                </a:lnTo>
                <a:lnTo>
                  <a:pt x="913" y="11"/>
                </a:lnTo>
                <a:lnTo>
                  <a:pt x="924" y="11"/>
                </a:lnTo>
                <a:lnTo>
                  <a:pt x="946" y="11"/>
                </a:lnTo>
                <a:lnTo>
                  <a:pt x="957" y="0"/>
                </a:lnTo>
                <a:lnTo>
                  <a:pt x="967" y="0"/>
                </a:lnTo>
                <a:lnTo>
                  <a:pt x="978" y="0"/>
                </a:lnTo>
                <a:lnTo>
                  <a:pt x="1000" y="11"/>
                </a:lnTo>
                <a:lnTo>
                  <a:pt x="1044" y="22"/>
                </a:lnTo>
                <a:lnTo>
                  <a:pt x="1087" y="43"/>
                </a:lnTo>
                <a:lnTo>
                  <a:pt x="1141" y="65"/>
                </a:lnTo>
                <a:lnTo>
                  <a:pt x="1163" y="87"/>
                </a:lnTo>
                <a:lnTo>
                  <a:pt x="1185" y="98"/>
                </a:lnTo>
                <a:lnTo>
                  <a:pt x="1207" y="109"/>
                </a:lnTo>
                <a:lnTo>
                  <a:pt x="1217" y="131"/>
                </a:lnTo>
                <a:lnTo>
                  <a:pt x="1228" y="141"/>
                </a:lnTo>
                <a:lnTo>
                  <a:pt x="1239" y="152"/>
                </a:lnTo>
                <a:lnTo>
                  <a:pt x="1239" y="163"/>
                </a:lnTo>
                <a:lnTo>
                  <a:pt x="1239" y="185"/>
                </a:lnTo>
                <a:lnTo>
                  <a:pt x="1239" y="196"/>
                </a:lnTo>
                <a:lnTo>
                  <a:pt x="1228" y="207"/>
                </a:lnTo>
                <a:lnTo>
                  <a:pt x="1207" y="218"/>
                </a:lnTo>
                <a:lnTo>
                  <a:pt x="1196" y="228"/>
                </a:lnTo>
                <a:lnTo>
                  <a:pt x="1185" y="239"/>
                </a:lnTo>
                <a:lnTo>
                  <a:pt x="1185" y="250"/>
                </a:lnTo>
                <a:lnTo>
                  <a:pt x="1174" y="272"/>
                </a:lnTo>
                <a:lnTo>
                  <a:pt x="1174" y="294"/>
                </a:lnTo>
                <a:lnTo>
                  <a:pt x="1163" y="316"/>
                </a:lnTo>
                <a:lnTo>
                  <a:pt x="1163" y="337"/>
                </a:lnTo>
                <a:lnTo>
                  <a:pt x="1163" y="370"/>
                </a:lnTo>
                <a:lnTo>
                  <a:pt x="1163" y="435"/>
                </a:lnTo>
                <a:lnTo>
                  <a:pt x="1152" y="501"/>
                </a:lnTo>
                <a:lnTo>
                  <a:pt x="1141" y="577"/>
                </a:lnTo>
                <a:lnTo>
                  <a:pt x="1130" y="664"/>
                </a:lnTo>
                <a:lnTo>
                  <a:pt x="1120" y="707"/>
                </a:lnTo>
                <a:lnTo>
                  <a:pt x="1109" y="751"/>
                </a:lnTo>
                <a:lnTo>
                  <a:pt x="1098" y="783"/>
                </a:lnTo>
                <a:lnTo>
                  <a:pt x="1087" y="827"/>
                </a:lnTo>
                <a:lnTo>
                  <a:pt x="1065" y="892"/>
                </a:lnTo>
                <a:lnTo>
                  <a:pt x="1044" y="958"/>
                </a:lnTo>
                <a:lnTo>
                  <a:pt x="1022" y="979"/>
                </a:lnTo>
                <a:lnTo>
                  <a:pt x="1011" y="1012"/>
                </a:lnTo>
                <a:lnTo>
                  <a:pt x="1000" y="1034"/>
                </a:lnTo>
                <a:lnTo>
                  <a:pt x="989" y="1045"/>
                </a:lnTo>
                <a:lnTo>
                  <a:pt x="967" y="1056"/>
                </a:lnTo>
                <a:lnTo>
                  <a:pt x="957" y="1066"/>
                </a:lnTo>
                <a:lnTo>
                  <a:pt x="957" y="1077"/>
                </a:lnTo>
                <a:lnTo>
                  <a:pt x="946" y="1077"/>
                </a:lnTo>
                <a:lnTo>
                  <a:pt x="935" y="1077"/>
                </a:lnTo>
                <a:lnTo>
                  <a:pt x="924" y="1066"/>
                </a:lnTo>
                <a:lnTo>
                  <a:pt x="913" y="1056"/>
                </a:lnTo>
                <a:lnTo>
                  <a:pt x="913" y="1045"/>
                </a:lnTo>
                <a:lnTo>
                  <a:pt x="902" y="1034"/>
                </a:lnTo>
                <a:lnTo>
                  <a:pt x="902" y="1012"/>
                </a:lnTo>
                <a:lnTo>
                  <a:pt x="902" y="990"/>
                </a:lnTo>
                <a:lnTo>
                  <a:pt x="891" y="968"/>
                </a:lnTo>
                <a:lnTo>
                  <a:pt x="880" y="947"/>
                </a:lnTo>
                <a:lnTo>
                  <a:pt x="870" y="925"/>
                </a:lnTo>
                <a:lnTo>
                  <a:pt x="859" y="903"/>
                </a:lnTo>
                <a:lnTo>
                  <a:pt x="837" y="871"/>
                </a:lnTo>
                <a:lnTo>
                  <a:pt x="815" y="849"/>
                </a:lnTo>
                <a:lnTo>
                  <a:pt x="793" y="816"/>
                </a:lnTo>
                <a:lnTo>
                  <a:pt x="761" y="783"/>
                </a:lnTo>
                <a:lnTo>
                  <a:pt x="804" y="783"/>
                </a:lnTo>
                <a:lnTo>
                  <a:pt x="826" y="783"/>
                </a:lnTo>
                <a:lnTo>
                  <a:pt x="859" y="783"/>
                </a:lnTo>
                <a:lnTo>
                  <a:pt x="880" y="773"/>
                </a:lnTo>
                <a:lnTo>
                  <a:pt x="891" y="773"/>
                </a:lnTo>
                <a:lnTo>
                  <a:pt x="902" y="773"/>
                </a:lnTo>
                <a:lnTo>
                  <a:pt x="913" y="762"/>
                </a:lnTo>
                <a:lnTo>
                  <a:pt x="924" y="76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167" name="Freeform 31"/>
          <p:cNvSpPr>
            <a:spLocks/>
          </p:cNvSpPr>
          <p:nvPr/>
        </p:nvSpPr>
        <p:spPr bwMode="auto">
          <a:xfrm>
            <a:off x="6975475" y="2781301"/>
            <a:ext cx="152400" cy="1013884"/>
          </a:xfrm>
          <a:custGeom>
            <a:avLst/>
            <a:gdLst>
              <a:gd name="T0" fmla="*/ 2147483647 w 239"/>
              <a:gd name="T1" fmla="*/ 2147483647 h 1197"/>
              <a:gd name="T2" fmla="*/ 0 w 239"/>
              <a:gd name="T3" fmla="*/ 2147483647 h 1197"/>
              <a:gd name="T4" fmla="*/ 0 w 239"/>
              <a:gd name="T5" fmla="*/ 2147483647 h 1197"/>
              <a:gd name="T6" fmla="*/ 2147483647 w 239"/>
              <a:gd name="T7" fmla="*/ 2147483647 h 1197"/>
              <a:gd name="T8" fmla="*/ 2147483647 w 239"/>
              <a:gd name="T9" fmla="*/ 0 h 1197"/>
              <a:gd name="T10" fmla="*/ 2147483647 w 239"/>
              <a:gd name="T11" fmla="*/ 2147483647 h 1197"/>
              <a:gd name="T12" fmla="*/ 2147483647 w 239"/>
              <a:gd name="T13" fmla="*/ 2147483647 h 1197"/>
              <a:gd name="T14" fmla="*/ 2147483647 w 239"/>
              <a:gd name="T15" fmla="*/ 2147483647 h 1197"/>
              <a:gd name="T16" fmla="*/ 2147483647 w 239"/>
              <a:gd name="T17" fmla="*/ 2147483647 h 1197"/>
              <a:gd name="T18" fmla="*/ 2147483647 w 239"/>
              <a:gd name="T19" fmla="*/ 2147483647 h 1197"/>
              <a:gd name="T20" fmla="*/ 2147483647 w 239"/>
              <a:gd name="T21" fmla="*/ 2147483647 h 1197"/>
              <a:gd name="T22" fmla="*/ 2147483647 w 239"/>
              <a:gd name="T23" fmla="*/ 2147483647 h 1197"/>
              <a:gd name="T24" fmla="*/ 2147483647 w 239"/>
              <a:gd name="T25" fmla="*/ 2147483647 h 1197"/>
              <a:gd name="T26" fmla="*/ 2147483647 w 239"/>
              <a:gd name="T27" fmla="*/ 2147483647 h 1197"/>
              <a:gd name="T28" fmla="*/ 2147483647 w 239"/>
              <a:gd name="T29" fmla="*/ 2147483647 h 1197"/>
              <a:gd name="T30" fmla="*/ 2147483647 w 239"/>
              <a:gd name="T31" fmla="*/ 2147483647 h 1197"/>
              <a:gd name="T32" fmla="*/ 2147483647 w 239"/>
              <a:gd name="T33" fmla="*/ 2147483647 h 1197"/>
              <a:gd name="T34" fmla="*/ 2147483647 w 239"/>
              <a:gd name="T35" fmla="*/ 2147483647 h 1197"/>
              <a:gd name="T36" fmla="*/ 2147483647 w 239"/>
              <a:gd name="T37" fmla="*/ 2147483647 h 1197"/>
              <a:gd name="T38" fmla="*/ 2147483647 w 239"/>
              <a:gd name="T39" fmla="*/ 2147483647 h 1197"/>
              <a:gd name="T40" fmla="*/ 2147483647 w 239"/>
              <a:gd name="T41" fmla="*/ 2147483647 h 1197"/>
              <a:gd name="T42" fmla="*/ 2147483647 w 239"/>
              <a:gd name="T43" fmla="*/ 2147483647 h 1197"/>
              <a:gd name="T44" fmla="*/ 2147483647 w 239"/>
              <a:gd name="T45" fmla="*/ 2147483647 h 1197"/>
              <a:gd name="T46" fmla="*/ 2147483647 w 239"/>
              <a:gd name="T47" fmla="*/ 2147483647 h 1197"/>
              <a:gd name="T48" fmla="*/ 2147483647 w 239"/>
              <a:gd name="T49" fmla="*/ 2147483647 h 1197"/>
              <a:gd name="T50" fmla="*/ 2147483647 w 239"/>
              <a:gd name="T51" fmla="*/ 2147483647 h 1197"/>
              <a:gd name="T52" fmla="*/ 2147483647 w 239"/>
              <a:gd name="T53" fmla="*/ 2147483647 h 1197"/>
              <a:gd name="T54" fmla="*/ 2147483647 w 239"/>
              <a:gd name="T55" fmla="*/ 2147483647 h 1197"/>
              <a:gd name="T56" fmla="*/ 2147483647 w 239"/>
              <a:gd name="T57" fmla="*/ 2147483647 h 1197"/>
              <a:gd name="T58" fmla="*/ 2147483647 w 239"/>
              <a:gd name="T59" fmla="*/ 2147483647 h 1197"/>
              <a:gd name="T60" fmla="*/ 2147483647 w 239"/>
              <a:gd name="T61" fmla="*/ 2147483647 h 1197"/>
              <a:gd name="T62" fmla="*/ 2147483647 w 239"/>
              <a:gd name="T63" fmla="*/ 2147483647 h 1197"/>
              <a:gd name="T64" fmla="*/ 2147483647 w 239"/>
              <a:gd name="T65" fmla="*/ 2147483647 h 1197"/>
              <a:gd name="T66" fmla="*/ 2147483647 w 239"/>
              <a:gd name="T67" fmla="*/ 2147483647 h 1197"/>
              <a:gd name="T68" fmla="*/ 2147483647 w 239"/>
              <a:gd name="T69" fmla="*/ 2147483647 h 1197"/>
              <a:gd name="T70" fmla="*/ 2147483647 w 239"/>
              <a:gd name="T71" fmla="*/ 2147483647 h 1197"/>
              <a:gd name="T72" fmla="*/ 2147483647 w 239"/>
              <a:gd name="T73" fmla="*/ 2147483647 h 1197"/>
              <a:gd name="T74" fmla="*/ 2147483647 w 239"/>
              <a:gd name="T75" fmla="*/ 2147483647 h 1197"/>
              <a:gd name="T76" fmla="*/ 2147483647 w 239"/>
              <a:gd name="T77" fmla="*/ 2147483647 h 1197"/>
              <a:gd name="T78" fmla="*/ 2147483647 w 239"/>
              <a:gd name="T79" fmla="*/ 2147483647 h 1197"/>
              <a:gd name="T80" fmla="*/ 2147483647 w 239"/>
              <a:gd name="T81" fmla="*/ 2147483647 h 1197"/>
              <a:gd name="T82" fmla="*/ 2147483647 w 239"/>
              <a:gd name="T83" fmla="*/ 2147483647 h 119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39"/>
              <a:gd name="T127" fmla="*/ 0 h 1197"/>
              <a:gd name="T128" fmla="*/ 239 w 239"/>
              <a:gd name="T129" fmla="*/ 1197 h 119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39" h="1197">
                <a:moveTo>
                  <a:pt x="33" y="109"/>
                </a:moveTo>
                <a:lnTo>
                  <a:pt x="22" y="98"/>
                </a:lnTo>
                <a:lnTo>
                  <a:pt x="11" y="76"/>
                </a:lnTo>
                <a:lnTo>
                  <a:pt x="0" y="65"/>
                </a:lnTo>
                <a:lnTo>
                  <a:pt x="0" y="54"/>
                </a:lnTo>
                <a:lnTo>
                  <a:pt x="0" y="33"/>
                </a:lnTo>
                <a:lnTo>
                  <a:pt x="11" y="11"/>
                </a:lnTo>
                <a:lnTo>
                  <a:pt x="22" y="0"/>
                </a:lnTo>
                <a:lnTo>
                  <a:pt x="33" y="0"/>
                </a:lnTo>
                <a:lnTo>
                  <a:pt x="44" y="0"/>
                </a:lnTo>
                <a:lnTo>
                  <a:pt x="76" y="11"/>
                </a:lnTo>
                <a:lnTo>
                  <a:pt x="98" y="11"/>
                </a:lnTo>
                <a:lnTo>
                  <a:pt x="120" y="22"/>
                </a:lnTo>
                <a:lnTo>
                  <a:pt x="152" y="44"/>
                </a:lnTo>
                <a:lnTo>
                  <a:pt x="185" y="54"/>
                </a:lnTo>
                <a:lnTo>
                  <a:pt x="207" y="76"/>
                </a:lnTo>
                <a:lnTo>
                  <a:pt x="218" y="87"/>
                </a:lnTo>
                <a:lnTo>
                  <a:pt x="218" y="98"/>
                </a:lnTo>
                <a:lnTo>
                  <a:pt x="218" y="109"/>
                </a:lnTo>
                <a:lnTo>
                  <a:pt x="228" y="131"/>
                </a:lnTo>
                <a:lnTo>
                  <a:pt x="228" y="141"/>
                </a:lnTo>
                <a:lnTo>
                  <a:pt x="228" y="163"/>
                </a:lnTo>
                <a:lnTo>
                  <a:pt x="228" y="196"/>
                </a:lnTo>
                <a:lnTo>
                  <a:pt x="228" y="218"/>
                </a:lnTo>
                <a:lnTo>
                  <a:pt x="228" y="250"/>
                </a:lnTo>
                <a:lnTo>
                  <a:pt x="228" y="283"/>
                </a:lnTo>
                <a:lnTo>
                  <a:pt x="228" y="326"/>
                </a:lnTo>
                <a:lnTo>
                  <a:pt x="228" y="370"/>
                </a:lnTo>
                <a:lnTo>
                  <a:pt x="239" y="414"/>
                </a:lnTo>
                <a:lnTo>
                  <a:pt x="239" y="457"/>
                </a:lnTo>
                <a:lnTo>
                  <a:pt x="239" y="501"/>
                </a:lnTo>
                <a:lnTo>
                  <a:pt x="239" y="555"/>
                </a:lnTo>
                <a:lnTo>
                  <a:pt x="239" y="609"/>
                </a:lnTo>
                <a:lnTo>
                  <a:pt x="239" y="664"/>
                </a:lnTo>
                <a:lnTo>
                  <a:pt x="239" y="718"/>
                </a:lnTo>
                <a:lnTo>
                  <a:pt x="239" y="762"/>
                </a:lnTo>
                <a:lnTo>
                  <a:pt x="239" y="805"/>
                </a:lnTo>
                <a:lnTo>
                  <a:pt x="239" y="849"/>
                </a:lnTo>
                <a:lnTo>
                  <a:pt x="239" y="892"/>
                </a:lnTo>
                <a:lnTo>
                  <a:pt x="228" y="925"/>
                </a:lnTo>
                <a:lnTo>
                  <a:pt x="228" y="958"/>
                </a:lnTo>
                <a:lnTo>
                  <a:pt x="228" y="990"/>
                </a:lnTo>
                <a:lnTo>
                  <a:pt x="228" y="1012"/>
                </a:lnTo>
                <a:lnTo>
                  <a:pt x="228" y="1034"/>
                </a:lnTo>
                <a:lnTo>
                  <a:pt x="228" y="1056"/>
                </a:lnTo>
                <a:lnTo>
                  <a:pt x="218" y="1077"/>
                </a:lnTo>
                <a:lnTo>
                  <a:pt x="218" y="1099"/>
                </a:lnTo>
                <a:lnTo>
                  <a:pt x="218" y="1110"/>
                </a:lnTo>
                <a:lnTo>
                  <a:pt x="207" y="1132"/>
                </a:lnTo>
                <a:lnTo>
                  <a:pt x="196" y="1143"/>
                </a:lnTo>
                <a:lnTo>
                  <a:pt x="196" y="1164"/>
                </a:lnTo>
                <a:lnTo>
                  <a:pt x="185" y="1175"/>
                </a:lnTo>
                <a:lnTo>
                  <a:pt x="174" y="1186"/>
                </a:lnTo>
                <a:lnTo>
                  <a:pt x="174" y="1197"/>
                </a:lnTo>
                <a:lnTo>
                  <a:pt x="163" y="1197"/>
                </a:lnTo>
                <a:lnTo>
                  <a:pt x="152" y="1186"/>
                </a:lnTo>
                <a:lnTo>
                  <a:pt x="142" y="1175"/>
                </a:lnTo>
                <a:lnTo>
                  <a:pt x="142" y="1164"/>
                </a:lnTo>
                <a:lnTo>
                  <a:pt x="131" y="1154"/>
                </a:lnTo>
                <a:lnTo>
                  <a:pt x="120" y="1132"/>
                </a:lnTo>
                <a:lnTo>
                  <a:pt x="109" y="1121"/>
                </a:lnTo>
                <a:lnTo>
                  <a:pt x="109" y="1099"/>
                </a:lnTo>
                <a:lnTo>
                  <a:pt x="98" y="1045"/>
                </a:lnTo>
                <a:lnTo>
                  <a:pt x="87" y="990"/>
                </a:lnTo>
                <a:lnTo>
                  <a:pt x="87" y="925"/>
                </a:lnTo>
                <a:lnTo>
                  <a:pt x="98" y="860"/>
                </a:lnTo>
                <a:lnTo>
                  <a:pt x="98" y="794"/>
                </a:lnTo>
                <a:lnTo>
                  <a:pt x="109" y="729"/>
                </a:lnTo>
                <a:lnTo>
                  <a:pt x="109" y="664"/>
                </a:lnTo>
                <a:lnTo>
                  <a:pt x="109" y="620"/>
                </a:lnTo>
                <a:lnTo>
                  <a:pt x="120" y="588"/>
                </a:lnTo>
                <a:lnTo>
                  <a:pt x="120" y="501"/>
                </a:lnTo>
                <a:lnTo>
                  <a:pt x="109" y="424"/>
                </a:lnTo>
                <a:lnTo>
                  <a:pt x="98" y="359"/>
                </a:lnTo>
                <a:lnTo>
                  <a:pt x="98" y="294"/>
                </a:lnTo>
                <a:lnTo>
                  <a:pt x="87" y="261"/>
                </a:lnTo>
                <a:lnTo>
                  <a:pt x="87" y="229"/>
                </a:lnTo>
                <a:lnTo>
                  <a:pt x="65" y="185"/>
                </a:lnTo>
                <a:lnTo>
                  <a:pt x="55" y="141"/>
                </a:lnTo>
                <a:lnTo>
                  <a:pt x="33" y="10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168" name="Freeform 32"/>
          <p:cNvSpPr>
            <a:spLocks/>
          </p:cNvSpPr>
          <p:nvPr/>
        </p:nvSpPr>
        <p:spPr bwMode="auto">
          <a:xfrm>
            <a:off x="6264275" y="2717800"/>
            <a:ext cx="558800" cy="423333"/>
          </a:xfrm>
          <a:custGeom>
            <a:avLst/>
            <a:gdLst>
              <a:gd name="T0" fmla="*/ 2147483647 w 881"/>
              <a:gd name="T1" fmla="*/ 2147483647 h 500"/>
              <a:gd name="T2" fmla="*/ 2147483647 w 881"/>
              <a:gd name="T3" fmla="*/ 2147483647 h 500"/>
              <a:gd name="T4" fmla="*/ 2147483647 w 881"/>
              <a:gd name="T5" fmla="*/ 2147483647 h 500"/>
              <a:gd name="T6" fmla="*/ 2147483647 w 881"/>
              <a:gd name="T7" fmla="*/ 2147483647 h 500"/>
              <a:gd name="T8" fmla="*/ 2147483647 w 881"/>
              <a:gd name="T9" fmla="*/ 2147483647 h 500"/>
              <a:gd name="T10" fmla="*/ 2147483647 w 881"/>
              <a:gd name="T11" fmla="*/ 2147483647 h 500"/>
              <a:gd name="T12" fmla="*/ 2147483647 w 881"/>
              <a:gd name="T13" fmla="*/ 2147483647 h 500"/>
              <a:gd name="T14" fmla="*/ 2147483647 w 881"/>
              <a:gd name="T15" fmla="*/ 2147483647 h 500"/>
              <a:gd name="T16" fmla="*/ 0 w 881"/>
              <a:gd name="T17" fmla="*/ 2147483647 h 500"/>
              <a:gd name="T18" fmla="*/ 2147483647 w 881"/>
              <a:gd name="T19" fmla="*/ 2147483647 h 500"/>
              <a:gd name="T20" fmla="*/ 2147483647 w 881"/>
              <a:gd name="T21" fmla="*/ 2147483647 h 500"/>
              <a:gd name="T22" fmla="*/ 2147483647 w 881"/>
              <a:gd name="T23" fmla="*/ 2147483647 h 500"/>
              <a:gd name="T24" fmla="*/ 2147483647 w 881"/>
              <a:gd name="T25" fmla="*/ 2147483647 h 500"/>
              <a:gd name="T26" fmla="*/ 2147483647 w 881"/>
              <a:gd name="T27" fmla="*/ 2147483647 h 500"/>
              <a:gd name="T28" fmla="*/ 2147483647 w 881"/>
              <a:gd name="T29" fmla="*/ 2147483647 h 500"/>
              <a:gd name="T30" fmla="*/ 2147483647 w 881"/>
              <a:gd name="T31" fmla="*/ 2147483647 h 500"/>
              <a:gd name="T32" fmla="*/ 2147483647 w 881"/>
              <a:gd name="T33" fmla="*/ 0 h 500"/>
              <a:gd name="T34" fmla="*/ 2147483647 w 881"/>
              <a:gd name="T35" fmla="*/ 2147483647 h 500"/>
              <a:gd name="T36" fmla="*/ 2147483647 w 881"/>
              <a:gd name="T37" fmla="*/ 2147483647 h 500"/>
              <a:gd name="T38" fmla="*/ 2147483647 w 881"/>
              <a:gd name="T39" fmla="*/ 2147483647 h 500"/>
              <a:gd name="T40" fmla="*/ 2147483647 w 881"/>
              <a:gd name="T41" fmla="*/ 2147483647 h 500"/>
              <a:gd name="T42" fmla="*/ 2147483647 w 881"/>
              <a:gd name="T43" fmla="*/ 2147483647 h 500"/>
              <a:gd name="T44" fmla="*/ 2147483647 w 881"/>
              <a:gd name="T45" fmla="*/ 2147483647 h 500"/>
              <a:gd name="T46" fmla="*/ 2147483647 w 881"/>
              <a:gd name="T47" fmla="*/ 2147483647 h 500"/>
              <a:gd name="T48" fmla="*/ 2147483647 w 881"/>
              <a:gd name="T49" fmla="*/ 2147483647 h 500"/>
              <a:gd name="T50" fmla="*/ 2147483647 w 881"/>
              <a:gd name="T51" fmla="*/ 2147483647 h 500"/>
              <a:gd name="T52" fmla="*/ 2147483647 w 881"/>
              <a:gd name="T53" fmla="*/ 2147483647 h 500"/>
              <a:gd name="T54" fmla="*/ 2147483647 w 881"/>
              <a:gd name="T55" fmla="*/ 2147483647 h 500"/>
              <a:gd name="T56" fmla="*/ 2147483647 w 881"/>
              <a:gd name="T57" fmla="*/ 2147483647 h 500"/>
              <a:gd name="T58" fmla="*/ 2147483647 w 881"/>
              <a:gd name="T59" fmla="*/ 2147483647 h 500"/>
              <a:gd name="T60" fmla="*/ 2147483647 w 881"/>
              <a:gd name="T61" fmla="*/ 2147483647 h 500"/>
              <a:gd name="T62" fmla="*/ 2147483647 w 881"/>
              <a:gd name="T63" fmla="*/ 2147483647 h 500"/>
              <a:gd name="T64" fmla="*/ 2147483647 w 881"/>
              <a:gd name="T65" fmla="*/ 2147483647 h 500"/>
              <a:gd name="T66" fmla="*/ 2147483647 w 881"/>
              <a:gd name="T67" fmla="*/ 2147483647 h 5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81"/>
              <a:gd name="T103" fmla="*/ 0 h 500"/>
              <a:gd name="T104" fmla="*/ 881 w 881"/>
              <a:gd name="T105" fmla="*/ 500 h 5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81" h="500">
                <a:moveTo>
                  <a:pt x="587" y="196"/>
                </a:moveTo>
                <a:lnTo>
                  <a:pt x="587" y="196"/>
                </a:lnTo>
                <a:lnTo>
                  <a:pt x="566" y="185"/>
                </a:lnTo>
                <a:lnTo>
                  <a:pt x="544" y="185"/>
                </a:lnTo>
                <a:lnTo>
                  <a:pt x="522" y="185"/>
                </a:lnTo>
                <a:lnTo>
                  <a:pt x="479" y="196"/>
                </a:lnTo>
                <a:lnTo>
                  <a:pt x="435" y="196"/>
                </a:lnTo>
                <a:lnTo>
                  <a:pt x="392" y="196"/>
                </a:lnTo>
                <a:lnTo>
                  <a:pt x="337" y="207"/>
                </a:lnTo>
                <a:lnTo>
                  <a:pt x="272" y="217"/>
                </a:lnTo>
                <a:lnTo>
                  <a:pt x="218" y="228"/>
                </a:lnTo>
                <a:lnTo>
                  <a:pt x="174" y="228"/>
                </a:lnTo>
                <a:lnTo>
                  <a:pt x="131" y="239"/>
                </a:lnTo>
                <a:lnTo>
                  <a:pt x="87" y="239"/>
                </a:lnTo>
                <a:lnTo>
                  <a:pt x="55" y="239"/>
                </a:lnTo>
                <a:lnTo>
                  <a:pt x="22" y="239"/>
                </a:lnTo>
                <a:lnTo>
                  <a:pt x="0" y="250"/>
                </a:lnTo>
                <a:lnTo>
                  <a:pt x="0" y="163"/>
                </a:lnTo>
                <a:lnTo>
                  <a:pt x="87" y="141"/>
                </a:lnTo>
                <a:lnTo>
                  <a:pt x="163" y="130"/>
                </a:lnTo>
                <a:lnTo>
                  <a:pt x="229" y="120"/>
                </a:lnTo>
                <a:lnTo>
                  <a:pt x="283" y="109"/>
                </a:lnTo>
                <a:lnTo>
                  <a:pt x="337" y="109"/>
                </a:lnTo>
                <a:lnTo>
                  <a:pt x="381" y="98"/>
                </a:lnTo>
                <a:lnTo>
                  <a:pt x="414" y="87"/>
                </a:lnTo>
                <a:lnTo>
                  <a:pt x="446" y="87"/>
                </a:lnTo>
                <a:lnTo>
                  <a:pt x="490" y="76"/>
                </a:lnTo>
                <a:lnTo>
                  <a:pt x="533" y="65"/>
                </a:lnTo>
                <a:lnTo>
                  <a:pt x="555" y="43"/>
                </a:lnTo>
                <a:lnTo>
                  <a:pt x="577" y="22"/>
                </a:lnTo>
                <a:lnTo>
                  <a:pt x="598" y="22"/>
                </a:lnTo>
                <a:lnTo>
                  <a:pt x="609" y="11"/>
                </a:lnTo>
                <a:lnTo>
                  <a:pt x="631" y="0"/>
                </a:lnTo>
                <a:lnTo>
                  <a:pt x="653" y="0"/>
                </a:lnTo>
                <a:lnTo>
                  <a:pt x="664" y="11"/>
                </a:lnTo>
                <a:lnTo>
                  <a:pt x="696" y="32"/>
                </a:lnTo>
                <a:lnTo>
                  <a:pt x="740" y="54"/>
                </a:lnTo>
                <a:lnTo>
                  <a:pt x="783" y="76"/>
                </a:lnTo>
                <a:lnTo>
                  <a:pt x="805" y="98"/>
                </a:lnTo>
                <a:lnTo>
                  <a:pt x="827" y="109"/>
                </a:lnTo>
                <a:lnTo>
                  <a:pt x="838" y="120"/>
                </a:lnTo>
                <a:lnTo>
                  <a:pt x="859" y="141"/>
                </a:lnTo>
                <a:lnTo>
                  <a:pt x="870" y="152"/>
                </a:lnTo>
                <a:lnTo>
                  <a:pt x="870" y="163"/>
                </a:lnTo>
                <a:lnTo>
                  <a:pt x="881" y="163"/>
                </a:lnTo>
                <a:lnTo>
                  <a:pt x="881" y="174"/>
                </a:lnTo>
                <a:lnTo>
                  <a:pt x="881" y="185"/>
                </a:lnTo>
                <a:lnTo>
                  <a:pt x="870" y="185"/>
                </a:lnTo>
                <a:lnTo>
                  <a:pt x="859" y="196"/>
                </a:lnTo>
                <a:lnTo>
                  <a:pt x="838" y="207"/>
                </a:lnTo>
                <a:lnTo>
                  <a:pt x="827" y="217"/>
                </a:lnTo>
                <a:lnTo>
                  <a:pt x="805" y="228"/>
                </a:lnTo>
                <a:lnTo>
                  <a:pt x="783" y="261"/>
                </a:lnTo>
                <a:lnTo>
                  <a:pt x="761" y="294"/>
                </a:lnTo>
                <a:lnTo>
                  <a:pt x="740" y="326"/>
                </a:lnTo>
                <a:lnTo>
                  <a:pt x="707" y="381"/>
                </a:lnTo>
                <a:lnTo>
                  <a:pt x="674" y="435"/>
                </a:lnTo>
                <a:lnTo>
                  <a:pt x="653" y="500"/>
                </a:lnTo>
                <a:lnTo>
                  <a:pt x="566" y="500"/>
                </a:lnTo>
                <a:lnTo>
                  <a:pt x="577" y="435"/>
                </a:lnTo>
                <a:lnTo>
                  <a:pt x="587" y="381"/>
                </a:lnTo>
                <a:lnTo>
                  <a:pt x="598" y="326"/>
                </a:lnTo>
                <a:lnTo>
                  <a:pt x="598" y="283"/>
                </a:lnTo>
                <a:lnTo>
                  <a:pt x="598" y="250"/>
                </a:lnTo>
                <a:lnTo>
                  <a:pt x="598" y="228"/>
                </a:lnTo>
                <a:lnTo>
                  <a:pt x="598" y="207"/>
                </a:lnTo>
                <a:lnTo>
                  <a:pt x="587" y="19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169" name="Freeform 33"/>
          <p:cNvSpPr>
            <a:spLocks/>
          </p:cNvSpPr>
          <p:nvPr/>
        </p:nvSpPr>
        <p:spPr bwMode="auto">
          <a:xfrm>
            <a:off x="6305551" y="3086100"/>
            <a:ext cx="434975" cy="137584"/>
          </a:xfrm>
          <a:custGeom>
            <a:avLst/>
            <a:gdLst>
              <a:gd name="T0" fmla="*/ 0 w 685"/>
              <a:gd name="T1" fmla="*/ 2147483647 h 163"/>
              <a:gd name="T2" fmla="*/ 2147483647 w 685"/>
              <a:gd name="T3" fmla="*/ 2147483647 h 163"/>
              <a:gd name="T4" fmla="*/ 2147483647 w 685"/>
              <a:gd name="T5" fmla="*/ 2147483647 h 163"/>
              <a:gd name="T6" fmla="*/ 2147483647 w 685"/>
              <a:gd name="T7" fmla="*/ 2147483647 h 163"/>
              <a:gd name="T8" fmla="*/ 2147483647 w 685"/>
              <a:gd name="T9" fmla="*/ 2147483647 h 163"/>
              <a:gd name="T10" fmla="*/ 2147483647 w 685"/>
              <a:gd name="T11" fmla="*/ 2147483647 h 163"/>
              <a:gd name="T12" fmla="*/ 2147483647 w 685"/>
              <a:gd name="T13" fmla="*/ 2147483647 h 163"/>
              <a:gd name="T14" fmla="*/ 2147483647 w 685"/>
              <a:gd name="T15" fmla="*/ 2147483647 h 163"/>
              <a:gd name="T16" fmla="*/ 2147483647 w 685"/>
              <a:gd name="T17" fmla="*/ 2147483647 h 163"/>
              <a:gd name="T18" fmla="*/ 2147483647 w 685"/>
              <a:gd name="T19" fmla="*/ 2147483647 h 163"/>
              <a:gd name="T20" fmla="*/ 2147483647 w 685"/>
              <a:gd name="T21" fmla="*/ 2147483647 h 163"/>
              <a:gd name="T22" fmla="*/ 2147483647 w 685"/>
              <a:gd name="T23" fmla="*/ 2147483647 h 163"/>
              <a:gd name="T24" fmla="*/ 2147483647 w 685"/>
              <a:gd name="T25" fmla="*/ 2147483647 h 163"/>
              <a:gd name="T26" fmla="*/ 2147483647 w 685"/>
              <a:gd name="T27" fmla="*/ 2147483647 h 163"/>
              <a:gd name="T28" fmla="*/ 2147483647 w 685"/>
              <a:gd name="T29" fmla="*/ 2147483647 h 163"/>
              <a:gd name="T30" fmla="*/ 2147483647 w 685"/>
              <a:gd name="T31" fmla="*/ 0 h 163"/>
              <a:gd name="T32" fmla="*/ 2147483647 w 685"/>
              <a:gd name="T33" fmla="*/ 0 h 163"/>
              <a:gd name="T34" fmla="*/ 2147483647 w 685"/>
              <a:gd name="T35" fmla="*/ 2147483647 h 163"/>
              <a:gd name="T36" fmla="*/ 2147483647 w 685"/>
              <a:gd name="T37" fmla="*/ 2147483647 h 163"/>
              <a:gd name="T38" fmla="*/ 2147483647 w 685"/>
              <a:gd name="T39" fmla="*/ 2147483647 h 163"/>
              <a:gd name="T40" fmla="*/ 2147483647 w 685"/>
              <a:gd name="T41" fmla="*/ 2147483647 h 163"/>
              <a:gd name="T42" fmla="*/ 2147483647 w 685"/>
              <a:gd name="T43" fmla="*/ 2147483647 h 163"/>
              <a:gd name="T44" fmla="*/ 2147483647 w 685"/>
              <a:gd name="T45" fmla="*/ 2147483647 h 163"/>
              <a:gd name="T46" fmla="*/ 2147483647 w 685"/>
              <a:gd name="T47" fmla="*/ 2147483647 h 163"/>
              <a:gd name="T48" fmla="*/ 2147483647 w 685"/>
              <a:gd name="T49" fmla="*/ 2147483647 h 163"/>
              <a:gd name="T50" fmla="*/ 2147483647 w 685"/>
              <a:gd name="T51" fmla="*/ 2147483647 h 163"/>
              <a:gd name="T52" fmla="*/ 2147483647 w 685"/>
              <a:gd name="T53" fmla="*/ 2147483647 h 163"/>
              <a:gd name="T54" fmla="*/ 2147483647 w 685"/>
              <a:gd name="T55" fmla="*/ 2147483647 h 163"/>
              <a:gd name="T56" fmla="*/ 2147483647 w 685"/>
              <a:gd name="T57" fmla="*/ 2147483647 h 163"/>
              <a:gd name="T58" fmla="*/ 2147483647 w 685"/>
              <a:gd name="T59" fmla="*/ 2147483647 h 163"/>
              <a:gd name="T60" fmla="*/ 2147483647 w 685"/>
              <a:gd name="T61" fmla="*/ 2147483647 h 163"/>
              <a:gd name="T62" fmla="*/ 2147483647 w 685"/>
              <a:gd name="T63" fmla="*/ 2147483647 h 163"/>
              <a:gd name="T64" fmla="*/ 2147483647 w 685"/>
              <a:gd name="T65" fmla="*/ 2147483647 h 163"/>
              <a:gd name="T66" fmla="*/ 2147483647 w 685"/>
              <a:gd name="T67" fmla="*/ 2147483647 h 163"/>
              <a:gd name="T68" fmla="*/ 2147483647 w 685"/>
              <a:gd name="T69" fmla="*/ 2147483647 h 163"/>
              <a:gd name="T70" fmla="*/ 2147483647 w 685"/>
              <a:gd name="T71" fmla="*/ 2147483647 h 163"/>
              <a:gd name="T72" fmla="*/ 2147483647 w 685"/>
              <a:gd name="T73" fmla="*/ 2147483647 h 163"/>
              <a:gd name="T74" fmla="*/ 2147483647 w 685"/>
              <a:gd name="T75" fmla="*/ 2147483647 h 163"/>
              <a:gd name="T76" fmla="*/ 2147483647 w 685"/>
              <a:gd name="T77" fmla="*/ 2147483647 h 163"/>
              <a:gd name="T78" fmla="*/ 2147483647 w 685"/>
              <a:gd name="T79" fmla="*/ 2147483647 h 163"/>
              <a:gd name="T80" fmla="*/ 2147483647 w 685"/>
              <a:gd name="T81" fmla="*/ 2147483647 h 163"/>
              <a:gd name="T82" fmla="*/ 2147483647 w 685"/>
              <a:gd name="T83" fmla="*/ 2147483647 h 163"/>
              <a:gd name="T84" fmla="*/ 2147483647 w 685"/>
              <a:gd name="T85" fmla="*/ 2147483647 h 163"/>
              <a:gd name="T86" fmla="*/ 2147483647 w 685"/>
              <a:gd name="T87" fmla="*/ 2147483647 h 163"/>
              <a:gd name="T88" fmla="*/ 0 w 685"/>
              <a:gd name="T89" fmla="*/ 2147483647 h 163"/>
              <a:gd name="T90" fmla="*/ 0 w 685"/>
              <a:gd name="T91" fmla="*/ 2147483647 h 16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85"/>
              <a:gd name="T139" fmla="*/ 0 h 163"/>
              <a:gd name="T140" fmla="*/ 685 w 685"/>
              <a:gd name="T141" fmla="*/ 163 h 16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85" h="163">
                <a:moveTo>
                  <a:pt x="0" y="76"/>
                </a:moveTo>
                <a:lnTo>
                  <a:pt x="65" y="65"/>
                </a:lnTo>
                <a:lnTo>
                  <a:pt x="119" y="65"/>
                </a:lnTo>
                <a:lnTo>
                  <a:pt x="174" y="55"/>
                </a:lnTo>
                <a:lnTo>
                  <a:pt x="228" y="44"/>
                </a:lnTo>
                <a:lnTo>
                  <a:pt x="271" y="44"/>
                </a:lnTo>
                <a:lnTo>
                  <a:pt x="315" y="33"/>
                </a:lnTo>
                <a:lnTo>
                  <a:pt x="348" y="33"/>
                </a:lnTo>
                <a:lnTo>
                  <a:pt x="391" y="22"/>
                </a:lnTo>
                <a:lnTo>
                  <a:pt x="424" y="22"/>
                </a:lnTo>
                <a:lnTo>
                  <a:pt x="445" y="11"/>
                </a:lnTo>
                <a:lnTo>
                  <a:pt x="478" y="11"/>
                </a:lnTo>
                <a:lnTo>
                  <a:pt x="500" y="11"/>
                </a:lnTo>
                <a:lnTo>
                  <a:pt x="511" y="11"/>
                </a:lnTo>
                <a:lnTo>
                  <a:pt x="532" y="11"/>
                </a:lnTo>
                <a:lnTo>
                  <a:pt x="543" y="0"/>
                </a:lnTo>
                <a:lnTo>
                  <a:pt x="576" y="11"/>
                </a:lnTo>
                <a:lnTo>
                  <a:pt x="608" y="11"/>
                </a:lnTo>
                <a:lnTo>
                  <a:pt x="641" y="22"/>
                </a:lnTo>
                <a:lnTo>
                  <a:pt x="685" y="44"/>
                </a:lnTo>
                <a:lnTo>
                  <a:pt x="685" y="55"/>
                </a:lnTo>
                <a:lnTo>
                  <a:pt x="674" y="65"/>
                </a:lnTo>
                <a:lnTo>
                  <a:pt x="674" y="76"/>
                </a:lnTo>
                <a:lnTo>
                  <a:pt x="663" y="87"/>
                </a:lnTo>
                <a:lnTo>
                  <a:pt x="652" y="98"/>
                </a:lnTo>
                <a:lnTo>
                  <a:pt x="641" y="98"/>
                </a:lnTo>
                <a:lnTo>
                  <a:pt x="630" y="98"/>
                </a:lnTo>
                <a:lnTo>
                  <a:pt x="619" y="98"/>
                </a:lnTo>
                <a:lnTo>
                  <a:pt x="608" y="109"/>
                </a:lnTo>
                <a:lnTo>
                  <a:pt x="598" y="109"/>
                </a:lnTo>
                <a:lnTo>
                  <a:pt x="576" y="109"/>
                </a:lnTo>
                <a:lnTo>
                  <a:pt x="554" y="109"/>
                </a:lnTo>
                <a:lnTo>
                  <a:pt x="521" y="109"/>
                </a:lnTo>
                <a:lnTo>
                  <a:pt x="500" y="120"/>
                </a:lnTo>
                <a:lnTo>
                  <a:pt x="456" y="120"/>
                </a:lnTo>
                <a:lnTo>
                  <a:pt x="424" y="120"/>
                </a:lnTo>
                <a:lnTo>
                  <a:pt x="380" y="131"/>
                </a:lnTo>
                <a:lnTo>
                  <a:pt x="326" y="131"/>
                </a:lnTo>
                <a:lnTo>
                  <a:pt x="271" y="142"/>
                </a:lnTo>
                <a:lnTo>
                  <a:pt x="217" y="142"/>
                </a:lnTo>
                <a:lnTo>
                  <a:pt x="163" y="152"/>
                </a:lnTo>
                <a:lnTo>
                  <a:pt x="97" y="152"/>
                </a:lnTo>
                <a:lnTo>
                  <a:pt x="21" y="163"/>
                </a:lnTo>
                <a:lnTo>
                  <a:pt x="0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170" name="Freeform 34"/>
          <p:cNvSpPr>
            <a:spLocks/>
          </p:cNvSpPr>
          <p:nvPr/>
        </p:nvSpPr>
        <p:spPr bwMode="auto">
          <a:xfrm>
            <a:off x="6299201" y="3657600"/>
            <a:ext cx="379413" cy="146051"/>
          </a:xfrm>
          <a:custGeom>
            <a:avLst/>
            <a:gdLst>
              <a:gd name="T0" fmla="*/ 2147483647 w 598"/>
              <a:gd name="T1" fmla="*/ 2147483647 h 174"/>
              <a:gd name="T2" fmla="*/ 2147483647 w 598"/>
              <a:gd name="T3" fmla="*/ 2147483647 h 174"/>
              <a:gd name="T4" fmla="*/ 2147483647 w 598"/>
              <a:gd name="T5" fmla="*/ 2147483647 h 174"/>
              <a:gd name="T6" fmla="*/ 2147483647 w 598"/>
              <a:gd name="T7" fmla="*/ 2147483647 h 174"/>
              <a:gd name="T8" fmla="*/ 2147483647 w 598"/>
              <a:gd name="T9" fmla="*/ 2147483647 h 174"/>
              <a:gd name="T10" fmla="*/ 2147483647 w 598"/>
              <a:gd name="T11" fmla="*/ 2147483647 h 174"/>
              <a:gd name="T12" fmla="*/ 2147483647 w 598"/>
              <a:gd name="T13" fmla="*/ 2147483647 h 174"/>
              <a:gd name="T14" fmla="*/ 2147483647 w 598"/>
              <a:gd name="T15" fmla="*/ 2147483647 h 174"/>
              <a:gd name="T16" fmla="*/ 2147483647 w 598"/>
              <a:gd name="T17" fmla="*/ 2147483647 h 174"/>
              <a:gd name="T18" fmla="*/ 2147483647 w 598"/>
              <a:gd name="T19" fmla="*/ 2147483647 h 174"/>
              <a:gd name="T20" fmla="*/ 2147483647 w 598"/>
              <a:gd name="T21" fmla="*/ 2147483647 h 174"/>
              <a:gd name="T22" fmla="*/ 2147483647 w 598"/>
              <a:gd name="T23" fmla="*/ 2147483647 h 174"/>
              <a:gd name="T24" fmla="*/ 2147483647 w 598"/>
              <a:gd name="T25" fmla="*/ 2147483647 h 174"/>
              <a:gd name="T26" fmla="*/ 2147483647 w 598"/>
              <a:gd name="T27" fmla="*/ 2147483647 h 174"/>
              <a:gd name="T28" fmla="*/ 2147483647 w 598"/>
              <a:gd name="T29" fmla="*/ 2147483647 h 174"/>
              <a:gd name="T30" fmla="*/ 2147483647 w 598"/>
              <a:gd name="T31" fmla="*/ 2147483647 h 174"/>
              <a:gd name="T32" fmla="*/ 2147483647 w 598"/>
              <a:gd name="T33" fmla="*/ 2147483647 h 174"/>
              <a:gd name="T34" fmla="*/ 2147483647 w 598"/>
              <a:gd name="T35" fmla="*/ 2147483647 h 174"/>
              <a:gd name="T36" fmla="*/ 2147483647 w 598"/>
              <a:gd name="T37" fmla="*/ 2147483647 h 174"/>
              <a:gd name="T38" fmla="*/ 2147483647 w 598"/>
              <a:gd name="T39" fmla="*/ 2147483647 h 174"/>
              <a:gd name="T40" fmla="*/ 2147483647 w 598"/>
              <a:gd name="T41" fmla="*/ 2147483647 h 174"/>
              <a:gd name="T42" fmla="*/ 2147483647 w 598"/>
              <a:gd name="T43" fmla="*/ 2147483647 h 174"/>
              <a:gd name="T44" fmla="*/ 2147483647 w 598"/>
              <a:gd name="T45" fmla="*/ 2147483647 h 174"/>
              <a:gd name="T46" fmla="*/ 0 w 598"/>
              <a:gd name="T47" fmla="*/ 2147483647 h 174"/>
              <a:gd name="T48" fmla="*/ 0 w 598"/>
              <a:gd name="T49" fmla="*/ 2147483647 h 174"/>
              <a:gd name="T50" fmla="*/ 2147483647 w 598"/>
              <a:gd name="T51" fmla="*/ 2147483647 h 174"/>
              <a:gd name="T52" fmla="*/ 2147483647 w 598"/>
              <a:gd name="T53" fmla="*/ 2147483647 h 174"/>
              <a:gd name="T54" fmla="*/ 2147483647 w 598"/>
              <a:gd name="T55" fmla="*/ 2147483647 h 174"/>
              <a:gd name="T56" fmla="*/ 2147483647 w 598"/>
              <a:gd name="T57" fmla="*/ 2147483647 h 174"/>
              <a:gd name="T58" fmla="*/ 2147483647 w 598"/>
              <a:gd name="T59" fmla="*/ 2147483647 h 174"/>
              <a:gd name="T60" fmla="*/ 2147483647 w 598"/>
              <a:gd name="T61" fmla="*/ 2147483647 h 174"/>
              <a:gd name="T62" fmla="*/ 2147483647 w 598"/>
              <a:gd name="T63" fmla="*/ 2147483647 h 174"/>
              <a:gd name="T64" fmla="*/ 2147483647 w 598"/>
              <a:gd name="T65" fmla="*/ 2147483647 h 174"/>
              <a:gd name="T66" fmla="*/ 2147483647 w 598"/>
              <a:gd name="T67" fmla="*/ 2147483647 h 174"/>
              <a:gd name="T68" fmla="*/ 2147483647 w 598"/>
              <a:gd name="T69" fmla="*/ 2147483647 h 174"/>
              <a:gd name="T70" fmla="*/ 2147483647 w 598"/>
              <a:gd name="T71" fmla="*/ 2147483647 h 174"/>
              <a:gd name="T72" fmla="*/ 2147483647 w 598"/>
              <a:gd name="T73" fmla="*/ 2147483647 h 174"/>
              <a:gd name="T74" fmla="*/ 2147483647 w 598"/>
              <a:gd name="T75" fmla="*/ 2147483647 h 174"/>
              <a:gd name="T76" fmla="*/ 2147483647 w 598"/>
              <a:gd name="T77" fmla="*/ 0 h 174"/>
              <a:gd name="T78" fmla="*/ 2147483647 w 598"/>
              <a:gd name="T79" fmla="*/ 0 h 174"/>
              <a:gd name="T80" fmla="*/ 2147483647 w 598"/>
              <a:gd name="T81" fmla="*/ 0 h 174"/>
              <a:gd name="T82" fmla="*/ 2147483647 w 598"/>
              <a:gd name="T83" fmla="*/ 2147483647 h 174"/>
              <a:gd name="T84" fmla="*/ 2147483647 w 598"/>
              <a:gd name="T85" fmla="*/ 2147483647 h 174"/>
              <a:gd name="T86" fmla="*/ 2147483647 w 598"/>
              <a:gd name="T87" fmla="*/ 2147483647 h 174"/>
              <a:gd name="T88" fmla="*/ 2147483647 w 598"/>
              <a:gd name="T89" fmla="*/ 2147483647 h 174"/>
              <a:gd name="T90" fmla="*/ 2147483647 w 598"/>
              <a:gd name="T91" fmla="*/ 2147483647 h 17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98"/>
              <a:gd name="T139" fmla="*/ 0 h 174"/>
              <a:gd name="T140" fmla="*/ 598 w 598"/>
              <a:gd name="T141" fmla="*/ 174 h 17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98" h="174">
                <a:moveTo>
                  <a:pt x="598" y="54"/>
                </a:moveTo>
                <a:lnTo>
                  <a:pt x="587" y="65"/>
                </a:lnTo>
                <a:lnTo>
                  <a:pt x="576" y="76"/>
                </a:lnTo>
                <a:lnTo>
                  <a:pt x="565" y="87"/>
                </a:lnTo>
                <a:lnTo>
                  <a:pt x="532" y="98"/>
                </a:lnTo>
                <a:lnTo>
                  <a:pt x="522" y="98"/>
                </a:lnTo>
                <a:lnTo>
                  <a:pt x="500" y="109"/>
                </a:lnTo>
                <a:lnTo>
                  <a:pt x="478" y="120"/>
                </a:lnTo>
                <a:lnTo>
                  <a:pt x="445" y="120"/>
                </a:lnTo>
                <a:lnTo>
                  <a:pt x="413" y="130"/>
                </a:lnTo>
                <a:lnTo>
                  <a:pt x="369" y="141"/>
                </a:lnTo>
                <a:lnTo>
                  <a:pt x="326" y="152"/>
                </a:lnTo>
                <a:lnTo>
                  <a:pt x="272" y="163"/>
                </a:lnTo>
                <a:lnTo>
                  <a:pt x="217" y="163"/>
                </a:lnTo>
                <a:lnTo>
                  <a:pt x="174" y="174"/>
                </a:lnTo>
                <a:lnTo>
                  <a:pt x="130" y="174"/>
                </a:lnTo>
                <a:lnTo>
                  <a:pt x="98" y="174"/>
                </a:lnTo>
                <a:lnTo>
                  <a:pt x="65" y="174"/>
                </a:lnTo>
                <a:lnTo>
                  <a:pt x="43" y="174"/>
                </a:lnTo>
                <a:lnTo>
                  <a:pt x="32" y="174"/>
                </a:lnTo>
                <a:lnTo>
                  <a:pt x="22" y="174"/>
                </a:lnTo>
                <a:lnTo>
                  <a:pt x="22" y="163"/>
                </a:lnTo>
                <a:lnTo>
                  <a:pt x="11" y="141"/>
                </a:lnTo>
                <a:lnTo>
                  <a:pt x="0" y="130"/>
                </a:lnTo>
                <a:lnTo>
                  <a:pt x="0" y="120"/>
                </a:lnTo>
                <a:lnTo>
                  <a:pt x="11" y="120"/>
                </a:lnTo>
                <a:lnTo>
                  <a:pt x="22" y="109"/>
                </a:lnTo>
                <a:lnTo>
                  <a:pt x="32" y="98"/>
                </a:lnTo>
                <a:lnTo>
                  <a:pt x="65" y="98"/>
                </a:lnTo>
                <a:lnTo>
                  <a:pt x="98" y="87"/>
                </a:lnTo>
                <a:lnTo>
                  <a:pt x="141" y="76"/>
                </a:lnTo>
                <a:lnTo>
                  <a:pt x="185" y="65"/>
                </a:lnTo>
                <a:lnTo>
                  <a:pt x="250" y="54"/>
                </a:lnTo>
                <a:lnTo>
                  <a:pt x="304" y="32"/>
                </a:lnTo>
                <a:lnTo>
                  <a:pt x="359" y="22"/>
                </a:lnTo>
                <a:lnTo>
                  <a:pt x="402" y="22"/>
                </a:lnTo>
                <a:lnTo>
                  <a:pt x="435" y="11"/>
                </a:lnTo>
                <a:lnTo>
                  <a:pt x="467" y="11"/>
                </a:lnTo>
                <a:lnTo>
                  <a:pt x="500" y="0"/>
                </a:lnTo>
                <a:lnTo>
                  <a:pt x="522" y="0"/>
                </a:lnTo>
                <a:lnTo>
                  <a:pt x="532" y="0"/>
                </a:lnTo>
                <a:lnTo>
                  <a:pt x="565" y="11"/>
                </a:lnTo>
                <a:lnTo>
                  <a:pt x="576" y="22"/>
                </a:lnTo>
                <a:lnTo>
                  <a:pt x="587" y="32"/>
                </a:lnTo>
                <a:lnTo>
                  <a:pt x="598" y="5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171" name="Freeform 35"/>
          <p:cNvSpPr>
            <a:spLocks/>
          </p:cNvSpPr>
          <p:nvPr/>
        </p:nvSpPr>
        <p:spPr bwMode="auto">
          <a:xfrm>
            <a:off x="7127876" y="2237317"/>
            <a:ext cx="315913" cy="2258483"/>
          </a:xfrm>
          <a:custGeom>
            <a:avLst/>
            <a:gdLst>
              <a:gd name="T0" fmla="*/ 2147483647 w 500"/>
              <a:gd name="T1" fmla="*/ 2147483647 h 2666"/>
              <a:gd name="T2" fmla="*/ 2147483647 w 500"/>
              <a:gd name="T3" fmla="*/ 2147483647 h 2666"/>
              <a:gd name="T4" fmla="*/ 2147483647 w 500"/>
              <a:gd name="T5" fmla="*/ 2147483647 h 2666"/>
              <a:gd name="T6" fmla="*/ 2147483647 w 500"/>
              <a:gd name="T7" fmla="*/ 2147483647 h 2666"/>
              <a:gd name="T8" fmla="*/ 2147483647 w 500"/>
              <a:gd name="T9" fmla="*/ 2147483647 h 2666"/>
              <a:gd name="T10" fmla="*/ 2147483647 w 500"/>
              <a:gd name="T11" fmla="*/ 2147483647 h 2666"/>
              <a:gd name="T12" fmla="*/ 2147483647 w 500"/>
              <a:gd name="T13" fmla="*/ 2147483647 h 2666"/>
              <a:gd name="T14" fmla="*/ 2147483647 w 500"/>
              <a:gd name="T15" fmla="*/ 2147483647 h 2666"/>
              <a:gd name="T16" fmla="*/ 2147483647 w 500"/>
              <a:gd name="T17" fmla="*/ 2147483647 h 2666"/>
              <a:gd name="T18" fmla="*/ 2147483647 w 500"/>
              <a:gd name="T19" fmla="*/ 2147483647 h 2666"/>
              <a:gd name="T20" fmla="*/ 2147483647 w 500"/>
              <a:gd name="T21" fmla="*/ 2147483647 h 2666"/>
              <a:gd name="T22" fmla="*/ 2147483647 w 500"/>
              <a:gd name="T23" fmla="*/ 2147483647 h 2666"/>
              <a:gd name="T24" fmla="*/ 2147483647 w 500"/>
              <a:gd name="T25" fmla="*/ 2147483647 h 2666"/>
              <a:gd name="T26" fmla="*/ 2147483647 w 500"/>
              <a:gd name="T27" fmla="*/ 2147483647 h 2666"/>
              <a:gd name="T28" fmla="*/ 2147483647 w 500"/>
              <a:gd name="T29" fmla="*/ 2147483647 h 2666"/>
              <a:gd name="T30" fmla="*/ 2147483647 w 500"/>
              <a:gd name="T31" fmla="*/ 2147483647 h 2666"/>
              <a:gd name="T32" fmla="*/ 2147483647 w 500"/>
              <a:gd name="T33" fmla="*/ 2147483647 h 2666"/>
              <a:gd name="T34" fmla="*/ 2147483647 w 500"/>
              <a:gd name="T35" fmla="*/ 2147483647 h 2666"/>
              <a:gd name="T36" fmla="*/ 2147483647 w 500"/>
              <a:gd name="T37" fmla="*/ 2147483647 h 2666"/>
              <a:gd name="T38" fmla="*/ 2147483647 w 500"/>
              <a:gd name="T39" fmla="*/ 2147483647 h 2666"/>
              <a:gd name="T40" fmla="*/ 2147483647 w 500"/>
              <a:gd name="T41" fmla="*/ 2147483647 h 2666"/>
              <a:gd name="T42" fmla="*/ 2147483647 w 500"/>
              <a:gd name="T43" fmla="*/ 2147483647 h 2666"/>
              <a:gd name="T44" fmla="*/ 2147483647 w 500"/>
              <a:gd name="T45" fmla="*/ 2147483647 h 2666"/>
              <a:gd name="T46" fmla="*/ 2147483647 w 500"/>
              <a:gd name="T47" fmla="*/ 2147483647 h 2666"/>
              <a:gd name="T48" fmla="*/ 2147483647 w 500"/>
              <a:gd name="T49" fmla="*/ 2147483647 h 2666"/>
              <a:gd name="T50" fmla="*/ 0 w 500"/>
              <a:gd name="T51" fmla="*/ 2147483647 h 2666"/>
              <a:gd name="T52" fmla="*/ 2147483647 w 500"/>
              <a:gd name="T53" fmla="*/ 2147483647 h 2666"/>
              <a:gd name="T54" fmla="*/ 2147483647 w 500"/>
              <a:gd name="T55" fmla="*/ 2147483647 h 2666"/>
              <a:gd name="T56" fmla="*/ 2147483647 w 500"/>
              <a:gd name="T57" fmla="*/ 2147483647 h 2666"/>
              <a:gd name="T58" fmla="*/ 2147483647 w 500"/>
              <a:gd name="T59" fmla="*/ 2147483647 h 2666"/>
              <a:gd name="T60" fmla="*/ 2147483647 w 500"/>
              <a:gd name="T61" fmla="*/ 2147483647 h 2666"/>
              <a:gd name="T62" fmla="*/ 2147483647 w 500"/>
              <a:gd name="T63" fmla="*/ 2147483647 h 2666"/>
              <a:gd name="T64" fmla="*/ 2147483647 w 500"/>
              <a:gd name="T65" fmla="*/ 2147483647 h 2666"/>
              <a:gd name="T66" fmla="*/ 2147483647 w 500"/>
              <a:gd name="T67" fmla="*/ 2147483647 h 2666"/>
              <a:gd name="T68" fmla="*/ 2147483647 w 500"/>
              <a:gd name="T69" fmla="*/ 2147483647 h 2666"/>
              <a:gd name="T70" fmla="*/ 2147483647 w 500"/>
              <a:gd name="T71" fmla="*/ 2147483647 h 2666"/>
              <a:gd name="T72" fmla="*/ 2147483647 w 500"/>
              <a:gd name="T73" fmla="*/ 2147483647 h 2666"/>
              <a:gd name="T74" fmla="*/ 2147483647 w 500"/>
              <a:gd name="T75" fmla="*/ 2147483647 h 2666"/>
              <a:gd name="T76" fmla="*/ 2147483647 w 500"/>
              <a:gd name="T77" fmla="*/ 2147483647 h 2666"/>
              <a:gd name="T78" fmla="*/ 2147483647 w 500"/>
              <a:gd name="T79" fmla="*/ 2147483647 h 2666"/>
              <a:gd name="T80" fmla="*/ 2147483647 w 500"/>
              <a:gd name="T81" fmla="*/ 2147483647 h 2666"/>
              <a:gd name="T82" fmla="*/ 2147483647 w 500"/>
              <a:gd name="T83" fmla="*/ 2147483647 h 2666"/>
              <a:gd name="T84" fmla="*/ 2147483647 w 500"/>
              <a:gd name="T85" fmla="*/ 2147483647 h 2666"/>
              <a:gd name="T86" fmla="*/ 2147483647 w 500"/>
              <a:gd name="T87" fmla="*/ 2147483647 h 2666"/>
              <a:gd name="T88" fmla="*/ 2147483647 w 500"/>
              <a:gd name="T89" fmla="*/ 2147483647 h 2666"/>
              <a:gd name="T90" fmla="*/ 2147483647 w 500"/>
              <a:gd name="T91" fmla="*/ 2147483647 h 2666"/>
              <a:gd name="T92" fmla="*/ 2147483647 w 500"/>
              <a:gd name="T93" fmla="*/ 2147483647 h 2666"/>
              <a:gd name="T94" fmla="*/ 2147483647 w 500"/>
              <a:gd name="T95" fmla="*/ 0 h 2666"/>
              <a:gd name="T96" fmla="*/ 2147483647 w 500"/>
              <a:gd name="T97" fmla="*/ 2147483647 h 2666"/>
              <a:gd name="T98" fmla="*/ 2147483647 w 500"/>
              <a:gd name="T99" fmla="*/ 2147483647 h 2666"/>
              <a:gd name="T100" fmla="*/ 2147483647 w 500"/>
              <a:gd name="T101" fmla="*/ 2147483647 h 2666"/>
              <a:gd name="T102" fmla="*/ 2147483647 w 500"/>
              <a:gd name="T103" fmla="*/ 2147483647 h 2666"/>
              <a:gd name="T104" fmla="*/ 2147483647 w 500"/>
              <a:gd name="T105" fmla="*/ 2147483647 h 266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00"/>
              <a:gd name="T160" fmla="*/ 0 h 2666"/>
              <a:gd name="T161" fmla="*/ 500 w 500"/>
              <a:gd name="T162" fmla="*/ 2666 h 266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00" h="2666">
                <a:moveTo>
                  <a:pt x="500" y="163"/>
                </a:moveTo>
                <a:lnTo>
                  <a:pt x="500" y="185"/>
                </a:lnTo>
                <a:lnTo>
                  <a:pt x="490" y="207"/>
                </a:lnTo>
                <a:lnTo>
                  <a:pt x="490" y="228"/>
                </a:lnTo>
                <a:lnTo>
                  <a:pt x="479" y="250"/>
                </a:lnTo>
                <a:lnTo>
                  <a:pt x="468" y="272"/>
                </a:lnTo>
                <a:lnTo>
                  <a:pt x="468" y="283"/>
                </a:lnTo>
                <a:lnTo>
                  <a:pt x="457" y="316"/>
                </a:lnTo>
                <a:lnTo>
                  <a:pt x="457" y="348"/>
                </a:lnTo>
                <a:lnTo>
                  <a:pt x="446" y="381"/>
                </a:lnTo>
                <a:lnTo>
                  <a:pt x="446" y="424"/>
                </a:lnTo>
                <a:lnTo>
                  <a:pt x="446" y="468"/>
                </a:lnTo>
                <a:lnTo>
                  <a:pt x="446" y="522"/>
                </a:lnTo>
                <a:lnTo>
                  <a:pt x="446" y="544"/>
                </a:lnTo>
                <a:lnTo>
                  <a:pt x="446" y="577"/>
                </a:lnTo>
                <a:lnTo>
                  <a:pt x="446" y="609"/>
                </a:lnTo>
                <a:lnTo>
                  <a:pt x="446" y="653"/>
                </a:lnTo>
                <a:lnTo>
                  <a:pt x="446" y="686"/>
                </a:lnTo>
                <a:lnTo>
                  <a:pt x="446" y="729"/>
                </a:lnTo>
                <a:lnTo>
                  <a:pt x="446" y="773"/>
                </a:lnTo>
                <a:lnTo>
                  <a:pt x="446" y="827"/>
                </a:lnTo>
                <a:lnTo>
                  <a:pt x="446" y="871"/>
                </a:lnTo>
                <a:lnTo>
                  <a:pt x="446" y="925"/>
                </a:lnTo>
                <a:lnTo>
                  <a:pt x="446" y="979"/>
                </a:lnTo>
                <a:lnTo>
                  <a:pt x="446" y="1034"/>
                </a:lnTo>
                <a:lnTo>
                  <a:pt x="446" y="1099"/>
                </a:lnTo>
                <a:lnTo>
                  <a:pt x="457" y="1164"/>
                </a:lnTo>
                <a:lnTo>
                  <a:pt x="457" y="1230"/>
                </a:lnTo>
                <a:lnTo>
                  <a:pt x="457" y="1295"/>
                </a:lnTo>
                <a:lnTo>
                  <a:pt x="457" y="1371"/>
                </a:lnTo>
                <a:lnTo>
                  <a:pt x="457" y="1436"/>
                </a:lnTo>
                <a:lnTo>
                  <a:pt x="457" y="1502"/>
                </a:lnTo>
                <a:lnTo>
                  <a:pt x="457" y="1556"/>
                </a:lnTo>
                <a:lnTo>
                  <a:pt x="457" y="1621"/>
                </a:lnTo>
                <a:lnTo>
                  <a:pt x="457" y="1676"/>
                </a:lnTo>
                <a:lnTo>
                  <a:pt x="457" y="1730"/>
                </a:lnTo>
                <a:lnTo>
                  <a:pt x="457" y="1785"/>
                </a:lnTo>
                <a:lnTo>
                  <a:pt x="457" y="1883"/>
                </a:lnTo>
                <a:lnTo>
                  <a:pt x="457" y="1970"/>
                </a:lnTo>
                <a:lnTo>
                  <a:pt x="468" y="2057"/>
                </a:lnTo>
                <a:lnTo>
                  <a:pt x="468" y="2122"/>
                </a:lnTo>
                <a:lnTo>
                  <a:pt x="468" y="2198"/>
                </a:lnTo>
                <a:lnTo>
                  <a:pt x="468" y="2253"/>
                </a:lnTo>
                <a:lnTo>
                  <a:pt x="468" y="2307"/>
                </a:lnTo>
                <a:lnTo>
                  <a:pt x="457" y="2361"/>
                </a:lnTo>
                <a:lnTo>
                  <a:pt x="446" y="2416"/>
                </a:lnTo>
                <a:lnTo>
                  <a:pt x="435" y="2459"/>
                </a:lnTo>
                <a:lnTo>
                  <a:pt x="424" y="2492"/>
                </a:lnTo>
                <a:lnTo>
                  <a:pt x="403" y="2525"/>
                </a:lnTo>
                <a:lnTo>
                  <a:pt x="381" y="2557"/>
                </a:lnTo>
                <a:lnTo>
                  <a:pt x="359" y="2590"/>
                </a:lnTo>
                <a:lnTo>
                  <a:pt x="348" y="2612"/>
                </a:lnTo>
                <a:lnTo>
                  <a:pt x="326" y="2633"/>
                </a:lnTo>
                <a:lnTo>
                  <a:pt x="316" y="2644"/>
                </a:lnTo>
                <a:lnTo>
                  <a:pt x="305" y="2655"/>
                </a:lnTo>
                <a:lnTo>
                  <a:pt x="294" y="2655"/>
                </a:lnTo>
                <a:lnTo>
                  <a:pt x="294" y="2666"/>
                </a:lnTo>
                <a:lnTo>
                  <a:pt x="283" y="2666"/>
                </a:lnTo>
                <a:lnTo>
                  <a:pt x="272" y="2655"/>
                </a:lnTo>
                <a:lnTo>
                  <a:pt x="261" y="2644"/>
                </a:lnTo>
                <a:lnTo>
                  <a:pt x="261" y="2633"/>
                </a:lnTo>
                <a:lnTo>
                  <a:pt x="250" y="2623"/>
                </a:lnTo>
                <a:lnTo>
                  <a:pt x="240" y="2612"/>
                </a:lnTo>
                <a:lnTo>
                  <a:pt x="240" y="2590"/>
                </a:lnTo>
                <a:lnTo>
                  <a:pt x="240" y="2568"/>
                </a:lnTo>
                <a:lnTo>
                  <a:pt x="218" y="2514"/>
                </a:lnTo>
                <a:lnTo>
                  <a:pt x="185" y="2459"/>
                </a:lnTo>
                <a:lnTo>
                  <a:pt x="142" y="2405"/>
                </a:lnTo>
                <a:lnTo>
                  <a:pt x="98" y="2361"/>
                </a:lnTo>
                <a:lnTo>
                  <a:pt x="76" y="2340"/>
                </a:lnTo>
                <a:lnTo>
                  <a:pt x="55" y="2318"/>
                </a:lnTo>
                <a:lnTo>
                  <a:pt x="44" y="2296"/>
                </a:lnTo>
                <a:lnTo>
                  <a:pt x="22" y="2274"/>
                </a:lnTo>
                <a:lnTo>
                  <a:pt x="11" y="2263"/>
                </a:lnTo>
                <a:lnTo>
                  <a:pt x="11" y="2242"/>
                </a:lnTo>
                <a:lnTo>
                  <a:pt x="0" y="2231"/>
                </a:lnTo>
                <a:lnTo>
                  <a:pt x="0" y="2220"/>
                </a:lnTo>
                <a:lnTo>
                  <a:pt x="11" y="2220"/>
                </a:lnTo>
                <a:lnTo>
                  <a:pt x="22" y="2220"/>
                </a:lnTo>
                <a:lnTo>
                  <a:pt x="44" y="2220"/>
                </a:lnTo>
                <a:lnTo>
                  <a:pt x="66" y="2220"/>
                </a:lnTo>
                <a:lnTo>
                  <a:pt x="87" y="2231"/>
                </a:lnTo>
                <a:lnTo>
                  <a:pt x="109" y="2242"/>
                </a:lnTo>
                <a:lnTo>
                  <a:pt x="153" y="2253"/>
                </a:lnTo>
                <a:lnTo>
                  <a:pt x="196" y="2263"/>
                </a:lnTo>
                <a:lnTo>
                  <a:pt x="229" y="2263"/>
                </a:lnTo>
                <a:lnTo>
                  <a:pt x="261" y="2263"/>
                </a:lnTo>
                <a:lnTo>
                  <a:pt x="272" y="2253"/>
                </a:lnTo>
                <a:lnTo>
                  <a:pt x="283" y="2242"/>
                </a:lnTo>
                <a:lnTo>
                  <a:pt x="283" y="2220"/>
                </a:lnTo>
                <a:lnTo>
                  <a:pt x="294" y="2209"/>
                </a:lnTo>
                <a:lnTo>
                  <a:pt x="305" y="2176"/>
                </a:lnTo>
                <a:lnTo>
                  <a:pt x="305" y="2144"/>
                </a:lnTo>
                <a:lnTo>
                  <a:pt x="316" y="2111"/>
                </a:lnTo>
                <a:lnTo>
                  <a:pt x="316" y="2100"/>
                </a:lnTo>
                <a:lnTo>
                  <a:pt x="316" y="2068"/>
                </a:lnTo>
                <a:lnTo>
                  <a:pt x="316" y="2046"/>
                </a:lnTo>
                <a:lnTo>
                  <a:pt x="316" y="2013"/>
                </a:lnTo>
                <a:lnTo>
                  <a:pt x="316" y="1970"/>
                </a:lnTo>
                <a:lnTo>
                  <a:pt x="316" y="1937"/>
                </a:lnTo>
                <a:lnTo>
                  <a:pt x="316" y="1883"/>
                </a:lnTo>
                <a:lnTo>
                  <a:pt x="326" y="1828"/>
                </a:lnTo>
                <a:lnTo>
                  <a:pt x="326" y="1774"/>
                </a:lnTo>
                <a:lnTo>
                  <a:pt x="326" y="1719"/>
                </a:lnTo>
                <a:lnTo>
                  <a:pt x="326" y="1654"/>
                </a:lnTo>
                <a:lnTo>
                  <a:pt x="326" y="1578"/>
                </a:lnTo>
                <a:lnTo>
                  <a:pt x="326" y="1502"/>
                </a:lnTo>
                <a:lnTo>
                  <a:pt x="326" y="1426"/>
                </a:lnTo>
                <a:lnTo>
                  <a:pt x="326" y="1338"/>
                </a:lnTo>
                <a:lnTo>
                  <a:pt x="326" y="1251"/>
                </a:lnTo>
                <a:lnTo>
                  <a:pt x="326" y="1164"/>
                </a:lnTo>
                <a:lnTo>
                  <a:pt x="316" y="1077"/>
                </a:lnTo>
                <a:lnTo>
                  <a:pt x="316" y="990"/>
                </a:lnTo>
                <a:lnTo>
                  <a:pt x="316" y="914"/>
                </a:lnTo>
                <a:lnTo>
                  <a:pt x="316" y="849"/>
                </a:lnTo>
                <a:lnTo>
                  <a:pt x="316" y="773"/>
                </a:lnTo>
                <a:lnTo>
                  <a:pt x="316" y="718"/>
                </a:lnTo>
                <a:lnTo>
                  <a:pt x="316" y="653"/>
                </a:lnTo>
                <a:lnTo>
                  <a:pt x="316" y="598"/>
                </a:lnTo>
                <a:lnTo>
                  <a:pt x="305" y="544"/>
                </a:lnTo>
                <a:lnTo>
                  <a:pt x="305" y="501"/>
                </a:lnTo>
                <a:lnTo>
                  <a:pt x="305" y="457"/>
                </a:lnTo>
                <a:lnTo>
                  <a:pt x="305" y="413"/>
                </a:lnTo>
                <a:lnTo>
                  <a:pt x="305" y="381"/>
                </a:lnTo>
                <a:lnTo>
                  <a:pt x="305" y="348"/>
                </a:lnTo>
                <a:lnTo>
                  <a:pt x="305" y="326"/>
                </a:lnTo>
                <a:lnTo>
                  <a:pt x="294" y="283"/>
                </a:lnTo>
                <a:lnTo>
                  <a:pt x="294" y="239"/>
                </a:lnTo>
                <a:lnTo>
                  <a:pt x="283" y="207"/>
                </a:lnTo>
                <a:lnTo>
                  <a:pt x="272" y="174"/>
                </a:lnTo>
                <a:lnTo>
                  <a:pt x="272" y="152"/>
                </a:lnTo>
                <a:lnTo>
                  <a:pt x="261" y="131"/>
                </a:lnTo>
                <a:lnTo>
                  <a:pt x="250" y="120"/>
                </a:lnTo>
                <a:lnTo>
                  <a:pt x="250" y="109"/>
                </a:lnTo>
                <a:lnTo>
                  <a:pt x="229" y="87"/>
                </a:lnTo>
                <a:lnTo>
                  <a:pt x="207" y="65"/>
                </a:lnTo>
                <a:lnTo>
                  <a:pt x="207" y="54"/>
                </a:lnTo>
                <a:lnTo>
                  <a:pt x="207" y="33"/>
                </a:lnTo>
                <a:lnTo>
                  <a:pt x="218" y="11"/>
                </a:lnTo>
                <a:lnTo>
                  <a:pt x="229" y="11"/>
                </a:lnTo>
                <a:lnTo>
                  <a:pt x="250" y="0"/>
                </a:lnTo>
                <a:lnTo>
                  <a:pt x="261" y="0"/>
                </a:lnTo>
                <a:lnTo>
                  <a:pt x="283" y="11"/>
                </a:lnTo>
                <a:lnTo>
                  <a:pt x="316" y="22"/>
                </a:lnTo>
                <a:lnTo>
                  <a:pt x="348" y="33"/>
                </a:lnTo>
                <a:lnTo>
                  <a:pt x="381" y="54"/>
                </a:lnTo>
                <a:lnTo>
                  <a:pt x="424" y="65"/>
                </a:lnTo>
                <a:lnTo>
                  <a:pt x="446" y="76"/>
                </a:lnTo>
                <a:lnTo>
                  <a:pt x="457" y="98"/>
                </a:lnTo>
                <a:lnTo>
                  <a:pt x="468" y="109"/>
                </a:lnTo>
                <a:lnTo>
                  <a:pt x="479" y="120"/>
                </a:lnTo>
                <a:lnTo>
                  <a:pt x="490" y="131"/>
                </a:lnTo>
                <a:lnTo>
                  <a:pt x="500" y="141"/>
                </a:lnTo>
                <a:lnTo>
                  <a:pt x="500" y="152"/>
                </a:lnTo>
                <a:lnTo>
                  <a:pt x="500" y="16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172" name="Freeform 36"/>
          <p:cNvSpPr>
            <a:spLocks/>
          </p:cNvSpPr>
          <p:nvPr/>
        </p:nvSpPr>
        <p:spPr bwMode="auto">
          <a:xfrm>
            <a:off x="6243639" y="2366434"/>
            <a:ext cx="566737" cy="220133"/>
          </a:xfrm>
          <a:custGeom>
            <a:avLst/>
            <a:gdLst>
              <a:gd name="T0" fmla="*/ 0 w 891"/>
              <a:gd name="T1" fmla="*/ 2147483647 h 261"/>
              <a:gd name="T2" fmla="*/ 2147483647 w 891"/>
              <a:gd name="T3" fmla="*/ 2147483647 h 261"/>
              <a:gd name="T4" fmla="*/ 2147483647 w 891"/>
              <a:gd name="T5" fmla="*/ 2147483647 h 261"/>
              <a:gd name="T6" fmla="*/ 2147483647 w 891"/>
              <a:gd name="T7" fmla="*/ 2147483647 h 261"/>
              <a:gd name="T8" fmla="*/ 2147483647 w 891"/>
              <a:gd name="T9" fmla="*/ 2147483647 h 261"/>
              <a:gd name="T10" fmla="*/ 2147483647 w 891"/>
              <a:gd name="T11" fmla="*/ 2147483647 h 261"/>
              <a:gd name="T12" fmla="*/ 2147483647 w 891"/>
              <a:gd name="T13" fmla="*/ 2147483647 h 261"/>
              <a:gd name="T14" fmla="*/ 2147483647 w 891"/>
              <a:gd name="T15" fmla="*/ 2147483647 h 261"/>
              <a:gd name="T16" fmla="*/ 2147483647 w 891"/>
              <a:gd name="T17" fmla="*/ 2147483647 h 261"/>
              <a:gd name="T18" fmla="*/ 2147483647 w 891"/>
              <a:gd name="T19" fmla="*/ 2147483647 h 261"/>
              <a:gd name="T20" fmla="*/ 2147483647 w 891"/>
              <a:gd name="T21" fmla="*/ 2147483647 h 261"/>
              <a:gd name="T22" fmla="*/ 2147483647 w 891"/>
              <a:gd name="T23" fmla="*/ 2147483647 h 261"/>
              <a:gd name="T24" fmla="*/ 2147483647 w 891"/>
              <a:gd name="T25" fmla="*/ 2147483647 h 261"/>
              <a:gd name="T26" fmla="*/ 2147483647 w 891"/>
              <a:gd name="T27" fmla="*/ 2147483647 h 261"/>
              <a:gd name="T28" fmla="*/ 2147483647 w 891"/>
              <a:gd name="T29" fmla="*/ 2147483647 h 261"/>
              <a:gd name="T30" fmla="*/ 2147483647 w 891"/>
              <a:gd name="T31" fmla="*/ 2147483647 h 261"/>
              <a:gd name="T32" fmla="*/ 2147483647 w 891"/>
              <a:gd name="T33" fmla="*/ 2147483647 h 261"/>
              <a:gd name="T34" fmla="*/ 2147483647 w 891"/>
              <a:gd name="T35" fmla="*/ 2147483647 h 261"/>
              <a:gd name="T36" fmla="*/ 2147483647 w 891"/>
              <a:gd name="T37" fmla="*/ 2147483647 h 261"/>
              <a:gd name="T38" fmla="*/ 2147483647 w 891"/>
              <a:gd name="T39" fmla="*/ 0 h 261"/>
              <a:gd name="T40" fmla="*/ 2147483647 w 891"/>
              <a:gd name="T41" fmla="*/ 0 h 261"/>
              <a:gd name="T42" fmla="*/ 2147483647 w 891"/>
              <a:gd name="T43" fmla="*/ 0 h 261"/>
              <a:gd name="T44" fmla="*/ 2147483647 w 891"/>
              <a:gd name="T45" fmla="*/ 2147483647 h 261"/>
              <a:gd name="T46" fmla="*/ 2147483647 w 891"/>
              <a:gd name="T47" fmla="*/ 2147483647 h 261"/>
              <a:gd name="T48" fmla="*/ 2147483647 w 891"/>
              <a:gd name="T49" fmla="*/ 2147483647 h 261"/>
              <a:gd name="T50" fmla="*/ 2147483647 w 891"/>
              <a:gd name="T51" fmla="*/ 2147483647 h 261"/>
              <a:gd name="T52" fmla="*/ 2147483647 w 891"/>
              <a:gd name="T53" fmla="*/ 2147483647 h 261"/>
              <a:gd name="T54" fmla="*/ 2147483647 w 891"/>
              <a:gd name="T55" fmla="*/ 2147483647 h 261"/>
              <a:gd name="T56" fmla="*/ 2147483647 w 891"/>
              <a:gd name="T57" fmla="*/ 2147483647 h 261"/>
              <a:gd name="T58" fmla="*/ 2147483647 w 891"/>
              <a:gd name="T59" fmla="*/ 2147483647 h 261"/>
              <a:gd name="T60" fmla="*/ 2147483647 w 891"/>
              <a:gd name="T61" fmla="*/ 2147483647 h 261"/>
              <a:gd name="T62" fmla="*/ 2147483647 w 891"/>
              <a:gd name="T63" fmla="*/ 2147483647 h 261"/>
              <a:gd name="T64" fmla="*/ 2147483647 w 891"/>
              <a:gd name="T65" fmla="*/ 2147483647 h 261"/>
              <a:gd name="T66" fmla="*/ 2147483647 w 891"/>
              <a:gd name="T67" fmla="*/ 2147483647 h 261"/>
              <a:gd name="T68" fmla="*/ 2147483647 w 891"/>
              <a:gd name="T69" fmla="*/ 2147483647 h 261"/>
              <a:gd name="T70" fmla="*/ 2147483647 w 891"/>
              <a:gd name="T71" fmla="*/ 2147483647 h 261"/>
              <a:gd name="T72" fmla="*/ 2147483647 w 891"/>
              <a:gd name="T73" fmla="*/ 2147483647 h 261"/>
              <a:gd name="T74" fmla="*/ 2147483647 w 891"/>
              <a:gd name="T75" fmla="*/ 2147483647 h 261"/>
              <a:gd name="T76" fmla="*/ 2147483647 w 891"/>
              <a:gd name="T77" fmla="*/ 2147483647 h 261"/>
              <a:gd name="T78" fmla="*/ 2147483647 w 891"/>
              <a:gd name="T79" fmla="*/ 2147483647 h 261"/>
              <a:gd name="T80" fmla="*/ 2147483647 w 891"/>
              <a:gd name="T81" fmla="*/ 2147483647 h 261"/>
              <a:gd name="T82" fmla="*/ 2147483647 w 891"/>
              <a:gd name="T83" fmla="*/ 2147483647 h 261"/>
              <a:gd name="T84" fmla="*/ 2147483647 w 891"/>
              <a:gd name="T85" fmla="*/ 2147483647 h 261"/>
              <a:gd name="T86" fmla="*/ 2147483647 w 891"/>
              <a:gd name="T87" fmla="*/ 2147483647 h 261"/>
              <a:gd name="T88" fmla="*/ 2147483647 w 891"/>
              <a:gd name="T89" fmla="*/ 2147483647 h 261"/>
              <a:gd name="T90" fmla="*/ 2147483647 w 891"/>
              <a:gd name="T91" fmla="*/ 2147483647 h 261"/>
              <a:gd name="T92" fmla="*/ 2147483647 w 891"/>
              <a:gd name="T93" fmla="*/ 2147483647 h 261"/>
              <a:gd name="T94" fmla="*/ 2147483647 w 891"/>
              <a:gd name="T95" fmla="*/ 2147483647 h 261"/>
              <a:gd name="T96" fmla="*/ 2147483647 w 891"/>
              <a:gd name="T97" fmla="*/ 2147483647 h 261"/>
              <a:gd name="T98" fmla="*/ 2147483647 w 891"/>
              <a:gd name="T99" fmla="*/ 2147483647 h 261"/>
              <a:gd name="T100" fmla="*/ 2147483647 w 891"/>
              <a:gd name="T101" fmla="*/ 2147483647 h 261"/>
              <a:gd name="T102" fmla="*/ 2147483647 w 891"/>
              <a:gd name="T103" fmla="*/ 2147483647 h 261"/>
              <a:gd name="T104" fmla="*/ 2147483647 w 891"/>
              <a:gd name="T105" fmla="*/ 2147483647 h 261"/>
              <a:gd name="T106" fmla="*/ 2147483647 w 891"/>
              <a:gd name="T107" fmla="*/ 2147483647 h 261"/>
              <a:gd name="T108" fmla="*/ 2147483647 w 891"/>
              <a:gd name="T109" fmla="*/ 2147483647 h 261"/>
              <a:gd name="T110" fmla="*/ 2147483647 w 891"/>
              <a:gd name="T111" fmla="*/ 2147483647 h 261"/>
              <a:gd name="T112" fmla="*/ 2147483647 w 891"/>
              <a:gd name="T113" fmla="*/ 2147483647 h 261"/>
              <a:gd name="T114" fmla="*/ 2147483647 w 891"/>
              <a:gd name="T115" fmla="*/ 2147483647 h 261"/>
              <a:gd name="T116" fmla="*/ 2147483647 w 891"/>
              <a:gd name="T117" fmla="*/ 2147483647 h 261"/>
              <a:gd name="T118" fmla="*/ 2147483647 w 891"/>
              <a:gd name="T119" fmla="*/ 2147483647 h 261"/>
              <a:gd name="T120" fmla="*/ 0 w 891"/>
              <a:gd name="T121" fmla="*/ 2147483647 h 261"/>
              <a:gd name="T122" fmla="*/ 0 w 891"/>
              <a:gd name="T123" fmla="*/ 2147483647 h 26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91"/>
              <a:gd name="T187" fmla="*/ 0 h 261"/>
              <a:gd name="T188" fmla="*/ 891 w 891"/>
              <a:gd name="T189" fmla="*/ 261 h 26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91" h="261">
                <a:moveTo>
                  <a:pt x="0" y="207"/>
                </a:moveTo>
                <a:lnTo>
                  <a:pt x="11" y="196"/>
                </a:lnTo>
                <a:lnTo>
                  <a:pt x="22" y="185"/>
                </a:lnTo>
                <a:lnTo>
                  <a:pt x="43" y="185"/>
                </a:lnTo>
                <a:lnTo>
                  <a:pt x="65" y="174"/>
                </a:lnTo>
                <a:lnTo>
                  <a:pt x="87" y="164"/>
                </a:lnTo>
                <a:lnTo>
                  <a:pt x="109" y="164"/>
                </a:lnTo>
                <a:lnTo>
                  <a:pt x="141" y="153"/>
                </a:lnTo>
                <a:lnTo>
                  <a:pt x="174" y="142"/>
                </a:lnTo>
                <a:lnTo>
                  <a:pt x="217" y="131"/>
                </a:lnTo>
                <a:lnTo>
                  <a:pt x="272" y="109"/>
                </a:lnTo>
                <a:lnTo>
                  <a:pt x="326" y="98"/>
                </a:lnTo>
                <a:lnTo>
                  <a:pt x="391" y="76"/>
                </a:lnTo>
                <a:lnTo>
                  <a:pt x="456" y="55"/>
                </a:lnTo>
                <a:lnTo>
                  <a:pt x="511" y="44"/>
                </a:lnTo>
                <a:lnTo>
                  <a:pt x="565" y="33"/>
                </a:lnTo>
                <a:lnTo>
                  <a:pt x="609" y="22"/>
                </a:lnTo>
                <a:lnTo>
                  <a:pt x="652" y="11"/>
                </a:lnTo>
                <a:lnTo>
                  <a:pt x="685" y="11"/>
                </a:lnTo>
                <a:lnTo>
                  <a:pt x="706" y="0"/>
                </a:lnTo>
                <a:lnTo>
                  <a:pt x="739" y="0"/>
                </a:lnTo>
                <a:lnTo>
                  <a:pt x="772" y="0"/>
                </a:lnTo>
                <a:lnTo>
                  <a:pt x="793" y="11"/>
                </a:lnTo>
                <a:lnTo>
                  <a:pt x="826" y="11"/>
                </a:lnTo>
                <a:lnTo>
                  <a:pt x="848" y="22"/>
                </a:lnTo>
                <a:lnTo>
                  <a:pt x="870" y="33"/>
                </a:lnTo>
                <a:lnTo>
                  <a:pt x="880" y="55"/>
                </a:lnTo>
                <a:lnTo>
                  <a:pt x="891" y="66"/>
                </a:lnTo>
                <a:lnTo>
                  <a:pt x="891" y="76"/>
                </a:lnTo>
                <a:lnTo>
                  <a:pt x="891" y="87"/>
                </a:lnTo>
                <a:lnTo>
                  <a:pt x="880" y="87"/>
                </a:lnTo>
                <a:lnTo>
                  <a:pt x="870" y="98"/>
                </a:lnTo>
                <a:lnTo>
                  <a:pt x="859" y="98"/>
                </a:lnTo>
                <a:lnTo>
                  <a:pt x="848" y="109"/>
                </a:lnTo>
                <a:lnTo>
                  <a:pt x="837" y="109"/>
                </a:lnTo>
                <a:lnTo>
                  <a:pt x="815" y="120"/>
                </a:lnTo>
                <a:lnTo>
                  <a:pt x="793" y="131"/>
                </a:lnTo>
                <a:lnTo>
                  <a:pt x="772" y="131"/>
                </a:lnTo>
                <a:lnTo>
                  <a:pt x="750" y="142"/>
                </a:lnTo>
                <a:lnTo>
                  <a:pt x="717" y="153"/>
                </a:lnTo>
                <a:lnTo>
                  <a:pt x="685" y="153"/>
                </a:lnTo>
                <a:lnTo>
                  <a:pt x="652" y="164"/>
                </a:lnTo>
                <a:lnTo>
                  <a:pt x="619" y="174"/>
                </a:lnTo>
                <a:lnTo>
                  <a:pt x="576" y="185"/>
                </a:lnTo>
                <a:lnTo>
                  <a:pt x="500" y="196"/>
                </a:lnTo>
                <a:lnTo>
                  <a:pt x="435" y="218"/>
                </a:lnTo>
                <a:lnTo>
                  <a:pt x="380" y="229"/>
                </a:lnTo>
                <a:lnTo>
                  <a:pt x="326" y="240"/>
                </a:lnTo>
                <a:lnTo>
                  <a:pt x="282" y="251"/>
                </a:lnTo>
                <a:lnTo>
                  <a:pt x="250" y="251"/>
                </a:lnTo>
                <a:lnTo>
                  <a:pt x="217" y="251"/>
                </a:lnTo>
                <a:lnTo>
                  <a:pt x="206" y="261"/>
                </a:lnTo>
                <a:lnTo>
                  <a:pt x="163" y="261"/>
                </a:lnTo>
                <a:lnTo>
                  <a:pt x="130" y="261"/>
                </a:lnTo>
                <a:lnTo>
                  <a:pt x="98" y="251"/>
                </a:lnTo>
                <a:lnTo>
                  <a:pt x="65" y="240"/>
                </a:lnTo>
                <a:lnTo>
                  <a:pt x="43" y="240"/>
                </a:lnTo>
                <a:lnTo>
                  <a:pt x="22" y="229"/>
                </a:lnTo>
                <a:lnTo>
                  <a:pt x="11" y="218"/>
                </a:lnTo>
                <a:lnTo>
                  <a:pt x="0" y="20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173" name="Freeform 37"/>
          <p:cNvSpPr>
            <a:spLocks/>
          </p:cNvSpPr>
          <p:nvPr/>
        </p:nvSpPr>
        <p:spPr bwMode="auto">
          <a:xfrm>
            <a:off x="6429376" y="3445934"/>
            <a:ext cx="98425" cy="607484"/>
          </a:xfrm>
          <a:custGeom>
            <a:avLst/>
            <a:gdLst>
              <a:gd name="T0" fmla="*/ 2147483647 w 153"/>
              <a:gd name="T1" fmla="*/ 0 h 718"/>
              <a:gd name="T2" fmla="*/ 2147483647 w 153"/>
              <a:gd name="T3" fmla="*/ 2147483647 h 718"/>
              <a:gd name="T4" fmla="*/ 2147483647 w 153"/>
              <a:gd name="T5" fmla="*/ 2147483647 h 718"/>
              <a:gd name="T6" fmla="*/ 2147483647 w 153"/>
              <a:gd name="T7" fmla="*/ 2147483647 h 718"/>
              <a:gd name="T8" fmla="*/ 2147483647 w 153"/>
              <a:gd name="T9" fmla="*/ 2147483647 h 718"/>
              <a:gd name="T10" fmla="*/ 2147483647 w 153"/>
              <a:gd name="T11" fmla="*/ 2147483647 h 718"/>
              <a:gd name="T12" fmla="*/ 2147483647 w 153"/>
              <a:gd name="T13" fmla="*/ 2147483647 h 718"/>
              <a:gd name="T14" fmla="*/ 2147483647 w 153"/>
              <a:gd name="T15" fmla="*/ 2147483647 h 718"/>
              <a:gd name="T16" fmla="*/ 2147483647 w 153"/>
              <a:gd name="T17" fmla="*/ 2147483647 h 718"/>
              <a:gd name="T18" fmla="*/ 2147483647 w 153"/>
              <a:gd name="T19" fmla="*/ 2147483647 h 718"/>
              <a:gd name="T20" fmla="*/ 2147483647 w 153"/>
              <a:gd name="T21" fmla="*/ 2147483647 h 718"/>
              <a:gd name="T22" fmla="*/ 2147483647 w 153"/>
              <a:gd name="T23" fmla="*/ 2147483647 h 718"/>
              <a:gd name="T24" fmla="*/ 2147483647 w 153"/>
              <a:gd name="T25" fmla="*/ 2147483647 h 718"/>
              <a:gd name="T26" fmla="*/ 2147483647 w 153"/>
              <a:gd name="T27" fmla="*/ 2147483647 h 718"/>
              <a:gd name="T28" fmla="*/ 2147483647 w 153"/>
              <a:gd name="T29" fmla="*/ 2147483647 h 718"/>
              <a:gd name="T30" fmla="*/ 2147483647 w 153"/>
              <a:gd name="T31" fmla="*/ 2147483647 h 718"/>
              <a:gd name="T32" fmla="*/ 0 w 153"/>
              <a:gd name="T33" fmla="*/ 2147483647 h 718"/>
              <a:gd name="T34" fmla="*/ 0 w 153"/>
              <a:gd name="T35" fmla="*/ 2147483647 h 718"/>
              <a:gd name="T36" fmla="*/ 2147483647 w 153"/>
              <a:gd name="T37" fmla="*/ 0 h 718"/>
              <a:gd name="T38" fmla="*/ 2147483647 w 153"/>
              <a:gd name="T39" fmla="*/ 0 h 7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53"/>
              <a:gd name="T61" fmla="*/ 0 h 718"/>
              <a:gd name="T62" fmla="*/ 153 w 153"/>
              <a:gd name="T63" fmla="*/ 718 h 71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53" h="718">
                <a:moveTo>
                  <a:pt x="153" y="0"/>
                </a:moveTo>
                <a:lnTo>
                  <a:pt x="153" y="65"/>
                </a:lnTo>
                <a:lnTo>
                  <a:pt x="142" y="141"/>
                </a:lnTo>
                <a:lnTo>
                  <a:pt x="142" y="217"/>
                </a:lnTo>
                <a:lnTo>
                  <a:pt x="142" y="304"/>
                </a:lnTo>
                <a:lnTo>
                  <a:pt x="131" y="391"/>
                </a:lnTo>
                <a:lnTo>
                  <a:pt x="131" y="500"/>
                </a:lnTo>
                <a:lnTo>
                  <a:pt x="131" y="598"/>
                </a:lnTo>
                <a:lnTo>
                  <a:pt x="131" y="718"/>
                </a:lnTo>
                <a:lnTo>
                  <a:pt x="22" y="718"/>
                </a:lnTo>
                <a:lnTo>
                  <a:pt x="22" y="598"/>
                </a:lnTo>
                <a:lnTo>
                  <a:pt x="22" y="500"/>
                </a:lnTo>
                <a:lnTo>
                  <a:pt x="22" y="402"/>
                </a:lnTo>
                <a:lnTo>
                  <a:pt x="22" y="315"/>
                </a:lnTo>
                <a:lnTo>
                  <a:pt x="22" y="228"/>
                </a:lnTo>
                <a:lnTo>
                  <a:pt x="11" y="152"/>
                </a:lnTo>
                <a:lnTo>
                  <a:pt x="0" y="87"/>
                </a:lnTo>
                <a:lnTo>
                  <a:pt x="0" y="32"/>
                </a:lnTo>
                <a:lnTo>
                  <a:pt x="153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174" name="Freeform 38"/>
          <p:cNvSpPr>
            <a:spLocks/>
          </p:cNvSpPr>
          <p:nvPr/>
        </p:nvSpPr>
        <p:spPr bwMode="auto">
          <a:xfrm>
            <a:off x="6223001" y="3970867"/>
            <a:ext cx="455613" cy="146051"/>
          </a:xfrm>
          <a:custGeom>
            <a:avLst/>
            <a:gdLst>
              <a:gd name="T0" fmla="*/ 0 w 718"/>
              <a:gd name="T1" fmla="*/ 2147483647 h 174"/>
              <a:gd name="T2" fmla="*/ 2147483647 w 718"/>
              <a:gd name="T3" fmla="*/ 2147483647 h 174"/>
              <a:gd name="T4" fmla="*/ 2147483647 w 718"/>
              <a:gd name="T5" fmla="*/ 2147483647 h 174"/>
              <a:gd name="T6" fmla="*/ 2147483647 w 718"/>
              <a:gd name="T7" fmla="*/ 2147483647 h 174"/>
              <a:gd name="T8" fmla="*/ 2147483647 w 718"/>
              <a:gd name="T9" fmla="*/ 2147483647 h 174"/>
              <a:gd name="T10" fmla="*/ 2147483647 w 718"/>
              <a:gd name="T11" fmla="*/ 2147483647 h 174"/>
              <a:gd name="T12" fmla="*/ 2147483647 w 718"/>
              <a:gd name="T13" fmla="*/ 2147483647 h 174"/>
              <a:gd name="T14" fmla="*/ 2147483647 w 718"/>
              <a:gd name="T15" fmla="*/ 2147483647 h 174"/>
              <a:gd name="T16" fmla="*/ 2147483647 w 718"/>
              <a:gd name="T17" fmla="*/ 2147483647 h 174"/>
              <a:gd name="T18" fmla="*/ 2147483647 w 718"/>
              <a:gd name="T19" fmla="*/ 2147483647 h 174"/>
              <a:gd name="T20" fmla="*/ 2147483647 w 718"/>
              <a:gd name="T21" fmla="*/ 2147483647 h 174"/>
              <a:gd name="T22" fmla="*/ 2147483647 w 718"/>
              <a:gd name="T23" fmla="*/ 2147483647 h 174"/>
              <a:gd name="T24" fmla="*/ 2147483647 w 718"/>
              <a:gd name="T25" fmla="*/ 0 h 174"/>
              <a:gd name="T26" fmla="*/ 2147483647 w 718"/>
              <a:gd name="T27" fmla="*/ 0 h 174"/>
              <a:gd name="T28" fmla="*/ 2147483647 w 718"/>
              <a:gd name="T29" fmla="*/ 0 h 174"/>
              <a:gd name="T30" fmla="*/ 2147483647 w 718"/>
              <a:gd name="T31" fmla="*/ 0 h 174"/>
              <a:gd name="T32" fmla="*/ 2147483647 w 718"/>
              <a:gd name="T33" fmla="*/ 0 h 174"/>
              <a:gd name="T34" fmla="*/ 2147483647 w 718"/>
              <a:gd name="T35" fmla="*/ 0 h 174"/>
              <a:gd name="T36" fmla="*/ 2147483647 w 718"/>
              <a:gd name="T37" fmla="*/ 0 h 174"/>
              <a:gd name="T38" fmla="*/ 2147483647 w 718"/>
              <a:gd name="T39" fmla="*/ 2147483647 h 174"/>
              <a:gd name="T40" fmla="*/ 2147483647 w 718"/>
              <a:gd name="T41" fmla="*/ 2147483647 h 174"/>
              <a:gd name="T42" fmla="*/ 2147483647 w 718"/>
              <a:gd name="T43" fmla="*/ 2147483647 h 174"/>
              <a:gd name="T44" fmla="*/ 2147483647 w 718"/>
              <a:gd name="T45" fmla="*/ 2147483647 h 174"/>
              <a:gd name="T46" fmla="*/ 2147483647 w 718"/>
              <a:gd name="T47" fmla="*/ 2147483647 h 174"/>
              <a:gd name="T48" fmla="*/ 2147483647 w 718"/>
              <a:gd name="T49" fmla="*/ 2147483647 h 174"/>
              <a:gd name="T50" fmla="*/ 0 w 718"/>
              <a:gd name="T51" fmla="*/ 2147483647 h 174"/>
              <a:gd name="T52" fmla="*/ 0 w 718"/>
              <a:gd name="T53" fmla="*/ 2147483647 h 174"/>
              <a:gd name="T54" fmla="*/ 0 w 718"/>
              <a:gd name="T55" fmla="*/ 2147483647 h 17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18"/>
              <a:gd name="T85" fmla="*/ 0 h 174"/>
              <a:gd name="T86" fmla="*/ 718 w 718"/>
              <a:gd name="T87" fmla="*/ 174 h 17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18" h="174">
                <a:moveTo>
                  <a:pt x="0" y="65"/>
                </a:moveTo>
                <a:lnTo>
                  <a:pt x="22" y="65"/>
                </a:lnTo>
                <a:lnTo>
                  <a:pt x="44" y="65"/>
                </a:lnTo>
                <a:lnTo>
                  <a:pt x="76" y="65"/>
                </a:lnTo>
                <a:lnTo>
                  <a:pt x="120" y="65"/>
                </a:lnTo>
                <a:lnTo>
                  <a:pt x="163" y="54"/>
                </a:lnTo>
                <a:lnTo>
                  <a:pt x="218" y="43"/>
                </a:lnTo>
                <a:lnTo>
                  <a:pt x="272" y="43"/>
                </a:lnTo>
                <a:lnTo>
                  <a:pt x="337" y="32"/>
                </a:lnTo>
                <a:lnTo>
                  <a:pt x="392" y="22"/>
                </a:lnTo>
                <a:lnTo>
                  <a:pt x="446" y="11"/>
                </a:lnTo>
                <a:lnTo>
                  <a:pt x="500" y="11"/>
                </a:lnTo>
                <a:lnTo>
                  <a:pt x="544" y="0"/>
                </a:lnTo>
                <a:lnTo>
                  <a:pt x="576" y="0"/>
                </a:lnTo>
                <a:lnTo>
                  <a:pt x="609" y="0"/>
                </a:lnTo>
                <a:lnTo>
                  <a:pt x="642" y="0"/>
                </a:lnTo>
                <a:lnTo>
                  <a:pt x="652" y="0"/>
                </a:lnTo>
                <a:lnTo>
                  <a:pt x="674" y="0"/>
                </a:lnTo>
                <a:lnTo>
                  <a:pt x="685" y="0"/>
                </a:lnTo>
                <a:lnTo>
                  <a:pt x="685" y="11"/>
                </a:lnTo>
                <a:lnTo>
                  <a:pt x="696" y="22"/>
                </a:lnTo>
                <a:lnTo>
                  <a:pt x="707" y="43"/>
                </a:lnTo>
                <a:lnTo>
                  <a:pt x="707" y="65"/>
                </a:lnTo>
                <a:lnTo>
                  <a:pt x="707" y="87"/>
                </a:lnTo>
                <a:lnTo>
                  <a:pt x="718" y="120"/>
                </a:lnTo>
                <a:lnTo>
                  <a:pt x="0" y="174"/>
                </a:lnTo>
                <a:lnTo>
                  <a:pt x="0" y="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20"/>
          <p:cNvGrpSpPr/>
          <p:nvPr/>
        </p:nvGrpSpPr>
        <p:grpSpPr>
          <a:xfrm>
            <a:off x="70380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5" name="圆角矩形 24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我会写</a:t>
              </a:r>
            </a:p>
          </p:txBody>
        </p:sp>
        <p:sp>
          <p:nvSpPr>
            <p:cNvPr id="26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4609" name="TextBox 2"/>
          <p:cNvSpPr txBox="1">
            <a:spLocks noChangeArrowheads="1"/>
          </p:cNvSpPr>
          <p:nvPr/>
        </p:nvSpPr>
        <p:spPr bwMode="auto">
          <a:xfrm>
            <a:off x="604838" y="2336801"/>
            <a:ext cx="2387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54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副</a:t>
            </a:r>
            <a:r>
              <a:rPr lang="zh-CN" altLang="en-US" sz="5400">
                <a:latin typeface="楷体" pitchFamily="49" charset="-122"/>
                <a:ea typeface="楷体" pitchFamily="49" charset="-122"/>
              </a:rPr>
              <a:t>班长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9" grpId="0"/>
      <p:bldP spid="91164" grpId="0" animBg="1"/>
      <p:bldP spid="91165" grpId="0" animBg="1"/>
      <p:bldP spid="91166" grpId="0" animBg="1"/>
      <p:bldP spid="91167" grpId="0" animBg="1"/>
      <p:bldP spid="91168" grpId="0" animBg="1"/>
      <p:bldP spid="91169" grpId="0" animBg="1"/>
      <p:bldP spid="91170" grpId="0" animBg="1"/>
      <p:bldP spid="91171" grpId="0" animBg="1"/>
      <p:bldP spid="91172" grpId="0" animBg="1"/>
      <p:bldP spid="91173" grpId="0" animBg="1"/>
      <p:bldP spid="911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30789" y="4853517"/>
            <a:ext cx="3648075" cy="104644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书写指导</a:t>
            </a:r>
            <a:r>
              <a:rPr lang="zh-CN" altLang="en-US" sz="2200" b="1" dirty="0">
                <a:solidFill>
                  <a:srgbClr val="0000FF"/>
                </a:solidFill>
                <a:latin typeface="+mj-ea"/>
                <a:ea typeface="+mj-ea"/>
              </a:rPr>
              <a:t>：</a:t>
            </a:r>
            <a:r>
              <a:rPr lang="zh-CN" altLang="en-US" sz="2000" b="1" dirty="0">
                <a:latin typeface="+mj-ea"/>
                <a:ea typeface="+mj-ea"/>
              </a:rPr>
              <a:t>左窄右宽，留字左上边是三笔：撇、竖提和点，右边是刀字，左右要写紧凑。</a:t>
            </a:r>
            <a:endParaRPr lang="zh-CN" altLang="en-US" sz="2000" b="1" dirty="0" smtClean="0">
              <a:latin typeface="+mj-ea"/>
              <a:ea typeface="+mj-ea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96925" y="3888318"/>
            <a:ext cx="22860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左右</a:t>
            </a:r>
            <a:endParaRPr lang="zh-CN" altLang="en-US" sz="22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96925" y="4940301"/>
            <a:ext cx="3030538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latin typeface="+mj-ea"/>
                <a:ea typeface="+mj-ea"/>
              </a:rPr>
              <a:t>石榴  榴莲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6925" y="5465233"/>
            <a:ext cx="3638550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>
                <a:latin typeface="+mj-ea"/>
                <a:ea typeface="+mj-ea"/>
              </a:rPr>
              <a:t>小战士把手榴弹狠狠地投向了敌人。 </a:t>
            </a:r>
            <a:r>
              <a:rPr lang="en-US" altLang="zh-CN" sz="2200" b="1" dirty="0" smtClean="0">
                <a:latin typeface="+mj-ea"/>
                <a:ea typeface="+mj-ea"/>
              </a:rPr>
              <a:t> 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96925" y="4415368"/>
            <a:ext cx="3030538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L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木</a:t>
            </a:r>
          </a:p>
        </p:txBody>
      </p:sp>
      <p:sp>
        <p:nvSpPr>
          <p:cNvPr id="25607" name="矩形 4"/>
          <p:cNvSpPr>
            <a:spLocks noChangeArrowheads="1"/>
          </p:cNvSpPr>
          <p:nvPr/>
        </p:nvSpPr>
        <p:spPr bwMode="auto">
          <a:xfrm>
            <a:off x="3279776" y="2345267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榴</a:t>
            </a:r>
          </a:p>
        </p:txBody>
      </p: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473450" y="1528234"/>
            <a:ext cx="82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liú</a:t>
            </a:r>
          </a:p>
        </p:txBody>
      </p:sp>
      <p:sp>
        <p:nvSpPr>
          <p:cNvPr id="93224" name="Freeform 40"/>
          <p:cNvSpPr>
            <a:spLocks/>
          </p:cNvSpPr>
          <p:nvPr/>
        </p:nvSpPr>
        <p:spPr bwMode="auto">
          <a:xfrm>
            <a:off x="5972176" y="2851151"/>
            <a:ext cx="608013" cy="249767"/>
          </a:xfrm>
          <a:custGeom>
            <a:avLst/>
            <a:gdLst>
              <a:gd name="T0" fmla="*/ 2147483647 w 957"/>
              <a:gd name="T1" fmla="*/ 2147483647 h 294"/>
              <a:gd name="T2" fmla="*/ 0 w 957"/>
              <a:gd name="T3" fmla="*/ 2147483647 h 294"/>
              <a:gd name="T4" fmla="*/ 2147483647 w 957"/>
              <a:gd name="T5" fmla="*/ 2147483647 h 294"/>
              <a:gd name="T6" fmla="*/ 2147483647 w 957"/>
              <a:gd name="T7" fmla="*/ 2147483647 h 294"/>
              <a:gd name="T8" fmla="*/ 2147483647 w 957"/>
              <a:gd name="T9" fmla="*/ 2147483647 h 294"/>
              <a:gd name="T10" fmla="*/ 2147483647 w 957"/>
              <a:gd name="T11" fmla="*/ 2147483647 h 294"/>
              <a:gd name="T12" fmla="*/ 2147483647 w 957"/>
              <a:gd name="T13" fmla="*/ 2147483647 h 294"/>
              <a:gd name="T14" fmla="*/ 2147483647 w 957"/>
              <a:gd name="T15" fmla="*/ 2147483647 h 294"/>
              <a:gd name="T16" fmla="*/ 2147483647 w 957"/>
              <a:gd name="T17" fmla="*/ 2147483647 h 294"/>
              <a:gd name="T18" fmla="*/ 2147483647 w 957"/>
              <a:gd name="T19" fmla="*/ 2147483647 h 294"/>
              <a:gd name="T20" fmla="*/ 2147483647 w 957"/>
              <a:gd name="T21" fmla="*/ 2147483647 h 294"/>
              <a:gd name="T22" fmla="*/ 2147483647 w 957"/>
              <a:gd name="T23" fmla="*/ 2147483647 h 294"/>
              <a:gd name="T24" fmla="*/ 2147483647 w 957"/>
              <a:gd name="T25" fmla="*/ 2147483647 h 294"/>
              <a:gd name="T26" fmla="*/ 2147483647 w 957"/>
              <a:gd name="T27" fmla="*/ 2147483647 h 294"/>
              <a:gd name="T28" fmla="*/ 2147483647 w 957"/>
              <a:gd name="T29" fmla="*/ 0 h 294"/>
              <a:gd name="T30" fmla="*/ 2147483647 w 957"/>
              <a:gd name="T31" fmla="*/ 0 h 294"/>
              <a:gd name="T32" fmla="*/ 2147483647 w 957"/>
              <a:gd name="T33" fmla="*/ 2147483647 h 294"/>
              <a:gd name="T34" fmla="*/ 2147483647 w 957"/>
              <a:gd name="T35" fmla="*/ 2147483647 h 294"/>
              <a:gd name="T36" fmla="*/ 2147483647 w 957"/>
              <a:gd name="T37" fmla="*/ 2147483647 h 294"/>
              <a:gd name="T38" fmla="*/ 2147483647 w 957"/>
              <a:gd name="T39" fmla="*/ 2147483647 h 294"/>
              <a:gd name="T40" fmla="*/ 2147483647 w 957"/>
              <a:gd name="T41" fmla="*/ 2147483647 h 294"/>
              <a:gd name="T42" fmla="*/ 2147483647 w 957"/>
              <a:gd name="T43" fmla="*/ 2147483647 h 294"/>
              <a:gd name="T44" fmla="*/ 2147483647 w 957"/>
              <a:gd name="T45" fmla="*/ 2147483647 h 294"/>
              <a:gd name="T46" fmla="*/ 2147483647 w 957"/>
              <a:gd name="T47" fmla="*/ 2147483647 h 294"/>
              <a:gd name="T48" fmla="*/ 2147483647 w 957"/>
              <a:gd name="T49" fmla="*/ 2147483647 h 294"/>
              <a:gd name="T50" fmla="*/ 2147483647 w 957"/>
              <a:gd name="T51" fmla="*/ 2147483647 h 294"/>
              <a:gd name="T52" fmla="*/ 2147483647 w 957"/>
              <a:gd name="T53" fmla="*/ 2147483647 h 294"/>
              <a:gd name="T54" fmla="*/ 2147483647 w 957"/>
              <a:gd name="T55" fmla="*/ 2147483647 h 294"/>
              <a:gd name="T56" fmla="*/ 2147483647 w 957"/>
              <a:gd name="T57" fmla="*/ 2147483647 h 294"/>
              <a:gd name="T58" fmla="*/ 2147483647 w 957"/>
              <a:gd name="T59" fmla="*/ 2147483647 h 294"/>
              <a:gd name="T60" fmla="*/ 2147483647 w 957"/>
              <a:gd name="T61" fmla="*/ 2147483647 h 294"/>
              <a:gd name="T62" fmla="*/ 2147483647 w 957"/>
              <a:gd name="T63" fmla="*/ 2147483647 h 294"/>
              <a:gd name="T64" fmla="*/ 2147483647 w 957"/>
              <a:gd name="T65" fmla="*/ 2147483647 h 294"/>
              <a:gd name="T66" fmla="*/ 2147483647 w 957"/>
              <a:gd name="T67" fmla="*/ 2147483647 h 294"/>
              <a:gd name="T68" fmla="*/ 2147483647 w 957"/>
              <a:gd name="T69" fmla="*/ 2147483647 h 294"/>
              <a:gd name="T70" fmla="*/ 2147483647 w 957"/>
              <a:gd name="T71" fmla="*/ 2147483647 h 294"/>
              <a:gd name="T72" fmla="*/ 2147483647 w 957"/>
              <a:gd name="T73" fmla="*/ 2147483647 h 29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957"/>
              <a:gd name="T112" fmla="*/ 0 h 294"/>
              <a:gd name="T113" fmla="*/ 957 w 957"/>
              <a:gd name="T114" fmla="*/ 294 h 29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957" h="294">
                <a:moveTo>
                  <a:pt x="33" y="261"/>
                </a:moveTo>
                <a:lnTo>
                  <a:pt x="11" y="250"/>
                </a:lnTo>
                <a:lnTo>
                  <a:pt x="0" y="239"/>
                </a:lnTo>
                <a:lnTo>
                  <a:pt x="0" y="228"/>
                </a:lnTo>
                <a:lnTo>
                  <a:pt x="0" y="218"/>
                </a:lnTo>
                <a:lnTo>
                  <a:pt x="11" y="218"/>
                </a:lnTo>
                <a:lnTo>
                  <a:pt x="11" y="207"/>
                </a:lnTo>
                <a:lnTo>
                  <a:pt x="22" y="207"/>
                </a:lnTo>
                <a:lnTo>
                  <a:pt x="33" y="207"/>
                </a:lnTo>
                <a:lnTo>
                  <a:pt x="43" y="196"/>
                </a:lnTo>
                <a:lnTo>
                  <a:pt x="65" y="185"/>
                </a:lnTo>
                <a:lnTo>
                  <a:pt x="87" y="185"/>
                </a:lnTo>
                <a:lnTo>
                  <a:pt x="109" y="174"/>
                </a:lnTo>
                <a:lnTo>
                  <a:pt x="130" y="163"/>
                </a:lnTo>
                <a:lnTo>
                  <a:pt x="163" y="163"/>
                </a:lnTo>
                <a:lnTo>
                  <a:pt x="196" y="152"/>
                </a:lnTo>
                <a:lnTo>
                  <a:pt x="228" y="141"/>
                </a:lnTo>
                <a:lnTo>
                  <a:pt x="261" y="131"/>
                </a:lnTo>
                <a:lnTo>
                  <a:pt x="304" y="120"/>
                </a:lnTo>
                <a:lnTo>
                  <a:pt x="348" y="109"/>
                </a:lnTo>
                <a:lnTo>
                  <a:pt x="391" y="98"/>
                </a:lnTo>
                <a:lnTo>
                  <a:pt x="435" y="87"/>
                </a:lnTo>
                <a:lnTo>
                  <a:pt x="478" y="76"/>
                </a:lnTo>
                <a:lnTo>
                  <a:pt x="522" y="65"/>
                </a:lnTo>
                <a:lnTo>
                  <a:pt x="554" y="54"/>
                </a:lnTo>
                <a:lnTo>
                  <a:pt x="630" y="33"/>
                </a:lnTo>
                <a:lnTo>
                  <a:pt x="685" y="22"/>
                </a:lnTo>
                <a:lnTo>
                  <a:pt x="739" y="11"/>
                </a:lnTo>
                <a:lnTo>
                  <a:pt x="783" y="0"/>
                </a:lnTo>
                <a:lnTo>
                  <a:pt x="815" y="0"/>
                </a:lnTo>
                <a:lnTo>
                  <a:pt x="837" y="0"/>
                </a:lnTo>
                <a:lnTo>
                  <a:pt x="870" y="0"/>
                </a:lnTo>
                <a:lnTo>
                  <a:pt x="891" y="11"/>
                </a:lnTo>
                <a:lnTo>
                  <a:pt x="913" y="11"/>
                </a:lnTo>
                <a:lnTo>
                  <a:pt x="935" y="22"/>
                </a:lnTo>
                <a:lnTo>
                  <a:pt x="946" y="33"/>
                </a:lnTo>
                <a:lnTo>
                  <a:pt x="946" y="43"/>
                </a:lnTo>
                <a:lnTo>
                  <a:pt x="957" y="54"/>
                </a:lnTo>
                <a:lnTo>
                  <a:pt x="946" y="65"/>
                </a:lnTo>
                <a:lnTo>
                  <a:pt x="946" y="76"/>
                </a:lnTo>
                <a:lnTo>
                  <a:pt x="935" y="87"/>
                </a:lnTo>
                <a:lnTo>
                  <a:pt x="924" y="98"/>
                </a:lnTo>
                <a:lnTo>
                  <a:pt x="913" y="109"/>
                </a:lnTo>
                <a:lnTo>
                  <a:pt x="880" y="120"/>
                </a:lnTo>
                <a:lnTo>
                  <a:pt x="848" y="131"/>
                </a:lnTo>
                <a:lnTo>
                  <a:pt x="826" y="131"/>
                </a:lnTo>
                <a:lnTo>
                  <a:pt x="804" y="141"/>
                </a:lnTo>
                <a:lnTo>
                  <a:pt x="783" y="152"/>
                </a:lnTo>
                <a:lnTo>
                  <a:pt x="750" y="152"/>
                </a:lnTo>
                <a:lnTo>
                  <a:pt x="728" y="163"/>
                </a:lnTo>
                <a:lnTo>
                  <a:pt x="696" y="174"/>
                </a:lnTo>
                <a:lnTo>
                  <a:pt x="652" y="174"/>
                </a:lnTo>
                <a:lnTo>
                  <a:pt x="620" y="185"/>
                </a:lnTo>
                <a:lnTo>
                  <a:pt x="576" y="196"/>
                </a:lnTo>
                <a:lnTo>
                  <a:pt x="533" y="207"/>
                </a:lnTo>
                <a:lnTo>
                  <a:pt x="489" y="218"/>
                </a:lnTo>
                <a:lnTo>
                  <a:pt x="456" y="228"/>
                </a:lnTo>
                <a:lnTo>
                  <a:pt x="413" y="239"/>
                </a:lnTo>
                <a:lnTo>
                  <a:pt x="380" y="239"/>
                </a:lnTo>
                <a:lnTo>
                  <a:pt x="348" y="250"/>
                </a:lnTo>
                <a:lnTo>
                  <a:pt x="315" y="261"/>
                </a:lnTo>
                <a:lnTo>
                  <a:pt x="293" y="261"/>
                </a:lnTo>
                <a:lnTo>
                  <a:pt x="272" y="272"/>
                </a:lnTo>
                <a:lnTo>
                  <a:pt x="239" y="272"/>
                </a:lnTo>
                <a:lnTo>
                  <a:pt x="228" y="283"/>
                </a:lnTo>
                <a:lnTo>
                  <a:pt x="185" y="283"/>
                </a:lnTo>
                <a:lnTo>
                  <a:pt x="163" y="294"/>
                </a:lnTo>
                <a:lnTo>
                  <a:pt x="152" y="294"/>
                </a:lnTo>
                <a:lnTo>
                  <a:pt x="119" y="294"/>
                </a:lnTo>
                <a:lnTo>
                  <a:pt x="98" y="283"/>
                </a:lnTo>
                <a:lnTo>
                  <a:pt x="65" y="272"/>
                </a:lnTo>
                <a:lnTo>
                  <a:pt x="33" y="26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227" name="Freeform 43"/>
          <p:cNvSpPr>
            <a:spLocks/>
          </p:cNvSpPr>
          <p:nvPr/>
        </p:nvSpPr>
        <p:spPr bwMode="auto">
          <a:xfrm>
            <a:off x="6648451" y="2224618"/>
            <a:ext cx="352425" cy="488949"/>
          </a:xfrm>
          <a:custGeom>
            <a:avLst/>
            <a:gdLst>
              <a:gd name="T0" fmla="*/ 0 w 555"/>
              <a:gd name="T1" fmla="*/ 2147483647 h 577"/>
              <a:gd name="T2" fmla="*/ 2147483647 w 555"/>
              <a:gd name="T3" fmla="*/ 2147483647 h 577"/>
              <a:gd name="T4" fmla="*/ 2147483647 w 555"/>
              <a:gd name="T5" fmla="*/ 2147483647 h 577"/>
              <a:gd name="T6" fmla="*/ 2147483647 w 555"/>
              <a:gd name="T7" fmla="*/ 2147483647 h 577"/>
              <a:gd name="T8" fmla="*/ 2147483647 w 555"/>
              <a:gd name="T9" fmla="*/ 2147483647 h 577"/>
              <a:gd name="T10" fmla="*/ 2147483647 w 555"/>
              <a:gd name="T11" fmla="*/ 2147483647 h 577"/>
              <a:gd name="T12" fmla="*/ 2147483647 w 555"/>
              <a:gd name="T13" fmla="*/ 2147483647 h 577"/>
              <a:gd name="T14" fmla="*/ 2147483647 w 555"/>
              <a:gd name="T15" fmla="*/ 2147483647 h 577"/>
              <a:gd name="T16" fmla="*/ 2147483647 w 555"/>
              <a:gd name="T17" fmla="*/ 2147483647 h 577"/>
              <a:gd name="T18" fmla="*/ 2147483647 w 555"/>
              <a:gd name="T19" fmla="*/ 2147483647 h 577"/>
              <a:gd name="T20" fmla="*/ 2147483647 w 555"/>
              <a:gd name="T21" fmla="*/ 2147483647 h 577"/>
              <a:gd name="T22" fmla="*/ 2147483647 w 555"/>
              <a:gd name="T23" fmla="*/ 2147483647 h 577"/>
              <a:gd name="T24" fmla="*/ 2147483647 w 555"/>
              <a:gd name="T25" fmla="*/ 2147483647 h 577"/>
              <a:gd name="T26" fmla="*/ 2147483647 w 555"/>
              <a:gd name="T27" fmla="*/ 2147483647 h 577"/>
              <a:gd name="T28" fmla="*/ 2147483647 w 555"/>
              <a:gd name="T29" fmla="*/ 2147483647 h 577"/>
              <a:gd name="T30" fmla="*/ 2147483647 w 555"/>
              <a:gd name="T31" fmla="*/ 2147483647 h 577"/>
              <a:gd name="T32" fmla="*/ 2147483647 w 555"/>
              <a:gd name="T33" fmla="*/ 2147483647 h 577"/>
              <a:gd name="T34" fmla="*/ 2147483647 w 555"/>
              <a:gd name="T35" fmla="*/ 2147483647 h 577"/>
              <a:gd name="T36" fmla="*/ 2147483647 w 555"/>
              <a:gd name="T37" fmla="*/ 2147483647 h 577"/>
              <a:gd name="T38" fmla="*/ 2147483647 w 555"/>
              <a:gd name="T39" fmla="*/ 2147483647 h 577"/>
              <a:gd name="T40" fmla="*/ 2147483647 w 555"/>
              <a:gd name="T41" fmla="*/ 2147483647 h 577"/>
              <a:gd name="T42" fmla="*/ 2147483647 w 555"/>
              <a:gd name="T43" fmla="*/ 2147483647 h 577"/>
              <a:gd name="T44" fmla="*/ 2147483647 w 555"/>
              <a:gd name="T45" fmla="*/ 2147483647 h 577"/>
              <a:gd name="T46" fmla="*/ 2147483647 w 555"/>
              <a:gd name="T47" fmla="*/ 2147483647 h 577"/>
              <a:gd name="T48" fmla="*/ 2147483647 w 555"/>
              <a:gd name="T49" fmla="*/ 0 h 577"/>
              <a:gd name="T50" fmla="*/ 2147483647 w 555"/>
              <a:gd name="T51" fmla="*/ 2147483647 h 577"/>
              <a:gd name="T52" fmla="*/ 2147483647 w 555"/>
              <a:gd name="T53" fmla="*/ 2147483647 h 577"/>
              <a:gd name="T54" fmla="*/ 2147483647 w 555"/>
              <a:gd name="T55" fmla="*/ 2147483647 h 577"/>
              <a:gd name="T56" fmla="*/ 2147483647 w 555"/>
              <a:gd name="T57" fmla="*/ 2147483647 h 577"/>
              <a:gd name="T58" fmla="*/ 2147483647 w 555"/>
              <a:gd name="T59" fmla="*/ 2147483647 h 577"/>
              <a:gd name="T60" fmla="*/ 2147483647 w 555"/>
              <a:gd name="T61" fmla="*/ 2147483647 h 577"/>
              <a:gd name="T62" fmla="*/ 2147483647 w 555"/>
              <a:gd name="T63" fmla="*/ 2147483647 h 577"/>
              <a:gd name="T64" fmla="*/ 2147483647 w 555"/>
              <a:gd name="T65" fmla="*/ 2147483647 h 577"/>
              <a:gd name="T66" fmla="*/ 2147483647 w 555"/>
              <a:gd name="T67" fmla="*/ 2147483647 h 577"/>
              <a:gd name="T68" fmla="*/ 2147483647 w 555"/>
              <a:gd name="T69" fmla="*/ 2147483647 h 577"/>
              <a:gd name="T70" fmla="*/ 2147483647 w 555"/>
              <a:gd name="T71" fmla="*/ 2147483647 h 577"/>
              <a:gd name="T72" fmla="*/ 2147483647 w 555"/>
              <a:gd name="T73" fmla="*/ 2147483647 h 577"/>
              <a:gd name="T74" fmla="*/ 2147483647 w 555"/>
              <a:gd name="T75" fmla="*/ 2147483647 h 577"/>
              <a:gd name="T76" fmla="*/ 2147483647 w 555"/>
              <a:gd name="T77" fmla="*/ 2147483647 h 577"/>
              <a:gd name="T78" fmla="*/ 2147483647 w 555"/>
              <a:gd name="T79" fmla="*/ 2147483647 h 577"/>
              <a:gd name="T80" fmla="*/ 2147483647 w 555"/>
              <a:gd name="T81" fmla="*/ 2147483647 h 577"/>
              <a:gd name="T82" fmla="*/ 2147483647 w 555"/>
              <a:gd name="T83" fmla="*/ 2147483647 h 577"/>
              <a:gd name="T84" fmla="*/ 2147483647 w 555"/>
              <a:gd name="T85" fmla="*/ 2147483647 h 577"/>
              <a:gd name="T86" fmla="*/ 2147483647 w 555"/>
              <a:gd name="T87" fmla="*/ 2147483647 h 577"/>
              <a:gd name="T88" fmla="*/ 2147483647 w 555"/>
              <a:gd name="T89" fmla="*/ 2147483647 h 577"/>
              <a:gd name="T90" fmla="*/ 2147483647 w 555"/>
              <a:gd name="T91" fmla="*/ 2147483647 h 577"/>
              <a:gd name="T92" fmla="*/ 2147483647 w 555"/>
              <a:gd name="T93" fmla="*/ 2147483647 h 577"/>
              <a:gd name="T94" fmla="*/ 2147483647 w 555"/>
              <a:gd name="T95" fmla="*/ 2147483647 h 577"/>
              <a:gd name="T96" fmla="*/ 2147483647 w 555"/>
              <a:gd name="T97" fmla="*/ 2147483647 h 577"/>
              <a:gd name="T98" fmla="*/ 2147483647 w 555"/>
              <a:gd name="T99" fmla="*/ 2147483647 h 577"/>
              <a:gd name="T100" fmla="*/ 2147483647 w 555"/>
              <a:gd name="T101" fmla="*/ 2147483647 h 577"/>
              <a:gd name="T102" fmla="*/ 2147483647 w 555"/>
              <a:gd name="T103" fmla="*/ 2147483647 h 577"/>
              <a:gd name="T104" fmla="*/ 0 w 555"/>
              <a:gd name="T105" fmla="*/ 2147483647 h 577"/>
              <a:gd name="T106" fmla="*/ 0 w 555"/>
              <a:gd name="T107" fmla="*/ 2147483647 h 57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55"/>
              <a:gd name="T163" fmla="*/ 0 h 577"/>
              <a:gd name="T164" fmla="*/ 555 w 555"/>
              <a:gd name="T165" fmla="*/ 577 h 57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55" h="577">
                <a:moveTo>
                  <a:pt x="0" y="522"/>
                </a:moveTo>
                <a:lnTo>
                  <a:pt x="66" y="468"/>
                </a:lnTo>
                <a:lnTo>
                  <a:pt x="120" y="424"/>
                </a:lnTo>
                <a:lnTo>
                  <a:pt x="163" y="381"/>
                </a:lnTo>
                <a:lnTo>
                  <a:pt x="207" y="348"/>
                </a:lnTo>
                <a:lnTo>
                  <a:pt x="239" y="305"/>
                </a:lnTo>
                <a:lnTo>
                  <a:pt x="272" y="272"/>
                </a:lnTo>
                <a:lnTo>
                  <a:pt x="294" y="239"/>
                </a:lnTo>
                <a:lnTo>
                  <a:pt x="305" y="218"/>
                </a:lnTo>
                <a:lnTo>
                  <a:pt x="326" y="174"/>
                </a:lnTo>
                <a:lnTo>
                  <a:pt x="337" y="152"/>
                </a:lnTo>
                <a:lnTo>
                  <a:pt x="337" y="131"/>
                </a:lnTo>
                <a:lnTo>
                  <a:pt x="337" y="120"/>
                </a:lnTo>
                <a:lnTo>
                  <a:pt x="337" y="98"/>
                </a:lnTo>
                <a:lnTo>
                  <a:pt x="337" y="87"/>
                </a:lnTo>
                <a:lnTo>
                  <a:pt x="326" y="65"/>
                </a:lnTo>
                <a:lnTo>
                  <a:pt x="316" y="54"/>
                </a:lnTo>
                <a:lnTo>
                  <a:pt x="316" y="43"/>
                </a:lnTo>
                <a:lnTo>
                  <a:pt x="316" y="33"/>
                </a:lnTo>
                <a:lnTo>
                  <a:pt x="316" y="22"/>
                </a:lnTo>
                <a:lnTo>
                  <a:pt x="326" y="11"/>
                </a:lnTo>
                <a:lnTo>
                  <a:pt x="337" y="11"/>
                </a:lnTo>
                <a:lnTo>
                  <a:pt x="359" y="0"/>
                </a:lnTo>
                <a:lnTo>
                  <a:pt x="392" y="11"/>
                </a:lnTo>
                <a:lnTo>
                  <a:pt x="424" y="11"/>
                </a:lnTo>
                <a:lnTo>
                  <a:pt x="457" y="33"/>
                </a:lnTo>
                <a:lnTo>
                  <a:pt x="479" y="43"/>
                </a:lnTo>
                <a:lnTo>
                  <a:pt x="500" y="54"/>
                </a:lnTo>
                <a:lnTo>
                  <a:pt x="511" y="65"/>
                </a:lnTo>
                <a:lnTo>
                  <a:pt x="522" y="76"/>
                </a:lnTo>
                <a:lnTo>
                  <a:pt x="533" y="87"/>
                </a:lnTo>
                <a:lnTo>
                  <a:pt x="544" y="109"/>
                </a:lnTo>
                <a:lnTo>
                  <a:pt x="544" y="120"/>
                </a:lnTo>
                <a:lnTo>
                  <a:pt x="555" y="131"/>
                </a:lnTo>
                <a:lnTo>
                  <a:pt x="544" y="141"/>
                </a:lnTo>
                <a:lnTo>
                  <a:pt x="544" y="163"/>
                </a:lnTo>
                <a:lnTo>
                  <a:pt x="533" y="174"/>
                </a:lnTo>
                <a:lnTo>
                  <a:pt x="522" y="196"/>
                </a:lnTo>
                <a:lnTo>
                  <a:pt x="511" y="218"/>
                </a:lnTo>
                <a:lnTo>
                  <a:pt x="490" y="239"/>
                </a:lnTo>
                <a:lnTo>
                  <a:pt x="468" y="272"/>
                </a:lnTo>
                <a:lnTo>
                  <a:pt x="435" y="305"/>
                </a:lnTo>
                <a:lnTo>
                  <a:pt x="403" y="326"/>
                </a:lnTo>
                <a:lnTo>
                  <a:pt x="370" y="359"/>
                </a:lnTo>
                <a:lnTo>
                  <a:pt x="326" y="392"/>
                </a:lnTo>
                <a:lnTo>
                  <a:pt x="272" y="435"/>
                </a:lnTo>
                <a:lnTo>
                  <a:pt x="218" y="468"/>
                </a:lnTo>
                <a:lnTo>
                  <a:pt x="153" y="501"/>
                </a:lnTo>
                <a:lnTo>
                  <a:pt x="87" y="544"/>
                </a:lnTo>
                <a:lnTo>
                  <a:pt x="11" y="577"/>
                </a:lnTo>
                <a:lnTo>
                  <a:pt x="0" y="52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228" name="Freeform 44"/>
          <p:cNvSpPr>
            <a:spLocks/>
          </p:cNvSpPr>
          <p:nvPr/>
        </p:nvSpPr>
        <p:spPr bwMode="auto">
          <a:xfrm>
            <a:off x="6586538" y="2631018"/>
            <a:ext cx="304800" cy="772583"/>
          </a:xfrm>
          <a:custGeom>
            <a:avLst/>
            <a:gdLst>
              <a:gd name="T0" fmla="*/ 0 w 479"/>
              <a:gd name="T1" fmla="*/ 2147483647 h 914"/>
              <a:gd name="T2" fmla="*/ 2147483647 w 479"/>
              <a:gd name="T3" fmla="*/ 0 h 914"/>
              <a:gd name="T4" fmla="*/ 2147483647 w 479"/>
              <a:gd name="T5" fmla="*/ 0 h 914"/>
              <a:gd name="T6" fmla="*/ 2147483647 w 479"/>
              <a:gd name="T7" fmla="*/ 0 h 914"/>
              <a:gd name="T8" fmla="*/ 2147483647 w 479"/>
              <a:gd name="T9" fmla="*/ 2147483647 h 914"/>
              <a:gd name="T10" fmla="*/ 2147483647 w 479"/>
              <a:gd name="T11" fmla="*/ 2147483647 h 914"/>
              <a:gd name="T12" fmla="*/ 2147483647 w 479"/>
              <a:gd name="T13" fmla="*/ 2147483647 h 914"/>
              <a:gd name="T14" fmla="*/ 2147483647 w 479"/>
              <a:gd name="T15" fmla="*/ 2147483647 h 914"/>
              <a:gd name="T16" fmla="*/ 2147483647 w 479"/>
              <a:gd name="T17" fmla="*/ 2147483647 h 914"/>
              <a:gd name="T18" fmla="*/ 2147483647 w 479"/>
              <a:gd name="T19" fmla="*/ 2147483647 h 914"/>
              <a:gd name="T20" fmla="*/ 2147483647 w 479"/>
              <a:gd name="T21" fmla="*/ 2147483647 h 914"/>
              <a:gd name="T22" fmla="*/ 2147483647 w 479"/>
              <a:gd name="T23" fmla="*/ 2147483647 h 914"/>
              <a:gd name="T24" fmla="*/ 2147483647 w 479"/>
              <a:gd name="T25" fmla="*/ 2147483647 h 914"/>
              <a:gd name="T26" fmla="*/ 2147483647 w 479"/>
              <a:gd name="T27" fmla="*/ 2147483647 h 914"/>
              <a:gd name="T28" fmla="*/ 2147483647 w 479"/>
              <a:gd name="T29" fmla="*/ 2147483647 h 914"/>
              <a:gd name="T30" fmla="*/ 2147483647 w 479"/>
              <a:gd name="T31" fmla="*/ 2147483647 h 914"/>
              <a:gd name="T32" fmla="*/ 2147483647 w 479"/>
              <a:gd name="T33" fmla="*/ 2147483647 h 914"/>
              <a:gd name="T34" fmla="*/ 2147483647 w 479"/>
              <a:gd name="T35" fmla="*/ 2147483647 h 914"/>
              <a:gd name="T36" fmla="*/ 2147483647 w 479"/>
              <a:gd name="T37" fmla="*/ 2147483647 h 914"/>
              <a:gd name="T38" fmla="*/ 2147483647 w 479"/>
              <a:gd name="T39" fmla="*/ 2147483647 h 914"/>
              <a:gd name="T40" fmla="*/ 2147483647 w 479"/>
              <a:gd name="T41" fmla="*/ 2147483647 h 914"/>
              <a:gd name="T42" fmla="*/ 2147483647 w 479"/>
              <a:gd name="T43" fmla="*/ 2147483647 h 914"/>
              <a:gd name="T44" fmla="*/ 2147483647 w 479"/>
              <a:gd name="T45" fmla="*/ 2147483647 h 914"/>
              <a:gd name="T46" fmla="*/ 2147483647 w 479"/>
              <a:gd name="T47" fmla="*/ 2147483647 h 914"/>
              <a:gd name="T48" fmla="*/ 2147483647 w 479"/>
              <a:gd name="T49" fmla="*/ 2147483647 h 914"/>
              <a:gd name="T50" fmla="*/ 2147483647 w 479"/>
              <a:gd name="T51" fmla="*/ 2147483647 h 914"/>
              <a:gd name="T52" fmla="*/ 2147483647 w 479"/>
              <a:gd name="T53" fmla="*/ 2147483647 h 914"/>
              <a:gd name="T54" fmla="*/ 2147483647 w 479"/>
              <a:gd name="T55" fmla="*/ 2147483647 h 914"/>
              <a:gd name="T56" fmla="*/ 2147483647 w 479"/>
              <a:gd name="T57" fmla="*/ 2147483647 h 914"/>
              <a:gd name="T58" fmla="*/ 2147483647 w 479"/>
              <a:gd name="T59" fmla="*/ 2147483647 h 914"/>
              <a:gd name="T60" fmla="*/ 2147483647 w 479"/>
              <a:gd name="T61" fmla="*/ 2147483647 h 914"/>
              <a:gd name="T62" fmla="*/ 2147483647 w 479"/>
              <a:gd name="T63" fmla="*/ 2147483647 h 914"/>
              <a:gd name="T64" fmla="*/ 2147483647 w 479"/>
              <a:gd name="T65" fmla="*/ 2147483647 h 914"/>
              <a:gd name="T66" fmla="*/ 2147483647 w 479"/>
              <a:gd name="T67" fmla="*/ 2147483647 h 914"/>
              <a:gd name="T68" fmla="*/ 2147483647 w 479"/>
              <a:gd name="T69" fmla="*/ 2147483647 h 914"/>
              <a:gd name="T70" fmla="*/ 2147483647 w 479"/>
              <a:gd name="T71" fmla="*/ 2147483647 h 914"/>
              <a:gd name="T72" fmla="*/ 2147483647 w 479"/>
              <a:gd name="T73" fmla="*/ 2147483647 h 914"/>
              <a:gd name="T74" fmla="*/ 2147483647 w 479"/>
              <a:gd name="T75" fmla="*/ 2147483647 h 914"/>
              <a:gd name="T76" fmla="*/ 2147483647 w 479"/>
              <a:gd name="T77" fmla="*/ 2147483647 h 914"/>
              <a:gd name="T78" fmla="*/ 2147483647 w 479"/>
              <a:gd name="T79" fmla="*/ 2147483647 h 914"/>
              <a:gd name="T80" fmla="*/ 0 w 479"/>
              <a:gd name="T81" fmla="*/ 2147483647 h 914"/>
              <a:gd name="T82" fmla="*/ 0 w 479"/>
              <a:gd name="T83" fmla="*/ 2147483647 h 91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79"/>
              <a:gd name="T127" fmla="*/ 0 h 914"/>
              <a:gd name="T128" fmla="*/ 479 w 479"/>
              <a:gd name="T129" fmla="*/ 914 h 91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79" h="914">
                <a:moveTo>
                  <a:pt x="0" y="11"/>
                </a:moveTo>
                <a:lnTo>
                  <a:pt x="0" y="11"/>
                </a:lnTo>
                <a:lnTo>
                  <a:pt x="11" y="0"/>
                </a:lnTo>
                <a:lnTo>
                  <a:pt x="22" y="0"/>
                </a:lnTo>
                <a:lnTo>
                  <a:pt x="44" y="0"/>
                </a:lnTo>
                <a:lnTo>
                  <a:pt x="66" y="0"/>
                </a:lnTo>
                <a:lnTo>
                  <a:pt x="98" y="0"/>
                </a:lnTo>
                <a:lnTo>
                  <a:pt x="142" y="0"/>
                </a:lnTo>
                <a:lnTo>
                  <a:pt x="185" y="0"/>
                </a:lnTo>
                <a:lnTo>
                  <a:pt x="185" y="65"/>
                </a:lnTo>
                <a:lnTo>
                  <a:pt x="185" y="130"/>
                </a:lnTo>
                <a:lnTo>
                  <a:pt x="196" y="185"/>
                </a:lnTo>
                <a:lnTo>
                  <a:pt x="196" y="239"/>
                </a:lnTo>
                <a:lnTo>
                  <a:pt x="196" y="283"/>
                </a:lnTo>
                <a:lnTo>
                  <a:pt x="207" y="326"/>
                </a:lnTo>
                <a:lnTo>
                  <a:pt x="207" y="359"/>
                </a:lnTo>
                <a:lnTo>
                  <a:pt x="218" y="402"/>
                </a:lnTo>
                <a:lnTo>
                  <a:pt x="218" y="435"/>
                </a:lnTo>
                <a:lnTo>
                  <a:pt x="218" y="457"/>
                </a:lnTo>
                <a:lnTo>
                  <a:pt x="218" y="479"/>
                </a:lnTo>
                <a:lnTo>
                  <a:pt x="229" y="500"/>
                </a:lnTo>
                <a:lnTo>
                  <a:pt x="229" y="511"/>
                </a:lnTo>
                <a:lnTo>
                  <a:pt x="229" y="522"/>
                </a:lnTo>
                <a:lnTo>
                  <a:pt x="240" y="533"/>
                </a:lnTo>
                <a:lnTo>
                  <a:pt x="240" y="544"/>
                </a:lnTo>
                <a:lnTo>
                  <a:pt x="261" y="533"/>
                </a:lnTo>
                <a:lnTo>
                  <a:pt x="283" y="522"/>
                </a:lnTo>
                <a:lnTo>
                  <a:pt x="305" y="500"/>
                </a:lnTo>
                <a:lnTo>
                  <a:pt x="348" y="468"/>
                </a:lnTo>
                <a:lnTo>
                  <a:pt x="381" y="435"/>
                </a:lnTo>
                <a:lnTo>
                  <a:pt x="435" y="392"/>
                </a:lnTo>
                <a:lnTo>
                  <a:pt x="457" y="359"/>
                </a:lnTo>
                <a:lnTo>
                  <a:pt x="479" y="337"/>
                </a:lnTo>
                <a:lnTo>
                  <a:pt x="479" y="402"/>
                </a:lnTo>
                <a:lnTo>
                  <a:pt x="446" y="446"/>
                </a:lnTo>
                <a:lnTo>
                  <a:pt x="424" y="489"/>
                </a:lnTo>
                <a:lnTo>
                  <a:pt x="403" y="533"/>
                </a:lnTo>
                <a:lnTo>
                  <a:pt x="370" y="566"/>
                </a:lnTo>
                <a:lnTo>
                  <a:pt x="348" y="609"/>
                </a:lnTo>
                <a:lnTo>
                  <a:pt x="327" y="642"/>
                </a:lnTo>
                <a:lnTo>
                  <a:pt x="316" y="674"/>
                </a:lnTo>
                <a:lnTo>
                  <a:pt x="294" y="696"/>
                </a:lnTo>
                <a:lnTo>
                  <a:pt x="272" y="751"/>
                </a:lnTo>
                <a:lnTo>
                  <a:pt x="251" y="794"/>
                </a:lnTo>
                <a:lnTo>
                  <a:pt x="229" y="816"/>
                </a:lnTo>
                <a:lnTo>
                  <a:pt x="229" y="849"/>
                </a:lnTo>
                <a:lnTo>
                  <a:pt x="218" y="881"/>
                </a:lnTo>
                <a:lnTo>
                  <a:pt x="207" y="903"/>
                </a:lnTo>
                <a:lnTo>
                  <a:pt x="196" y="914"/>
                </a:lnTo>
                <a:lnTo>
                  <a:pt x="185" y="914"/>
                </a:lnTo>
                <a:lnTo>
                  <a:pt x="164" y="914"/>
                </a:lnTo>
                <a:lnTo>
                  <a:pt x="153" y="903"/>
                </a:lnTo>
                <a:lnTo>
                  <a:pt x="131" y="881"/>
                </a:lnTo>
                <a:lnTo>
                  <a:pt x="109" y="849"/>
                </a:lnTo>
                <a:lnTo>
                  <a:pt x="98" y="816"/>
                </a:lnTo>
                <a:lnTo>
                  <a:pt x="77" y="794"/>
                </a:lnTo>
                <a:lnTo>
                  <a:pt x="77" y="762"/>
                </a:lnTo>
                <a:lnTo>
                  <a:pt x="66" y="751"/>
                </a:lnTo>
                <a:lnTo>
                  <a:pt x="77" y="729"/>
                </a:lnTo>
                <a:lnTo>
                  <a:pt x="77" y="718"/>
                </a:lnTo>
                <a:lnTo>
                  <a:pt x="87" y="685"/>
                </a:lnTo>
                <a:lnTo>
                  <a:pt x="98" y="664"/>
                </a:lnTo>
                <a:lnTo>
                  <a:pt x="109" y="631"/>
                </a:lnTo>
                <a:lnTo>
                  <a:pt x="120" y="598"/>
                </a:lnTo>
                <a:lnTo>
                  <a:pt x="120" y="555"/>
                </a:lnTo>
                <a:lnTo>
                  <a:pt x="109" y="500"/>
                </a:lnTo>
                <a:lnTo>
                  <a:pt x="109" y="446"/>
                </a:lnTo>
                <a:lnTo>
                  <a:pt x="98" y="381"/>
                </a:lnTo>
                <a:lnTo>
                  <a:pt x="87" y="326"/>
                </a:lnTo>
                <a:lnTo>
                  <a:pt x="77" y="261"/>
                </a:lnTo>
                <a:lnTo>
                  <a:pt x="77" y="228"/>
                </a:lnTo>
                <a:lnTo>
                  <a:pt x="66" y="196"/>
                </a:lnTo>
                <a:lnTo>
                  <a:pt x="66" y="174"/>
                </a:lnTo>
                <a:lnTo>
                  <a:pt x="55" y="152"/>
                </a:lnTo>
                <a:lnTo>
                  <a:pt x="55" y="130"/>
                </a:lnTo>
                <a:lnTo>
                  <a:pt x="44" y="109"/>
                </a:lnTo>
                <a:lnTo>
                  <a:pt x="44" y="98"/>
                </a:lnTo>
                <a:lnTo>
                  <a:pt x="33" y="87"/>
                </a:lnTo>
                <a:lnTo>
                  <a:pt x="22" y="65"/>
                </a:lnTo>
                <a:lnTo>
                  <a:pt x="11" y="54"/>
                </a:lnTo>
                <a:lnTo>
                  <a:pt x="0" y="32"/>
                </a:lnTo>
                <a:lnTo>
                  <a:pt x="0" y="1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229" name="Freeform 45"/>
          <p:cNvSpPr>
            <a:spLocks/>
          </p:cNvSpPr>
          <p:nvPr/>
        </p:nvSpPr>
        <p:spPr bwMode="auto">
          <a:xfrm>
            <a:off x="6815138" y="2796117"/>
            <a:ext cx="144462" cy="304800"/>
          </a:xfrm>
          <a:custGeom>
            <a:avLst/>
            <a:gdLst>
              <a:gd name="T0" fmla="*/ 2147483647 w 229"/>
              <a:gd name="T1" fmla="*/ 2147483647 h 359"/>
              <a:gd name="T2" fmla="*/ 2147483647 w 229"/>
              <a:gd name="T3" fmla="*/ 2147483647 h 359"/>
              <a:gd name="T4" fmla="*/ 2147483647 w 229"/>
              <a:gd name="T5" fmla="*/ 2147483647 h 359"/>
              <a:gd name="T6" fmla="*/ 2147483647 w 229"/>
              <a:gd name="T7" fmla="*/ 2147483647 h 359"/>
              <a:gd name="T8" fmla="*/ 2147483647 w 229"/>
              <a:gd name="T9" fmla="*/ 2147483647 h 359"/>
              <a:gd name="T10" fmla="*/ 2147483647 w 229"/>
              <a:gd name="T11" fmla="*/ 2147483647 h 359"/>
              <a:gd name="T12" fmla="*/ 2147483647 w 229"/>
              <a:gd name="T13" fmla="*/ 2147483647 h 359"/>
              <a:gd name="T14" fmla="*/ 2147483647 w 229"/>
              <a:gd name="T15" fmla="*/ 2147483647 h 359"/>
              <a:gd name="T16" fmla="*/ 2147483647 w 229"/>
              <a:gd name="T17" fmla="*/ 2147483647 h 359"/>
              <a:gd name="T18" fmla="*/ 2147483647 w 229"/>
              <a:gd name="T19" fmla="*/ 2147483647 h 359"/>
              <a:gd name="T20" fmla="*/ 2147483647 w 229"/>
              <a:gd name="T21" fmla="*/ 2147483647 h 359"/>
              <a:gd name="T22" fmla="*/ 2147483647 w 229"/>
              <a:gd name="T23" fmla="*/ 2147483647 h 359"/>
              <a:gd name="T24" fmla="*/ 2147483647 w 229"/>
              <a:gd name="T25" fmla="*/ 2147483647 h 359"/>
              <a:gd name="T26" fmla="*/ 2147483647 w 229"/>
              <a:gd name="T27" fmla="*/ 2147483647 h 359"/>
              <a:gd name="T28" fmla="*/ 2147483647 w 229"/>
              <a:gd name="T29" fmla="*/ 2147483647 h 359"/>
              <a:gd name="T30" fmla="*/ 2147483647 w 229"/>
              <a:gd name="T31" fmla="*/ 2147483647 h 359"/>
              <a:gd name="T32" fmla="*/ 2147483647 w 229"/>
              <a:gd name="T33" fmla="*/ 2147483647 h 359"/>
              <a:gd name="T34" fmla="*/ 2147483647 w 229"/>
              <a:gd name="T35" fmla="*/ 2147483647 h 359"/>
              <a:gd name="T36" fmla="*/ 2147483647 w 229"/>
              <a:gd name="T37" fmla="*/ 2147483647 h 359"/>
              <a:gd name="T38" fmla="*/ 2147483647 w 229"/>
              <a:gd name="T39" fmla="*/ 2147483647 h 359"/>
              <a:gd name="T40" fmla="*/ 2147483647 w 229"/>
              <a:gd name="T41" fmla="*/ 2147483647 h 359"/>
              <a:gd name="T42" fmla="*/ 2147483647 w 229"/>
              <a:gd name="T43" fmla="*/ 2147483647 h 359"/>
              <a:gd name="T44" fmla="*/ 2147483647 w 229"/>
              <a:gd name="T45" fmla="*/ 2147483647 h 359"/>
              <a:gd name="T46" fmla="*/ 2147483647 w 229"/>
              <a:gd name="T47" fmla="*/ 2147483647 h 359"/>
              <a:gd name="T48" fmla="*/ 0 w 229"/>
              <a:gd name="T49" fmla="*/ 0 h 359"/>
              <a:gd name="T50" fmla="*/ 2147483647 w 229"/>
              <a:gd name="T51" fmla="*/ 2147483647 h 359"/>
              <a:gd name="T52" fmla="*/ 2147483647 w 229"/>
              <a:gd name="T53" fmla="*/ 2147483647 h 359"/>
              <a:gd name="T54" fmla="*/ 2147483647 w 229"/>
              <a:gd name="T55" fmla="*/ 2147483647 h 359"/>
              <a:gd name="T56" fmla="*/ 2147483647 w 229"/>
              <a:gd name="T57" fmla="*/ 2147483647 h 359"/>
              <a:gd name="T58" fmla="*/ 2147483647 w 229"/>
              <a:gd name="T59" fmla="*/ 2147483647 h 35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29"/>
              <a:gd name="T91" fmla="*/ 0 h 359"/>
              <a:gd name="T92" fmla="*/ 229 w 229"/>
              <a:gd name="T93" fmla="*/ 359 h 35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29" h="359">
                <a:moveTo>
                  <a:pt x="163" y="65"/>
                </a:moveTo>
                <a:lnTo>
                  <a:pt x="196" y="98"/>
                </a:lnTo>
                <a:lnTo>
                  <a:pt x="218" y="130"/>
                </a:lnTo>
                <a:lnTo>
                  <a:pt x="229" y="185"/>
                </a:lnTo>
                <a:lnTo>
                  <a:pt x="229" y="239"/>
                </a:lnTo>
                <a:lnTo>
                  <a:pt x="229" y="261"/>
                </a:lnTo>
                <a:lnTo>
                  <a:pt x="229" y="293"/>
                </a:lnTo>
                <a:lnTo>
                  <a:pt x="229" y="304"/>
                </a:lnTo>
                <a:lnTo>
                  <a:pt x="229" y="326"/>
                </a:lnTo>
                <a:lnTo>
                  <a:pt x="218" y="337"/>
                </a:lnTo>
                <a:lnTo>
                  <a:pt x="218" y="348"/>
                </a:lnTo>
                <a:lnTo>
                  <a:pt x="207" y="359"/>
                </a:lnTo>
                <a:lnTo>
                  <a:pt x="196" y="359"/>
                </a:lnTo>
                <a:lnTo>
                  <a:pt x="185" y="348"/>
                </a:lnTo>
                <a:lnTo>
                  <a:pt x="163" y="348"/>
                </a:lnTo>
                <a:lnTo>
                  <a:pt x="152" y="337"/>
                </a:lnTo>
                <a:lnTo>
                  <a:pt x="142" y="315"/>
                </a:lnTo>
                <a:lnTo>
                  <a:pt x="131" y="304"/>
                </a:lnTo>
                <a:lnTo>
                  <a:pt x="120" y="293"/>
                </a:lnTo>
                <a:lnTo>
                  <a:pt x="109" y="261"/>
                </a:lnTo>
                <a:lnTo>
                  <a:pt x="87" y="228"/>
                </a:lnTo>
                <a:lnTo>
                  <a:pt x="76" y="185"/>
                </a:lnTo>
                <a:lnTo>
                  <a:pt x="55" y="130"/>
                </a:lnTo>
                <a:lnTo>
                  <a:pt x="22" y="76"/>
                </a:lnTo>
                <a:lnTo>
                  <a:pt x="0" y="0"/>
                </a:lnTo>
                <a:lnTo>
                  <a:pt x="44" y="11"/>
                </a:lnTo>
                <a:lnTo>
                  <a:pt x="87" y="21"/>
                </a:lnTo>
                <a:lnTo>
                  <a:pt x="131" y="43"/>
                </a:lnTo>
                <a:lnTo>
                  <a:pt x="163" y="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230" name="Freeform 46"/>
          <p:cNvSpPr>
            <a:spLocks/>
          </p:cNvSpPr>
          <p:nvPr/>
        </p:nvSpPr>
        <p:spPr bwMode="auto">
          <a:xfrm>
            <a:off x="6959601" y="2463801"/>
            <a:ext cx="600075" cy="884767"/>
          </a:xfrm>
          <a:custGeom>
            <a:avLst/>
            <a:gdLst>
              <a:gd name="T0" fmla="*/ 2147483647 w 945"/>
              <a:gd name="T1" fmla="*/ 2147483647 h 1045"/>
              <a:gd name="T2" fmla="*/ 2147483647 w 945"/>
              <a:gd name="T3" fmla="*/ 2147483647 h 1045"/>
              <a:gd name="T4" fmla="*/ 2147483647 w 945"/>
              <a:gd name="T5" fmla="*/ 2147483647 h 1045"/>
              <a:gd name="T6" fmla="*/ 2147483647 w 945"/>
              <a:gd name="T7" fmla="*/ 2147483647 h 1045"/>
              <a:gd name="T8" fmla="*/ 0 w 945"/>
              <a:gd name="T9" fmla="*/ 2147483647 h 1045"/>
              <a:gd name="T10" fmla="*/ 2147483647 w 945"/>
              <a:gd name="T11" fmla="*/ 2147483647 h 1045"/>
              <a:gd name="T12" fmla="*/ 2147483647 w 945"/>
              <a:gd name="T13" fmla="*/ 2147483647 h 1045"/>
              <a:gd name="T14" fmla="*/ 2147483647 w 945"/>
              <a:gd name="T15" fmla="*/ 2147483647 h 1045"/>
              <a:gd name="T16" fmla="*/ 2147483647 w 945"/>
              <a:gd name="T17" fmla="*/ 2147483647 h 1045"/>
              <a:gd name="T18" fmla="*/ 2147483647 w 945"/>
              <a:gd name="T19" fmla="*/ 2147483647 h 1045"/>
              <a:gd name="T20" fmla="*/ 2147483647 w 945"/>
              <a:gd name="T21" fmla="*/ 2147483647 h 1045"/>
              <a:gd name="T22" fmla="*/ 2147483647 w 945"/>
              <a:gd name="T23" fmla="*/ 2147483647 h 1045"/>
              <a:gd name="T24" fmla="*/ 2147483647 w 945"/>
              <a:gd name="T25" fmla="*/ 2147483647 h 1045"/>
              <a:gd name="T26" fmla="*/ 2147483647 w 945"/>
              <a:gd name="T27" fmla="*/ 2147483647 h 1045"/>
              <a:gd name="T28" fmla="*/ 2147483647 w 945"/>
              <a:gd name="T29" fmla="*/ 2147483647 h 1045"/>
              <a:gd name="T30" fmla="*/ 2147483647 w 945"/>
              <a:gd name="T31" fmla="*/ 2147483647 h 1045"/>
              <a:gd name="T32" fmla="*/ 2147483647 w 945"/>
              <a:gd name="T33" fmla="*/ 2147483647 h 1045"/>
              <a:gd name="T34" fmla="*/ 2147483647 w 945"/>
              <a:gd name="T35" fmla="*/ 2147483647 h 1045"/>
              <a:gd name="T36" fmla="*/ 2147483647 w 945"/>
              <a:gd name="T37" fmla="*/ 2147483647 h 1045"/>
              <a:gd name="T38" fmla="*/ 2147483647 w 945"/>
              <a:gd name="T39" fmla="*/ 2147483647 h 1045"/>
              <a:gd name="T40" fmla="*/ 2147483647 w 945"/>
              <a:gd name="T41" fmla="*/ 2147483647 h 1045"/>
              <a:gd name="T42" fmla="*/ 2147483647 w 945"/>
              <a:gd name="T43" fmla="*/ 2147483647 h 1045"/>
              <a:gd name="T44" fmla="*/ 2147483647 w 945"/>
              <a:gd name="T45" fmla="*/ 2147483647 h 1045"/>
              <a:gd name="T46" fmla="*/ 2147483647 w 945"/>
              <a:gd name="T47" fmla="*/ 2147483647 h 1045"/>
              <a:gd name="T48" fmla="*/ 2147483647 w 945"/>
              <a:gd name="T49" fmla="*/ 2147483647 h 1045"/>
              <a:gd name="T50" fmla="*/ 2147483647 w 945"/>
              <a:gd name="T51" fmla="*/ 2147483647 h 1045"/>
              <a:gd name="T52" fmla="*/ 2147483647 w 945"/>
              <a:gd name="T53" fmla="*/ 2147483647 h 1045"/>
              <a:gd name="T54" fmla="*/ 2147483647 w 945"/>
              <a:gd name="T55" fmla="*/ 2147483647 h 1045"/>
              <a:gd name="T56" fmla="*/ 2147483647 w 945"/>
              <a:gd name="T57" fmla="*/ 2147483647 h 1045"/>
              <a:gd name="T58" fmla="*/ 2147483647 w 945"/>
              <a:gd name="T59" fmla="*/ 2147483647 h 1045"/>
              <a:gd name="T60" fmla="*/ 2147483647 w 945"/>
              <a:gd name="T61" fmla="*/ 2147483647 h 1045"/>
              <a:gd name="T62" fmla="*/ 2147483647 w 945"/>
              <a:gd name="T63" fmla="*/ 2147483647 h 1045"/>
              <a:gd name="T64" fmla="*/ 2147483647 w 945"/>
              <a:gd name="T65" fmla="*/ 2147483647 h 1045"/>
              <a:gd name="T66" fmla="*/ 2147483647 w 945"/>
              <a:gd name="T67" fmla="*/ 2147483647 h 1045"/>
              <a:gd name="T68" fmla="*/ 2147483647 w 945"/>
              <a:gd name="T69" fmla="*/ 2147483647 h 1045"/>
              <a:gd name="T70" fmla="*/ 2147483647 w 945"/>
              <a:gd name="T71" fmla="*/ 2147483647 h 1045"/>
              <a:gd name="T72" fmla="*/ 2147483647 w 945"/>
              <a:gd name="T73" fmla="*/ 2147483647 h 1045"/>
              <a:gd name="T74" fmla="*/ 2147483647 w 945"/>
              <a:gd name="T75" fmla="*/ 2147483647 h 1045"/>
              <a:gd name="T76" fmla="*/ 2147483647 w 945"/>
              <a:gd name="T77" fmla="*/ 2147483647 h 1045"/>
              <a:gd name="T78" fmla="*/ 2147483647 w 945"/>
              <a:gd name="T79" fmla="*/ 2147483647 h 1045"/>
              <a:gd name="T80" fmla="*/ 2147483647 w 945"/>
              <a:gd name="T81" fmla="*/ 2147483647 h 1045"/>
              <a:gd name="T82" fmla="*/ 2147483647 w 945"/>
              <a:gd name="T83" fmla="*/ 2147483647 h 1045"/>
              <a:gd name="T84" fmla="*/ 2147483647 w 945"/>
              <a:gd name="T85" fmla="*/ 2147483647 h 1045"/>
              <a:gd name="T86" fmla="*/ 2147483647 w 945"/>
              <a:gd name="T87" fmla="*/ 2147483647 h 1045"/>
              <a:gd name="T88" fmla="*/ 2147483647 w 945"/>
              <a:gd name="T89" fmla="*/ 2147483647 h 1045"/>
              <a:gd name="T90" fmla="*/ 2147483647 w 945"/>
              <a:gd name="T91" fmla="*/ 2147483647 h 1045"/>
              <a:gd name="T92" fmla="*/ 2147483647 w 945"/>
              <a:gd name="T93" fmla="*/ 2147483647 h 104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945"/>
              <a:gd name="T142" fmla="*/ 0 h 1045"/>
              <a:gd name="T143" fmla="*/ 945 w 945"/>
              <a:gd name="T144" fmla="*/ 1045 h 104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945" h="1045">
                <a:moveTo>
                  <a:pt x="380" y="239"/>
                </a:moveTo>
                <a:lnTo>
                  <a:pt x="337" y="250"/>
                </a:lnTo>
                <a:lnTo>
                  <a:pt x="293" y="261"/>
                </a:lnTo>
                <a:lnTo>
                  <a:pt x="250" y="272"/>
                </a:lnTo>
                <a:lnTo>
                  <a:pt x="217" y="272"/>
                </a:lnTo>
                <a:lnTo>
                  <a:pt x="184" y="283"/>
                </a:lnTo>
                <a:lnTo>
                  <a:pt x="163" y="283"/>
                </a:lnTo>
                <a:lnTo>
                  <a:pt x="141" y="283"/>
                </a:lnTo>
                <a:lnTo>
                  <a:pt x="130" y="283"/>
                </a:lnTo>
                <a:lnTo>
                  <a:pt x="97" y="283"/>
                </a:lnTo>
                <a:lnTo>
                  <a:pt x="65" y="272"/>
                </a:lnTo>
                <a:lnTo>
                  <a:pt x="43" y="261"/>
                </a:lnTo>
                <a:lnTo>
                  <a:pt x="32" y="239"/>
                </a:lnTo>
                <a:lnTo>
                  <a:pt x="21" y="228"/>
                </a:lnTo>
                <a:lnTo>
                  <a:pt x="0" y="207"/>
                </a:lnTo>
                <a:lnTo>
                  <a:pt x="54" y="196"/>
                </a:lnTo>
                <a:lnTo>
                  <a:pt x="108" y="185"/>
                </a:lnTo>
                <a:lnTo>
                  <a:pt x="152" y="174"/>
                </a:lnTo>
                <a:lnTo>
                  <a:pt x="195" y="163"/>
                </a:lnTo>
                <a:lnTo>
                  <a:pt x="239" y="163"/>
                </a:lnTo>
                <a:lnTo>
                  <a:pt x="271" y="152"/>
                </a:lnTo>
                <a:lnTo>
                  <a:pt x="315" y="141"/>
                </a:lnTo>
                <a:lnTo>
                  <a:pt x="347" y="130"/>
                </a:lnTo>
                <a:lnTo>
                  <a:pt x="380" y="120"/>
                </a:lnTo>
                <a:lnTo>
                  <a:pt x="413" y="120"/>
                </a:lnTo>
                <a:lnTo>
                  <a:pt x="434" y="109"/>
                </a:lnTo>
                <a:lnTo>
                  <a:pt x="456" y="98"/>
                </a:lnTo>
                <a:lnTo>
                  <a:pt x="489" y="98"/>
                </a:lnTo>
                <a:lnTo>
                  <a:pt x="500" y="87"/>
                </a:lnTo>
                <a:lnTo>
                  <a:pt x="521" y="87"/>
                </a:lnTo>
                <a:lnTo>
                  <a:pt x="543" y="76"/>
                </a:lnTo>
                <a:lnTo>
                  <a:pt x="565" y="76"/>
                </a:lnTo>
                <a:lnTo>
                  <a:pt x="587" y="65"/>
                </a:lnTo>
                <a:lnTo>
                  <a:pt x="608" y="65"/>
                </a:lnTo>
                <a:lnTo>
                  <a:pt x="619" y="54"/>
                </a:lnTo>
                <a:lnTo>
                  <a:pt x="630" y="43"/>
                </a:lnTo>
                <a:lnTo>
                  <a:pt x="641" y="43"/>
                </a:lnTo>
                <a:lnTo>
                  <a:pt x="652" y="33"/>
                </a:lnTo>
                <a:lnTo>
                  <a:pt x="663" y="33"/>
                </a:lnTo>
                <a:lnTo>
                  <a:pt x="674" y="22"/>
                </a:lnTo>
                <a:lnTo>
                  <a:pt x="684" y="11"/>
                </a:lnTo>
                <a:lnTo>
                  <a:pt x="695" y="11"/>
                </a:lnTo>
                <a:lnTo>
                  <a:pt x="717" y="0"/>
                </a:lnTo>
                <a:lnTo>
                  <a:pt x="739" y="11"/>
                </a:lnTo>
                <a:lnTo>
                  <a:pt x="750" y="11"/>
                </a:lnTo>
                <a:lnTo>
                  <a:pt x="761" y="22"/>
                </a:lnTo>
                <a:lnTo>
                  <a:pt x="782" y="33"/>
                </a:lnTo>
                <a:lnTo>
                  <a:pt x="804" y="43"/>
                </a:lnTo>
                <a:lnTo>
                  <a:pt x="815" y="65"/>
                </a:lnTo>
                <a:lnTo>
                  <a:pt x="837" y="76"/>
                </a:lnTo>
                <a:lnTo>
                  <a:pt x="858" y="98"/>
                </a:lnTo>
                <a:lnTo>
                  <a:pt x="880" y="120"/>
                </a:lnTo>
                <a:lnTo>
                  <a:pt x="891" y="141"/>
                </a:lnTo>
                <a:lnTo>
                  <a:pt x="902" y="152"/>
                </a:lnTo>
                <a:lnTo>
                  <a:pt x="913" y="163"/>
                </a:lnTo>
                <a:lnTo>
                  <a:pt x="924" y="174"/>
                </a:lnTo>
                <a:lnTo>
                  <a:pt x="934" y="185"/>
                </a:lnTo>
                <a:lnTo>
                  <a:pt x="945" y="207"/>
                </a:lnTo>
                <a:lnTo>
                  <a:pt x="934" y="218"/>
                </a:lnTo>
                <a:lnTo>
                  <a:pt x="934" y="228"/>
                </a:lnTo>
                <a:lnTo>
                  <a:pt x="913" y="239"/>
                </a:lnTo>
                <a:lnTo>
                  <a:pt x="902" y="250"/>
                </a:lnTo>
                <a:lnTo>
                  <a:pt x="891" y="261"/>
                </a:lnTo>
                <a:lnTo>
                  <a:pt x="891" y="272"/>
                </a:lnTo>
                <a:lnTo>
                  <a:pt x="880" y="294"/>
                </a:lnTo>
                <a:lnTo>
                  <a:pt x="880" y="315"/>
                </a:lnTo>
                <a:lnTo>
                  <a:pt x="880" y="337"/>
                </a:lnTo>
                <a:lnTo>
                  <a:pt x="869" y="370"/>
                </a:lnTo>
                <a:lnTo>
                  <a:pt x="858" y="435"/>
                </a:lnTo>
                <a:lnTo>
                  <a:pt x="848" y="500"/>
                </a:lnTo>
                <a:lnTo>
                  <a:pt x="826" y="566"/>
                </a:lnTo>
                <a:lnTo>
                  <a:pt x="804" y="642"/>
                </a:lnTo>
                <a:lnTo>
                  <a:pt x="793" y="675"/>
                </a:lnTo>
                <a:lnTo>
                  <a:pt x="782" y="707"/>
                </a:lnTo>
                <a:lnTo>
                  <a:pt x="750" y="773"/>
                </a:lnTo>
                <a:lnTo>
                  <a:pt x="728" y="816"/>
                </a:lnTo>
                <a:lnTo>
                  <a:pt x="706" y="870"/>
                </a:lnTo>
                <a:lnTo>
                  <a:pt x="695" y="892"/>
                </a:lnTo>
                <a:lnTo>
                  <a:pt x="674" y="914"/>
                </a:lnTo>
                <a:lnTo>
                  <a:pt x="652" y="947"/>
                </a:lnTo>
                <a:lnTo>
                  <a:pt x="619" y="979"/>
                </a:lnTo>
                <a:lnTo>
                  <a:pt x="597" y="1001"/>
                </a:lnTo>
                <a:lnTo>
                  <a:pt x="587" y="1012"/>
                </a:lnTo>
                <a:lnTo>
                  <a:pt x="565" y="1023"/>
                </a:lnTo>
                <a:lnTo>
                  <a:pt x="554" y="1034"/>
                </a:lnTo>
                <a:lnTo>
                  <a:pt x="543" y="1045"/>
                </a:lnTo>
                <a:lnTo>
                  <a:pt x="521" y="1045"/>
                </a:lnTo>
                <a:lnTo>
                  <a:pt x="500" y="1045"/>
                </a:lnTo>
                <a:lnTo>
                  <a:pt x="489" y="1034"/>
                </a:lnTo>
                <a:lnTo>
                  <a:pt x="478" y="1023"/>
                </a:lnTo>
                <a:lnTo>
                  <a:pt x="478" y="1001"/>
                </a:lnTo>
                <a:lnTo>
                  <a:pt x="478" y="968"/>
                </a:lnTo>
                <a:lnTo>
                  <a:pt x="489" y="936"/>
                </a:lnTo>
                <a:lnTo>
                  <a:pt x="478" y="892"/>
                </a:lnTo>
                <a:lnTo>
                  <a:pt x="467" y="860"/>
                </a:lnTo>
                <a:lnTo>
                  <a:pt x="445" y="816"/>
                </a:lnTo>
                <a:lnTo>
                  <a:pt x="434" y="805"/>
                </a:lnTo>
                <a:lnTo>
                  <a:pt x="424" y="783"/>
                </a:lnTo>
                <a:lnTo>
                  <a:pt x="413" y="762"/>
                </a:lnTo>
                <a:lnTo>
                  <a:pt x="413" y="751"/>
                </a:lnTo>
                <a:lnTo>
                  <a:pt x="413" y="740"/>
                </a:lnTo>
                <a:lnTo>
                  <a:pt x="424" y="729"/>
                </a:lnTo>
                <a:lnTo>
                  <a:pt x="445" y="729"/>
                </a:lnTo>
                <a:lnTo>
                  <a:pt x="467" y="740"/>
                </a:lnTo>
                <a:lnTo>
                  <a:pt x="489" y="751"/>
                </a:lnTo>
                <a:lnTo>
                  <a:pt x="510" y="751"/>
                </a:lnTo>
                <a:lnTo>
                  <a:pt x="521" y="762"/>
                </a:lnTo>
                <a:lnTo>
                  <a:pt x="532" y="762"/>
                </a:lnTo>
                <a:lnTo>
                  <a:pt x="543" y="762"/>
                </a:lnTo>
                <a:lnTo>
                  <a:pt x="554" y="762"/>
                </a:lnTo>
                <a:lnTo>
                  <a:pt x="565" y="751"/>
                </a:lnTo>
                <a:lnTo>
                  <a:pt x="576" y="751"/>
                </a:lnTo>
                <a:lnTo>
                  <a:pt x="587" y="740"/>
                </a:lnTo>
                <a:lnTo>
                  <a:pt x="587" y="718"/>
                </a:lnTo>
                <a:lnTo>
                  <a:pt x="597" y="707"/>
                </a:lnTo>
                <a:lnTo>
                  <a:pt x="608" y="685"/>
                </a:lnTo>
                <a:lnTo>
                  <a:pt x="619" y="653"/>
                </a:lnTo>
                <a:lnTo>
                  <a:pt x="630" y="620"/>
                </a:lnTo>
                <a:lnTo>
                  <a:pt x="652" y="577"/>
                </a:lnTo>
                <a:lnTo>
                  <a:pt x="663" y="522"/>
                </a:lnTo>
                <a:lnTo>
                  <a:pt x="674" y="468"/>
                </a:lnTo>
                <a:lnTo>
                  <a:pt x="684" y="413"/>
                </a:lnTo>
                <a:lnTo>
                  <a:pt x="695" y="370"/>
                </a:lnTo>
                <a:lnTo>
                  <a:pt x="706" y="326"/>
                </a:lnTo>
                <a:lnTo>
                  <a:pt x="706" y="294"/>
                </a:lnTo>
                <a:lnTo>
                  <a:pt x="717" y="261"/>
                </a:lnTo>
                <a:lnTo>
                  <a:pt x="717" y="239"/>
                </a:lnTo>
                <a:lnTo>
                  <a:pt x="717" y="228"/>
                </a:lnTo>
                <a:lnTo>
                  <a:pt x="717" y="207"/>
                </a:lnTo>
                <a:lnTo>
                  <a:pt x="706" y="207"/>
                </a:lnTo>
                <a:lnTo>
                  <a:pt x="695" y="196"/>
                </a:lnTo>
                <a:lnTo>
                  <a:pt x="674" y="185"/>
                </a:lnTo>
                <a:lnTo>
                  <a:pt x="652" y="174"/>
                </a:lnTo>
                <a:lnTo>
                  <a:pt x="630" y="174"/>
                </a:lnTo>
                <a:lnTo>
                  <a:pt x="619" y="174"/>
                </a:lnTo>
                <a:lnTo>
                  <a:pt x="587" y="185"/>
                </a:lnTo>
                <a:lnTo>
                  <a:pt x="554" y="196"/>
                </a:lnTo>
                <a:lnTo>
                  <a:pt x="521" y="196"/>
                </a:lnTo>
                <a:lnTo>
                  <a:pt x="478" y="207"/>
                </a:lnTo>
                <a:lnTo>
                  <a:pt x="434" y="218"/>
                </a:lnTo>
                <a:lnTo>
                  <a:pt x="380" y="23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231" name="Freeform 47"/>
          <p:cNvSpPr>
            <a:spLocks/>
          </p:cNvSpPr>
          <p:nvPr/>
        </p:nvSpPr>
        <p:spPr bwMode="auto">
          <a:xfrm>
            <a:off x="6877051" y="2603501"/>
            <a:ext cx="365125" cy="783167"/>
          </a:xfrm>
          <a:custGeom>
            <a:avLst/>
            <a:gdLst>
              <a:gd name="T0" fmla="*/ 2147483647 w 576"/>
              <a:gd name="T1" fmla="*/ 2147483647 h 925"/>
              <a:gd name="T2" fmla="*/ 2147483647 w 576"/>
              <a:gd name="T3" fmla="*/ 2147483647 h 925"/>
              <a:gd name="T4" fmla="*/ 2147483647 w 576"/>
              <a:gd name="T5" fmla="*/ 2147483647 h 925"/>
              <a:gd name="T6" fmla="*/ 2147483647 w 576"/>
              <a:gd name="T7" fmla="*/ 2147483647 h 925"/>
              <a:gd name="T8" fmla="*/ 2147483647 w 576"/>
              <a:gd name="T9" fmla="*/ 2147483647 h 925"/>
              <a:gd name="T10" fmla="*/ 2147483647 w 576"/>
              <a:gd name="T11" fmla="*/ 2147483647 h 925"/>
              <a:gd name="T12" fmla="*/ 2147483647 w 576"/>
              <a:gd name="T13" fmla="*/ 2147483647 h 925"/>
              <a:gd name="T14" fmla="*/ 2147483647 w 576"/>
              <a:gd name="T15" fmla="*/ 2147483647 h 925"/>
              <a:gd name="T16" fmla="*/ 2147483647 w 576"/>
              <a:gd name="T17" fmla="*/ 2147483647 h 925"/>
              <a:gd name="T18" fmla="*/ 2147483647 w 576"/>
              <a:gd name="T19" fmla="*/ 2147483647 h 925"/>
              <a:gd name="T20" fmla="*/ 2147483647 w 576"/>
              <a:gd name="T21" fmla="*/ 2147483647 h 925"/>
              <a:gd name="T22" fmla="*/ 2147483647 w 576"/>
              <a:gd name="T23" fmla="*/ 2147483647 h 925"/>
              <a:gd name="T24" fmla="*/ 2147483647 w 576"/>
              <a:gd name="T25" fmla="*/ 0 h 925"/>
              <a:gd name="T26" fmla="*/ 2147483647 w 576"/>
              <a:gd name="T27" fmla="*/ 0 h 925"/>
              <a:gd name="T28" fmla="*/ 2147483647 w 576"/>
              <a:gd name="T29" fmla="*/ 2147483647 h 925"/>
              <a:gd name="T30" fmla="*/ 2147483647 w 576"/>
              <a:gd name="T31" fmla="*/ 2147483647 h 925"/>
              <a:gd name="T32" fmla="*/ 2147483647 w 576"/>
              <a:gd name="T33" fmla="*/ 2147483647 h 925"/>
              <a:gd name="T34" fmla="*/ 2147483647 w 576"/>
              <a:gd name="T35" fmla="*/ 2147483647 h 925"/>
              <a:gd name="T36" fmla="*/ 2147483647 w 576"/>
              <a:gd name="T37" fmla="*/ 2147483647 h 925"/>
              <a:gd name="T38" fmla="*/ 2147483647 w 576"/>
              <a:gd name="T39" fmla="*/ 2147483647 h 925"/>
              <a:gd name="T40" fmla="*/ 2147483647 w 576"/>
              <a:gd name="T41" fmla="*/ 2147483647 h 925"/>
              <a:gd name="T42" fmla="*/ 2147483647 w 576"/>
              <a:gd name="T43" fmla="*/ 2147483647 h 925"/>
              <a:gd name="T44" fmla="*/ 2147483647 w 576"/>
              <a:gd name="T45" fmla="*/ 2147483647 h 925"/>
              <a:gd name="T46" fmla="*/ 2147483647 w 576"/>
              <a:gd name="T47" fmla="*/ 2147483647 h 925"/>
              <a:gd name="T48" fmla="*/ 2147483647 w 576"/>
              <a:gd name="T49" fmla="*/ 2147483647 h 925"/>
              <a:gd name="T50" fmla="*/ 2147483647 w 576"/>
              <a:gd name="T51" fmla="*/ 2147483647 h 925"/>
              <a:gd name="T52" fmla="*/ 2147483647 w 576"/>
              <a:gd name="T53" fmla="*/ 2147483647 h 925"/>
              <a:gd name="T54" fmla="*/ 2147483647 w 576"/>
              <a:gd name="T55" fmla="*/ 2147483647 h 925"/>
              <a:gd name="T56" fmla="*/ 2147483647 w 576"/>
              <a:gd name="T57" fmla="*/ 2147483647 h 925"/>
              <a:gd name="T58" fmla="*/ 2147483647 w 576"/>
              <a:gd name="T59" fmla="*/ 2147483647 h 925"/>
              <a:gd name="T60" fmla="*/ 2147483647 w 576"/>
              <a:gd name="T61" fmla="*/ 2147483647 h 925"/>
              <a:gd name="T62" fmla="*/ 2147483647 w 576"/>
              <a:gd name="T63" fmla="*/ 2147483647 h 925"/>
              <a:gd name="T64" fmla="*/ 2147483647 w 576"/>
              <a:gd name="T65" fmla="*/ 2147483647 h 925"/>
              <a:gd name="T66" fmla="*/ 2147483647 w 576"/>
              <a:gd name="T67" fmla="*/ 2147483647 h 925"/>
              <a:gd name="T68" fmla="*/ 2147483647 w 576"/>
              <a:gd name="T69" fmla="*/ 2147483647 h 925"/>
              <a:gd name="T70" fmla="*/ 2147483647 w 576"/>
              <a:gd name="T71" fmla="*/ 2147483647 h 925"/>
              <a:gd name="T72" fmla="*/ 2147483647 w 576"/>
              <a:gd name="T73" fmla="*/ 2147483647 h 925"/>
              <a:gd name="T74" fmla="*/ 0 w 576"/>
              <a:gd name="T75" fmla="*/ 2147483647 h 925"/>
              <a:gd name="T76" fmla="*/ 0 w 576"/>
              <a:gd name="T77" fmla="*/ 2147483647 h 925"/>
              <a:gd name="T78" fmla="*/ 0 w 576"/>
              <a:gd name="T79" fmla="*/ 2147483647 h 925"/>
              <a:gd name="T80" fmla="*/ 2147483647 w 576"/>
              <a:gd name="T81" fmla="*/ 2147483647 h 925"/>
              <a:gd name="T82" fmla="*/ 2147483647 w 576"/>
              <a:gd name="T83" fmla="*/ 2147483647 h 925"/>
              <a:gd name="T84" fmla="*/ 2147483647 w 576"/>
              <a:gd name="T85" fmla="*/ 2147483647 h 925"/>
              <a:gd name="T86" fmla="*/ 2147483647 w 576"/>
              <a:gd name="T87" fmla="*/ 2147483647 h 925"/>
              <a:gd name="T88" fmla="*/ 2147483647 w 576"/>
              <a:gd name="T89" fmla="*/ 2147483647 h 925"/>
              <a:gd name="T90" fmla="*/ 2147483647 w 576"/>
              <a:gd name="T91" fmla="*/ 2147483647 h 925"/>
              <a:gd name="T92" fmla="*/ 2147483647 w 576"/>
              <a:gd name="T93" fmla="*/ 2147483647 h 92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76"/>
              <a:gd name="T142" fmla="*/ 0 h 925"/>
              <a:gd name="T143" fmla="*/ 576 w 576"/>
              <a:gd name="T144" fmla="*/ 925 h 92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76" h="925">
                <a:moveTo>
                  <a:pt x="98" y="784"/>
                </a:moveTo>
                <a:lnTo>
                  <a:pt x="131" y="751"/>
                </a:lnTo>
                <a:lnTo>
                  <a:pt x="163" y="707"/>
                </a:lnTo>
                <a:lnTo>
                  <a:pt x="185" y="664"/>
                </a:lnTo>
                <a:lnTo>
                  <a:pt x="217" y="631"/>
                </a:lnTo>
                <a:lnTo>
                  <a:pt x="272" y="533"/>
                </a:lnTo>
                <a:lnTo>
                  <a:pt x="326" y="435"/>
                </a:lnTo>
                <a:lnTo>
                  <a:pt x="359" y="337"/>
                </a:lnTo>
                <a:lnTo>
                  <a:pt x="391" y="229"/>
                </a:lnTo>
                <a:lnTo>
                  <a:pt x="413" y="174"/>
                </a:lnTo>
                <a:lnTo>
                  <a:pt x="424" y="120"/>
                </a:lnTo>
                <a:lnTo>
                  <a:pt x="435" y="55"/>
                </a:lnTo>
                <a:lnTo>
                  <a:pt x="435" y="0"/>
                </a:lnTo>
                <a:lnTo>
                  <a:pt x="576" y="0"/>
                </a:lnTo>
                <a:lnTo>
                  <a:pt x="576" y="65"/>
                </a:lnTo>
                <a:lnTo>
                  <a:pt x="565" y="142"/>
                </a:lnTo>
                <a:lnTo>
                  <a:pt x="544" y="229"/>
                </a:lnTo>
                <a:lnTo>
                  <a:pt x="511" y="316"/>
                </a:lnTo>
                <a:lnTo>
                  <a:pt x="478" y="403"/>
                </a:lnTo>
                <a:lnTo>
                  <a:pt x="435" y="490"/>
                </a:lnTo>
                <a:lnTo>
                  <a:pt x="381" y="577"/>
                </a:lnTo>
                <a:lnTo>
                  <a:pt x="326" y="653"/>
                </a:lnTo>
                <a:lnTo>
                  <a:pt x="294" y="697"/>
                </a:lnTo>
                <a:lnTo>
                  <a:pt x="261" y="729"/>
                </a:lnTo>
                <a:lnTo>
                  <a:pt x="228" y="762"/>
                </a:lnTo>
                <a:lnTo>
                  <a:pt x="207" y="795"/>
                </a:lnTo>
                <a:lnTo>
                  <a:pt x="185" y="816"/>
                </a:lnTo>
                <a:lnTo>
                  <a:pt x="152" y="838"/>
                </a:lnTo>
                <a:lnTo>
                  <a:pt x="131" y="860"/>
                </a:lnTo>
                <a:lnTo>
                  <a:pt x="109" y="882"/>
                </a:lnTo>
                <a:lnTo>
                  <a:pt x="98" y="892"/>
                </a:lnTo>
                <a:lnTo>
                  <a:pt x="76" y="903"/>
                </a:lnTo>
                <a:lnTo>
                  <a:pt x="54" y="914"/>
                </a:lnTo>
                <a:lnTo>
                  <a:pt x="44" y="925"/>
                </a:lnTo>
                <a:lnTo>
                  <a:pt x="33" y="925"/>
                </a:lnTo>
                <a:lnTo>
                  <a:pt x="11" y="925"/>
                </a:lnTo>
                <a:lnTo>
                  <a:pt x="0" y="925"/>
                </a:lnTo>
                <a:lnTo>
                  <a:pt x="0" y="914"/>
                </a:lnTo>
                <a:lnTo>
                  <a:pt x="11" y="892"/>
                </a:lnTo>
                <a:lnTo>
                  <a:pt x="22" y="882"/>
                </a:lnTo>
                <a:lnTo>
                  <a:pt x="33" y="860"/>
                </a:lnTo>
                <a:lnTo>
                  <a:pt x="54" y="838"/>
                </a:lnTo>
                <a:lnTo>
                  <a:pt x="76" y="805"/>
                </a:lnTo>
                <a:lnTo>
                  <a:pt x="98" y="78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232" name="Freeform 48"/>
          <p:cNvSpPr>
            <a:spLocks/>
          </p:cNvSpPr>
          <p:nvPr/>
        </p:nvSpPr>
        <p:spPr bwMode="auto">
          <a:xfrm>
            <a:off x="6615113" y="3477684"/>
            <a:ext cx="158750" cy="838200"/>
          </a:xfrm>
          <a:custGeom>
            <a:avLst/>
            <a:gdLst>
              <a:gd name="T0" fmla="*/ 2147483647 w 250"/>
              <a:gd name="T1" fmla="*/ 2147483647 h 990"/>
              <a:gd name="T2" fmla="*/ 2147483647 w 250"/>
              <a:gd name="T3" fmla="*/ 2147483647 h 990"/>
              <a:gd name="T4" fmla="*/ 0 w 250"/>
              <a:gd name="T5" fmla="*/ 2147483647 h 990"/>
              <a:gd name="T6" fmla="*/ 0 w 250"/>
              <a:gd name="T7" fmla="*/ 2147483647 h 990"/>
              <a:gd name="T8" fmla="*/ 0 w 250"/>
              <a:gd name="T9" fmla="*/ 2147483647 h 990"/>
              <a:gd name="T10" fmla="*/ 0 w 250"/>
              <a:gd name="T11" fmla="*/ 2147483647 h 990"/>
              <a:gd name="T12" fmla="*/ 2147483647 w 250"/>
              <a:gd name="T13" fmla="*/ 0 h 990"/>
              <a:gd name="T14" fmla="*/ 2147483647 w 250"/>
              <a:gd name="T15" fmla="*/ 0 h 990"/>
              <a:gd name="T16" fmla="*/ 2147483647 w 250"/>
              <a:gd name="T17" fmla="*/ 0 h 990"/>
              <a:gd name="T18" fmla="*/ 2147483647 w 250"/>
              <a:gd name="T19" fmla="*/ 2147483647 h 990"/>
              <a:gd name="T20" fmla="*/ 2147483647 w 250"/>
              <a:gd name="T21" fmla="*/ 2147483647 h 990"/>
              <a:gd name="T22" fmla="*/ 2147483647 w 250"/>
              <a:gd name="T23" fmla="*/ 2147483647 h 990"/>
              <a:gd name="T24" fmla="*/ 2147483647 w 250"/>
              <a:gd name="T25" fmla="*/ 2147483647 h 990"/>
              <a:gd name="T26" fmla="*/ 2147483647 w 250"/>
              <a:gd name="T27" fmla="*/ 2147483647 h 990"/>
              <a:gd name="T28" fmla="*/ 2147483647 w 250"/>
              <a:gd name="T29" fmla="*/ 2147483647 h 990"/>
              <a:gd name="T30" fmla="*/ 2147483647 w 250"/>
              <a:gd name="T31" fmla="*/ 2147483647 h 990"/>
              <a:gd name="T32" fmla="*/ 2147483647 w 250"/>
              <a:gd name="T33" fmla="*/ 2147483647 h 990"/>
              <a:gd name="T34" fmla="*/ 2147483647 w 250"/>
              <a:gd name="T35" fmla="*/ 2147483647 h 990"/>
              <a:gd name="T36" fmla="*/ 2147483647 w 250"/>
              <a:gd name="T37" fmla="*/ 2147483647 h 990"/>
              <a:gd name="T38" fmla="*/ 2147483647 w 250"/>
              <a:gd name="T39" fmla="*/ 2147483647 h 990"/>
              <a:gd name="T40" fmla="*/ 2147483647 w 250"/>
              <a:gd name="T41" fmla="*/ 2147483647 h 990"/>
              <a:gd name="T42" fmla="*/ 2147483647 w 250"/>
              <a:gd name="T43" fmla="*/ 2147483647 h 990"/>
              <a:gd name="T44" fmla="*/ 2147483647 w 250"/>
              <a:gd name="T45" fmla="*/ 2147483647 h 990"/>
              <a:gd name="T46" fmla="*/ 2147483647 w 250"/>
              <a:gd name="T47" fmla="*/ 2147483647 h 990"/>
              <a:gd name="T48" fmla="*/ 2147483647 w 250"/>
              <a:gd name="T49" fmla="*/ 2147483647 h 990"/>
              <a:gd name="T50" fmla="*/ 2147483647 w 250"/>
              <a:gd name="T51" fmla="*/ 2147483647 h 990"/>
              <a:gd name="T52" fmla="*/ 2147483647 w 250"/>
              <a:gd name="T53" fmla="*/ 2147483647 h 990"/>
              <a:gd name="T54" fmla="*/ 2147483647 w 250"/>
              <a:gd name="T55" fmla="*/ 2147483647 h 990"/>
              <a:gd name="T56" fmla="*/ 2147483647 w 250"/>
              <a:gd name="T57" fmla="*/ 2147483647 h 990"/>
              <a:gd name="T58" fmla="*/ 2147483647 w 250"/>
              <a:gd name="T59" fmla="*/ 2147483647 h 990"/>
              <a:gd name="T60" fmla="*/ 2147483647 w 250"/>
              <a:gd name="T61" fmla="*/ 2147483647 h 990"/>
              <a:gd name="T62" fmla="*/ 2147483647 w 250"/>
              <a:gd name="T63" fmla="*/ 2147483647 h 990"/>
              <a:gd name="T64" fmla="*/ 2147483647 w 250"/>
              <a:gd name="T65" fmla="*/ 2147483647 h 990"/>
              <a:gd name="T66" fmla="*/ 2147483647 w 250"/>
              <a:gd name="T67" fmla="*/ 2147483647 h 990"/>
              <a:gd name="T68" fmla="*/ 2147483647 w 250"/>
              <a:gd name="T69" fmla="*/ 2147483647 h 990"/>
              <a:gd name="T70" fmla="*/ 2147483647 w 250"/>
              <a:gd name="T71" fmla="*/ 2147483647 h 990"/>
              <a:gd name="T72" fmla="*/ 2147483647 w 250"/>
              <a:gd name="T73" fmla="*/ 2147483647 h 990"/>
              <a:gd name="T74" fmla="*/ 2147483647 w 250"/>
              <a:gd name="T75" fmla="*/ 2147483647 h 990"/>
              <a:gd name="T76" fmla="*/ 2147483647 w 250"/>
              <a:gd name="T77" fmla="*/ 2147483647 h 990"/>
              <a:gd name="T78" fmla="*/ 2147483647 w 250"/>
              <a:gd name="T79" fmla="*/ 2147483647 h 990"/>
              <a:gd name="T80" fmla="*/ 2147483647 w 250"/>
              <a:gd name="T81" fmla="*/ 2147483647 h 990"/>
              <a:gd name="T82" fmla="*/ 2147483647 w 250"/>
              <a:gd name="T83" fmla="*/ 2147483647 h 990"/>
              <a:gd name="T84" fmla="*/ 2147483647 w 250"/>
              <a:gd name="T85" fmla="*/ 2147483647 h 990"/>
              <a:gd name="T86" fmla="*/ 2147483647 w 250"/>
              <a:gd name="T87" fmla="*/ 2147483647 h 990"/>
              <a:gd name="T88" fmla="*/ 2147483647 w 250"/>
              <a:gd name="T89" fmla="*/ 2147483647 h 990"/>
              <a:gd name="T90" fmla="*/ 2147483647 w 250"/>
              <a:gd name="T91" fmla="*/ 2147483647 h 990"/>
              <a:gd name="T92" fmla="*/ 2147483647 w 250"/>
              <a:gd name="T93" fmla="*/ 2147483647 h 990"/>
              <a:gd name="T94" fmla="*/ 2147483647 w 250"/>
              <a:gd name="T95" fmla="*/ 2147483647 h 990"/>
              <a:gd name="T96" fmla="*/ 2147483647 w 250"/>
              <a:gd name="T97" fmla="*/ 2147483647 h 990"/>
              <a:gd name="T98" fmla="*/ 2147483647 w 250"/>
              <a:gd name="T99" fmla="*/ 2147483647 h 990"/>
              <a:gd name="T100" fmla="*/ 2147483647 w 250"/>
              <a:gd name="T101" fmla="*/ 2147483647 h 990"/>
              <a:gd name="T102" fmla="*/ 2147483647 w 250"/>
              <a:gd name="T103" fmla="*/ 2147483647 h 990"/>
              <a:gd name="T104" fmla="*/ 2147483647 w 250"/>
              <a:gd name="T105" fmla="*/ 2147483647 h 990"/>
              <a:gd name="T106" fmla="*/ 2147483647 w 250"/>
              <a:gd name="T107" fmla="*/ 2147483647 h 990"/>
              <a:gd name="T108" fmla="*/ 2147483647 w 250"/>
              <a:gd name="T109" fmla="*/ 2147483647 h 990"/>
              <a:gd name="T110" fmla="*/ 2147483647 w 250"/>
              <a:gd name="T111" fmla="*/ 2147483647 h 99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0"/>
              <a:gd name="T169" fmla="*/ 0 h 990"/>
              <a:gd name="T170" fmla="*/ 250 w 250"/>
              <a:gd name="T171" fmla="*/ 990 h 99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0" h="990">
                <a:moveTo>
                  <a:pt x="11" y="98"/>
                </a:moveTo>
                <a:lnTo>
                  <a:pt x="11" y="76"/>
                </a:lnTo>
                <a:lnTo>
                  <a:pt x="0" y="54"/>
                </a:lnTo>
                <a:lnTo>
                  <a:pt x="0" y="43"/>
                </a:lnTo>
                <a:lnTo>
                  <a:pt x="0" y="33"/>
                </a:lnTo>
                <a:lnTo>
                  <a:pt x="0" y="11"/>
                </a:lnTo>
                <a:lnTo>
                  <a:pt x="11" y="0"/>
                </a:lnTo>
                <a:lnTo>
                  <a:pt x="22" y="0"/>
                </a:lnTo>
                <a:lnTo>
                  <a:pt x="33" y="0"/>
                </a:lnTo>
                <a:lnTo>
                  <a:pt x="43" y="11"/>
                </a:lnTo>
                <a:lnTo>
                  <a:pt x="65" y="11"/>
                </a:lnTo>
                <a:lnTo>
                  <a:pt x="87" y="11"/>
                </a:lnTo>
                <a:lnTo>
                  <a:pt x="109" y="22"/>
                </a:lnTo>
                <a:lnTo>
                  <a:pt x="130" y="33"/>
                </a:lnTo>
                <a:lnTo>
                  <a:pt x="163" y="33"/>
                </a:lnTo>
                <a:lnTo>
                  <a:pt x="163" y="65"/>
                </a:lnTo>
                <a:lnTo>
                  <a:pt x="174" y="109"/>
                </a:lnTo>
                <a:lnTo>
                  <a:pt x="185" y="152"/>
                </a:lnTo>
                <a:lnTo>
                  <a:pt x="196" y="207"/>
                </a:lnTo>
                <a:lnTo>
                  <a:pt x="196" y="261"/>
                </a:lnTo>
                <a:lnTo>
                  <a:pt x="207" y="326"/>
                </a:lnTo>
                <a:lnTo>
                  <a:pt x="217" y="403"/>
                </a:lnTo>
                <a:lnTo>
                  <a:pt x="228" y="490"/>
                </a:lnTo>
                <a:lnTo>
                  <a:pt x="228" y="566"/>
                </a:lnTo>
                <a:lnTo>
                  <a:pt x="239" y="642"/>
                </a:lnTo>
                <a:lnTo>
                  <a:pt x="239" y="707"/>
                </a:lnTo>
                <a:lnTo>
                  <a:pt x="239" y="762"/>
                </a:lnTo>
                <a:lnTo>
                  <a:pt x="239" y="816"/>
                </a:lnTo>
                <a:lnTo>
                  <a:pt x="250" y="860"/>
                </a:lnTo>
                <a:lnTo>
                  <a:pt x="250" y="892"/>
                </a:lnTo>
                <a:lnTo>
                  <a:pt x="250" y="914"/>
                </a:lnTo>
                <a:lnTo>
                  <a:pt x="250" y="947"/>
                </a:lnTo>
                <a:lnTo>
                  <a:pt x="239" y="968"/>
                </a:lnTo>
                <a:lnTo>
                  <a:pt x="228" y="979"/>
                </a:lnTo>
                <a:lnTo>
                  <a:pt x="217" y="990"/>
                </a:lnTo>
                <a:lnTo>
                  <a:pt x="207" y="990"/>
                </a:lnTo>
                <a:lnTo>
                  <a:pt x="196" y="979"/>
                </a:lnTo>
                <a:lnTo>
                  <a:pt x="196" y="958"/>
                </a:lnTo>
                <a:lnTo>
                  <a:pt x="185" y="947"/>
                </a:lnTo>
                <a:lnTo>
                  <a:pt x="174" y="914"/>
                </a:lnTo>
                <a:lnTo>
                  <a:pt x="174" y="881"/>
                </a:lnTo>
                <a:lnTo>
                  <a:pt x="163" y="849"/>
                </a:lnTo>
                <a:lnTo>
                  <a:pt x="163" y="805"/>
                </a:lnTo>
                <a:lnTo>
                  <a:pt x="141" y="718"/>
                </a:lnTo>
                <a:lnTo>
                  <a:pt x="130" y="620"/>
                </a:lnTo>
                <a:lnTo>
                  <a:pt x="109" y="522"/>
                </a:lnTo>
                <a:lnTo>
                  <a:pt x="98" y="403"/>
                </a:lnTo>
                <a:lnTo>
                  <a:pt x="87" y="348"/>
                </a:lnTo>
                <a:lnTo>
                  <a:pt x="76" y="294"/>
                </a:lnTo>
                <a:lnTo>
                  <a:pt x="65" y="250"/>
                </a:lnTo>
                <a:lnTo>
                  <a:pt x="54" y="207"/>
                </a:lnTo>
                <a:lnTo>
                  <a:pt x="43" y="174"/>
                </a:lnTo>
                <a:lnTo>
                  <a:pt x="33" y="141"/>
                </a:lnTo>
                <a:lnTo>
                  <a:pt x="22" y="120"/>
                </a:lnTo>
                <a:lnTo>
                  <a:pt x="11" y="9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233" name="Freeform 49"/>
          <p:cNvSpPr>
            <a:spLocks/>
          </p:cNvSpPr>
          <p:nvPr/>
        </p:nvSpPr>
        <p:spPr bwMode="auto">
          <a:xfrm>
            <a:off x="6683376" y="3367618"/>
            <a:ext cx="815975" cy="994833"/>
          </a:xfrm>
          <a:custGeom>
            <a:avLst/>
            <a:gdLst>
              <a:gd name="T0" fmla="*/ 2147483647 w 1283"/>
              <a:gd name="T1" fmla="*/ 2147483647 h 1176"/>
              <a:gd name="T2" fmla="*/ 2147483647 w 1283"/>
              <a:gd name="T3" fmla="*/ 0 h 1176"/>
              <a:gd name="T4" fmla="*/ 2147483647 w 1283"/>
              <a:gd name="T5" fmla="*/ 0 h 1176"/>
              <a:gd name="T6" fmla="*/ 2147483647 w 1283"/>
              <a:gd name="T7" fmla="*/ 2147483647 h 1176"/>
              <a:gd name="T8" fmla="*/ 2147483647 w 1283"/>
              <a:gd name="T9" fmla="*/ 2147483647 h 1176"/>
              <a:gd name="T10" fmla="*/ 2147483647 w 1283"/>
              <a:gd name="T11" fmla="*/ 2147483647 h 1176"/>
              <a:gd name="T12" fmla="*/ 2147483647 w 1283"/>
              <a:gd name="T13" fmla="*/ 2147483647 h 1176"/>
              <a:gd name="T14" fmla="*/ 2147483647 w 1283"/>
              <a:gd name="T15" fmla="*/ 2147483647 h 1176"/>
              <a:gd name="T16" fmla="*/ 2147483647 w 1283"/>
              <a:gd name="T17" fmla="*/ 2147483647 h 1176"/>
              <a:gd name="T18" fmla="*/ 2147483647 w 1283"/>
              <a:gd name="T19" fmla="*/ 2147483647 h 1176"/>
              <a:gd name="T20" fmla="*/ 2147483647 w 1283"/>
              <a:gd name="T21" fmla="*/ 2147483647 h 1176"/>
              <a:gd name="T22" fmla="*/ 2147483647 w 1283"/>
              <a:gd name="T23" fmla="*/ 2147483647 h 1176"/>
              <a:gd name="T24" fmla="*/ 2147483647 w 1283"/>
              <a:gd name="T25" fmla="*/ 2147483647 h 1176"/>
              <a:gd name="T26" fmla="*/ 2147483647 w 1283"/>
              <a:gd name="T27" fmla="*/ 2147483647 h 1176"/>
              <a:gd name="T28" fmla="*/ 2147483647 w 1283"/>
              <a:gd name="T29" fmla="*/ 2147483647 h 1176"/>
              <a:gd name="T30" fmla="*/ 2147483647 w 1283"/>
              <a:gd name="T31" fmla="*/ 2147483647 h 1176"/>
              <a:gd name="T32" fmla="*/ 2147483647 w 1283"/>
              <a:gd name="T33" fmla="*/ 2147483647 h 1176"/>
              <a:gd name="T34" fmla="*/ 2147483647 w 1283"/>
              <a:gd name="T35" fmla="*/ 2147483647 h 1176"/>
              <a:gd name="T36" fmla="*/ 2147483647 w 1283"/>
              <a:gd name="T37" fmla="*/ 2147483647 h 1176"/>
              <a:gd name="T38" fmla="*/ 2147483647 w 1283"/>
              <a:gd name="T39" fmla="*/ 2147483647 h 1176"/>
              <a:gd name="T40" fmla="*/ 2147483647 w 1283"/>
              <a:gd name="T41" fmla="*/ 2147483647 h 1176"/>
              <a:gd name="T42" fmla="*/ 2147483647 w 1283"/>
              <a:gd name="T43" fmla="*/ 2147483647 h 1176"/>
              <a:gd name="T44" fmla="*/ 2147483647 w 1283"/>
              <a:gd name="T45" fmla="*/ 2147483647 h 1176"/>
              <a:gd name="T46" fmla="*/ 2147483647 w 1283"/>
              <a:gd name="T47" fmla="*/ 2147483647 h 1176"/>
              <a:gd name="T48" fmla="*/ 2147483647 w 1283"/>
              <a:gd name="T49" fmla="*/ 2147483647 h 1176"/>
              <a:gd name="T50" fmla="*/ 2147483647 w 1283"/>
              <a:gd name="T51" fmla="*/ 2147483647 h 1176"/>
              <a:gd name="T52" fmla="*/ 2147483647 w 1283"/>
              <a:gd name="T53" fmla="*/ 2147483647 h 1176"/>
              <a:gd name="T54" fmla="*/ 2147483647 w 1283"/>
              <a:gd name="T55" fmla="*/ 2147483647 h 1176"/>
              <a:gd name="T56" fmla="*/ 2147483647 w 1283"/>
              <a:gd name="T57" fmla="*/ 2147483647 h 1176"/>
              <a:gd name="T58" fmla="*/ 2147483647 w 1283"/>
              <a:gd name="T59" fmla="*/ 2147483647 h 1176"/>
              <a:gd name="T60" fmla="*/ 2147483647 w 1283"/>
              <a:gd name="T61" fmla="*/ 2147483647 h 1176"/>
              <a:gd name="T62" fmla="*/ 2147483647 w 1283"/>
              <a:gd name="T63" fmla="*/ 2147483647 h 1176"/>
              <a:gd name="T64" fmla="*/ 2147483647 w 1283"/>
              <a:gd name="T65" fmla="*/ 2147483647 h 1176"/>
              <a:gd name="T66" fmla="*/ 2147483647 w 1283"/>
              <a:gd name="T67" fmla="*/ 2147483647 h 1176"/>
              <a:gd name="T68" fmla="*/ 2147483647 w 1283"/>
              <a:gd name="T69" fmla="*/ 2147483647 h 1176"/>
              <a:gd name="T70" fmla="*/ 2147483647 w 1283"/>
              <a:gd name="T71" fmla="*/ 2147483647 h 1176"/>
              <a:gd name="T72" fmla="*/ 2147483647 w 1283"/>
              <a:gd name="T73" fmla="*/ 2147483647 h 1176"/>
              <a:gd name="T74" fmla="*/ 2147483647 w 1283"/>
              <a:gd name="T75" fmla="*/ 2147483647 h 1176"/>
              <a:gd name="T76" fmla="*/ 2147483647 w 1283"/>
              <a:gd name="T77" fmla="*/ 2147483647 h 1176"/>
              <a:gd name="T78" fmla="*/ 2147483647 w 1283"/>
              <a:gd name="T79" fmla="*/ 2147483647 h 1176"/>
              <a:gd name="T80" fmla="*/ 2147483647 w 1283"/>
              <a:gd name="T81" fmla="*/ 2147483647 h 1176"/>
              <a:gd name="T82" fmla="*/ 2147483647 w 1283"/>
              <a:gd name="T83" fmla="*/ 2147483647 h 1176"/>
              <a:gd name="T84" fmla="*/ 2147483647 w 1283"/>
              <a:gd name="T85" fmla="*/ 2147483647 h 1176"/>
              <a:gd name="T86" fmla="*/ 2147483647 w 1283"/>
              <a:gd name="T87" fmla="*/ 2147483647 h 1176"/>
              <a:gd name="T88" fmla="*/ 2147483647 w 1283"/>
              <a:gd name="T89" fmla="*/ 2147483647 h 1176"/>
              <a:gd name="T90" fmla="*/ 2147483647 w 1283"/>
              <a:gd name="T91" fmla="*/ 2147483647 h 1176"/>
              <a:gd name="T92" fmla="*/ 2147483647 w 1283"/>
              <a:gd name="T93" fmla="*/ 2147483647 h 1176"/>
              <a:gd name="T94" fmla="*/ 0 w 1283"/>
              <a:gd name="T95" fmla="*/ 2147483647 h 1176"/>
              <a:gd name="T96" fmla="*/ 2147483647 w 1283"/>
              <a:gd name="T97" fmla="*/ 2147483647 h 1176"/>
              <a:gd name="T98" fmla="*/ 2147483647 w 1283"/>
              <a:gd name="T99" fmla="*/ 2147483647 h 1176"/>
              <a:gd name="T100" fmla="*/ 2147483647 w 1283"/>
              <a:gd name="T101" fmla="*/ 2147483647 h 1176"/>
              <a:gd name="T102" fmla="*/ 2147483647 w 1283"/>
              <a:gd name="T103" fmla="*/ 2147483647 h 1176"/>
              <a:gd name="T104" fmla="*/ 2147483647 w 1283"/>
              <a:gd name="T105" fmla="*/ 2147483647 h 1176"/>
              <a:gd name="T106" fmla="*/ 2147483647 w 1283"/>
              <a:gd name="T107" fmla="*/ 2147483647 h 1176"/>
              <a:gd name="T108" fmla="*/ 2147483647 w 1283"/>
              <a:gd name="T109" fmla="*/ 2147483647 h 1176"/>
              <a:gd name="T110" fmla="*/ 2147483647 w 1283"/>
              <a:gd name="T111" fmla="*/ 2147483647 h 1176"/>
              <a:gd name="T112" fmla="*/ 2147483647 w 1283"/>
              <a:gd name="T113" fmla="*/ 2147483647 h 1176"/>
              <a:gd name="T114" fmla="*/ 2147483647 w 1283"/>
              <a:gd name="T115" fmla="*/ 2147483647 h 11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83"/>
              <a:gd name="T175" fmla="*/ 0 h 1176"/>
              <a:gd name="T176" fmla="*/ 1283 w 1283"/>
              <a:gd name="T177" fmla="*/ 1176 h 117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83" h="1176">
                <a:moveTo>
                  <a:pt x="1000" y="33"/>
                </a:moveTo>
                <a:lnTo>
                  <a:pt x="1022" y="22"/>
                </a:lnTo>
                <a:lnTo>
                  <a:pt x="1043" y="11"/>
                </a:lnTo>
                <a:lnTo>
                  <a:pt x="1054" y="0"/>
                </a:lnTo>
                <a:lnTo>
                  <a:pt x="1076" y="0"/>
                </a:lnTo>
                <a:lnTo>
                  <a:pt x="1087" y="11"/>
                </a:lnTo>
                <a:lnTo>
                  <a:pt x="1098" y="22"/>
                </a:lnTo>
                <a:lnTo>
                  <a:pt x="1109" y="33"/>
                </a:lnTo>
                <a:lnTo>
                  <a:pt x="1130" y="44"/>
                </a:lnTo>
                <a:lnTo>
                  <a:pt x="1141" y="55"/>
                </a:lnTo>
                <a:lnTo>
                  <a:pt x="1163" y="77"/>
                </a:lnTo>
                <a:lnTo>
                  <a:pt x="1185" y="98"/>
                </a:lnTo>
                <a:lnTo>
                  <a:pt x="1217" y="142"/>
                </a:lnTo>
                <a:lnTo>
                  <a:pt x="1239" y="153"/>
                </a:lnTo>
                <a:lnTo>
                  <a:pt x="1250" y="174"/>
                </a:lnTo>
                <a:lnTo>
                  <a:pt x="1261" y="185"/>
                </a:lnTo>
                <a:lnTo>
                  <a:pt x="1272" y="207"/>
                </a:lnTo>
                <a:lnTo>
                  <a:pt x="1283" y="207"/>
                </a:lnTo>
                <a:lnTo>
                  <a:pt x="1283" y="218"/>
                </a:lnTo>
                <a:lnTo>
                  <a:pt x="1283" y="240"/>
                </a:lnTo>
                <a:lnTo>
                  <a:pt x="1272" y="251"/>
                </a:lnTo>
                <a:lnTo>
                  <a:pt x="1261" y="272"/>
                </a:lnTo>
                <a:lnTo>
                  <a:pt x="1250" y="283"/>
                </a:lnTo>
                <a:lnTo>
                  <a:pt x="1239" y="294"/>
                </a:lnTo>
                <a:lnTo>
                  <a:pt x="1228" y="305"/>
                </a:lnTo>
                <a:lnTo>
                  <a:pt x="1217" y="327"/>
                </a:lnTo>
                <a:lnTo>
                  <a:pt x="1217" y="349"/>
                </a:lnTo>
                <a:lnTo>
                  <a:pt x="1206" y="370"/>
                </a:lnTo>
                <a:lnTo>
                  <a:pt x="1206" y="403"/>
                </a:lnTo>
                <a:lnTo>
                  <a:pt x="1196" y="436"/>
                </a:lnTo>
                <a:lnTo>
                  <a:pt x="1196" y="468"/>
                </a:lnTo>
                <a:lnTo>
                  <a:pt x="1185" y="555"/>
                </a:lnTo>
                <a:lnTo>
                  <a:pt x="1174" y="653"/>
                </a:lnTo>
                <a:lnTo>
                  <a:pt x="1152" y="751"/>
                </a:lnTo>
                <a:lnTo>
                  <a:pt x="1141" y="795"/>
                </a:lnTo>
                <a:lnTo>
                  <a:pt x="1130" y="849"/>
                </a:lnTo>
                <a:lnTo>
                  <a:pt x="1119" y="904"/>
                </a:lnTo>
                <a:lnTo>
                  <a:pt x="1109" y="958"/>
                </a:lnTo>
                <a:lnTo>
                  <a:pt x="1098" y="1002"/>
                </a:lnTo>
                <a:lnTo>
                  <a:pt x="1087" y="1034"/>
                </a:lnTo>
                <a:lnTo>
                  <a:pt x="1076" y="1067"/>
                </a:lnTo>
                <a:lnTo>
                  <a:pt x="1065" y="1099"/>
                </a:lnTo>
                <a:lnTo>
                  <a:pt x="1054" y="1110"/>
                </a:lnTo>
                <a:lnTo>
                  <a:pt x="1043" y="1132"/>
                </a:lnTo>
                <a:lnTo>
                  <a:pt x="1032" y="1143"/>
                </a:lnTo>
                <a:lnTo>
                  <a:pt x="1022" y="1154"/>
                </a:lnTo>
                <a:lnTo>
                  <a:pt x="1000" y="1165"/>
                </a:lnTo>
                <a:lnTo>
                  <a:pt x="989" y="1176"/>
                </a:lnTo>
                <a:lnTo>
                  <a:pt x="978" y="1176"/>
                </a:lnTo>
                <a:lnTo>
                  <a:pt x="967" y="1165"/>
                </a:lnTo>
                <a:lnTo>
                  <a:pt x="967" y="1154"/>
                </a:lnTo>
                <a:lnTo>
                  <a:pt x="967" y="1143"/>
                </a:lnTo>
                <a:lnTo>
                  <a:pt x="967" y="1121"/>
                </a:lnTo>
                <a:lnTo>
                  <a:pt x="967" y="1099"/>
                </a:lnTo>
                <a:lnTo>
                  <a:pt x="967" y="1078"/>
                </a:lnTo>
                <a:lnTo>
                  <a:pt x="967" y="1056"/>
                </a:lnTo>
                <a:lnTo>
                  <a:pt x="967" y="1023"/>
                </a:lnTo>
                <a:lnTo>
                  <a:pt x="967" y="969"/>
                </a:lnTo>
                <a:lnTo>
                  <a:pt x="967" y="914"/>
                </a:lnTo>
                <a:lnTo>
                  <a:pt x="978" y="860"/>
                </a:lnTo>
                <a:lnTo>
                  <a:pt x="989" y="784"/>
                </a:lnTo>
                <a:lnTo>
                  <a:pt x="1000" y="708"/>
                </a:lnTo>
                <a:lnTo>
                  <a:pt x="1011" y="621"/>
                </a:lnTo>
                <a:lnTo>
                  <a:pt x="1022" y="534"/>
                </a:lnTo>
                <a:lnTo>
                  <a:pt x="1022" y="468"/>
                </a:lnTo>
                <a:lnTo>
                  <a:pt x="1032" y="403"/>
                </a:lnTo>
                <a:lnTo>
                  <a:pt x="1032" y="349"/>
                </a:lnTo>
                <a:lnTo>
                  <a:pt x="1032" y="305"/>
                </a:lnTo>
                <a:lnTo>
                  <a:pt x="1032" y="262"/>
                </a:lnTo>
                <a:lnTo>
                  <a:pt x="1032" y="240"/>
                </a:lnTo>
                <a:lnTo>
                  <a:pt x="1032" y="218"/>
                </a:lnTo>
                <a:lnTo>
                  <a:pt x="1022" y="207"/>
                </a:lnTo>
                <a:lnTo>
                  <a:pt x="1022" y="196"/>
                </a:lnTo>
                <a:lnTo>
                  <a:pt x="1000" y="174"/>
                </a:lnTo>
                <a:lnTo>
                  <a:pt x="978" y="164"/>
                </a:lnTo>
                <a:lnTo>
                  <a:pt x="956" y="153"/>
                </a:lnTo>
                <a:lnTo>
                  <a:pt x="935" y="153"/>
                </a:lnTo>
                <a:lnTo>
                  <a:pt x="924" y="164"/>
                </a:lnTo>
                <a:lnTo>
                  <a:pt x="902" y="164"/>
                </a:lnTo>
                <a:lnTo>
                  <a:pt x="869" y="164"/>
                </a:lnTo>
                <a:lnTo>
                  <a:pt x="826" y="164"/>
                </a:lnTo>
                <a:lnTo>
                  <a:pt x="782" y="174"/>
                </a:lnTo>
                <a:lnTo>
                  <a:pt x="739" y="174"/>
                </a:lnTo>
                <a:lnTo>
                  <a:pt x="674" y="185"/>
                </a:lnTo>
                <a:lnTo>
                  <a:pt x="608" y="185"/>
                </a:lnTo>
                <a:lnTo>
                  <a:pt x="543" y="196"/>
                </a:lnTo>
                <a:lnTo>
                  <a:pt x="467" y="207"/>
                </a:lnTo>
                <a:lnTo>
                  <a:pt x="391" y="218"/>
                </a:lnTo>
                <a:lnTo>
                  <a:pt x="293" y="218"/>
                </a:lnTo>
                <a:lnTo>
                  <a:pt x="206" y="229"/>
                </a:lnTo>
                <a:lnTo>
                  <a:pt x="98" y="240"/>
                </a:lnTo>
                <a:lnTo>
                  <a:pt x="0" y="251"/>
                </a:lnTo>
                <a:lnTo>
                  <a:pt x="0" y="164"/>
                </a:lnTo>
                <a:lnTo>
                  <a:pt x="152" y="153"/>
                </a:lnTo>
                <a:lnTo>
                  <a:pt x="304" y="142"/>
                </a:lnTo>
                <a:lnTo>
                  <a:pt x="467" y="120"/>
                </a:lnTo>
                <a:lnTo>
                  <a:pt x="630" y="98"/>
                </a:lnTo>
                <a:lnTo>
                  <a:pt x="674" y="87"/>
                </a:lnTo>
                <a:lnTo>
                  <a:pt x="706" y="87"/>
                </a:lnTo>
                <a:lnTo>
                  <a:pt x="739" y="77"/>
                </a:lnTo>
                <a:lnTo>
                  <a:pt x="772" y="77"/>
                </a:lnTo>
                <a:lnTo>
                  <a:pt x="804" y="77"/>
                </a:lnTo>
                <a:lnTo>
                  <a:pt x="837" y="66"/>
                </a:lnTo>
                <a:lnTo>
                  <a:pt x="859" y="66"/>
                </a:lnTo>
                <a:lnTo>
                  <a:pt x="891" y="66"/>
                </a:lnTo>
                <a:lnTo>
                  <a:pt x="913" y="55"/>
                </a:lnTo>
                <a:lnTo>
                  <a:pt x="924" y="55"/>
                </a:lnTo>
                <a:lnTo>
                  <a:pt x="945" y="55"/>
                </a:lnTo>
                <a:lnTo>
                  <a:pt x="956" y="44"/>
                </a:lnTo>
                <a:lnTo>
                  <a:pt x="967" y="44"/>
                </a:lnTo>
                <a:lnTo>
                  <a:pt x="978" y="44"/>
                </a:lnTo>
                <a:lnTo>
                  <a:pt x="989" y="33"/>
                </a:lnTo>
                <a:lnTo>
                  <a:pt x="1000" y="3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234" name="Freeform 50"/>
          <p:cNvSpPr>
            <a:spLocks/>
          </p:cNvSpPr>
          <p:nvPr/>
        </p:nvSpPr>
        <p:spPr bwMode="auto">
          <a:xfrm>
            <a:off x="6835775" y="3735918"/>
            <a:ext cx="406400" cy="129116"/>
          </a:xfrm>
          <a:custGeom>
            <a:avLst/>
            <a:gdLst>
              <a:gd name="T0" fmla="*/ 2147483647 w 641"/>
              <a:gd name="T1" fmla="*/ 2147483647 h 152"/>
              <a:gd name="T2" fmla="*/ 2147483647 w 641"/>
              <a:gd name="T3" fmla="*/ 2147483647 h 152"/>
              <a:gd name="T4" fmla="*/ 2147483647 w 641"/>
              <a:gd name="T5" fmla="*/ 2147483647 h 152"/>
              <a:gd name="T6" fmla="*/ 0 w 641"/>
              <a:gd name="T7" fmla="*/ 2147483647 h 152"/>
              <a:gd name="T8" fmla="*/ 2147483647 w 641"/>
              <a:gd name="T9" fmla="*/ 2147483647 h 152"/>
              <a:gd name="T10" fmla="*/ 2147483647 w 641"/>
              <a:gd name="T11" fmla="*/ 2147483647 h 152"/>
              <a:gd name="T12" fmla="*/ 2147483647 w 641"/>
              <a:gd name="T13" fmla="*/ 2147483647 h 152"/>
              <a:gd name="T14" fmla="*/ 2147483647 w 641"/>
              <a:gd name="T15" fmla="*/ 2147483647 h 152"/>
              <a:gd name="T16" fmla="*/ 2147483647 w 641"/>
              <a:gd name="T17" fmla="*/ 2147483647 h 152"/>
              <a:gd name="T18" fmla="*/ 2147483647 w 641"/>
              <a:gd name="T19" fmla="*/ 2147483647 h 152"/>
              <a:gd name="T20" fmla="*/ 2147483647 w 641"/>
              <a:gd name="T21" fmla="*/ 2147483647 h 152"/>
              <a:gd name="T22" fmla="*/ 2147483647 w 641"/>
              <a:gd name="T23" fmla="*/ 2147483647 h 152"/>
              <a:gd name="T24" fmla="*/ 2147483647 w 641"/>
              <a:gd name="T25" fmla="*/ 2147483647 h 152"/>
              <a:gd name="T26" fmla="*/ 2147483647 w 641"/>
              <a:gd name="T27" fmla="*/ 2147483647 h 152"/>
              <a:gd name="T28" fmla="*/ 2147483647 w 641"/>
              <a:gd name="T29" fmla="*/ 2147483647 h 152"/>
              <a:gd name="T30" fmla="*/ 2147483647 w 641"/>
              <a:gd name="T31" fmla="*/ 2147483647 h 152"/>
              <a:gd name="T32" fmla="*/ 2147483647 w 641"/>
              <a:gd name="T33" fmla="*/ 2147483647 h 152"/>
              <a:gd name="T34" fmla="*/ 2147483647 w 641"/>
              <a:gd name="T35" fmla="*/ 2147483647 h 152"/>
              <a:gd name="T36" fmla="*/ 2147483647 w 641"/>
              <a:gd name="T37" fmla="*/ 2147483647 h 152"/>
              <a:gd name="T38" fmla="*/ 2147483647 w 641"/>
              <a:gd name="T39" fmla="*/ 0 h 152"/>
              <a:gd name="T40" fmla="*/ 2147483647 w 641"/>
              <a:gd name="T41" fmla="*/ 0 h 152"/>
              <a:gd name="T42" fmla="*/ 2147483647 w 641"/>
              <a:gd name="T43" fmla="*/ 0 h 152"/>
              <a:gd name="T44" fmla="*/ 2147483647 w 641"/>
              <a:gd name="T45" fmla="*/ 0 h 152"/>
              <a:gd name="T46" fmla="*/ 2147483647 w 641"/>
              <a:gd name="T47" fmla="*/ 0 h 152"/>
              <a:gd name="T48" fmla="*/ 2147483647 w 641"/>
              <a:gd name="T49" fmla="*/ 2147483647 h 152"/>
              <a:gd name="T50" fmla="*/ 2147483647 w 641"/>
              <a:gd name="T51" fmla="*/ 2147483647 h 152"/>
              <a:gd name="T52" fmla="*/ 2147483647 w 641"/>
              <a:gd name="T53" fmla="*/ 2147483647 h 152"/>
              <a:gd name="T54" fmla="*/ 2147483647 w 641"/>
              <a:gd name="T55" fmla="*/ 2147483647 h 152"/>
              <a:gd name="T56" fmla="*/ 2147483647 w 641"/>
              <a:gd name="T57" fmla="*/ 2147483647 h 152"/>
              <a:gd name="T58" fmla="*/ 2147483647 w 641"/>
              <a:gd name="T59" fmla="*/ 2147483647 h 152"/>
              <a:gd name="T60" fmla="*/ 2147483647 w 641"/>
              <a:gd name="T61" fmla="*/ 2147483647 h 152"/>
              <a:gd name="T62" fmla="*/ 2147483647 w 641"/>
              <a:gd name="T63" fmla="*/ 2147483647 h 152"/>
              <a:gd name="T64" fmla="*/ 2147483647 w 641"/>
              <a:gd name="T65" fmla="*/ 2147483647 h 152"/>
              <a:gd name="T66" fmla="*/ 2147483647 w 641"/>
              <a:gd name="T67" fmla="*/ 2147483647 h 152"/>
              <a:gd name="T68" fmla="*/ 2147483647 w 641"/>
              <a:gd name="T69" fmla="*/ 2147483647 h 152"/>
              <a:gd name="T70" fmla="*/ 2147483647 w 641"/>
              <a:gd name="T71" fmla="*/ 2147483647 h 152"/>
              <a:gd name="T72" fmla="*/ 2147483647 w 641"/>
              <a:gd name="T73" fmla="*/ 2147483647 h 152"/>
              <a:gd name="T74" fmla="*/ 2147483647 w 641"/>
              <a:gd name="T75" fmla="*/ 2147483647 h 152"/>
              <a:gd name="T76" fmla="*/ 2147483647 w 641"/>
              <a:gd name="T77" fmla="*/ 2147483647 h 152"/>
              <a:gd name="T78" fmla="*/ 2147483647 w 641"/>
              <a:gd name="T79" fmla="*/ 2147483647 h 152"/>
              <a:gd name="T80" fmla="*/ 2147483647 w 641"/>
              <a:gd name="T81" fmla="*/ 2147483647 h 152"/>
              <a:gd name="T82" fmla="*/ 2147483647 w 641"/>
              <a:gd name="T83" fmla="*/ 2147483647 h 152"/>
              <a:gd name="T84" fmla="*/ 2147483647 w 641"/>
              <a:gd name="T85" fmla="*/ 2147483647 h 152"/>
              <a:gd name="T86" fmla="*/ 2147483647 w 641"/>
              <a:gd name="T87" fmla="*/ 2147483647 h 152"/>
              <a:gd name="T88" fmla="*/ 2147483647 w 641"/>
              <a:gd name="T89" fmla="*/ 2147483647 h 152"/>
              <a:gd name="T90" fmla="*/ 2147483647 w 641"/>
              <a:gd name="T91" fmla="*/ 2147483647 h 152"/>
              <a:gd name="T92" fmla="*/ 2147483647 w 641"/>
              <a:gd name="T93" fmla="*/ 2147483647 h 152"/>
              <a:gd name="T94" fmla="*/ 2147483647 w 641"/>
              <a:gd name="T95" fmla="*/ 2147483647 h 152"/>
              <a:gd name="T96" fmla="*/ 2147483647 w 641"/>
              <a:gd name="T97" fmla="*/ 2147483647 h 152"/>
              <a:gd name="T98" fmla="*/ 2147483647 w 641"/>
              <a:gd name="T99" fmla="*/ 2147483647 h 152"/>
              <a:gd name="T100" fmla="*/ 2147483647 w 641"/>
              <a:gd name="T101" fmla="*/ 2147483647 h 152"/>
              <a:gd name="T102" fmla="*/ 2147483647 w 641"/>
              <a:gd name="T103" fmla="*/ 2147483647 h 152"/>
              <a:gd name="T104" fmla="*/ 2147483647 w 641"/>
              <a:gd name="T105" fmla="*/ 2147483647 h 152"/>
              <a:gd name="T106" fmla="*/ 2147483647 w 641"/>
              <a:gd name="T107" fmla="*/ 2147483647 h 152"/>
              <a:gd name="T108" fmla="*/ 2147483647 w 641"/>
              <a:gd name="T109" fmla="*/ 2147483647 h 15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41"/>
              <a:gd name="T166" fmla="*/ 0 h 152"/>
              <a:gd name="T167" fmla="*/ 641 w 641"/>
              <a:gd name="T168" fmla="*/ 152 h 15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41" h="152">
                <a:moveTo>
                  <a:pt x="11" y="108"/>
                </a:moveTo>
                <a:lnTo>
                  <a:pt x="11" y="98"/>
                </a:lnTo>
                <a:lnTo>
                  <a:pt x="11" y="87"/>
                </a:lnTo>
                <a:lnTo>
                  <a:pt x="0" y="76"/>
                </a:lnTo>
                <a:lnTo>
                  <a:pt x="11" y="65"/>
                </a:lnTo>
                <a:lnTo>
                  <a:pt x="22" y="65"/>
                </a:lnTo>
                <a:lnTo>
                  <a:pt x="32" y="65"/>
                </a:lnTo>
                <a:lnTo>
                  <a:pt x="43" y="65"/>
                </a:lnTo>
                <a:lnTo>
                  <a:pt x="65" y="54"/>
                </a:lnTo>
                <a:lnTo>
                  <a:pt x="87" y="54"/>
                </a:lnTo>
                <a:lnTo>
                  <a:pt x="119" y="43"/>
                </a:lnTo>
                <a:lnTo>
                  <a:pt x="163" y="43"/>
                </a:lnTo>
                <a:lnTo>
                  <a:pt x="206" y="32"/>
                </a:lnTo>
                <a:lnTo>
                  <a:pt x="261" y="21"/>
                </a:lnTo>
                <a:lnTo>
                  <a:pt x="304" y="21"/>
                </a:lnTo>
                <a:lnTo>
                  <a:pt x="359" y="21"/>
                </a:lnTo>
                <a:lnTo>
                  <a:pt x="391" y="11"/>
                </a:lnTo>
                <a:lnTo>
                  <a:pt x="435" y="11"/>
                </a:lnTo>
                <a:lnTo>
                  <a:pt x="456" y="11"/>
                </a:lnTo>
                <a:lnTo>
                  <a:pt x="489" y="0"/>
                </a:lnTo>
                <a:lnTo>
                  <a:pt x="511" y="0"/>
                </a:lnTo>
                <a:lnTo>
                  <a:pt x="522" y="0"/>
                </a:lnTo>
                <a:lnTo>
                  <a:pt x="543" y="0"/>
                </a:lnTo>
                <a:lnTo>
                  <a:pt x="576" y="0"/>
                </a:lnTo>
                <a:lnTo>
                  <a:pt x="598" y="11"/>
                </a:lnTo>
                <a:lnTo>
                  <a:pt x="620" y="11"/>
                </a:lnTo>
                <a:lnTo>
                  <a:pt x="630" y="21"/>
                </a:lnTo>
                <a:lnTo>
                  <a:pt x="641" y="21"/>
                </a:lnTo>
                <a:lnTo>
                  <a:pt x="641" y="32"/>
                </a:lnTo>
                <a:lnTo>
                  <a:pt x="630" y="43"/>
                </a:lnTo>
                <a:lnTo>
                  <a:pt x="620" y="54"/>
                </a:lnTo>
                <a:lnTo>
                  <a:pt x="609" y="65"/>
                </a:lnTo>
                <a:lnTo>
                  <a:pt x="587" y="76"/>
                </a:lnTo>
                <a:lnTo>
                  <a:pt x="565" y="87"/>
                </a:lnTo>
                <a:lnTo>
                  <a:pt x="543" y="98"/>
                </a:lnTo>
                <a:lnTo>
                  <a:pt x="511" y="108"/>
                </a:lnTo>
                <a:lnTo>
                  <a:pt x="478" y="119"/>
                </a:lnTo>
                <a:lnTo>
                  <a:pt x="446" y="130"/>
                </a:lnTo>
                <a:lnTo>
                  <a:pt x="402" y="130"/>
                </a:lnTo>
                <a:lnTo>
                  <a:pt x="369" y="141"/>
                </a:lnTo>
                <a:lnTo>
                  <a:pt x="326" y="141"/>
                </a:lnTo>
                <a:lnTo>
                  <a:pt x="282" y="152"/>
                </a:lnTo>
                <a:lnTo>
                  <a:pt x="239" y="152"/>
                </a:lnTo>
                <a:lnTo>
                  <a:pt x="196" y="152"/>
                </a:lnTo>
                <a:lnTo>
                  <a:pt x="163" y="152"/>
                </a:lnTo>
                <a:lnTo>
                  <a:pt x="130" y="152"/>
                </a:lnTo>
                <a:lnTo>
                  <a:pt x="109" y="152"/>
                </a:lnTo>
                <a:lnTo>
                  <a:pt x="87" y="152"/>
                </a:lnTo>
                <a:lnTo>
                  <a:pt x="76" y="152"/>
                </a:lnTo>
                <a:lnTo>
                  <a:pt x="65" y="152"/>
                </a:lnTo>
                <a:lnTo>
                  <a:pt x="54" y="141"/>
                </a:lnTo>
                <a:lnTo>
                  <a:pt x="32" y="141"/>
                </a:lnTo>
                <a:lnTo>
                  <a:pt x="22" y="130"/>
                </a:lnTo>
                <a:lnTo>
                  <a:pt x="11" y="10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235" name="Freeform 51"/>
          <p:cNvSpPr>
            <a:spLocks/>
          </p:cNvSpPr>
          <p:nvPr/>
        </p:nvSpPr>
        <p:spPr bwMode="auto">
          <a:xfrm>
            <a:off x="6965951" y="3488267"/>
            <a:ext cx="104775" cy="643467"/>
          </a:xfrm>
          <a:custGeom>
            <a:avLst/>
            <a:gdLst>
              <a:gd name="T0" fmla="*/ 0 w 163"/>
              <a:gd name="T1" fmla="*/ 0 h 762"/>
              <a:gd name="T2" fmla="*/ 2147483647 w 163"/>
              <a:gd name="T3" fmla="*/ 2147483647 h 762"/>
              <a:gd name="T4" fmla="*/ 2147483647 w 163"/>
              <a:gd name="T5" fmla="*/ 2147483647 h 762"/>
              <a:gd name="T6" fmla="*/ 2147483647 w 163"/>
              <a:gd name="T7" fmla="*/ 2147483647 h 762"/>
              <a:gd name="T8" fmla="*/ 2147483647 w 163"/>
              <a:gd name="T9" fmla="*/ 2147483647 h 762"/>
              <a:gd name="T10" fmla="*/ 2147483647 w 163"/>
              <a:gd name="T11" fmla="*/ 2147483647 h 762"/>
              <a:gd name="T12" fmla="*/ 2147483647 w 163"/>
              <a:gd name="T13" fmla="*/ 2147483647 h 762"/>
              <a:gd name="T14" fmla="*/ 2147483647 w 163"/>
              <a:gd name="T15" fmla="*/ 2147483647 h 762"/>
              <a:gd name="T16" fmla="*/ 2147483647 w 163"/>
              <a:gd name="T17" fmla="*/ 2147483647 h 762"/>
              <a:gd name="T18" fmla="*/ 2147483647 w 163"/>
              <a:gd name="T19" fmla="*/ 2147483647 h 762"/>
              <a:gd name="T20" fmla="*/ 2147483647 w 163"/>
              <a:gd name="T21" fmla="*/ 2147483647 h 762"/>
              <a:gd name="T22" fmla="*/ 2147483647 w 163"/>
              <a:gd name="T23" fmla="*/ 2147483647 h 762"/>
              <a:gd name="T24" fmla="*/ 2147483647 w 163"/>
              <a:gd name="T25" fmla="*/ 2147483647 h 762"/>
              <a:gd name="T26" fmla="*/ 2147483647 w 163"/>
              <a:gd name="T27" fmla="*/ 2147483647 h 762"/>
              <a:gd name="T28" fmla="*/ 2147483647 w 163"/>
              <a:gd name="T29" fmla="*/ 2147483647 h 762"/>
              <a:gd name="T30" fmla="*/ 2147483647 w 163"/>
              <a:gd name="T31" fmla="*/ 2147483647 h 762"/>
              <a:gd name="T32" fmla="*/ 2147483647 w 163"/>
              <a:gd name="T33" fmla="*/ 2147483647 h 762"/>
              <a:gd name="T34" fmla="*/ 2147483647 w 163"/>
              <a:gd name="T35" fmla="*/ 2147483647 h 762"/>
              <a:gd name="T36" fmla="*/ 2147483647 w 163"/>
              <a:gd name="T37" fmla="*/ 2147483647 h 762"/>
              <a:gd name="T38" fmla="*/ 2147483647 w 163"/>
              <a:gd name="T39" fmla="*/ 2147483647 h 762"/>
              <a:gd name="T40" fmla="*/ 2147483647 w 163"/>
              <a:gd name="T41" fmla="*/ 2147483647 h 762"/>
              <a:gd name="T42" fmla="*/ 2147483647 w 163"/>
              <a:gd name="T43" fmla="*/ 2147483647 h 762"/>
              <a:gd name="T44" fmla="*/ 2147483647 w 163"/>
              <a:gd name="T45" fmla="*/ 2147483647 h 762"/>
              <a:gd name="T46" fmla="*/ 2147483647 w 163"/>
              <a:gd name="T47" fmla="*/ 2147483647 h 762"/>
              <a:gd name="T48" fmla="*/ 2147483647 w 163"/>
              <a:gd name="T49" fmla="*/ 2147483647 h 762"/>
              <a:gd name="T50" fmla="*/ 2147483647 w 163"/>
              <a:gd name="T51" fmla="*/ 2147483647 h 762"/>
              <a:gd name="T52" fmla="*/ 2147483647 w 163"/>
              <a:gd name="T53" fmla="*/ 2147483647 h 762"/>
              <a:gd name="T54" fmla="*/ 2147483647 w 163"/>
              <a:gd name="T55" fmla="*/ 2147483647 h 762"/>
              <a:gd name="T56" fmla="*/ 2147483647 w 163"/>
              <a:gd name="T57" fmla="*/ 2147483647 h 762"/>
              <a:gd name="T58" fmla="*/ 2147483647 w 163"/>
              <a:gd name="T59" fmla="*/ 2147483647 h 762"/>
              <a:gd name="T60" fmla="*/ 2147483647 w 163"/>
              <a:gd name="T61" fmla="*/ 2147483647 h 762"/>
              <a:gd name="T62" fmla="*/ 2147483647 w 163"/>
              <a:gd name="T63" fmla="*/ 2147483647 h 762"/>
              <a:gd name="T64" fmla="*/ 2147483647 w 163"/>
              <a:gd name="T65" fmla="*/ 2147483647 h 762"/>
              <a:gd name="T66" fmla="*/ 2147483647 w 163"/>
              <a:gd name="T67" fmla="*/ 2147483647 h 762"/>
              <a:gd name="T68" fmla="*/ 2147483647 w 163"/>
              <a:gd name="T69" fmla="*/ 2147483647 h 762"/>
              <a:gd name="T70" fmla="*/ 2147483647 w 163"/>
              <a:gd name="T71" fmla="*/ 2147483647 h 762"/>
              <a:gd name="T72" fmla="*/ 2147483647 w 163"/>
              <a:gd name="T73" fmla="*/ 2147483647 h 762"/>
              <a:gd name="T74" fmla="*/ 2147483647 w 163"/>
              <a:gd name="T75" fmla="*/ 2147483647 h 762"/>
              <a:gd name="T76" fmla="*/ 2147483647 w 163"/>
              <a:gd name="T77" fmla="*/ 2147483647 h 762"/>
              <a:gd name="T78" fmla="*/ 2147483647 w 163"/>
              <a:gd name="T79" fmla="*/ 2147483647 h 762"/>
              <a:gd name="T80" fmla="*/ 2147483647 w 163"/>
              <a:gd name="T81" fmla="*/ 2147483647 h 762"/>
              <a:gd name="T82" fmla="*/ 0 w 163"/>
              <a:gd name="T83" fmla="*/ 0 h 762"/>
              <a:gd name="T84" fmla="*/ 0 w 163"/>
              <a:gd name="T85" fmla="*/ 0 h 76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63"/>
              <a:gd name="T130" fmla="*/ 0 h 762"/>
              <a:gd name="T131" fmla="*/ 163 w 163"/>
              <a:gd name="T132" fmla="*/ 762 h 76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63" h="762">
                <a:moveTo>
                  <a:pt x="0" y="0"/>
                </a:moveTo>
                <a:lnTo>
                  <a:pt x="44" y="22"/>
                </a:lnTo>
                <a:lnTo>
                  <a:pt x="76" y="43"/>
                </a:lnTo>
                <a:lnTo>
                  <a:pt x="109" y="76"/>
                </a:lnTo>
                <a:lnTo>
                  <a:pt x="131" y="98"/>
                </a:lnTo>
                <a:lnTo>
                  <a:pt x="142" y="109"/>
                </a:lnTo>
                <a:lnTo>
                  <a:pt x="153" y="130"/>
                </a:lnTo>
                <a:lnTo>
                  <a:pt x="163" y="152"/>
                </a:lnTo>
                <a:lnTo>
                  <a:pt x="163" y="174"/>
                </a:lnTo>
                <a:lnTo>
                  <a:pt x="163" y="185"/>
                </a:lnTo>
                <a:lnTo>
                  <a:pt x="153" y="207"/>
                </a:lnTo>
                <a:lnTo>
                  <a:pt x="153" y="217"/>
                </a:lnTo>
                <a:lnTo>
                  <a:pt x="153" y="239"/>
                </a:lnTo>
                <a:lnTo>
                  <a:pt x="153" y="272"/>
                </a:lnTo>
                <a:lnTo>
                  <a:pt x="153" y="294"/>
                </a:lnTo>
                <a:lnTo>
                  <a:pt x="153" y="326"/>
                </a:lnTo>
                <a:lnTo>
                  <a:pt x="153" y="370"/>
                </a:lnTo>
                <a:lnTo>
                  <a:pt x="153" y="402"/>
                </a:lnTo>
                <a:lnTo>
                  <a:pt x="153" y="446"/>
                </a:lnTo>
                <a:lnTo>
                  <a:pt x="153" y="490"/>
                </a:lnTo>
                <a:lnTo>
                  <a:pt x="153" y="533"/>
                </a:lnTo>
                <a:lnTo>
                  <a:pt x="153" y="587"/>
                </a:lnTo>
                <a:lnTo>
                  <a:pt x="153" y="642"/>
                </a:lnTo>
                <a:lnTo>
                  <a:pt x="153" y="696"/>
                </a:lnTo>
                <a:lnTo>
                  <a:pt x="153" y="762"/>
                </a:lnTo>
                <a:lnTo>
                  <a:pt x="44" y="762"/>
                </a:lnTo>
                <a:lnTo>
                  <a:pt x="44" y="696"/>
                </a:lnTo>
                <a:lnTo>
                  <a:pt x="44" y="631"/>
                </a:lnTo>
                <a:lnTo>
                  <a:pt x="44" y="577"/>
                </a:lnTo>
                <a:lnTo>
                  <a:pt x="44" y="533"/>
                </a:lnTo>
                <a:lnTo>
                  <a:pt x="44" y="490"/>
                </a:lnTo>
                <a:lnTo>
                  <a:pt x="44" y="446"/>
                </a:lnTo>
                <a:lnTo>
                  <a:pt x="44" y="413"/>
                </a:lnTo>
                <a:lnTo>
                  <a:pt x="44" y="392"/>
                </a:lnTo>
                <a:lnTo>
                  <a:pt x="33" y="370"/>
                </a:lnTo>
                <a:lnTo>
                  <a:pt x="33" y="337"/>
                </a:lnTo>
                <a:lnTo>
                  <a:pt x="22" y="294"/>
                </a:lnTo>
                <a:lnTo>
                  <a:pt x="22" y="250"/>
                </a:lnTo>
                <a:lnTo>
                  <a:pt x="22" y="196"/>
                </a:lnTo>
                <a:lnTo>
                  <a:pt x="11" y="141"/>
                </a:lnTo>
                <a:lnTo>
                  <a:pt x="11" y="76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236" name="Freeform 52"/>
          <p:cNvSpPr>
            <a:spLocks/>
          </p:cNvSpPr>
          <p:nvPr/>
        </p:nvSpPr>
        <p:spPr bwMode="auto">
          <a:xfrm>
            <a:off x="6738938" y="4040718"/>
            <a:ext cx="620712" cy="156633"/>
          </a:xfrm>
          <a:custGeom>
            <a:avLst/>
            <a:gdLst>
              <a:gd name="T0" fmla="*/ 0 w 978"/>
              <a:gd name="T1" fmla="*/ 2147483647 h 185"/>
              <a:gd name="T2" fmla="*/ 2147483647 w 978"/>
              <a:gd name="T3" fmla="*/ 2147483647 h 185"/>
              <a:gd name="T4" fmla="*/ 2147483647 w 978"/>
              <a:gd name="T5" fmla="*/ 2147483647 h 185"/>
              <a:gd name="T6" fmla="*/ 2147483647 w 978"/>
              <a:gd name="T7" fmla="*/ 2147483647 h 185"/>
              <a:gd name="T8" fmla="*/ 2147483647 w 978"/>
              <a:gd name="T9" fmla="*/ 2147483647 h 185"/>
              <a:gd name="T10" fmla="*/ 2147483647 w 978"/>
              <a:gd name="T11" fmla="*/ 2147483647 h 185"/>
              <a:gd name="T12" fmla="*/ 2147483647 w 978"/>
              <a:gd name="T13" fmla="*/ 2147483647 h 185"/>
              <a:gd name="T14" fmla="*/ 2147483647 w 978"/>
              <a:gd name="T15" fmla="*/ 2147483647 h 185"/>
              <a:gd name="T16" fmla="*/ 2147483647 w 978"/>
              <a:gd name="T17" fmla="*/ 2147483647 h 185"/>
              <a:gd name="T18" fmla="*/ 2147483647 w 978"/>
              <a:gd name="T19" fmla="*/ 2147483647 h 185"/>
              <a:gd name="T20" fmla="*/ 2147483647 w 978"/>
              <a:gd name="T21" fmla="*/ 2147483647 h 185"/>
              <a:gd name="T22" fmla="*/ 2147483647 w 978"/>
              <a:gd name="T23" fmla="*/ 2147483647 h 185"/>
              <a:gd name="T24" fmla="*/ 2147483647 w 978"/>
              <a:gd name="T25" fmla="*/ 2147483647 h 185"/>
              <a:gd name="T26" fmla="*/ 2147483647 w 978"/>
              <a:gd name="T27" fmla="*/ 2147483647 h 185"/>
              <a:gd name="T28" fmla="*/ 2147483647 w 978"/>
              <a:gd name="T29" fmla="*/ 2147483647 h 185"/>
              <a:gd name="T30" fmla="*/ 2147483647 w 978"/>
              <a:gd name="T31" fmla="*/ 2147483647 h 185"/>
              <a:gd name="T32" fmla="*/ 2147483647 w 978"/>
              <a:gd name="T33" fmla="*/ 0 h 185"/>
              <a:gd name="T34" fmla="*/ 2147483647 w 978"/>
              <a:gd name="T35" fmla="*/ 2147483647 h 185"/>
              <a:gd name="T36" fmla="*/ 2147483647 w 978"/>
              <a:gd name="T37" fmla="*/ 2147483647 h 185"/>
              <a:gd name="T38" fmla="*/ 2147483647 w 978"/>
              <a:gd name="T39" fmla="*/ 2147483647 h 185"/>
              <a:gd name="T40" fmla="*/ 2147483647 w 978"/>
              <a:gd name="T41" fmla="*/ 2147483647 h 185"/>
              <a:gd name="T42" fmla="*/ 2147483647 w 978"/>
              <a:gd name="T43" fmla="*/ 2147483647 h 185"/>
              <a:gd name="T44" fmla="*/ 2147483647 w 978"/>
              <a:gd name="T45" fmla="*/ 2147483647 h 185"/>
              <a:gd name="T46" fmla="*/ 2147483647 w 978"/>
              <a:gd name="T47" fmla="*/ 2147483647 h 185"/>
              <a:gd name="T48" fmla="*/ 2147483647 w 978"/>
              <a:gd name="T49" fmla="*/ 2147483647 h 185"/>
              <a:gd name="T50" fmla="*/ 2147483647 w 978"/>
              <a:gd name="T51" fmla="*/ 2147483647 h 185"/>
              <a:gd name="T52" fmla="*/ 2147483647 w 978"/>
              <a:gd name="T53" fmla="*/ 2147483647 h 185"/>
              <a:gd name="T54" fmla="*/ 2147483647 w 978"/>
              <a:gd name="T55" fmla="*/ 2147483647 h 185"/>
              <a:gd name="T56" fmla="*/ 2147483647 w 978"/>
              <a:gd name="T57" fmla="*/ 2147483647 h 185"/>
              <a:gd name="T58" fmla="*/ 2147483647 w 978"/>
              <a:gd name="T59" fmla="*/ 2147483647 h 185"/>
              <a:gd name="T60" fmla="*/ 2147483647 w 978"/>
              <a:gd name="T61" fmla="*/ 2147483647 h 185"/>
              <a:gd name="T62" fmla="*/ 2147483647 w 978"/>
              <a:gd name="T63" fmla="*/ 2147483647 h 185"/>
              <a:gd name="T64" fmla="*/ 2147483647 w 978"/>
              <a:gd name="T65" fmla="*/ 2147483647 h 185"/>
              <a:gd name="T66" fmla="*/ 2147483647 w 978"/>
              <a:gd name="T67" fmla="*/ 2147483647 h 185"/>
              <a:gd name="T68" fmla="*/ 0 w 978"/>
              <a:gd name="T69" fmla="*/ 2147483647 h 185"/>
              <a:gd name="T70" fmla="*/ 0 w 978"/>
              <a:gd name="T71" fmla="*/ 2147483647 h 18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78"/>
              <a:gd name="T109" fmla="*/ 0 h 185"/>
              <a:gd name="T110" fmla="*/ 978 w 978"/>
              <a:gd name="T111" fmla="*/ 185 h 18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78" h="185">
                <a:moveTo>
                  <a:pt x="0" y="76"/>
                </a:moveTo>
                <a:lnTo>
                  <a:pt x="21" y="76"/>
                </a:lnTo>
                <a:lnTo>
                  <a:pt x="54" y="76"/>
                </a:lnTo>
                <a:lnTo>
                  <a:pt x="87" y="76"/>
                </a:lnTo>
                <a:lnTo>
                  <a:pt x="130" y="76"/>
                </a:lnTo>
                <a:lnTo>
                  <a:pt x="174" y="76"/>
                </a:lnTo>
                <a:lnTo>
                  <a:pt x="217" y="65"/>
                </a:lnTo>
                <a:lnTo>
                  <a:pt x="271" y="65"/>
                </a:lnTo>
                <a:lnTo>
                  <a:pt x="337" y="65"/>
                </a:lnTo>
                <a:lnTo>
                  <a:pt x="391" y="54"/>
                </a:lnTo>
                <a:lnTo>
                  <a:pt x="467" y="54"/>
                </a:lnTo>
                <a:lnTo>
                  <a:pt x="532" y="43"/>
                </a:lnTo>
                <a:lnTo>
                  <a:pt x="619" y="32"/>
                </a:lnTo>
                <a:lnTo>
                  <a:pt x="695" y="22"/>
                </a:lnTo>
                <a:lnTo>
                  <a:pt x="782" y="22"/>
                </a:lnTo>
                <a:lnTo>
                  <a:pt x="880" y="11"/>
                </a:lnTo>
                <a:lnTo>
                  <a:pt x="978" y="0"/>
                </a:lnTo>
                <a:lnTo>
                  <a:pt x="978" y="130"/>
                </a:lnTo>
                <a:lnTo>
                  <a:pt x="935" y="130"/>
                </a:lnTo>
                <a:lnTo>
                  <a:pt x="891" y="130"/>
                </a:lnTo>
                <a:lnTo>
                  <a:pt x="848" y="130"/>
                </a:lnTo>
                <a:lnTo>
                  <a:pt x="804" y="130"/>
                </a:lnTo>
                <a:lnTo>
                  <a:pt x="750" y="130"/>
                </a:lnTo>
                <a:lnTo>
                  <a:pt x="695" y="141"/>
                </a:lnTo>
                <a:lnTo>
                  <a:pt x="641" y="141"/>
                </a:lnTo>
                <a:lnTo>
                  <a:pt x="587" y="141"/>
                </a:lnTo>
                <a:lnTo>
                  <a:pt x="521" y="152"/>
                </a:lnTo>
                <a:lnTo>
                  <a:pt x="456" y="152"/>
                </a:lnTo>
                <a:lnTo>
                  <a:pt x="391" y="163"/>
                </a:lnTo>
                <a:lnTo>
                  <a:pt x="315" y="163"/>
                </a:lnTo>
                <a:lnTo>
                  <a:pt x="250" y="174"/>
                </a:lnTo>
                <a:lnTo>
                  <a:pt x="174" y="174"/>
                </a:lnTo>
                <a:lnTo>
                  <a:pt x="87" y="185"/>
                </a:lnTo>
                <a:lnTo>
                  <a:pt x="11" y="185"/>
                </a:lnTo>
                <a:lnTo>
                  <a:pt x="0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223" name="Freeform 39"/>
          <p:cNvSpPr>
            <a:spLocks/>
          </p:cNvSpPr>
          <p:nvPr/>
        </p:nvSpPr>
        <p:spPr bwMode="auto">
          <a:xfrm>
            <a:off x="6283325" y="2169585"/>
            <a:ext cx="179388" cy="2228849"/>
          </a:xfrm>
          <a:custGeom>
            <a:avLst/>
            <a:gdLst>
              <a:gd name="T0" fmla="*/ 2147483647 w 283"/>
              <a:gd name="T1" fmla="*/ 2147483647 h 2633"/>
              <a:gd name="T2" fmla="*/ 2147483647 w 283"/>
              <a:gd name="T3" fmla="*/ 2147483647 h 2633"/>
              <a:gd name="T4" fmla="*/ 2147483647 w 283"/>
              <a:gd name="T5" fmla="*/ 2147483647 h 2633"/>
              <a:gd name="T6" fmla="*/ 2147483647 w 283"/>
              <a:gd name="T7" fmla="*/ 2147483647 h 2633"/>
              <a:gd name="T8" fmla="*/ 2147483647 w 283"/>
              <a:gd name="T9" fmla="*/ 2147483647 h 2633"/>
              <a:gd name="T10" fmla="*/ 2147483647 w 283"/>
              <a:gd name="T11" fmla="*/ 2147483647 h 2633"/>
              <a:gd name="T12" fmla="*/ 2147483647 w 283"/>
              <a:gd name="T13" fmla="*/ 2147483647 h 2633"/>
              <a:gd name="T14" fmla="*/ 2147483647 w 283"/>
              <a:gd name="T15" fmla="*/ 2147483647 h 2633"/>
              <a:gd name="T16" fmla="*/ 2147483647 w 283"/>
              <a:gd name="T17" fmla="*/ 2147483647 h 2633"/>
              <a:gd name="T18" fmla="*/ 2147483647 w 283"/>
              <a:gd name="T19" fmla="*/ 2147483647 h 2633"/>
              <a:gd name="T20" fmla="*/ 2147483647 w 283"/>
              <a:gd name="T21" fmla="*/ 2147483647 h 2633"/>
              <a:gd name="T22" fmla="*/ 2147483647 w 283"/>
              <a:gd name="T23" fmla="*/ 2147483647 h 2633"/>
              <a:gd name="T24" fmla="*/ 2147483647 w 283"/>
              <a:gd name="T25" fmla="*/ 2147483647 h 2633"/>
              <a:gd name="T26" fmla="*/ 2147483647 w 283"/>
              <a:gd name="T27" fmla="*/ 2147483647 h 2633"/>
              <a:gd name="T28" fmla="*/ 2147483647 w 283"/>
              <a:gd name="T29" fmla="*/ 2147483647 h 2633"/>
              <a:gd name="T30" fmla="*/ 2147483647 w 283"/>
              <a:gd name="T31" fmla="*/ 2147483647 h 2633"/>
              <a:gd name="T32" fmla="*/ 2147483647 w 283"/>
              <a:gd name="T33" fmla="*/ 2147483647 h 2633"/>
              <a:gd name="T34" fmla="*/ 2147483647 w 283"/>
              <a:gd name="T35" fmla="*/ 2147483647 h 2633"/>
              <a:gd name="T36" fmla="*/ 2147483647 w 283"/>
              <a:gd name="T37" fmla="*/ 2147483647 h 2633"/>
              <a:gd name="T38" fmla="*/ 2147483647 w 283"/>
              <a:gd name="T39" fmla="*/ 2147483647 h 2633"/>
              <a:gd name="T40" fmla="*/ 2147483647 w 283"/>
              <a:gd name="T41" fmla="*/ 2147483647 h 2633"/>
              <a:gd name="T42" fmla="*/ 0 w 283"/>
              <a:gd name="T43" fmla="*/ 2147483647 h 2633"/>
              <a:gd name="T44" fmla="*/ 0 w 283"/>
              <a:gd name="T45" fmla="*/ 2147483647 h 2633"/>
              <a:gd name="T46" fmla="*/ 2147483647 w 283"/>
              <a:gd name="T47" fmla="*/ 2147483647 h 2633"/>
              <a:gd name="T48" fmla="*/ 2147483647 w 283"/>
              <a:gd name="T49" fmla="*/ 2147483647 h 2633"/>
              <a:gd name="T50" fmla="*/ 2147483647 w 283"/>
              <a:gd name="T51" fmla="*/ 2147483647 h 2633"/>
              <a:gd name="T52" fmla="*/ 2147483647 w 283"/>
              <a:gd name="T53" fmla="*/ 2147483647 h 2633"/>
              <a:gd name="T54" fmla="*/ 2147483647 w 283"/>
              <a:gd name="T55" fmla="*/ 2147483647 h 2633"/>
              <a:gd name="T56" fmla="*/ 2147483647 w 283"/>
              <a:gd name="T57" fmla="*/ 2147483647 h 2633"/>
              <a:gd name="T58" fmla="*/ 2147483647 w 283"/>
              <a:gd name="T59" fmla="*/ 2147483647 h 2633"/>
              <a:gd name="T60" fmla="*/ 2147483647 w 283"/>
              <a:gd name="T61" fmla="*/ 2147483647 h 2633"/>
              <a:gd name="T62" fmla="*/ 2147483647 w 283"/>
              <a:gd name="T63" fmla="*/ 2147483647 h 2633"/>
              <a:gd name="T64" fmla="*/ 2147483647 w 283"/>
              <a:gd name="T65" fmla="*/ 2147483647 h 2633"/>
              <a:gd name="T66" fmla="*/ 2147483647 w 283"/>
              <a:gd name="T67" fmla="*/ 2147483647 h 2633"/>
              <a:gd name="T68" fmla="*/ 2147483647 w 283"/>
              <a:gd name="T69" fmla="*/ 2147483647 h 2633"/>
              <a:gd name="T70" fmla="*/ 2147483647 w 283"/>
              <a:gd name="T71" fmla="*/ 2147483647 h 2633"/>
              <a:gd name="T72" fmla="*/ 2147483647 w 283"/>
              <a:gd name="T73" fmla="*/ 2147483647 h 2633"/>
              <a:gd name="T74" fmla="*/ 2147483647 w 283"/>
              <a:gd name="T75" fmla="*/ 2147483647 h 2633"/>
              <a:gd name="T76" fmla="*/ 2147483647 w 283"/>
              <a:gd name="T77" fmla="*/ 2147483647 h 2633"/>
              <a:gd name="T78" fmla="*/ 2147483647 w 283"/>
              <a:gd name="T79" fmla="*/ 2147483647 h 2633"/>
              <a:gd name="T80" fmla="*/ 2147483647 w 283"/>
              <a:gd name="T81" fmla="*/ 2147483647 h 2633"/>
              <a:gd name="T82" fmla="*/ 2147483647 w 283"/>
              <a:gd name="T83" fmla="*/ 0 h 2633"/>
              <a:gd name="T84" fmla="*/ 2147483647 w 283"/>
              <a:gd name="T85" fmla="*/ 2147483647 h 2633"/>
              <a:gd name="T86" fmla="*/ 2147483647 w 283"/>
              <a:gd name="T87" fmla="*/ 2147483647 h 2633"/>
              <a:gd name="T88" fmla="*/ 2147483647 w 283"/>
              <a:gd name="T89" fmla="*/ 2147483647 h 2633"/>
              <a:gd name="T90" fmla="*/ 2147483647 w 283"/>
              <a:gd name="T91" fmla="*/ 2147483647 h 263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83"/>
              <a:gd name="T139" fmla="*/ 0 h 2633"/>
              <a:gd name="T140" fmla="*/ 283 w 283"/>
              <a:gd name="T141" fmla="*/ 2633 h 263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83" h="2633">
                <a:moveTo>
                  <a:pt x="283" y="119"/>
                </a:moveTo>
                <a:lnTo>
                  <a:pt x="283" y="141"/>
                </a:lnTo>
                <a:lnTo>
                  <a:pt x="272" y="174"/>
                </a:lnTo>
                <a:lnTo>
                  <a:pt x="261" y="196"/>
                </a:lnTo>
                <a:lnTo>
                  <a:pt x="261" y="217"/>
                </a:lnTo>
                <a:lnTo>
                  <a:pt x="261" y="228"/>
                </a:lnTo>
                <a:lnTo>
                  <a:pt x="250" y="250"/>
                </a:lnTo>
                <a:lnTo>
                  <a:pt x="250" y="272"/>
                </a:lnTo>
                <a:lnTo>
                  <a:pt x="250" y="293"/>
                </a:lnTo>
                <a:lnTo>
                  <a:pt x="250" y="337"/>
                </a:lnTo>
                <a:lnTo>
                  <a:pt x="239" y="381"/>
                </a:lnTo>
                <a:lnTo>
                  <a:pt x="239" y="424"/>
                </a:lnTo>
                <a:lnTo>
                  <a:pt x="239" y="478"/>
                </a:lnTo>
                <a:lnTo>
                  <a:pt x="228" y="544"/>
                </a:lnTo>
                <a:lnTo>
                  <a:pt x="228" y="620"/>
                </a:lnTo>
                <a:lnTo>
                  <a:pt x="228" y="696"/>
                </a:lnTo>
                <a:lnTo>
                  <a:pt x="228" y="772"/>
                </a:lnTo>
                <a:lnTo>
                  <a:pt x="218" y="859"/>
                </a:lnTo>
                <a:lnTo>
                  <a:pt x="218" y="957"/>
                </a:lnTo>
                <a:lnTo>
                  <a:pt x="218" y="1055"/>
                </a:lnTo>
                <a:lnTo>
                  <a:pt x="218" y="1164"/>
                </a:lnTo>
                <a:lnTo>
                  <a:pt x="207" y="1284"/>
                </a:lnTo>
                <a:lnTo>
                  <a:pt x="207" y="1382"/>
                </a:lnTo>
                <a:lnTo>
                  <a:pt x="207" y="1480"/>
                </a:lnTo>
                <a:lnTo>
                  <a:pt x="196" y="1578"/>
                </a:lnTo>
                <a:lnTo>
                  <a:pt x="196" y="1665"/>
                </a:lnTo>
                <a:lnTo>
                  <a:pt x="196" y="1741"/>
                </a:lnTo>
                <a:lnTo>
                  <a:pt x="196" y="1817"/>
                </a:lnTo>
                <a:lnTo>
                  <a:pt x="185" y="1882"/>
                </a:lnTo>
                <a:lnTo>
                  <a:pt x="185" y="1937"/>
                </a:lnTo>
                <a:lnTo>
                  <a:pt x="185" y="2002"/>
                </a:lnTo>
                <a:lnTo>
                  <a:pt x="185" y="2046"/>
                </a:lnTo>
                <a:lnTo>
                  <a:pt x="185" y="2089"/>
                </a:lnTo>
                <a:lnTo>
                  <a:pt x="185" y="2122"/>
                </a:lnTo>
                <a:lnTo>
                  <a:pt x="185" y="2154"/>
                </a:lnTo>
                <a:lnTo>
                  <a:pt x="185" y="2176"/>
                </a:lnTo>
                <a:lnTo>
                  <a:pt x="185" y="2187"/>
                </a:lnTo>
                <a:lnTo>
                  <a:pt x="174" y="2252"/>
                </a:lnTo>
                <a:lnTo>
                  <a:pt x="163" y="2318"/>
                </a:lnTo>
                <a:lnTo>
                  <a:pt x="163" y="2350"/>
                </a:lnTo>
                <a:lnTo>
                  <a:pt x="152" y="2383"/>
                </a:lnTo>
                <a:lnTo>
                  <a:pt x="152" y="2426"/>
                </a:lnTo>
                <a:lnTo>
                  <a:pt x="152" y="2470"/>
                </a:lnTo>
                <a:lnTo>
                  <a:pt x="141" y="2513"/>
                </a:lnTo>
                <a:lnTo>
                  <a:pt x="141" y="2546"/>
                </a:lnTo>
                <a:lnTo>
                  <a:pt x="131" y="2568"/>
                </a:lnTo>
                <a:lnTo>
                  <a:pt x="131" y="2590"/>
                </a:lnTo>
                <a:lnTo>
                  <a:pt x="120" y="2611"/>
                </a:lnTo>
                <a:lnTo>
                  <a:pt x="109" y="2622"/>
                </a:lnTo>
                <a:lnTo>
                  <a:pt x="109" y="2633"/>
                </a:lnTo>
                <a:lnTo>
                  <a:pt x="98" y="2633"/>
                </a:lnTo>
                <a:lnTo>
                  <a:pt x="87" y="2622"/>
                </a:lnTo>
                <a:lnTo>
                  <a:pt x="76" y="2611"/>
                </a:lnTo>
                <a:lnTo>
                  <a:pt x="65" y="2601"/>
                </a:lnTo>
                <a:lnTo>
                  <a:pt x="65" y="2590"/>
                </a:lnTo>
                <a:lnTo>
                  <a:pt x="54" y="2568"/>
                </a:lnTo>
                <a:lnTo>
                  <a:pt x="44" y="2546"/>
                </a:lnTo>
                <a:lnTo>
                  <a:pt x="33" y="2524"/>
                </a:lnTo>
                <a:lnTo>
                  <a:pt x="33" y="2492"/>
                </a:lnTo>
                <a:lnTo>
                  <a:pt x="22" y="2459"/>
                </a:lnTo>
                <a:lnTo>
                  <a:pt x="11" y="2437"/>
                </a:lnTo>
                <a:lnTo>
                  <a:pt x="11" y="2416"/>
                </a:lnTo>
                <a:lnTo>
                  <a:pt x="11" y="2405"/>
                </a:lnTo>
                <a:lnTo>
                  <a:pt x="0" y="2394"/>
                </a:lnTo>
                <a:lnTo>
                  <a:pt x="0" y="2383"/>
                </a:lnTo>
                <a:lnTo>
                  <a:pt x="0" y="2372"/>
                </a:lnTo>
                <a:lnTo>
                  <a:pt x="0" y="2350"/>
                </a:lnTo>
                <a:lnTo>
                  <a:pt x="11" y="2328"/>
                </a:lnTo>
                <a:lnTo>
                  <a:pt x="11" y="2307"/>
                </a:lnTo>
                <a:lnTo>
                  <a:pt x="11" y="2274"/>
                </a:lnTo>
                <a:lnTo>
                  <a:pt x="22" y="2231"/>
                </a:lnTo>
                <a:lnTo>
                  <a:pt x="33" y="2187"/>
                </a:lnTo>
                <a:lnTo>
                  <a:pt x="33" y="2133"/>
                </a:lnTo>
                <a:lnTo>
                  <a:pt x="44" y="2100"/>
                </a:lnTo>
                <a:lnTo>
                  <a:pt x="44" y="2067"/>
                </a:lnTo>
                <a:lnTo>
                  <a:pt x="44" y="2035"/>
                </a:lnTo>
                <a:lnTo>
                  <a:pt x="54" y="1991"/>
                </a:lnTo>
                <a:lnTo>
                  <a:pt x="54" y="1958"/>
                </a:lnTo>
                <a:lnTo>
                  <a:pt x="65" y="1904"/>
                </a:lnTo>
                <a:lnTo>
                  <a:pt x="65" y="1861"/>
                </a:lnTo>
                <a:lnTo>
                  <a:pt x="65" y="1806"/>
                </a:lnTo>
                <a:lnTo>
                  <a:pt x="76" y="1752"/>
                </a:lnTo>
                <a:lnTo>
                  <a:pt x="76" y="1697"/>
                </a:lnTo>
                <a:lnTo>
                  <a:pt x="76" y="1632"/>
                </a:lnTo>
                <a:lnTo>
                  <a:pt x="76" y="1567"/>
                </a:lnTo>
                <a:lnTo>
                  <a:pt x="87" y="1501"/>
                </a:lnTo>
                <a:lnTo>
                  <a:pt x="87" y="1436"/>
                </a:lnTo>
                <a:lnTo>
                  <a:pt x="87" y="1360"/>
                </a:lnTo>
                <a:lnTo>
                  <a:pt x="87" y="1273"/>
                </a:lnTo>
                <a:lnTo>
                  <a:pt x="98" y="1197"/>
                </a:lnTo>
                <a:lnTo>
                  <a:pt x="98" y="1131"/>
                </a:lnTo>
                <a:lnTo>
                  <a:pt x="98" y="1055"/>
                </a:lnTo>
                <a:lnTo>
                  <a:pt x="98" y="990"/>
                </a:lnTo>
                <a:lnTo>
                  <a:pt x="98" y="925"/>
                </a:lnTo>
                <a:lnTo>
                  <a:pt x="98" y="859"/>
                </a:lnTo>
                <a:lnTo>
                  <a:pt x="109" y="794"/>
                </a:lnTo>
                <a:lnTo>
                  <a:pt x="109" y="740"/>
                </a:lnTo>
                <a:lnTo>
                  <a:pt x="109" y="685"/>
                </a:lnTo>
                <a:lnTo>
                  <a:pt x="109" y="631"/>
                </a:lnTo>
                <a:lnTo>
                  <a:pt x="109" y="587"/>
                </a:lnTo>
                <a:lnTo>
                  <a:pt x="109" y="533"/>
                </a:lnTo>
                <a:lnTo>
                  <a:pt x="109" y="489"/>
                </a:lnTo>
                <a:lnTo>
                  <a:pt x="109" y="446"/>
                </a:lnTo>
                <a:lnTo>
                  <a:pt x="109" y="413"/>
                </a:lnTo>
                <a:lnTo>
                  <a:pt x="98" y="381"/>
                </a:lnTo>
                <a:lnTo>
                  <a:pt x="98" y="315"/>
                </a:lnTo>
                <a:lnTo>
                  <a:pt x="98" y="261"/>
                </a:lnTo>
                <a:lnTo>
                  <a:pt x="87" y="206"/>
                </a:lnTo>
                <a:lnTo>
                  <a:pt x="87" y="163"/>
                </a:lnTo>
                <a:lnTo>
                  <a:pt x="76" y="130"/>
                </a:lnTo>
                <a:lnTo>
                  <a:pt x="76" y="108"/>
                </a:lnTo>
                <a:lnTo>
                  <a:pt x="65" y="87"/>
                </a:lnTo>
                <a:lnTo>
                  <a:pt x="54" y="76"/>
                </a:lnTo>
                <a:lnTo>
                  <a:pt x="44" y="65"/>
                </a:lnTo>
                <a:lnTo>
                  <a:pt x="33" y="54"/>
                </a:lnTo>
                <a:lnTo>
                  <a:pt x="33" y="43"/>
                </a:lnTo>
                <a:lnTo>
                  <a:pt x="33" y="32"/>
                </a:lnTo>
                <a:lnTo>
                  <a:pt x="44" y="21"/>
                </a:lnTo>
                <a:lnTo>
                  <a:pt x="44" y="11"/>
                </a:lnTo>
                <a:lnTo>
                  <a:pt x="54" y="11"/>
                </a:lnTo>
                <a:lnTo>
                  <a:pt x="65" y="0"/>
                </a:lnTo>
                <a:lnTo>
                  <a:pt x="76" y="0"/>
                </a:lnTo>
                <a:lnTo>
                  <a:pt x="87" y="0"/>
                </a:lnTo>
                <a:lnTo>
                  <a:pt x="109" y="11"/>
                </a:lnTo>
                <a:lnTo>
                  <a:pt x="131" y="11"/>
                </a:lnTo>
                <a:lnTo>
                  <a:pt x="152" y="11"/>
                </a:lnTo>
                <a:lnTo>
                  <a:pt x="185" y="21"/>
                </a:lnTo>
                <a:lnTo>
                  <a:pt x="207" y="32"/>
                </a:lnTo>
                <a:lnTo>
                  <a:pt x="228" y="54"/>
                </a:lnTo>
                <a:lnTo>
                  <a:pt x="239" y="65"/>
                </a:lnTo>
                <a:lnTo>
                  <a:pt x="250" y="76"/>
                </a:lnTo>
                <a:lnTo>
                  <a:pt x="272" y="87"/>
                </a:lnTo>
                <a:lnTo>
                  <a:pt x="272" y="98"/>
                </a:lnTo>
                <a:lnTo>
                  <a:pt x="283" y="108"/>
                </a:lnTo>
                <a:lnTo>
                  <a:pt x="283" y="11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225" name="Freeform 41"/>
          <p:cNvSpPr>
            <a:spLocks/>
          </p:cNvSpPr>
          <p:nvPr/>
        </p:nvSpPr>
        <p:spPr bwMode="auto">
          <a:xfrm>
            <a:off x="5903913" y="2963334"/>
            <a:ext cx="482600" cy="929217"/>
          </a:xfrm>
          <a:custGeom>
            <a:avLst/>
            <a:gdLst>
              <a:gd name="T0" fmla="*/ 0 w 761"/>
              <a:gd name="T1" fmla="*/ 2147483647 h 1099"/>
              <a:gd name="T2" fmla="*/ 0 w 761"/>
              <a:gd name="T3" fmla="*/ 2147483647 h 1099"/>
              <a:gd name="T4" fmla="*/ 0 w 761"/>
              <a:gd name="T5" fmla="*/ 2147483647 h 1099"/>
              <a:gd name="T6" fmla="*/ 2147483647 w 761"/>
              <a:gd name="T7" fmla="*/ 2147483647 h 1099"/>
              <a:gd name="T8" fmla="*/ 2147483647 w 761"/>
              <a:gd name="T9" fmla="*/ 2147483647 h 1099"/>
              <a:gd name="T10" fmla="*/ 2147483647 w 761"/>
              <a:gd name="T11" fmla="*/ 2147483647 h 1099"/>
              <a:gd name="T12" fmla="*/ 2147483647 w 761"/>
              <a:gd name="T13" fmla="*/ 2147483647 h 1099"/>
              <a:gd name="T14" fmla="*/ 2147483647 w 761"/>
              <a:gd name="T15" fmla="*/ 2147483647 h 1099"/>
              <a:gd name="T16" fmla="*/ 2147483647 w 761"/>
              <a:gd name="T17" fmla="*/ 2147483647 h 1099"/>
              <a:gd name="T18" fmla="*/ 2147483647 w 761"/>
              <a:gd name="T19" fmla="*/ 2147483647 h 1099"/>
              <a:gd name="T20" fmla="*/ 2147483647 w 761"/>
              <a:gd name="T21" fmla="*/ 2147483647 h 1099"/>
              <a:gd name="T22" fmla="*/ 2147483647 w 761"/>
              <a:gd name="T23" fmla="*/ 2147483647 h 1099"/>
              <a:gd name="T24" fmla="*/ 2147483647 w 761"/>
              <a:gd name="T25" fmla="*/ 2147483647 h 1099"/>
              <a:gd name="T26" fmla="*/ 2147483647 w 761"/>
              <a:gd name="T27" fmla="*/ 2147483647 h 1099"/>
              <a:gd name="T28" fmla="*/ 2147483647 w 761"/>
              <a:gd name="T29" fmla="*/ 2147483647 h 1099"/>
              <a:gd name="T30" fmla="*/ 2147483647 w 761"/>
              <a:gd name="T31" fmla="*/ 2147483647 h 1099"/>
              <a:gd name="T32" fmla="*/ 2147483647 w 761"/>
              <a:gd name="T33" fmla="*/ 2147483647 h 1099"/>
              <a:gd name="T34" fmla="*/ 2147483647 w 761"/>
              <a:gd name="T35" fmla="*/ 2147483647 h 1099"/>
              <a:gd name="T36" fmla="*/ 2147483647 w 761"/>
              <a:gd name="T37" fmla="*/ 2147483647 h 1099"/>
              <a:gd name="T38" fmla="*/ 2147483647 w 761"/>
              <a:gd name="T39" fmla="*/ 2147483647 h 1099"/>
              <a:gd name="T40" fmla="*/ 2147483647 w 761"/>
              <a:gd name="T41" fmla="*/ 2147483647 h 1099"/>
              <a:gd name="T42" fmla="*/ 2147483647 w 761"/>
              <a:gd name="T43" fmla="*/ 0 h 1099"/>
              <a:gd name="T44" fmla="*/ 2147483647 w 761"/>
              <a:gd name="T45" fmla="*/ 2147483647 h 1099"/>
              <a:gd name="T46" fmla="*/ 2147483647 w 761"/>
              <a:gd name="T47" fmla="*/ 2147483647 h 1099"/>
              <a:gd name="T48" fmla="*/ 2147483647 w 761"/>
              <a:gd name="T49" fmla="*/ 2147483647 h 1099"/>
              <a:gd name="T50" fmla="*/ 2147483647 w 761"/>
              <a:gd name="T51" fmla="*/ 2147483647 h 1099"/>
              <a:gd name="T52" fmla="*/ 2147483647 w 761"/>
              <a:gd name="T53" fmla="*/ 2147483647 h 1099"/>
              <a:gd name="T54" fmla="*/ 2147483647 w 761"/>
              <a:gd name="T55" fmla="*/ 2147483647 h 1099"/>
              <a:gd name="T56" fmla="*/ 2147483647 w 761"/>
              <a:gd name="T57" fmla="*/ 2147483647 h 1099"/>
              <a:gd name="T58" fmla="*/ 2147483647 w 761"/>
              <a:gd name="T59" fmla="*/ 2147483647 h 1099"/>
              <a:gd name="T60" fmla="*/ 2147483647 w 761"/>
              <a:gd name="T61" fmla="*/ 2147483647 h 1099"/>
              <a:gd name="T62" fmla="*/ 2147483647 w 761"/>
              <a:gd name="T63" fmla="*/ 2147483647 h 1099"/>
              <a:gd name="T64" fmla="*/ 2147483647 w 761"/>
              <a:gd name="T65" fmla="*/ 2147483647 h 1099"/>
              <a:gd name="T66" fmla="*/ 2147483647 w 761"/>
              <a:gd name="T67" fmla="*/ 2147483647 h 1099"/>
              <a:gd name="T68" fmla="*/ 2147483647 w 761"/>
              <a:gd name="T69" fmla="*/ 2147483647 h 1099"/>
              <a:gd name="T70" fmla="*/ 2147483647 w 761"/>
              <a:gd name="T71" fmla="*/ 2147483647 h 1099"/>
              <a:gd name="T72" fmla="*/ 2147483647 w 761"/>
              <a:gd name="T73" fmla="*/ 2147483647 h 1099"/>
              <a:gd name="T74" fmla="*/ 2147483647 w 761"/>
              <a:gd name="T75" fmla="*/ 2147483647 h 1099"/>
              <a:gd name="T76" fmla="*/ 2147483647 w 761"/>
              <a:gd name="T77" fmla="*/ 2147483647 h 1099"/>
              <a:gd name="T78" fmla="*/ 2147483647 w 761"/>
              <a:gd name="T79" fmla="*/ 2147483647 h 1099"/>
              <a:gd name="T80" fmla="*/ 2147483647 w 761"/>
              <a:gd name="T81" fmla="*/ 2147483647 h 1099"/>
              <a:gd name="T82" fmla="*/ 0 w 761"/>
              <a:gd name="T83" fmla="*/ 2147483647 h 1099"/>
              <a:gd name="T84" fmla="*/ 0 w 761"/>
              <a:gd name="T85" fmla="*/ 2147483647 h 109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61"/>
              <a:gd name="T130" fmla="*/ 0 h 1099"/>
              <a:gd name="T131" fmla="*/ 761 w 761"/>
              <a:gd name="T132" fmla="*/ 1099 h 109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61" h="1099">
                <a:moveTo>
                  <a:pt x="0" y="1099"/>
                </a:moveTo>
                <a:lnTo>
                  <a:pt x="0" y="1088"/>
                </a:lnTo>
                <a:lnTo>
                  <a:pt x="0" y="1077"/>
                </a:lnTo>
                <a:lnTo>
                  <a:pt x="11" y="1055"/>
                </a:lnTo>
                <a:lnTo>
                  <a:pt x="33" y="1033"/>
                </a:lnTo>
                <a:lnTo>
                  <a:pt x="55" y="1001"/>
                </a:lnTo>
                <a:lnTo>
                  <a:pt x="76" y="957"/>
                </a:lnTo>
                <a:lnTo>
                  <a:pt x="109" y="914"/>
                </a:lnTo>
                <a:lnTo>
                  <a:pt x="152" y="870"/>
                </a:lnTo>
                <a:lnTo>
                  <a:pt x="239" y="761"/>
                </a:lnTo>
                <a:lnTo>
                  <a:pt x="315" y="663"/>
                </a:lnTo>
                <a:lnTo>
                  <a:pt x="381" y="565"/>
                </a:lnTo>
                <a:lnTo>
                  <a:pt x="413" y="522"/>
                </a:lnTo>
                <a:lnTo>
                  <a:pt x="446" y="478"/>
                </a:lnTo>
                <a:lnTo>
                  <a:pt x="479" y="424"/>
                </a:lnTo>
                <a:lnTo>
                  <a:pt x="500" y="380"/>
                </a:lnTo>
                <a:lnTo>
                  <a:pt x="533" y="326"/>
                </a:lnTo>
                <a:lnTo>
                  <a:pt x="565" y="261"/>
                </a:lnTo>
                <a:lnTo>
                  <a:pt x="598" y="206"/>
                </a:lnTo>
                <a:lnTo>
                  <a:pt x="631" y="141"/>
                </a:lnTo>
                <a:lnTo>
                  <a:pt x="652" y="76"/>
                </a:lnTo>
                <a:lnTo>
                  <a:pt x="685" y="0"/>
                </a:lnTo>
                <a:lnTo>
                  <a:pt x="761" y="174"/>
                </a:lnTo>
                <a:lnTo>
                  <a:pt x="729" y="228"/>
                </a:lnTo>
                <a:lnTo>
                  <a:pt x="696" y="282"/>
                </a:lnTo>
                <a:lnTo>
                  <a:pt x="674" y="337"/>
                </a:lnTo>
                <a:lnTo>
                  <a:pt x="642" y="391"/>
                </a:lnTo>
                <a:lnTo>
                  <a:pt x="587" y="489"/>
                </a:lnTo>
                <a:lnTo>
                  <a:pt x="533" y="576"/>
                </a:lnTo>
                <a:lnTo>
                  <a:pt x="500" y="620"/>
                </a:lnTo>
                <a:lnTo>
                  <a:pt x="468" y="663"/>
                </a:lnTo>
                <a:lnTo>
                  <a:pt x="402" y="750"/>
                </a:lnTo>
                <a:lnTo>
                  <a:pt x="326" y="837"/>
                </a:lnTo>
                <a:lnTo>
                  <a:pt x="228" y="925"/>
                </a:lnTo>
                <a:lnTo>
                  <a:pt x="185" y="968"/>
                </a:lnTo>
                <a:lnTo>
                  <a:pt x="142" y="1012"/>
                </a:lnTo>
                <a:lnTo>
                  <a:pt x="109" y="1033"/>
                </a:lnTo>
                <a:lnTo>
                  <a:pt x="76" y="1066"/>
                </a:lnTo>
                <a:lnTo>
                  <a:pt x="44" y="1077"/>
                </a:lnTo>
                <a:lnTo>
                  <a:pt x="33" y="1099"/>
                </a:lnTo>
                <a:lnTo>
                  <a:pt x="11" y="1099"/>
                </a:lnTo>
                <a:lnTo>
                  <a:pt x="0" y="109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226" name="Freeform 42"/>
          <p:cNvSpPr>
            <a:spLocks/>
          </p:cNvSpPr>
          <p:nvPr/>
        </p:nvSpPr>
        <p:spPr bwMode="auto">
          <a:xfrm>
            <a:off x="6380163" y="3293533"/>
            <a:ext cx="165100" cy="203200"/>
          </a:xfrm>
          <a:custGeom>
            <a:avLst/>
            <a:gdLst>
              <a:gd name="T0" fmla="*/ 0 w 261"/>
              <a:gd name="T1" fmla="*/ 0 h 240"/>
              <a:gd name="T2" fmla="*/ 2147483647 w 261"/>
              <a:gd name="T3" fmla="*/ 0 h 240"/>
              <a:gd name="T4" fmla="*/ 2147483647 w 261"/>
              <a:gd name="T5" fmla="*/ 0 h 240"/>
              <a:gd name="T6" fmla="*/ 2147483647 w 261"/>
              <a:gd name="T7" fmla="*/ 0 h 240"/>
              <a:gd name="T8" fmla="*/ 2147483647 w 261"/>
              <a:gd name="T9" fmla="*/ 2147483647 h 240"/>
              <a:gd name="T10" fmla="*/ 2147483647 w 261"/>
              <a:gd name="T11" fmla="*/ 2147483647 h 240"/>
              <a:gd name="T12" fmla="*/ 2147483647 w 261"/>
              <a:gd name="T13" fmla="*/ 2147483647 h 240"/>
              <a:gd name="T14" fmla="*/ 2147483647 w 261"/>
              <a:gd name="T15" fmla="*/ 2147483647 h 240"/>
              <a:gd name="T16" fmla="*/ 2147483647 w 261"/>
              <a:gd name="T17" fmla="*/ 2147483647 h 240"/>
              <a:gd name="T18" fmla="*/ 2147483647 w 261"/>
              <a:gd name="T19" fmla="*/ 2147483647 h 240"/>
              <a:gd name="T20" fmla="*/ 2147483647 w 261"/>
              <a:gd name="T21" fmla="*/ 2147483647 h 240"/>
              <a:gd name="T22" fmla="*/ 2147483647 w 261"/>
              <a:gd name="T23" fmla="*/ 2147483647 h 240"/>
              <a:gd name="T24" fmla="*/ 2147483647 w 261"/>
              <a:gd name="T25" fmla="*/ 2147483647 h 240"/>
              <a:gd name="T26" fmla="*/ 2147483647 w 261"/>
              <a:gd name="T27" fmla="*/ 2147483647 h 240"/>
              <a:gd name="T28" fmla="*/ 2147483647 w 261"/>
              <a:gd name="T29" fmla="*/ 2147483647 h 240"/>
              <a:gd name="T30" fmla="*/ 2147483647 w 261"/>
              <a:gd name="T31" fmla="*/ 2147483647 h 240"/>
              <a:gd name="T32" fmla="*/ 2147483647 w 261"/>
              <a:gd name="T33" fmla="*/ 2147483647 h 240"/>
              <a:gd name="T34" fmla="*/ 2147483647 w 261"/>
              <a:gd name="T35" fmla="*/ 2147483647 h 240"/>
              <a:gd name="T36" fmla="*/ 2147483647 w 261"/>
              <a:gd name="T37" fmla="*/ 2147483647 h 240"/>
              <a:gd name="T38" fmla="*/ 2147483647 w 261"/>
              <a:gd name="T39" fmla="*/ 2147483647 h 240"/>
              <a:gd name="T40" fmla="*/ 2147483647 w 261"/>
              <a:gd name="T41" fmla="*/ 2147483647 h 240"/>
              <a:gd name="T42" fmla="*/ 2147483647 w 261"/>
              <a:gd name="T43" fmla="*/ 2147483647 h 240"/>
              <a:gd name="T44" fmla="*/ 2147483647 w 261"/>
              <a:gd name="T45" fmla="*/ 2147483647 h 240"/>
              <a:gd name="T46" fmla="*/ 2147483647 w 261"/>
              <a:gd name="T47" fmla="*/ 2147483647 h 240"/>
              <a:gd name="T48" fmla="*/ 2147483647 w 261"/>
              <a:gd name="T49" fmla="*/ 2147483647 h 240"/>
              <a:gd name="T50" fmla="*/ 2147483647 w 261"/>
              <a:gd name="T51" fmla="*/ 2147483647 h 240"/>
              <a:gd name="T52" fmla="*/ 2147483647 w 261"/>
              <a:gd name="T53" fmla="*/ 2147483647 h 240"/>
              <a:gd name="T54" fmla="*/ 2147483647 w 261"/>
              <a:gd name="T55" fmla="*/ 2147483647 h 240"/>
              <a:gd name="T56" fmla="*/ 0 w 261"/>
              <a:gd name="T57" fmla="*/ 0 h 240"/>
              <a:gd name="T58" fmla="*/ 0 w 261"/>
              <a:gd name="T59" fmla="*/ 0 h 24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61"/>
              <a:gd name="T91" fmla="*/ 0 h 240"/>
              <a:gd name="T92" fmla="*/ 261 w 261"/>
              <a:gd name="T93" fmla="*/ 240 h 24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61" h="240">
                <a:moveTo>
                  <a:pt x="0" y="0"/>
                </a:moveTo>
                <a:lnTo>
                  <a:pt x="44" y="0"/>
                </a:lnTo>
                <a:lnTo>
                  <a:pt x="87" y="0"/>
                </a:lnTo>
                <a:lnTo>
                  <a:pt x="131" y="0"/>
                </a:lnTo>
                <a:lnTo>
                  <a:pt x="163" y="11"/>
                </a:lnTo>
                <a:lnTo>
                  <a:pt x="196" y="11"/>
                </a:lnTo>
                <a:lnTo>
                  <a:pt x="218" y="11"/>
                </a:lnTo>
                <a:lnTo>
                  <a:pt x="229" y="22"/>
                </a:lnTo>
                <a:lnTo>
                  <a:pt x="239" y="22"/>
                </a:lnTo>
                <a:lnTo>
                  <a:pt x="250" y="44"/>
                </a:lnTo>
                <a:lnTo>
                  <a:pt x="250" y="76"/>
                </a:lnTo>
                <a:lnTo>
                  <a:pt x="261" y="120"/>
                </a:lnTo>
                <a:lnTo>
                  <a:pt x="261" y="164"/>
                </a:lnTo>
                <a:lnTo>
                  <a:pt x="261" y="174"/>
                </a:lnTo>
                <a:lnTo>
                  <a:pt x="261" y="196"/>
                </a:lnTo>
                <a:lnTo>
                  <a:pt x="261" y="207"/>
                </a:lnTo>
                <a:lnTo>
                  <a:pt x="250" y="218"/>
                </a:lnTo>
                <a:lnTo>
                  <a:pt x="250" y="229"/>
                </a:lnTo>
                <a:lnTo>
                  <a:pt x="239" y="229"/>
                </a:lnTo>
                <a:lnTo>
                  <a:pt x="229" y="240"/>
                </a:lnTo>
                <a:lnTo>
                  <a:pt x="218" y="229"/>
                </a:lnTo>
                <a:lnTo>
                  <a:pt x="207" y="229"/>
                </a:lnTo>
                <a:lnTo>
                  <a:pt x="185" y="207"/>
                </a:lnTo>
                <a:lnTo>
                  <a:pt x="163" y="196"/>
                </a:lnTo>
                <a:lnTo>
                  <a:pt x="131" y="164"/>
                </a:lnTo>
                <a:lnTo>
                  <a:pt x="109" y="131"/>
                </a:lnTo>
                <a:lnTo>
                  <a:pt x="76" y="98"/>
                </a:lnTo>
                <a:lnTo>
                  <a:pt x="33" y="55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20"/>
          <p:cNvGrpSpPr/>
          <p:nvPr/>
        </p:nvGrpSpPr>
        <p:grpSpPr>
          <a:xfrm>
            <a:off x="70380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7" name="圆角矩形 26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我会写</a:t>
              </a:r>
            </a:p>
          </p:txBody>
        </p:sp>
        <p:sp>
          <p:nvSpPr>
            <p:cNvPr id="30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5635" name="TextBox 2"/>
          <p:cNvSpPr txBox="1">
            <a:spLocks noChangeArrowheads="1"/>
          </p:cNvSpPr>
          <p:nvPr/>
        </p:nvSpPr>
        <p:spPr bwMode="auto">
          <a:xfrm>
            <a:off x="604839" y="2336801"/>
            <a:ext cx="23526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5400">
                <a:latin typeface="楷体" pitchFamily="49" charset="-122"/>
                <a:ea typeface="楷体" pitchFamily="49" charset="-122"/>
              </a:rPr>
              <a:t>手</a:t>
            </a:r>
            <a:r>
              <a:rPr lang="zh-CN" altLang="en-US" sz="54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榴</a:t>
            </a:r>
            <a:r>
              <a:rPr lang="zh-CN" altLang="en-US" sz="5400">
                <a:latin typeface="楷体" pitchFamily="49" charset="-122"/>
                <a:ea typeface="楷体" pitchFamily="49" charset="-122"/>
              </a:rPr>
              <a:t>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3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3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3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3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9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9" grpId="0"/>
      <p:bldP spid="93224" grpId="0" animBg="1"/>
      <p:bldP spid="93227" grpId="0" animBg="1"/>
      <p:bldP spid="93228" grpId="0" animBg="1"/>
      <p:bldP spid="93229" grpId="0" animBg="1"/>
      <p:bldP spid="93230" grpId="0" animBg="1"/>
      <p:bldP spid="93231" grpId="0" animBg="1"/>
      <p:bldP spid="93232" grpId="0" animBg="1"/>
      <p:bldP spid="93233" grpId="0" animBg="1"/>
      <p:bldP spid="93234" grpId="0" animBg="1"/>
      <p:bldP spid="93235" grpId="0" animBg="1"/>
      <p:bldP spid="93236" grpId="0" animBg="1"/>
      <p:bldP spid="93223" grpId="0" animBg="1"/>
      <p:bldP spid="93225" grpId="0" animBg="1"/>
      <p:bldP spid="932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30788" y="4891618"/>
            <a:ext cx="3706812" cy="110799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书写指导</a:t>
            </a:r>
            <a:r>
              <a:rPr lang="zh-CN" altLang="en-US" sz="2200" b="1" dirty="0">
                <a:solidFill>
                  <a:srgbClr val="0000FF"/>
                </a:solidFill>
                <a:latin typeface="+mj-ea"/>
                <a:ea typeface="+mj-ea"/>
              </a:rPr>
              <a:t>：</a:t>
            </a:r>
            <a:r>
              <a:rPr lang="zh-CN" altLang="en-US" sz="2200" b="1" dirty="0">
                <a:latin typeface="+mj-ea"/>
                <a:ea typeface="+mj-ea"/>
              </a:rPr>
              <a:t>人字稍扁、捺起笔位置靠上，下边是匕字、撇在竖的右边、左边不出头。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2475" y="3888318"/>
            <a:ext cx="22860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左右</a:t>
            </a:r>
            <a:endParaRPr lang="zh-CN" altLang="en-US" sz="22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52475" y="4940301"/>
            <a:ext cx="3335338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latin typeface="+mj-ea"/>
                <a:ea typeface="+mj-ea"/>
              </a:rPr>
              <a:t>抡选   浑抡吞枣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2475" y="5465233"/>
            <a:ext cx="3638550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>
                <a:latin typeface="+mj-ea"/>
                <a:ea typeface="+mj-ea"/>
              </a:rPr>
              <a:t>小明把沙包抡一圈后才投了出去。</a:t>
            </a:r>
            <a:r>
              <a:rPr lang="en-US" altLang="zh-CN" sz="2200" b="1" dirty="0" smtClean="0">
                <a:latin typeface="+mj-ea"/>
                <a:ea typeface="+mj-ea"/>
              </a:rPr>
              <a:t> 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2475" y="4415368"/>
            <a:ext cx="3030538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L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>
                <a:latin typeface="+mj-ea"/>
                <a:ea typeface="+mj-ea"/>
              </a:rPr>
              <a:t>扌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6631" name="矩形 4"/>
          <p:cNvSpPr>
            <a:spLocks noChangeArrowheads="1"/>
          </p:cNvSpPr>
          <p:nvPr/>
        </p:nvSpPr>
        <p:spPr bwMode="auto">
          <a:xfrm>
            <a:off x="3279776" y="2345267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抡</a:t>
            </a:r>
          </a:p>
        </p:txBody>
      </p: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343276" y="1528234"/>
            <a:ext cx="10207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lūn</a:t>
            </a:r>
          </a:p>
        </p:txBody>
      </p:sp>
      <p:sp>
        <p:nvSpPr>
          <p:cNvPr id="95285" name="Freeform 53"/>
          <p:cNvSpPr>
            <a:spLocks/>
          </p:cNvSpPr>
          <p:nvPr/>
        </p:nvSpPr>
        <p:spPr bwMode="auto">
          <a:xfrm>
            <a:off x="6061075" y="2838452"/>
            <a:ext cx="585788" cy="258233"/>
          </a:xfrm>
          <a:custGeom>
            <a:avLst/>
            <a:gdLst>
              <a:gd name="T0" fmla="*/ 2147483647 w 924"/>
              <a:gd name="T1" fmla="*/ 2147483647 h 304"/>
              <a:gd name="T2" fmla="*/ 2147483647 w 924"/>
              <a:gd name="T3" fmla="*/ 2147483647 h 304"/>
              <a:gd name="T4" fmla="*/ 2147483647 w 924"/>
              <a:gd name="T5" fmla="*/ 2147483647 h 304"/>
              <a:gd name="T6" fmla="*/ 2147483647 w 924"/>
              <a:gd name="T7" fmla="*/ 2147483647 h 304"/>
              <a:gd name="T8" fmla="*/ 2147483647 w 924"/>
              <a:gd name="T9" fmla="*/ 2147483647 h 304"/>
              <a:gd name="T10" fmla="*/ 2147483647 w 924"/>
              <a:gd name="T11" fmla="*/ 2147483647 h 304"/>
              <a:gd name="T12" fmla="*/ 2147483647 w 924"/>
              <a:gd name="T13" fmla="*/ 2147483647 h 304"/>
              <a:gd name="T14" fmla="*/ 2147483647 w 924"/>
              <a:gd name="T15" fmla="*/ 2147483647 h 304"/>
              <a:gd name="T16" fmla="*/ 2147483647 w 924"/>
              <a:gd name="T17" fmla="*/ 2147483647 h 304"/>
              <a:gd name="T18" fmla="*/ 2147483647 w 924"/>
              <a:gd name="T19" fmla="*/ 2147483647 h 304"/>
              <a:gd name="T20" fmla="*/ 2147483647 w 924"/>
              <a:gd name="T21" fmla="*/ 2147483647 h 304"/>
              <a:gd name="T22" fmla="*/ 2147483647 w 924"/>
              <a:gd name="T23" fmla="*/ 2147483647 h 304"/>
              <a:gd name="T24" fmla="*/ 2147483647 w 924"/>
              <a:gd name="T25" fmla="*/ 2147483647 h 304"/>
              <a:gd name="T26" fmla="*/ 2147483647 w 924"/>
              <a:gd name="T27" fmla="*/ 2147483647 h 304"/>
              <a:gd name="T28" fmla="*/ 2147483647 w 924"/>
              <a:gd name="T29" fmla="*/ 2147483647 h 304"/>
              <a:gd name="T30" fmla="*/ 2147483647 w 924"/>
              <a:gd name="T31" fmla="*/ 2147483647 h 304"/>
              <a:gd name="T32" fmla="*/ 2147483647 w 924"/>
              <a:gd name="T33" fmla="*/ 2147483647 h 304"/>
              <a:gd name="T34" fmla="*/ 2147483647 w 924"/>
              <a:gd name="T35" fmla="*/ 2147483647 h 304"/>
              <a:gd name="T36" fmla="*/ 2147483647 w 924"/>
              <a:gd name="T37" fmla="*/ 2147483647 h 304"/>
              <a:gd name="T38" fmla="*/ 0 w 924"/>
              <a:gd name="T39" fmla="*/ 2147483647 h 304"/>
              <a:gd name="T40" fmla="*/ 2147483647 w 924"/>
              <a:gd name="T41" fmla="*/ 2147483647 h 304"/>
              <a:gd name="T42" fmla="*/ 2147483647 w 924"/>
              <a:gd name="T43" fmla="*/ 2147483647 h 304"/>
              <a:gd name="T44" fmla="*/ 2147483647 w 924"/>
              <a:gd name="T45" fmla="*/ 2147483647 h 304"/>
              <a:gd name="T46" fmla="*/ 2147483647 w 924"/>
              <a:gd name="T47" fmla="*/ 2147483647 h 304"/>
              <a:gd name="T48" fmla="*/ 2147483647 w 924"/>
              <a:gd name="T49" fmla="*/ 2147483647 h 304"/>
              <a:gd name="T50" fmla="*/ 2147483647 w 924"/>
              <a:gd name="T51" fmla="*/ 2147483647 h 304"/>
              <a:gd name="T52" fmla="*/ 2147483647 w 924"/>
              <a:gd name="T53" fmla="*/ 2147483647 h 304"/>
              <a:gd name="T54" fmla="*/ 2147483647 w 924"/>
              <a:gd name="T55" fmla="*/ 2147483647 h 304"/>
              <a:gd name="T56" fmla="*/ 2147483647 w 924"/>
              <a:gd name="T57" fmla="*/ 2147483647 h 304"/>
              <a:gd name="T58" fmla="*/ 2147483647 w 924"/>
              <a:gd name="T59" fmla="*/ 2147483647 h 304"/>
              <a:gd name="T60" fmla="*/ 2147483647 w 924"/>
              <a:gd name="T61" fmla="*/ 0 h 304"/>
              <a:gd name="T62" fmla="*/ 2147483647 w 924"/>
              <a:gd name="T63" fmla="*/ 0 h 304"/>
              <a:gd name="T64" fmla="*/ 2147483647 w 924"/>
              <a:gd name="T65" fmla="*/ 2147483647 h 304"/>
              <a:gd name="T66" fmla="*/ 2147483647 w 924"/>
              <a:gd name="T67" fmla="*/ 2147483647 h 304"/>
              <a:gd name="T68" fmla="*/ 2147483647 w 924"/>
              <a:gd name="T69" fmla="*/ 2147483647 h 304"/>
              <a:gd name="T70" fmla="*/ 2147483647 w 924"/>
              <a:gd name="T71" fmla="*/ 2147483647 h 3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24"/>
              <a:gd name="T109" fmla="*/ 0 h 304"/>
              <a:gd name="T110" fmla="*/ 924 w 924"/>
              <a:gd name="T111" fmla="*/ 304 h 30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24" h="304">
                <a:moveTo>
                  <a:pt x="914" y="54"/>
                </a:moveTo>
                <a:lnTo>
                  <a:pt x="924" y="65"/>
                </a:lnTo>
                <a:lnTo>
                  <a:pt x="914" y="65"/>
                </a:lnTo>
                <a:lnTo>
                  <a:pt x="903" y="76"/>
                </a:lnTo>
                <a:lnTo>
                  <a:pt x="892" y="87"/>
                </a:lnTo>
                <a:lnTo>
                  <a:pt x="881" y="98"/>
                </a:lnTo>
                <a:lnTo>
                  <a:pt x="870" y="98"/>
                </a:lnTo>
                <a:lnTo>
                  <a:pt x="859" y="98"/>
                </a:lnTo>
                <a:lnTo>
                  <a:pt x="848" y="108"/>
                </a:lnTo>
                <a:lnTo>
                  <a:pt x="827" y="119"/>
                </a:lnTo>
                <a:lnTo>
                  <a:pt x="805" y="119"/>
                </a:lnTo>
                <a:lnTo>
                  <a:pt x="783" y="130"/>
                </a:lnTo>
                <a:lnTo>
                  <a:pt x="761" y="141"/>
                </a:lnTo>
                <a:lnTo>
                  <a:pt x="729" y="152"/>
                </a:lnTo>
                <a:lnTo>
                  <a:pt x="707" y="152"/>
                </a:lnTo>
                <a:lnTo>
                  <a:pt x="674" y="163"/>
                </a:lnTo>
                <a:lnTo>
                  <a:pt x="642" y="174"/>
                </a:lnTo>
                <a:lnTo>
                  <a:pt x="609" y="185"/>
                </a:lnTo>
                <a:lnTo>
                  <a:pt x="566" y="196"/>
                </a:lnTo>
                <a:lnTo>
                  <a:pt x="522" y="206"/>
                </a:lnTo>
                <a:lnTo>
                  <a:pt x="479" y="217"/>
                </a:lnTo>
                <a:lnTo>
                  <a:pt x="446" y="228"/>
                </a:lnTo>
                <a:lnTo>
                  <a:pt x="403" y="239"/>
                </a:lnTo>
                <a:lnTo>
                  <a:pt x="370" y="250"/>
                </a:lnTo>
                <a:lnTo>
                  <a:pt x="337" y="261"/>
                </a:lnTo>
                <a:lnTo>
                  <a:pt x="305" y="272"/>
                </a:lnTo>
                <a:lnTo>
                  <a:pt x="283" y="272"/>
                </a:lnTo>
                <a:lnTo>
                  <a:pt x="261" y="283"/>
                </a:lnTo>
                <a:lnTo>
                  <a:pt x="229" y="283"/>
                </a:lnTo>
                <a:lnTo>
                  <a:pt x="218" y="293"/>
                </a:lnTo>
                <a:lnTo>
                  <a:pt x="174" y="304"/>
                </a:lnTo>
                <a:lnTo>
                  <a:pt x="153" y="304"/>
                </a:lnTo>
                <a:lnTo>
                  <a:pt x="142" y="304"/>
                </a:lnTo>
                <a:lnTo>
                  <a:pt x="109" y="304"/>
                </a:lnTo>
                <a:lnTo>
                  <a:pt x="76" y="293"/>
                </a:lnTo>
                <a:lnTo>
                  <a:pt x="44" y="283"/>
                </a:lnTo>
                <a:lnTo>
                  <a:pt x="22" y="272"/>
                </a:lnTo>
                <a:lnTo>
                  <a:pt x="0" y="261"/>
                </a:lnTo>
                <a:lnTo>
                  <a:pt x="0" y="250"/>
                </a:lnTo>
                <a:lnTo>
                  <a:pt x="11" y="250"/>
                </a:lnTo>
                <a:lnTo>
                  <a:pt x="22" y="239"/>
                </a:lnTo>
                <a:lnTo>
                  <a:pt x="33" y="239"/>
                </a:lnTo>
                <a:lnTo>
                  <a:pt x="55" y="228"/>
                </a:lnTo>
                <a:lnTo>
                  <a:pt x="66" y="217"/>
                </a:lnTo>
                <a:lnTo>
                  <a:pt x="87" y="217"/>
                </a:lnTo>
                <a:lnTo>
                  <a:pt x="109" y="206"/>
                </a:lnTo>
                <a:lnTo>
                  <a:pt x="142" y="196"/>
                </a:lnTo>
                <a:lnTo>
                  <a:pt x="163" y="185"/>
                </a:lnTo>
                <a:lnTo>
                  <a:pt x="196" y="174"/>
                </a:lnTo>
                <a:lnTo>
                  <a:pt x="229" y="152"/>
                </a:lnTo>
                <a:lnTo>
                  <a:pt x="261" y="141"/>
                </a:lnTo>
                <a:lnTo>
                  <a:pt x="305" y="130"/>
                </a:lnTo>
                <a:lnTo>
                  <a:pt x="348" y="108"/>
                </a:lnTo>
                <a:lnTo>
                  <a:pt x="424" y="87"/>
                </a:lnTo>
                <a:lnTo>
                  <a:pt x="500" y="65"/>
                </a:lnTo>
                <a:lnTo>
                  <a:pt x="566" y="43"/>
                </a:lnTo>
                <a:lnTo>
                  <a:pt x="620" y="32"/>
                </a:lnTo>
                <a:lnTo>
                  <a:pt x="664" y="21"/>
                </a:lnTo>
                <a:lnTo>
                  <a:pt x="707" y="11"/>
                </a:lnTo>
                <a:lnTo>
                  <a:pt x="740" y="0"/>
                </a:lnTo>
                <a:lnTo>
                  <a:pt x="761" y="0"/>
                </a:lnTo>
                <a:lnTo>
                  <a:pt x="794" y="0"/>
                </a:lnTo>
                <a:lnTo>
                  <a:pt x="827" y="0"/>
                </a:lnTo>
                <a:lnTo>
                  <a:pt x="859" y="11"/>
                </a:lnTo>
                <a:lnTo>
                  <a:pt x="881" y="11"/>
                </a:lnTo>
                <a:lnTo>
                  <a:pt x="892" y="21"/>
                </a:lnTo>
                <a:lnTo>
                  <a:pt x="903" y="32"/>
                </a:lnTo>
                <a:lnTo>
                  <a:pt x="914" y="43"/>
                </a:lnTo>
                <a:lnTo>
                  <a:pt x="914" y="5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5287" name="Freeform 55"/>
          <p:cNvSpPr>
            <a:spLocks/>
          </p:cNvSpPr>
          <p:nvPr/>
        </p:nvSpPr>
        <p:spPr bwMode="auto">
          <a:xfrm>
            <a:off x="6543676" y="2230967"/>
            <a:ext cx="538163" cy="1261533"/>
          </a:xfrm>
          <a:custGeom>
            <a:avLst/>
            <a:gdLst>
              <a:gd name="T0" fmla="*/ 2147483647 w 848"/>
              <a:gd name="T1" fmla="*/ 2147483647 h 1491"/>
              <a:gd name="T2" fmla="*/ 2147483647 w 848"/>
              <a:gd name="T3" fmla="*/ 2147483647 h 1491"/>
              <a:gd name="T4" fmla="*/ 2147483647 w 848"/>
              <a:gd name="T5" fmla="*/ 2147483647 h 1491"/>
              <a:gd name="T6" fmla="*/ 2147483647 w 848"/>
              <a:gd name="T7" fmla="*/ 2147483647 h 1491"/>
              <a:gd name="T8" fmla="*/ 2147483647 w 848"/>
              <a:gd name="T9" fmla="*/ 2147483647 h 1491"/>
              <a:gd name="T10" fmla="*/ 2147483647 w 848"/>
              <a:gd name="T11" fmla="*/ 2147483647 h 1491"/>
              <a:gd name="T12" fmla="*/ 0 w 848"/>
              <a:gd name="T13" fmla="*/ 2147483647 h 1491"/>
              <a:gd name="T14" fmla="*/ 0 w 848"/>
              <a:gd name="T15" fmla="*/ 2147483647 h 1491"/>
              <a:gd name="T16" fmla="*/ 0 w 848"/>
              <a:gd name="T17" fmla="*/ 2147483647 h 1491"/>
              <a:gd name="T18" fmla="*/ 2147483647 w 848"/>
              <a:gd name="T19" fmla="*/ 2147483647 h 1491"/>
              <a:gd name="T20" fmla="*/ 2147483647 w 848"/>
              <a:gd name="T21" fmla="*/ 2147483647 h 1491"/>
              <a:gd name="T22" fmla="*/ 2147483647 w 848"/>
              <a:gd name="T23" fmla="*/ 2147483647 h 1491"/>
              <a:gd name="T24" fmla="*/ 2147483647 w 848"/>
              <a:gd name="T25" fmla="*/ 2147483647 h 1491"/>
              <a:gd name="T26" fmla="*/ 2147483647 w 848"/>
              <a:gd name="T27" fmla="*/ 2147483647 h 1491"/>
              <a:gd name="T28" fmla="*/ 2147483647 w 848"/>
              <a:gd name="T29" fmla="*/ 2147483647 h 1491"/>
              <a:gd name="T30" fmla="*/ 2147483647 w 848"/>
              <a:gd name="T31" fmla="*/ 2147483647 h 1491"/>
              <a:gd name="T32" fmla="*/ 2147483647 w 848"/>
              <a:gd name="T33" fmla="*/ 2147483647 h 1491"/>
              <a:gd name="T34" fmla="*/ 2147483647 w 848"/>
              <a:gd name="T35" fmla="*/ 2147483647 h 1491"/>
              <a:gd name="T36" fmla="*/ 2147483647 w 848"/>
              <a:gd name="T37" fmla="*/ 2147483647 h 1491"/>
              <a:gd name="T38" fmla="*/ 2147483647 w 848"/>
              <a:gd name="T39" fmla="*/ 2147483647 h 1491"/>
              <a:gd name="T40" fmla="*/ 2147483647 w 848"/>
              <a:gd name="T41" fmla="*/ 2147483647 h 1491"/>
              <a:gd name="T42" fmla="*/ 2147483647 w 848"/>
              <a:gd name="T43" fmla="*/ 2147483647 h 1491"/>
              <a:gd name="T44" fmla="*/ 2147483647 w 848"/>
              <a:gd name="T45" fmla="*/ 2147483647 h 1491"/>
              <a:gd name="T46" fmla="*/ 2147483647 w 848"/>
              <a:gd name="T47" fmla="*/ 2147483647 h 1491"/>
              <a:gd name="T48" fmla="*/ 2147483647 w 848"/>
              <a:gd name="T49" fmla="*/ 0 h 1491"/>
              <a:gd name="T50" fmla="*/ 2147483647 w 848"/>
              <a:gd name="T51" fmla="*/ 0 h 1491"/>
              <a:gd name="T52" fmla="*/ 2147483647 w 848"/>
              <a:gd name="T53" fmla="*/ 2147483647 h 1491"/>
              <a:gd name="T54" fmla="*/ 2147483647 w 848"/>
              <a:gd name="T55" fmla="*/ 2147483647 h 1491"/>
              <a:gd name="T56" fmla="*/ 2147483647 w 848"/>
              <a:gd name="T57" fmla="*/ 2147483647 h 1491"/>
              <a:gd name="T58" fmla="*/ 2147483647 w 848"/>
              <a:gd name="T59" fmla="*/ 2147483647 h 1491"/>
              <a:gd name="T60" fmla="*/ 2147483647 w 848"/>
              <a:gd name="T61" fmla="*/ 2147483647 h 1491"/>
              <a:gd name="T62" fmla="*/ 2147483647 w 848"/>
              <a:gd name="T63" fmla="*/ 2147483647 h 1491"/>
              <a:gd name="T64" fmla="*/ 2147483647 w 848"/>
              <a:gd name="T65" fmla="*/ 2147483647 h 1491"/>
              <a:gd name="T66" fmla="*/ 2147483647 w 848"/>
              <a:gd name="T67" fmla="*/ 2147483647 h 1491"/>
              <a:gd name="T68" fmla="*/ 2147483647 w 848"/>
              <a:gd name="T69" fmla="*/ 2147483647 h 1491"/>
              <a:gd name="T70" fmla="*/ 2147483647 w 848"/>
              <a:gd name="T71" fmla="*/ 2147483647 h 1491"/>
              <a:gd name="T72" fmla="*/ 2147483647 w 848"/>
              <a:gd name="T73" fmla="*/ 2147483647 h 1491"/>
              <a:gd name="T74" fmla="*/ 2147483647 w 848"/>
              <a:gd name="T75" fmla="*/ 2147483647 h 1491"/>
              <a:gd name="T76" fmla="*/ 2147483647 w 848"/>
              <a:gd name="T77" fmla="*/ 2147483647 h 149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48"/>
              <a:gd name="T118" fmla="*/ 0 h 1491"/>
              <a:gd name="T119" fmla="*/ 848 w 848"/>
              <a:gd name="T120" fmla="*/ 1491 h 149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48" h="1491">
                <a:moveTo>
                  <a:pt x="413" y="1034"/>
                </a:moveTo>
                <a:lnTo>
                  <a:pt x="348" y="1132"/>
                </a:lnTo>
                <a:lnTo>
                  <a:pt x="272" y="1230"/>
                </a:lnTo>
                <a:lnTo>
                  <a:pt x="240" y="1274"/>
                </a:lnTo>
                <a:lnTo>
                  <a:pt x="207" y="1306"/>
                </a:lnTo>
                <a:lnTo>
                  <a:pt x="174" y="1350"/>
                </a:lnTo>
                <a:lnTo>
                  <a:pt x="142" y="1382"/>
                </a:lnTo>
                <a:lnTo>
                  <a:pt x="109" y="1404"/>
                </a:lnTo>
                <a:lnTo>
                  <a:pt x="87" y="1437"/>
                </a:lnTo>
                <a:lnTo>
                  <a:pt x="66" y="1459"/>
                </a:lnTo>
                <a:lnTo>
                  <a:pt x="44" y="1470"/>
                </a:lnTo>
                <a:lnTo>
                  <a:pt x="22" y="1480"/>
                </a:lnTo>
                <a:lnTo>
                  <a:pt x="11" y="1491"/>
                </a:lnTo>
                <a:lnTo>
                  <a:pt x="0" y="1491"/>
                </a:lnTo>
                <a:lnTo>
                  <a:pt x="0" y="1480"/>
                </a:lnTo>
                <a:lnTo>
                  <a:pt x="0" y="1470"/>
                </a:lnTo>
                <a:lnTo>
                  <a:pt x="0" y="1459"/>
                </a:lnTo>
                <a:lnTo>
                  <a:pt x="11" y="1437"/>
                </a:lnTo>
                <a:lnTo>
                  <a:pt x="33" y="1404"/>
                </a:lnTo>
                <a:lnTo>
                  <a:pt x="55" y="1382"/>
                </a:lnTo>
                <a:lnTo>
                  <a:pt x="76" y="1350"/>
                </a:lnTo>
                <a:lnTo>
                  <a:pt x="98" y="1306"/>
                </a:lnTo>
                <a:lnTo>
                  <a:pt x="131" y="1263"/>
                </a:lnTo>
                <a:lnTo>
                  <a:pt x="163" y="1219"/>
                </a:lnTo>
                <a:lnTo>
                  <a:pt x="196" y="1165"/>
                </a:lnTo>
                <a:lnTo>
                  <a:pt x="229" y="1110"/>
                </a:lnTo>
                <a:lnTo>
                  <a:pt x="261" y="1056"/>
                </a:lnTo>
                <a:lnTo>
                  <a:pt x="294" y="1002"/>
                </a:lnTo>
                <a:lnTo>
                  <a:pt x="326" y="936"/>
                </a:lnTo>
                <a:lnTo>
                  <a:pt x="370" y="871"/>
                </a:lnTo>
                <a:lnTo>
                  <a:pt x="424" y="730"/>
                </a:lnTo>
                <a:lnTo>
                  <a:pt x="490" y="599"/>
                </a:lnTo>
                <a:lnTo>
                  <a:pt x="544" y="468"/>
                </a:lnTo>
                <a:lnTo>
                  <a:pt x="566" y="403"/>
                </a:lnTo>
                <a:lnTo>
                  <a:pt x="587" y="349"/>
                </a:lnTo>
                <a:lnTo>
                  <a:pt x="609" y="283"/>
                </a:lnTo>
                <a:lnTo>
                  <a:pt x="620" y="229"/>
                </a:lnTo>
                <a:lnTo>
                  <a:pt x="631" y="185"/>
                </a:lnTo>
                <a:lnTo>
                  <a:pt x="642" y="142"/>
                </a:lnTo>
                <a:lnTo>
                  <a:pt x="642" y="109"/>
                </a:lnTo>
                <a:lnTo>
                  <a:pt x="642" y="87"/>
                </a:lnTo>
                <a:lnTo>
                  <a:pt x="642" y="77"/>
                </a:lnTo>
                <a:lnTo>
                  <a:pt x="631" y="66"/>
                </a:lnTo>
                <a:lnTo>
                  <a:pt x="620" y="55"/>
                </a:lnTo>
                <a:lnTo>
                  <a:pt x="620" y="44"/>
                </a:lnTo>
                <a:lnTo>
                  <a:pt x="620" y="22"/>
                </a:lnTo>
                <a:lnTo>
                  <a:pt x="620" y="11"/>
                </a:lnTo>
                <a:lnTo>
                  <a:pt x="631" y="11"/>
                </a:lnTo>
                <a:lnTo>
                  <a:pt x="642" y="0"/>
                </a:lnTo>
                <a:lnTo>
                  <a:pt x="664" y="0"/>
                </a:lnTo>
                <a:lnTo>
                  <a:pt x="685" y="0"/>
                </a:lnTo>
                <a:lnTo>
                  <a:pt x="718" y="0"/>
                </a:lnTo>
                <a:lnTo>
                  <a:pt x="750" y="11"/>
                </a:lnTo>
                <a:lnTo>
                  <a:pt x="772" y="33"/>
                </a:lnTo>
                <a:lnTo>
                  <a:pt x="794" y="33"/>
                </a:lnTo>
                <a:lnTo>
                  <a:pt x="816" y="55"/>
                </a:lnTo>
                <a:lnTo>
                  <a:pt x="827" y="77"/>
                </a:lnTo>
                <a:lnTo>
                  <a:pt x="848" y="109"/>
                </a:lnTo>
                <a:lnTo>
                  <a:pt x="848" y="142"/>
                </a:lnTo>
                <a:lnTo>
                  <a:pt x="848" y="175"/>
                </a:lnTo>
                <a:lnTo>
                  <a:pt x="837" y="196"/>
                </a:lnTo>
                <a:lnTo>
                  <a:pt x="827" y="229"/>
                </a:lnTo>
                <a:lnTo>
                  <a:pt x="805" y="272"/>
                </a:lnTo>
                <a:lnTo>
                  <a:pt x="783" y="305"/>
                </a:lnTo>
                <a:lnTo>
                  <a:pt x="761" y="360"/>
                </a:lnTo>
                <a:lnTo>
                  <a:pt x="740" y="414"/>
                </a:lnTo>
                <a:lnTo>
                  <a:pt x="718" y="468"/>
                </a:lnTo>
                <a:lnTo>
                  <a:pt x="685" y="534"/>
                </a:lnTo>
                <a:lnTo>
                  <a:pt x="653" y="610"/>
                </a:lnTo>
                <a:lnTo>
                  <a:pt x="620" y="675"/>
                </a:lnTo>
                <a:lnTo>
                  <a:pt x="587" y="751"/>
                </a:lnTo>
                <a:lnTo>
                  <a:pt x="555" y="806"/>
                </a:lnTo>
                <a:lnTo>
                  <a:pt x="522" y="871"/>
                </a:lnTo>
                <a:lnTo>
                  <a:pt x="479" y="925"/>
                </a:lnTo>
                <a:lnTo>
                  <a:pt x="446" y="991"/>
                </a:lnTo>
                <a:lnTo>
                  <a:pt x="413" y="103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5288" name="Freeform 56"/>
          <p:cNvSpPr>
            <a:spLocks/>
          </p:cNvSpPr>
          <p:nvPr/>
        </p:nvSpPr>
        <p:spPr bwMode="auto">
          <a:xfrm>
            <a:off x="6972301" y="2478618"/>
            <a:ext cx="752475" cy="755649"/>
          </a:xfrm>
          <a:custGeom>
            <a:avLst/>
            <a:gdLst>
              <a:gd name="T0" fmla="*/ 2147483647 w 1185"/>
              <a:gd name="T1" fmla="*/ 2147483647 h 893"/>
              <a:gd name="T2" fmla="*/ 2147483647 w 1185"/>
              <a:gd name="T3" fmla="*/ 2147483647 h 893"/>
              <a:gd name="T4" fmla="*/ 2147483647 w 1185"/>
              <a:gd name="T5" fmla="*/ 2147483647 h 893"/>
              <a:gd name="T6" fmla="*/ 2147483647 w 1185"/>
              <a:gd name="T7" fmla="*/ 2147483647 h 893"/>
              <a:gd name="T8" fmla="*/ 2147483647 w 1185"/>
              <a:gd name="T9" fmla="*/ 2147483647 h 893"/>
              <a:gd name="T10" fmla="*/ 2147483647 w 1185"/>
              <a:gd name="T11" fmla="*/ 2147483647 h 893"/>
              <a:gd name="T12" fmla="*/ 2147483647 w 1185"/>
              <a:gd name="T13" fmla="*/ 2147483647 h 893"/>
              <a:gd name="T14" fmla="*/ 2147483647 w 1185"/>
              <a:gd name="T15" fmla="*/ 2147483647 h 893"/>
              <a:gd name="T16" fmla="*/ 2147483647 w 1185"/>
              <a:gd name="T17" fmla="*/ 0 h 893"/>
              <a:gd name="T18" fmla="*/ 2147483647 w 1185"/>
              <a:gd name="T19" fmla="*/ 2147483647 h 893"/>
              <a:gd name="T20" fmla="*/ 2147483647 w 1185"/>
              <a:gd name="T21" fmla="*/ 2147483647 h 893"/>
              <a:gd name="T22" fmla="*/ 2147483647 w 1185"/>
              <a:gd name="T23" fmla="*/ 2147483647 h 893"/>
              <a:gd name="T24" fmla="*/ 2147483647 w 1185"/>
              <a:gd name="T25" fmla="*/ 2147483647 h 893"/>
              <a:gd name="T26" fmla="*/ 2147483647 w 1185"/>
              <a:gd name="T27" fmla="*/ 2147483647 h 893"/>
              <a:gd name="T28" fmla="*/ 2147483647 w 1185"/>
              <a:gd name="T29" fmla="*/ 2147483647 h 893"/>
              <a:gd name="T30" fmla="*/ 2147483647 w 1185"/>
              <a:gd name="T31" fmla="*/ 2147483647 h 893"/>
              <a:gd name="T32" fmla="*/ 2147483647 w 1185"/>
              <a:gd name="T33" fmla="*/ 2147483647 h 893"/>
              <a:gd name="T34" fmla="*/ 2147483647 w 1185"/>
              <a:gd name="T35" fmla="*/ 2147483647 h 893"/>
              <a:gd name="T36" fmla="*/ 2147483647 w 1185"/>
              <a:gd name="T37" fmla="*/ 2147483647 h 893"/>
              <a:gd name="T38" fmla="*/ 2147483647 w 1185"/>
              <a:gd name="T39" fmla="*/ 2147483647 h 893"/>
              <a:gd name="T40" fmla="*/ 2147483647 w 1185"/>
              <a:gd name="T41" fmla="*/ 2147483647 h 893"/>
              <a:gd name="T42" fmla="*/ 2147483647 w 1185"/>
              <a:gd name="T43" fmla="*/ 2147483647 h 893"/>
              <a:gd name="T44" fmla="*/ 2147483647 w 1185"/>
              <a:gd name="T45" fmla="*/ 2147483647 h 893"/>
              <a:gd name="T46" fmla="*/ 2147483647 w 1185"/>
              <a:gd name="T47" fmla="*/ 2147483647 h 893"/>
              <a:gd name="T48" fmla="*/ 2147483647 w 1185"/>
              <a:gd name="T49" fmla="*/ 2147483647 h 893"/>
              <a:gd name="T50" fmla="*/ 2147483647 w 1185"/>
              <a:gd name="T51" fmla="*/ 2147483647 h 893"/>
              <a:gd name="T52" fmla="*/ 2147483647 w 1185"/>
              <a:gd name="T53" fmla="*/ 2147483647 h 893"/>
              <a:gd name="T54" fmla="*/ 2147483647 w 1185"/>
              <a:gd name="T55" fmla="*/ 2147483647 h 893"/>
              <a:gd name="T56" fmla="*/ 2147483647 w 1185"/>
              <a:gd name="T57" fmla="*/ 2147483647 h 893"/>
              <a:gd name="T58" fmla="*/ 2147483647 w 1185"/>
              <a:gd name="T59" fmla="*/ 2147483647 h 893"/>
              <a:gd name="T60" fmla="*/ 2147483647 w 1185"/>
              <a:gd name="T61" fmla="*/ 2147483647 h 893"/>
              <a:gd name="T62" fmla="*/ 2147483647 w 1185"/>
              <a:gd name="T63" fmla="*/ 2147483647 h 893"/>
              <a:gd name="T64" fmla="*/ 2147483647 w 1185"/>
              <a:gd name="T65" fmla="*/ 2147483647 h 8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85"/>
              <a:gd name="T100" fmla="*/ 0 h 893"/>
              <a:gd name="T101" fmla="*/ 1185 w 1185"/>
              <a:gd name="T102" fmla="*/ 893 h 89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85" h="893">
                <a:moveTo>
                  <a:pt x="685" y="893"/>
                </a:moveTo>
                <a:lnTo>
                  <a:pt x="674" y="882"/>
                </a:lnTo>
                <a:lnTo>
                  <a:pt x="653" y="871"/>
                </a:lnTo>
                <a:lnTo>
                  <a:pt x="642" y="860"/>
                </a:lnTo>
                <a:lnTo>
                  <a:pt x="609" y="827"/>
                </a:lnTo>
                <a:lnTo>
                  <a:pt x="587" y="806"/>
                </a:lnTo>
                <a:lnTo>
                  <a:pt x="555" y="762"/>
                </a:lnTo>
                <a:lnTo>
                  <a:pt x="522" y="718"/>
                </a:lnTo>
                <a:lnTo>
                  <a:pt x="479" y="675"/>
                </a:lnTo>
                <a:lnTo>
                  <a:pt x="435" y="621"/>
                </a:lnTo>
                <a:lnTo>
                  <a:pt x="381" y="566"/>
                </a:lnTo>
                <a:lnTo>
                  <a:pt x="327" y="490"/>
                </a:lnTo>
                <a:lnTo>
                  <a:pt x="272" y="425"/>
                </a:lnTo>
                <a:lnTo>
                  <a:pt x="218" y="348"/>
                </a:lnTo>
                <a:lnTo>
                  <a:pt x="153" y="261"/>
                </a:lnTo>
                <a:lnTo>
                  <a:pt x="76" y="174"/>
                </a:lnTo>
                <a:lnTo>
                  <a:pt x="0" y="76"/>
                </a:lnTo>
                <a:lnTo>
                  <a:pt x="44" y="0"/>
                </a:lnTo>
                <a:lnTo>
                  <a:pt x="66" y="22"/>
                </a:lnTo>
                <a:lnTo>
                  <a:pt x="87" y="55"/>
                </a:lnTo>
                <a:lnTo>
                  <a:pt x="120" y="87"/>
                </a:lnTo>
                <a:lnTo>
                  <a:pt x="153" y="131"/>
                </a:lnTo>
                <a:lnTo>
                  <a:pt x="196" y="163"/>
                </a:lnTo>
                <a:lnTo>
                  <a:pt x="240" y="218"/>
                </a:lnTo>
                <a:lnTo>
                  <a:pt x="294" y="261"/>
                </a:lnTo>
                <a:lnTo>
                  <a:pt x="348" y="316"/>
                </a:lnTo>
                <a:lnTo>
                  <a:pt x="403" y="381"/>
                </a:lnTo>
                <a:lnTo>
                  <a:pt x="468" y="425"/>
                </a:lnTo>
                <a:lnTo>
                  <a:pt x="533" y="479"/>
                </a:lnTo>
                <a:lnTo>
                  <a:pt x="598" y="523"/>
                </a:lnTo>
                <a:lnTo>
                  <a:pt x="664" y="566"/>
                </a:lnTo>
                <a:lnTo>
                  <a:pt x="740" y="610"/>
                </a:lnTo>
                <a:lnTo>
                  <a:pt x="805" y="653"/>
                </a:lnTo>
                <a:lnTo>
                  <a:pt x="881" y="686"/>
                </a:lnTo>
                <a:lnTo>
                  <a:pt x="914" y="697"/>
                </a:lnTo>
                <a:lnTo>
                  <a:pt x="957" y="718"/>
                </a:lnTo>
                <a:lnTo>
                  <a:pt x="979" y="729"/>
                </a:lnTo>
                <a:lnTo>
                  <a:pt x="1011" y="740"/>
                </a:lnTo>
                <a:lnTo>
                  <a:pt x="1044" y="751"/>
                </a:lnTo>
                <a:lnTo>
                  <a:pt x="1066" y="773"/>
                </a:lnTo>
                <a:lnTo>
                  <a:pt x="1088" y="784"/>
                </a:lnTo>
                <a:lnTo>
                  <a:pt x="1109" y="795"/>
                </a:lnTo>
                <a:lnTo>
                  <a:pt x="1120" y="795"/>
                </a:lnTo>
                <a:lnTo>
                  <a:pt x="1142" y="806"/>
                </a:lnTo>
                <a:lnTo>
                  <a:pt x="1153" y="816"/>
                </a:lnTo>
                <a:lnTo>
                  <a:pt x="1164" y="827"/>
                </a:lnTo>
                <a:lnTo>
                  <a:pt x="1175" y="827"/>
                </a:lnTo>
                <a:lnTo>
                  <a:pt x="1175" y="838"/>
                </a:lnTo>
                <a:lnTo>
                  <a:pt x="1185" y="838"/>
                </a:lnTo>
                <a:lnTo>
                  <a:pt x="1175" y="849"/>
                </a:lnTo>
                <a:lnTo>
                  <a:pt x="1164" y="849"/>
                </a:lnTo>
                <a:lnTo>
                  <a:pt x="1142" y="860"/>
                </a:lnTo>
                <a:lnTo>
                  <a:pt x="1120" y="860"/>
                </a:lnTo>
                <a:lnTo>
                  <a:pt x="1098" y="860"/>
                </a:lnTo>
                <a:lnTo>
                  <a:pt x="1055" y="871"/>
                </a:lnTo>
                <a:lnTo>
                  <a:pt x="1022" y="871"/>
                </a:lnTo>
                <a:lnTo>
                  <a:pt x="968" y="882"/>
                </a:lnTo>
                <a:lnTo>
                  <a:pt x="924" y="882"/>
                </a:lnTo>
                <a:lnTo>
                  <a:pt x="870" y="882"/>
                </a:lnTo>
                <a:lnTo>
                  <a:pt x="827" y="893"/>
                </a:lnTo>
                <a:lnTo>
                  <a:pt x="794" y="893"/>
                </a:lnTo>
                <a:lnTo>
                  <a:pt x="761" y="893"/>
                </a:lnTo>
                <a:lnTo>
                  <a:pt x="729" y="893"/>
                </a:lnTo>
                <a:lnTo>
                  <a:pt x="707" y="893"/>
                </a:lnTo>
                <a:lnTo>
                  <a:pt x="685" y="89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5289" name="Freeform 57"/>
          <p:cNvSpPr>
            <a:spLocks/>
          </p:cNvSpPr>
          <p:nvPr/>
        </p:nvSpPr>
        <p:spPr bwMode="auto">
          <a:xfrm>
            <a:off x="6889750" y="3234268"/>
            <a:ext cx="406400" cy="563033"/>
          </a:xfrm>
          <a:custGeom>
            <a:avLst/>
            <a:gdLst>
              <a:gd name="T0" fmla="*/ 2147483647 w 641"/>
              <a:gd name="T1" fmla="*/ 2147483647 h 663"/>
              <a:gd name="T2" fmla="*/ 0 w 641"/>
              <a:gd name="T3" fmla="*/ 2147483647 h 663"/>
              <a:gd name="T4" fmla="*/ 2147483647 w 641"/>
              <a:gd name="T5" fmla="*/ 2147483647 h 663"/>
              <a:gd name="T6" fmla="*/ 2147483647 w 641"/>
              <a:gd name="T7" fmla="*/ 2147483647 h 663"/>
              <a:gd name="T8" fmla="*/ 2147483647 w 641"/>
              <a:gd name="T9" fmla="*/ 2147483647 h 663"/>
              <a:gd name="T10" fmla="*/ 2147483647 w 641"/>
              <a:gd name="T11" fmla="*/ 2147483647 h 663"/>
              <a:gd name="T12" fmla="*/ 2147483647 w 641"/>
              <a:gd name="T13" fmla="*/ 2147483647 h 663"/>
              <a:gd name="T14" fmla="*/ 2147483647 w 641"/>
              <a:gd name="T15" fmla="*/ 2147483647 h 663"/>
              <a:gd name="T16" fmla="*/ 2147483647 w 641"/>
              <a:gd name="T17" fmla="*/ 2147483647 h 663"/>
              <a:gd name="T18" fmla="*/ 2147483647 w 641"/>
              <a:gd name="T19" fmla="*/ 2147483647 h 663"/>
              <a:gd name="T20" fmla="*/ 2147483647 w 641"/>
              <a:gd name="T21" fmla="*/ 2147483647 h 663"/>
              <a:gd name="T22" fmla="*/ 2147483647 w 641"/>
              <a:gd name="T23" fmla="*/ 2147483647 h 663"/>
              <a:gd name="T24" fmla="*/ 2147483647 w 641"/>
              <a:gd name="T25" fmla="*/ 2147483647 h 663"/>
              <a:gd name="T26" fmla="*/ 2147483647 w 641"/>
              <a:gd name="T27" fmla="*/ 2147483647 h 663"/>
              <a:gd name="T28" fmla="*/ 2147483647 w 641"/>
              <a:gd name="T29" fmla="*/ 2147483647 h 663"/>
              <a:gd name="T30" fmla="*/ 2147483647 w 641"/>
              <a:gd name="T31" fmla="*/ 2147483647 h 663"/>
              <a:gd name="T32" fmla="*/ 2147483647 w 641"/>
              <a:gd name="T33" fmla="*/ 2147483647 h 663"/>
              <a:gd name="T34" fmla="*/ 2147483647 w 641"/>
              <a:gd name="T35" fmla="*/ 2147483647 h 663"/>
              <a:gd name="T36" fmla="*/ 2147483647 w 641"/>
              <a:gd name="T37" fmla="*/ 2147483647 h 663"/>
              <a:gd name="T38" fmla="*/ 2147483647 w 641"/>
              <a:gd name="T39" fmla="*/ 2147483647 h 663"/>
              <a:gd name="T40" fmla="*/ 2147483647 w 641"/>
              <a:gd name="T41" fmla="*/ 2147483647 h 663"/>
              <a:gd name="T42" fmla="*/ 2147483647 w 641"/>
              <a:gd name="T43" fmla="*/ 2147483647 h 663"/>
              <a:gd name="T44" fmla="*/ 2147483647 w 641"/>
              <a:gd name="T45" fmla="*/ 2147483647 h 663"/>
              <a:gd name="T46" fmla="*/ 2147483647 w 641"/>
              <a:gd name="T47" fmla="*/ 2147483647 h 663"/>
              <a:gd name="T48" fmla="*/ 2147483647 w 641"/>
              <a:gd name="T49" fmla="*/ 2147483647 h 663"/>
              <a:gd name="T50" fmla="*/ 2147483647 w 641"/>
              <a:gd name="T51" fmla="*/ 2147483647 h 663"/>
              <a:gd name="T52" fmla="*/ 2147483647 w 641"/>
              <a:gd name="T53" fmla="*/ 0 h 663"/>
              <a:gd name="T54" fmla="*/ 2147483647 w 641"/>
              <a:gd name="T55" fmla="*/ 2147483647 h 663"/>
              <a:gd name="T56" fmla="*/ 2147483647 w 641"/>
              <a:gd name="T57" fmla="*/ 2147483647 h 663"/>
              <a:gd name="T58" fmla="*/ 2147483647 w 641"/>
              <a:gd name="T59" fmla="*/ 2147483647 h 663"/>
              <a:gd name="T60" fmla="*/ 2147483647 w 641"/>
              <a:gd name="T61" fmla="*/ 2147483647 h 663"/>
              <a:gd name="T62" fmla="*/ 2147483647 w 641"/>
              <a:gd name="T63" fmla="*/ 2147483647 h 663"/>
              <a:gd name="T64" fmla="*/ 2147483647 w 641"/>
              <a:gd name="T65" fmla="*/ 2147483647 h 663"/>
              <a:gd name="T66" fmla="*/ 2147483647 w 641"/>
              <a:gd name="T67" fmla="*/ 2147483647 h 663"/>
              <a:gd name="T68" fmla="*/ 2147483647 w 641"/>
              <a:gd name="T69" fmla="*/ 2147483647 h 663"/>
              <a:gd name="T70" fmla="*/ 2147483647 w 641"/>
              <a:gd name="T71" fmla="*/ 2147483647 h 663"/>
              <a:gd name="T72" fmla="*/ 2147483647 w 641"/>
              <a:gd name="T73" fmla="*/ 2147483647 h 663"/>
              <a:gd name="T74" fmla="*/ 2147483647 w 641"/>
              <a:gd name="T75" fmla="*/ 2147483647 h 663"/>
              <a:gd name="T76" fmla="*/ 2147483647 w 641"/>
              <a:gd name="T77" fmla="*/ 2147483647 h 663"/>
              <a:gd name="T78" fmla="*/ 2147483647 w 641"/>
              <a:gd name="T79" fmla="*/ 2147483647 h 663"/>
              <a:gd name="T80" fmla="*/ 2147483647 w 641"/>
              <a:gd name="T81" fmla="*/ 2147483647 h 663"/>
              <a:gd name="T82" fmla="*/ 2147483647 w 641"/>
              <a:gd name="T83" fmla="*/ 2147483647 h 663"/>
              <a:gd name="T84" fmla="*/ 2147483647 w 641"/>
              <a:gd name="T85" fmla="*/ 2147483647 h 663"/>
              <a:gd name="T86" fmla="*/ 2147483647 w 641"/>
              <a:gd name="T87" fmla="*/ 2147483647 h 663"/>
              <a:gd name="T88" fmla="*/ 2147483647 w 641"/>
              <a:gd name="T89" fmla="*/ 2147483647 h 663"/>
              <a:gd name="T90" fmla="*/ 2147483647 w 641"/>
              <a:gd name="T91" fmla="*/ 2147483647 h 663"/>
              <a:gd name="T92" fmla="*/ 2147483647 w 641"/>
              <a:gd name="T93" fmla="*/ 2147483647 h 663"/>
              <a:gd name="T94" fmla="*/ 2147483647 w 641"/>
              <a:gd name="T95" fmla="*/ 2147483647 h 663"/>
              <a:gd name="T96" fmla="*/ 2147483647 w 641"/>
              <a:gd name="T97" fmla="*/ 2147483647 h 663"/>
              <a:gd name="T98" fmla="*/ 2147483647 w 641"/>
              <a:gd name="T99" fmla="*/ 2147483647 h 663"/>
              <a:gd name="T100" fmla="*/ 2147483647 w 641"/>
              <a:gd name="T101" fmla="*/ 2147483647 h 663"/>
              <a:gd name="T102" fmla="*/ 2147483647 w 641"/>
              <a:gd name="T103" fmla="*/ 2147483647 h 663"/>
              <a:gd name="T104" fmla="*/ 2147483647 w 641"/>
              <a:gd name="T105" fmla="*/ 2147483647 h 663"/>
              <a:gd name="T106" fmla="*/ 2147483647 w 641"/>
              <a:gd name="T107" fmla="*/ 2147483647 h 663"/>
              <a:gd name="T108" fmla="*/ 2147483647 w 641"/>
              <a:gd name="T109" fmla="*/ 2147483647 h 663"/>
              <a:gd name="T110" fmla="*/ 2147483647 w 641"/>
              <a:gd name="T111" fmla="*/ 2147483647 h 66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41"/>
              <a:gd name="T169" fmla="*/ 0 h 663"/>
              <a:gd name="T170" fmla="*/ 641 w 641"/>
              <a:gd name="T171" fmla="*/ 663 h 66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41" h="663">
                <a:moveTo>
                  <a:pt x="22" y="663"/>
                </a:moveTo>
                <a:lnTo>
                  <a:pt x="0" y="609"/>
                </a:lnTo>
                <a:lnTo>
                  <a:pt x="65" y="533"/>
                </a:lnTo>
                <a:lnTo>
                  <a:pt x="130" y="468"/>
                </a:lnTo>
                <a:lnTo>
                  <a:pt x="185" y="413"/>
                </a:lnTo>
                <a:lnTo>
                  <a:pt x="239" y="359"/>
                </a:lnTo>
                <a:lnTo>
                  <a:pt x="283" y="315"/>
                </a:lnTo>
                <a:lnTo>
                  <a:pt x="326" y="272"/>
                </a:lnTo>
                <a:lnTo>
                  <a:pt x="359" y="239"/>
                </a:lnTo>
                <a:lnTo>
                  <a:pt x="380" y="206"/>
                </a:lnTo>
                <a:lnTo>
                  <a:pt x="391" y="185"/>
                </a:lnTo>
                <a:lnTo>
                  <a:pt x="413" y="163"/>
                </a:lnTo>
                <a:lnTo>
                  <a:pt x="424" y="141"/>
                </a:lnTo>
                <a:lnTo>
                  <a:pt x="424" y="119"/>
                </a:lnTo>
                <a:lnTo>
                  <a:pt x="435" y="108"/>
                </a:lnTo>
                <a:lnTo>
                  <a:pt x="435" y="98"/>
                </a:lnTo>
                <a:lnTo>
                  <a:pt x="424" y="76"/>
                </a:lnTo>
                <a:lnTo>
                  <a:pt x="424" y="65"/>
                </a:lnTo>
                <a:lnTo>
                  <a:pt x="413" y="65"/>
                </a:lnTo>
                <a:lnTo>
                  <a:pt x="413" y="54"/>
                </a:lnTo>
                <a:lnTo>
                  <a:pt x="402" y="43"/>
                </a:lnTo>
                <a:lnTo>
                  <a:pt x="402" y="32"/>
                </a:lnTo>
                <a:lnTo>
                  <a:pt x="413" y="32"/>
                </a:lnTo>
                <a:lnTo>
                  <a:pt x="413" y="21"/>
                </a:lnTo>
                <a:lnTo>
                  <a:pt x="424" y="10"/>
                </a:lnTo>
                <a:lnTo>
                  <a:pt x="435" y="10"/>
                </a:lnTo>
                <a:lnTo>
                  <a:pt x="457" y="0"/>
                </a:lnTo>
                <a:lnTo>
                  <a:pt x="478" y="10"/>
                </a:lnTo>
                <a:lnTo>
                  <a:pt x="500" y="10"/>
                </a:lnTo>
                <a:lnTo>
                  <a:pt x="522" y="21"/>
                </a:lnTo>
                <a:lnTo>
                  <a:pt x="533" y="32"/>
                </a:lnTo>
                <a:lnTo>
                  <a:pt x="554" y="43"/>
                </a:lnTo>
                <a:lnTo>
                  <a:pt x="598" y="76"/>
                </a:lnTo>
                <a:lnTo>
                  <a:pt x="609" y="98"/>
                </a:lnTo>
                <a:lnTo>
                  <a:pt x="620" y="108"/>
                </a:lnTo>
                <a:lnTo>
                  <a:pt x="630" y="119"/>
                </a:lnTo>
                <a:lnTo>
                  <a:pt x="641" y="130"/>
                </a:lnTo>
                <a:lnTo>
                  <a:pt x="641" y="141"/>
                </a:lnTo>
                <a:lnTo>
                  <a:pt x="641" y="152"/>
                </a:lnTo>
                <a:lnTo>
                  <a:pt x="641" y="163"/>
                </a:lnTo>
                <a:lnTo>
                  <a:pt x="630" y="174"/>
                </a:lnTo>
                <a:lnTo>
                  <a:pt x="620" y="185"/>
                </a:lnTo>
                <a:lnTo>
                  <a:pt x="609" y="206"/>
                </a:lnTo>
                <a:lnTo>
                  <a:pt x="587" y="228"/>
                </a:lnTo>
                <a:lnTo>
                  <a:pt x="554" y="250"/>
                </a:lnTo>
                <a:lnTo>
                  <a:pt x="522" y="283"/>
                </a:lnTo>
                <a:lnTo>
                  <a:pt x="489" y="304"/>
                </a:lnTo>
                <a:lnTo>
                  <a:pt x="446" y="348"/>
                </a:lnTo>
                <a:lnTo>
                  <a:pt x="402" y="380"/>
                </a:lnTo>
                <a:lnTo>
                  <a:pt x="348" y="424"/>
                </a:lnTo>
                <a:lnTo>
                  <a:pt x="293" y="468"/>
                </a:lnTo>
                <a:lnTo>
                  <a:pt x="228" y="511"/>
                </a:lnTo>
                <a:lnTo>
                  <a:pt x="163" y="555"/>
                </a:lnTo>
                <a:lnTo>
                  <a:pt x="98" y="609"/>
                </a:lnTo>
                <a:lnTo>
                  <a:pt x="22" y="66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5290" name="Freeform 58"/>
          <p:cNvSpPr>
            <a:spLocks/>
          </p:cNvSpPr>
          <p:nvPr/>
        </p:nvSpPr>
        <p:spPr bwMode="auto">
          <a:xfrm>
            <a:off x="6226176" y="2192867"/>
            <a:ext cx="290513" cy="2184400"/>
          </a:xfrm>
          <a:custGeom>
            <a:avLst/>
            <a:gdLst>
              <a:gd name="T0" fmla="*/ 2147483647 w 457"/>
              <a:gd name="T1" fmla="*/ 2147483647 h 2579"/>
              <a:gd name="T2" fmla="*/ 2147483647 w 457"/>
              <a:gd name="T3" fmla="*/ 2147483647 h 2579"/>
              <a:gd name="T4" fmla="*/ 2147483647 w 457"/>
              <a:gd name="T5" fmla="*/ 2147483647 h 2579"/>
              <a:gd name="T6" fmla="*/ 2147483647 w 457"/>
              <a:gd name="T7" fmla="*/ 2147483647 h 2579"/>
              <a:gd name="T8" fmla="*/ 2147483647 w 457"/>
              <a:gd name="T9" fmla="*/ 2147483647 h 2579"/>
              <a:gd name="T10" fmla="*/ 2147483647 w 457"/>
              <a:gd name="T11" fmla="*/ 2147483647 h 2579"/>
              <a:gd name="T12" fmla="*/ 2147483647 w 457"/>
              <a:gd name="T13" fmla="*/ 2147483647 h 2579"/>
              <a:gd name="T14" fmla="*/ 2147483647 w 457"/>
              <a:gd name="T15" fmla="*/ 2147483647 h 2579"/>
              <a:gd name="T16" fmla="*/ 2147483647 w 457"/>
              <a:gd name="T17" fmla="*/ 2147483647 h 2579"/>
              <a:gd name="T18" fmla="*/ 2147483647 w 457"/>
              <a:gd name="T19" fmla="*/ 2147483647 h 2579"/>
              <a:gd name="T20" fmla="*/ 2147483647 w 457"/>
              <a:gd name="T21" fmla="*/ 2147483647 h 2579"/>
              <a:gd name="T22" fmla="*/ 2147483647 w 457"/>
              <a:gd name="T23" fmla="*/ 2147483647 h 2579"/>
              <a:gd name="T24" fmla="*/ 2147483647 w 457"/>
              <a:gd name="T25" fmla="*/ 2147483647 h 2579"/>
              <a:gd name="T26" fmla="*/ 2147483647 w 457"/>
              <a:gd name="T27" fmla="*/ 2147483647 h 2579"/>
              <a:gd name="T28" fmla="*/ 2147483647 w 457"/>
              <a:gd name="T29" fmla="*/ 2147483647 h 2579"/>
              <a:gd name="T30" fmla="*/ 2147483647 w 457"/>
              <a:gd name="T31" fmla="*/ 2147483647 h 2579"/>
              <a:gd name="T32" fmla="*/ 2147483647 w 457"/>
              <a:gd name="T33" fmla="*/ 2147483647 h 2579"/>
              <a:gd name="T34" fmla="*/ 2147483647 w 457"/>
              <a:gd name="T35" fmla="*/ 2147483647 h 2579"/>
              <a:gd name="T36" fmla="*/ 2147483647 w 457"/>
              <a:gd name="T37" fmla="*/ 2147483647 h 2579"/>
              <a:gd name="T38" fmla="*/ 2147483647 w 457"/>
              <a:gd name="T39" fmla="*/ 2147483647 h 2579"/>
              <a:gd name="T40" fmla="*/ 2147483647 w 457"/>
              <a:gd name="T41" fmla="*/ 2147483647 h 2579"/>
              <a:gd name="T42" fmla="*/ 2147483647 w 457"/>
              <a:gd name="T43" fmla="*/ 2147483647 h 2579"/>
              <a:gd name="T44" fmla="*/ 2147483647 w 457"/>
              <a:gd name="T45" fmla="*/ 2147483647 h 2579"/>
              <a:gd name="T46" fmla="*/ 0 w 457"/>
              <a:gd name="T47" fmla="*/ 2147483647 h 2579"/>
              <a:gd name="T48" fmla="*/ 2147483647 w 457"/>
              <a:gd name="T49" fmla="*/ 2147483647 h 2579"/>
              <a:gd name="T50" fmla="*/ 2147483647 w 457"/>
              <a:gd name="T51" fmla="*/ 2147483647 h 2579"/>
              <a:gd name="T52" fmla="*/ 2147483647 w 457"/>
              <a:gd name="T53" fmla="*/ 2147483647 h 2579"/>
              <a:gd name="T54" fmla="*/ 2147483647 w 457"/>
              <a:gd name="T55" fmla="*/ 2147483647 h 2579"/>
              <a:gd name="T56" fmla="*/ 2147483647 w 457"/>
              <a:gd name="T57" fmla="*/ 2147483647 h 2579"/>
              <a:gd name="T58" fmla="*/ 2147483647 w 457"/>
              <a:gd name="T59" fmla="*/ 2147483647 h 2579"/>
              <a:gd name="T60" fmla="*/ 2147483647 w 457"/>
              <a:gd name="T61" fmla="*/ 2147483647 h 2579"/>
              <a:gd name="T62" fmla="*/ 2147483647 w 457"/>
              <a:gd name="T63" fmla="*/ 2147483647 h 2579"/>
              <a:gd name="T64" fmla="*/ 2147483647 w 457"/>
              <a:gd name="T65" fmla="*/ 2147483647 h 2579"/>
              <a:gd name="T66" fmla="*/ 2147483647 w 457"/>
              <a:gd name="T67" fmla="*/ 2147483647 h 2579"/>
              <a:gd name="T68" fmla="*/ 2147483647 w 457"/>
              <a:gd name="T69" fmla="*/ 2147483647 h 2579"/>
              <a:gd name="T70" fmla="*/ 2147483647 w 457"/>
              <a:gd name="T71" fmla="*/ 2147483647 h 2579"/>
              <a:gd name="T72" fmla="*/ 2147483647 w 457"/>
              <a:gd name="T73" fmla="*/ 2147483647 h 2579"/>
              <a:gd name="T74" fmla="*/ 2147483647 w 457"/>
              <a:gd name="T75" fmla="*/ 2147483647 h 2579"/>
              <a:gd name="T76" fmla="*/ 2147483647 w 457"/>
              <a:gd name="T77" fmla="*/ 2147483647 h 2579"/>
              <a:gd name="T78" fmla="*/ 2147483647 w 457"/>
              <a:gd name="T79" fmla="*/ 2147483647 h 2579"/>
              <a:gd name="T80" fmla="*/ 2147483647 w 457"/>
              <a:gd name="T81" fmla="*/ 2147483647 h 2579"/>
              <a:gd name="T82" fmla="*/ 2147483647 w 457"/>
              <a:gd name="T83" fmla="*/ 2147483647 h 2579"/>
              <a:gd name="T84" fmla="*/ 2147483647 w 457"/>
              <a:gd name="T85" fmla="*/ 2147483647 h 2579"/>
              <a:gd name="T86" fmla="*/ 2147483647 w 457"/>
              <a:gd name="T87" fmla="*/ 2147483647 h 2579"/>
              <a:gd name="T88" fmla="*/ 2147483647 w 457"/>
              <a:gd name="T89" fmla="*/ 2147483647 h 2579"/>
              <a:gd name="T90" fmla="*/ 2147483647 w 457"/>
              <a:gd name="T91" fmla="*/ 0 h 2579"/>
              <a:gd name="T92" fmla="*/ 2147483647 w 457"/>
              <a:gd name="T93" fmla="*/ 2147483647 h 2579"/>
              <a:gd name="T94" fmla="*/ 2147483647 w 457"/>
              <a:gd name="T95" fmla="*/ 2147483647 h 2579"/>
              <a:gd name="T96" fmla="*/ 2147483647 w 457"/>
              <a:gd name="T97" fmla="*/ 2147483647 h 2579"/>
              <a:gd name="T98" fmla="*/ 2147483647 w 457"/>
              <a:gd name="T99" fmla="*/ 2147483647 h 2579"/>
              <a:gd name="T100" fmla="*/ 2147483647 w 457"/>
              <a:gd name="T101" fmla="*/ 2147483647 h 2579"/>
              <a:gd name="T102" fmla="*/ 2147483647 w 457"/>
              <a:gd name="T103" fmla="*/ 2147483647 h 2579"/>
              <a:gd name="T104" fmla="*/ 2147483647 w 457"/>
              <a:gd name="T105" fmla="*/ 2147483647 h 257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57"/>
              <a:gd name="T160" fmla="*/ 0 h 2579"/>
              <a:gd name="T161" fmla="*/ 457 w 457"/>
              <a:gd name="T162" fmla="*/ 2579 h 257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57" h="2579">
                <a:moveTo>
                  <a:pt x="413" y="272"/>
                </a:moveTo>
                <a:lnTo>
                  <a:pt x="413" y="283"/>
                </a:lnTo>
                <a:lnTo>
                  <a:pt x="413" y="294"/>
                </a:lnTo>
                <a:lnTo>
                  <a:pt x="413" y="315"/>
                </a:lnTo>
                <a:lnTo>
                  <a:pt x="413" y="326"/>
                </a:lnTo>
                <a:lnTo>
                  <a:pt x="413" y="348"/>
                </a:lnTo>
                <a:lnTo>
                  <a:pt x="413" y="370"/>
                </a:lnTo>
                <a:lnTo>
                  <a:pt x="413" y="403"/>
                </a:lnTo>
                <a:lnTo>
                  <a:pt x="413" y="435"/>
                </a:lnTo>
                <a:lnTo>
                  <a:pt x="403" y="468"/>
                </a:lnTo>
                <a:lnTo>
                  <a:pt x="403" y="500"/>
                </a:lnTo>
                <a:lnTo>
                  <a:pt x="403" y="544"/>
                </a:lnTo>
                <a:lnTo>
                  <a:pt x="403" y="588"/>
                </a:lnTo>
                <a:lnTo>
                  <a:pt x="403" y="631"/>
                </a:lnTo>
                <a:lnTo>
                  <a:pt x="403" y="685"/>
                </a:lnTo>
                <a:lnTo>
                  <a:pt x="403" y="729"/>
                </a:lnTo>
                <a:lnTo>
                  <a:pt x="403" y="783"/>
                </a:lnTo>
                <a:lnTo>
                  <a:pt x="392" y="903"/>
                </a:lnTo>
                <a:lnTo>
                  <a:pt x="392" y="1023"/>
                </a:lnTo>
                <a:lnTo>
                  <a:pt x="392" y="1143"/>
                </a:lnTo>
                <a:lnTo>
                  <a:pt x="392" y="1273"/>
                </a:lnTo>
                <a:lnTo>
                  <a:pt x="392" y="1404"/>
                </a:lnTo>
                <a:lnTo>
                  <a:pt x="392" y="1534"/>
                </a:lnTo>
                <a:lnTo>
                  <a:pt x="392" y="1676"/>
                </a:lnTo>
                <a:lnTo>
                  <a:pt x="392" y="1817"/>
                </a:lnTo>
                <a:lnTo>
                  <a:pt x="392" y="1883"/>
                </a:lnTo>
                <a:lnTo>
                  <a:pt x="392" y="1948"/>
                </a:lnTo>
                <a:lnTo>
                  <a:pt x="381" y="2013"/>
                </a:lnTo>
                <a:lnTo>
                  <a:pt x="381" y="2068"/>
                </a:lnTo>
                <a:lnTo>
                  <a:pt x="381" y="2122"/>
                </a:lnTo>
                <a:lnTo>
                  <a:pt x="381" y="2176"/>
                </a:lnTo>
                <a:lnTo>
                  <a:pt x="370" y="2220"/>
                </a:lnTo>
                <a:lnTo>
                  <a:pt x="370" y="2263"/>
                </a:lnTo>
                <a:lnTo>
                  <a:pt x="370" y="2307"/>
                </a:lnTo>
                <a:lnTo>
                  <a:pt x="359" y="2340"/>
                </a:lnTo>
                <a:lnTo>
                  <a:pt x="359" y="2372"/>
                </a:lnTo>
                <a:lnTo>
                  <a:pt x="348" y="2405"/>
                </a:lnTo>
                <a:lnTo>
                  <a:pt x="348" y="2427"/>
                </a:lnTo>
                <a:lnTo>
                  <a:pt x="337" y="2448"/>
                </a:lnTo>
                <a:lnTo>
                  <a:pt x="326" y="2470"/>
                </a:lnTo>
                <a:lnTo>
                  <a:pt x="316" y="2481"/>
                </a:lnTo>
                <a:lnTo>
                  <a:pt x="305" y="2503"/>
                </a:lnTo>
                <a:lnTo>
                  <a:pt x="294" y="2525"/>
                </a:lnTo>
                <a:lnTo>
                  <a:pt x="272" y="2535"/>
                </a:lnTo>
                <a:lnTo>
                  <a:pt x="261" y="2557"/>
                </a:lnTo>
                <a:lnTo>
                  <a:pt x="250" y="2568"/>
                </a:lnTo>
                <a:lnTo>
                  <a:pt x="239" y="2568"/>
                </a:lnTo>
                <a:lnTo>
                  <a:pt x="229" y="2579"/>
                </a:lnTo>
                <a:lnTo>
                  <a:pt x="218" y="2579"/>
                </a:lnTo>
                <a:lnTo>
                  <a:pt x="207" y="2579"/>
                </a:lnTo>
                <a:lnTo>
                  <a:pt x="196" y="2579"/>
                </a:lnTo>
                <a:lnTo>
                  <a:pt x="196" y="2568"/>
                </a:lnTo>
                <a:lnTo>
                  <a:pt x="185" y="2557"/>
                </a:lnTo>
                <a:lnTo>
                  <a:pt x="185" y="2546"/>
                </a:lnTo>
                <a:lnTo>
                  <a:pt x="174" y="2535"/>
                </a:lnTo>
                <a:lnTo>
                  <a:pt x="174" y="2514"/>
                </a:lnTo>
                <a:lnTo>
                  <a:pt x="174" y="2492"/>
                </a:lnTo>
                <a:lnTo>
                  <a:pt x="174" y="2470"/>
                </a:lnTo>
                <a:lnTo>
                  <a:pt x="174" y="2438"/>
                </a:lnTo>
                <a:lnTo>
                  <a:pt x="163" y="2416"/>
                </a:lnTo>
                <a:lnTo>
                  <a:pt x="152" y="2394"/>
                </a:lnTo>
                <a:lnTo>
                  <a:pt x="142" y="2361"/>
                </a:lnTo>
                <a:lnTo>
                  <a:pt x="120" y="2340"/>
                </a:lnTo>
                <a:lnTo>
                  <a:pt x="98" y="2318"/>
                </a:lnTo>
                <a:lnTo>
                  <a:pt x="76" y="2285"/>
                </a:lnTo>
                <a:lnTo>
                  <a:pt x="55" y="2263"/>
                </a:lnTo>
                <a:lnTo>
                  <a:pt x="33" y="2242"/>
                </a:lnTo>
                <a:lnTo>
                  <a:pt x="22" y="2231"/>
                </a:lnTo>
                <a:lnTo>
                  <a:pt x="11" y="2209"/>
                </a:lnTo>
                <a:lnTo>
                  <a:pt x="0" y="2198"/>
                </a:lnTo>
                <a:lnTo>
                  <a:pt x="0" y="2187"/>
                </a:lnTo>
                <a:lnTo>
                  <a:pt x="0" y="2176"/>
                </a:lnTo>
                <a:lnTo>
                  <a:pt x="11" y="2176"/>
                </a:lnTo>
                <a:lnTo>
                  <a:pt x="22" y="2176"/>
                </a:lnTo>
                <a:lnTo>
                  <a:pt x="33" y="2176"/>
                </a:lnTo>
                <a:lnTo>
                  <a:pt x="65" y="2176"/>
                </a:lnTo>
                <a:lnTo>
                  <a:pt x="109" y="2187"/>
                </a:lnTo>
                <a:lnTo>
                  <a:pt x="131" y="2198"/>
                </a:lnTo>
                <a:lnTo>
                  <a:pt x="152" y="2198"/>
                </a:lnTo>
                <a:lnTo>
                  <a:pt x="163" y="2209"/>
                </a:lnTo>
                <a:lnTo>
                  <a:pt x="174" y="2209"/>
                </a:lnTo>
                <a:lnTo>
                  <a:pt x="185" y="2209"/>
                </a:lnTo>
                <a:lnTo>
                  <a:pt x="207" y="2198"/>
                </a:lnTo>
                <a:lnTo>
                  <a:pt x="218" y="2187"/>
                </a:lnTo>
                <a:lnTo>
                  <a:pt x="229" y="2176"/>
                </a:lnTo>
                <a:lnTo>
                  <a:pt x="229" y="2155"/>
                </a:lnTo>
                <a:lnTo>
                  <a:pt x="239" y="2133"/>
                </a:lnTo>
                <a:lnTo>
                  <a:pt x="239" y="2100"/>
                </a:lnTo>
                <a:lnTo>
                  <a:pt x="250" y="2057"/>
                </a:lnTo>
                <a:lnTo>
                  <a:pt x="250" y="2013"/>
                </a:lnTo>
                <a:lnTo>
                  <a:pt x="261" y="1970"/>
                </a:lnTo>
                <a:lnTo>
                  <a:pt x="261" y="1904"/>
                </a:lnTo>
                <a:lnTo>
                  <a:pt x="272" y="1883"/>
                </a:lnTo>
                <a:lnTo>
                  <a:pt x="272" y="1839"/>
                </a:lnTo>
                <a:lnTo>
                  <a:pt x="272" y="1806"/>
                </a:lnTo>
                <a:lnTo>
                  <a:pt x="272" y="1763"/>
                </a:lnTo>
                <a:lnTo>
                  <a:pt x="272" y="1708"/>
                </a:lnTo>
                <a:lnTo>
                  <a:pt x="272" y="1654"/>
                </a:lnTo>
                <a:lnTo>
                  <a:pt x="272" y="1600"/>
                </a:lnTo>
                <a:lnTo>
                  <a:pt x="272" y="1545"/>
                </a:lnTo>
                <a:lnTo>
                  <a:pt x="272" y="1480"/>
                </a:lnTo>
                <a:lnTo>
                  <a:pt x="272" y="1404"/>
                </a:lnTo>
                <a:lnTo>
                  <a:pt x="272" y="1338"/>
                </a:lnTo>
                <a:lnTo>
                  <a:pt x="272" y="1251"/>
                </a:lnTo>
                <a:lnTo>
                  <a:pt x="272" y="1175"/>
                </a:lnTo>
                <a:lnTo>
                  <a:pt x="272" y="1088"/>
                </a:lnTo>
                <a:lnTo>
                  <a:pt x="272" y="990"/>
                </a:lnTo>
                <a:lnTo>
                  <a:pt x="272" y="903"/>
                </a:lnTo>
                <a:lnTo>
                  <a:pt x="272" y="805"/>
                </a:lnTo>
                <a:lnTo>
                  <a:pt x="272" y="718"/>
                </a:lnTo>
                <a:lnTo>
                  <a:pt x="272" y="631"/>
                </a:lnTo>
                <a:lnTo>
                  <a:pt x="272" y="555"/>
                </a:lnTo>
                <a:lnTo>
                  <a:pt x="272" y="490"/>
                </a:lnTo>
                <a:lnTo>
                  <a:pt x="272" y="424"/>
                </a:lnTo>
                <a:lnTo>
                  <a:pt x="261" y="370"/>
                </a:lnTo>
                <a:lnTo>
                  <a:pt x="261" y="315"/>
                </a:lnTo>
                <a:lnTo>
                  <a:pt x="261" y="261"/>
                </a:lnTo>
                <a:lnTo>
                  <a:pt x="250" y="228"/>
                </a:lnTo>
                <a:lnTo>
                  <a:pt x="250" y="185"/>
                </a:lnTo>
                <a:lnTo>
                  <a:pt x="239" y="163"/>
                </a:lnTo>
                <a:lnTo>
                  <a:pt x="239" y="130"/>
                </a:lnTo>
                <a:lnTo>
                  <a:pt x="229" y="120"/>
                </a:lnTo>
                <a:lnTo>
                  <a:pt x="229" y="98"/>
                </a:lnTo>
                <a:lnTo>
                  <a:pt x="218" y="98"/>
                </a:lnTo>
                <a:lnTo>
                  <a:pt x="207" y="87"/>
                </a:lnTo>
                <a:lnTo>
                  <a:pt x="196" y="76"/>
                </a:lnTo>
                <a:lnTo>
                  <a:pt x="185" y="65"/>
                </a:lnTo>
                <a:lnTo>
                  <a:pt x="174" y="54"/>
                </a:lnTo>
                <a:lnTo>
                  <a:pt x="174" y="43"/>
                </a:lnTo>
                <a:lnTo>
                  <a:pt x="174" y="33"/>
                </a:lnTo>
                <a:lnTo>
                  <a:pt x="174" y="22"/>
                </a:lnTo>
                <a:lnTo>
                  <a:pt x="185" y="11"/>
                </a:lnTo>
                <a:lnTo>
                  <a:pt x="196" y="11"/>
                </a:lnTo>
                <a:lnTo>
                  <a:pt x="207" y="0"/>
                </a:lnTo>
                <a:lnTo>
                  <a:pt x="218" y="0"/>
                </a:lnTo>
                <a:lnTo>
                  <a:pt x="239" y="0"/>
                </a:lnTo>
                <a:lnTo>
                  <a:pt x="261" y="11"/>
                </a:lnTo>
                <a:lnTo>
                  <a:pt x="283" y="11"/>
                </a:lnTo>
                <a:lnTo>
                  <a:pt x="305" y="22"/>
                </a:lnTo>
                <a:lnTo>
                  <a:pt x="337" y="33"/>
                </a:lnTo>
                <a:lnTo>
                  <a:pt x="359" y="43"/>
                </a:lnTo>
                <a:lnTo>
                  <a:pt x="381" y="54"/>
                </a:lnTo>
                <a:lnTo>
                  <a:pt x="403" y="54"/>
                </a:lnTo>
                <a:lnTo>
                  <a:pt x="413" y="65"/>
                </a:lnTo>
                <a:lnTo>
                  <a:pt x="424" y="76"/>
                </a:lnTo>
                <a:lnTo>
                  <a:pt x="435" y="87"/>
                </a:lnTo>
                <a:lnTo>
                  <a:pt x="446" y="98"/>
                </a:lnTo>
                <a:lnTo>
                  <a:pt x="446" y="109"/>
                </a:lnTo>
                <a:lnTo>
                  <a:pt x="457" y="130"/>
                </a:lnTo>
                <a:lnTo>
                  <a:pt x="446" y="152"/>
                </a:lnTo>
                <a:lnTo>
                  <a:pt x="446" y="163"/>
                </a:lnTo>
                <a:lnTo>
                  <a:pt x="435" y="185"/>
                </a:lnTo>
                <a:lnTo>
                  <a:pt x="424" y="218"/>
                </a:lnTo>
                <a:lnTo>
                  <a:pt x="413" y="239"/>
                </a:lnTo>
                <a:lnTo>
                  <a:pt x="413" y="27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5291" name="Freeform 59"/>
          <p:cNvSpPr>
            <a:spLocks/>
          </p:cNvSpPr>
          <p:nvPr/>
        </p:nvSpPr>
        <p:spPr bwMode="auto">
          <a:xfrm>
            <a:off x="6799263" y="3198284"/>
            <a:ext cx="704850" cy="1140883"/>
          </a:xfrm>
          <a:custGeom>
            <a:avLst/>
            <a:gdLst>
              <a:gd name="T0" fmla="*/ 2147483647 w 1108"/>
              <a:gd name="T1" fmla="*/ 2147483647 h 1349"/>
              <a:gd name="T2" fmla="*/ 2147483647 w 1108"/>
              <a:gd name="T3" fmla="*/ 2147483647 h 1349"/>
              <a:gd name="T4" fmla="*/ 2147483647 w 1108"/>
              <a:gd name="T5" fmla="*/ 2147483647 h 1349"/>
              <a:gd name="T6" fmla="*/ 2147483647 w 1108"/>
              <a:gd name="T7" fmla="*/ 2147483647 h 1349"/>
              <a:gd name="T8" fmla="*/ 2147483647 w 1108"/>
              <a:gd name="T9" fmla="*/ 2147483647 h 1349"/>
              <a:gd name="T10" fmla="*/ 2147483647 w 1108"/>
              <a:gd name="T11" fmla="*/ 2147483647 h 1349"/>
              <a:gd name="T12" fmla="*/ 2147483647 w 1108"/>
              <a:gd name="T13" fmla="*/ 2147483647 h 1349"/>
              <a:gd name="T14" fmla="*/ 2147483647 w 1108"/>
              <a:gd name="T15" fmla="*/ 2147483647 h 1349"/>
              <a:gd name="T16" fmla="*/ 2147483647 w 1108"/>
              <a:gd name="T17" fmla="*/ 2147483647 h 1349"/>
              <a:gd name="T18" fmla="*/ 2147483647 w 1108"/>
              <a:gd name="T19" fmla="*/ 2147483647 h 1349"/>
              <a:gd name="T20" fmla="*/ 2147483647 w 1108"/>
              <a:gd name="T21" fmla="*/ 2147483647 h 1349"/>
              <a:gd name="T22" fmla="*/ 2147483647 w 1108"/>
              <a:gd name="T23" fmla="*/ 2147483647 h 1349"/>
              <a:gd name="T24" fmla="*/ 2147483647 w 1108"/>
              <a:gd name="T25" fmla="*/ 2147483647 h 1349"/>
              <a:gd name="T26" fmla="*/ 2147483647 w 1108"/>
              <a:gd name="T27" fmla="*/ 2147483647 h 1349"/>
              <a:gd name="T28" fmla="*/ 2147483647 w 1108"/>
              <a:gd name="T29" fmla="*/ 2147483647 h 1349"/>
              <a:gd name="T30" fmla="*/ 2147483647 w 1108"/>
              <a:gd name="T31" fmla="*/ 2147483647 h 1349"/>
              <a:gd name="T32" fmla="*/ 2147483647 w 1108"/>
              <a:gd name="T33" fmla="*/ 2147483647 h 1349"/>
              <a:gd name="T34" fmla="*/ 2147483647 w 1108"/>
              <a:gd name="T35" fmla="*/ 2147483647 h 1349"/>
              <a:gd name="T36" fmla="*/ 2147483647 w 1108"/>
              <a:gd name="T37" fmla="*/ 2147483647 h 1349"/>
              <a:gd name="T38" fmla="*/ 2147483647 w 1108"/>
              <a:gd name="T39" fmla="*/ 2147483647 h 1349"/>
              <a:gd name="T40" fmla="*/ 2147483647 w 1108"/>
              <a:gd name="T41" fmla="*/ 2147483647 h 1349"/>
              <a:gd name="T42" fmla="*/ 2147483647 w 1108"/>
              <a:gd name="T43" fmla="*/ 2147483647 h 1349"/>
              <a:gd name="T44" fmla="*/ 2147483647 w 1108"/>
              <a:gd name="T45" fmla="*/ 2147483647 h 1349"/>
              <a:gd name="T46" fmla="*/ 2147483647 w 1108"/>
              <a:gd name="T47" fmla="*/ 2147483647 h 1349"/>
              <a:gd name="T48" fmla="*/ 2147483647 w 1108"/>
              <a:gd name="T49" fmla="*/ 2147483647 h 1349"/>
              <a:gd name="T50" fmla="*/ 2147483647 w 1108"/>
              <a:gd name="T51" fmla="*/ 2147483647 h 1349"/>
              <a:gd name="T52" fmla="*/ 2147483647 w 1108"/>
              <a:gd name="T53" fmla="*/ 2147483647 h 1349"/>
              <a:gd name="T54" fmla="*/ 2147483647 w 1108"/>
              <a:gd name="T55" fmla="*/ 2147483647 h 1349"/>
              <a:gd name="T56" fmla="*/ 2147483647 w 1108"/>
              <a:gd name="T57" fmla="*/ 2147483647 h 1349"/>
              <a:gd name="T58" fmla="*/ 2147483647 w 1108"/>
              <a:gd name="T59" fmla="*/ 2147483647 h 1349"/>
              <a:gd name="T60" fmla="*/ 2147483647 w 1108"/>
              <a:gd name="T61" fmla="*/ 2147483647 h 1349"/>
              <a:gd name="T62" fmla="*/ 2147483647 w 1108"/>
              <a:gd name="T63" fmla="*/ 2147483647 h 1349"/>
              <a:gd name="T64" fmla="*/ 2147483647 w 1108"/>
              <a:gd name="T65" fmla="*/ 2147483647 h 1349"/>
              <a:gd name="T66" fmla="*/ 2147483647 w 1108"/>
              <a:gd name="T67" fmla="*/ 2147483647 h 1349"/>
              <a:gd name="T68" fmla="*/ 2147483647 w 1108"/>
              <a:gd name="T69" fmla="*/ 2147483647 h 1349"/>
              <a:gd name="T70" fmla="*/ 2147483647 w 1108"/>
              <a:gd name="T71" fmla="*/ 2147483647 h 1349"/>
              <a:gd name="T72" fmla="*/ 2147483647 w 1108"/>
              <a:gd name="T73" fmla="*/ 2147483647 h 1349"/>
              <a:gd name="T74" fmla="*/ 2147483647 w 1108"/>
              <a:gd name="T75" fmla="*/ 2147483647 h 1349"/>
              <a:gd name="T76" fmla="*/ 2147483647 w 1108"/>
              <a:gd name="T77" fmla="*/ 2147483647 h 1349"/>
              <a:gd name="T78" fmla="*/ 2147483647 w 1108"/>
              <a:gd name="T79" fmla="*/ 2147483647 h 1349"/>
              <a:gd name="T80" fmla="*/ 2147483647 w 1108"/>
              <a:gd name="T81" fmla="*/ 2147483647 h 1349"/>
              <a:gd name="T82" fmla="*/ 2147483647 w 1108"/>
              <a:gd name="T83" fmla="*/ 0 h 1349"/>
              <a:gd name="T84" fmla="*/ 2147483647 w 1108"/>
              <a:gd name="T85" fmla="*/ 0 h 1349"/>
              <a:gd name="T86" fmla="*/ 2147483647 w 1108"/>
              <a:gd name="T87" fmla="*/ 2147483647 h 1349"/>
              <a:gd name="T88" fmla="*/ 2147483647 w 1108"/>
              <a:gd name="T89" fmla="*/ 2147483647 h 1349"/>
              <a:gd name="T90" fmla="*/ 2147483647 w 1108"/>
              <a:gd name="T91" fmla="*/ 2147483647 h 1349"/>
              <a:gd name="T92" fmla="*/ 2147483647 w 1108"/>
              <a:gd name="T93" fmla="*/ 2147483647 h 1349"/>
              <a:gd name="T94" fmla="*/ 2147483647 w 1108"/>
              <a:gd name="T95" fmla="*/ 2147483647 h 1349"/>
              <a:gd name="T96" fmla="*/ 2147483647 w 1108"/>
              <a:gd name="T97" fmla="*/ 2147483647 h 134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108"/>
              <a:gd name="T148" fmla="*/ 0 h 1349"/>
              <a:gd name="T149" fmla="*/ 1108 w 1108"/>
              <a:gd name="T150" fmla="*/ 1349 h 134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108" h="1349">
                <a:moveTo>
                  <a:pt x="195" y="468"/>
                </a:moveTo>
                <a:lnTo>
                  <a:pt x="195" y="533"/>
                </a:lnTo>
                <a:lnTo>
                  <a:pt x="184" y="588"/>
                </a:lnTo>
                <a:lnTo>
                  <a:pt x="184" y="642"/>
                </a:lnTo>
                <a:lnTo>
                  <a:pt x="184" y="697"/>
                </a:lnTo>
                <a:lnTo>
                  <a:pt x="174" y="729"/>
                </a:lnTo>
                <a:lnTo>
                  <a:pt x="174" y="762"/>
                </a:lnTo>
                <a:lnTo>
                  <a:pt x="174" y="794"/>
                </a:lnTo>
                <a:lnTo>
                  <a:pt x="174" y="805"/>
                </a:lnTo>
                <a:lnTo>
                  <a:pt x="174" y="849"/>
                </a:lnTo>
                <a:lnTo>
                  <a:pt x="184" y="892"/>
                </a:lnTo>
                <a:lnTo>
                  <a:pt x="195" y="936"/>
                </a:lnTo>
                <a:lnTo>
                  <a:pt x="206" y="979"/>
                </a:lnTo>
                <a:lnTo>
                  <a:pt x="217" y="1001"/>
                </a:lnTo>
                <a:lnTo>
                  <a:pt x="228" y="1034"/>
                </a:lnTo>
                <a:lnTo>
                  <a:pt x="239" y="1056"/>
                </a:lnTo>
                <a:lnTo>
                  <a:pt x="250" y="1067"/>
                </a:lnTo>
                <a:lnTo>
                  <a:pt x="271" y="1088"/>
                </a:lnTo>
                <a:lnTo>
                  <a:pt x="293" y="1099"/>
                </a:lnTo>
                <a:lnTo>
                  <a:pt x="326" y="1110"/>
                </a:lnTo>
                <a:lnTo>
                  <a:pt x="347" y="1121"/>
                </a:lnTo>
                <a:lnTo>
                  <a:pt x="380" y="1143"/>
                </a:lnTo>
                <a:lnTo>
                  <a:pt x="413" y="1154"/>
                </a:lnTo>
                <a:lnTo>
                  <a:pt x="456" y="1164"/>
                </a:lnTo>
                <a:lnTo>
                  <a:pt x="511" y="1175"/>
                </a:lnTo>
                <a:lnTo>
                  <a:pt x="554" y="1175"/>
                </a:lnTo>
                <a:lnTo>
                  <a:pt x="598" y="1175"/>
                </a:lnTo>
                <a:lnTo>
                  <a:pt x="641" y="1164"/>
                </a:lnTo>
                <a:lnTo>
                  <a:pt x="685" y="1154"/>
                </a:lnTo>
                <a:lnTo>
                  <a:pt x="728" y="1154"/>
                </a:lnTo>
                <a:lnTo>
                  <a:pt x="771" y="1143"/>
                </a:lnTo>
                <a:lnTo>
                  <a:pt x="804" y="1121"/>
                </a:lnTo>
                <a:lnTo>
                  <a:pt x="826" y="1110"/>
                </a:lnTo>
                <a:lnTo>
                  <a:pt x="848" y="1088"/>
                </a:lnTo>
                <a:lnTo>
                  <a:pt x="869" y="1077"/>
                </a:lnTo>
                <a:lnTo>
                  <a:pt x="880" y="1056"/>
                </a:lnTo>
                <a:lnTo>
                  <a:pt x="880" y="1034"/>
                </a:lnTo>
                <a:lnTo>
                  <a:pt x="891" y="1012"/>
                </a:lnTo>
                <a:lnTo>
                  <a:pt x="902" y="979"/>
                </a:lnTo>
                <a:lnTo>
                  <a:pt x="913" y="936"/>
                </a:lnTo>
                <a:lnTo>
                  <a:pt x="913" y="892"/>
                </a:lnTo>
                <a:lnTo>
                  <a:pt x="924" y="849"/>
                </a:lnTo>
                <a:lnTo>
                  <a:pt x="924" y="794"/>
                </a:lnTo>
                <a:lnTo>
                  <a:pt x="935" y="762"/>
                </a:lnTo>
                <a:lnTo>
                  <a:pt x="935" y="729"/>
                </a:lnTo>
                <a:lnTo>
                  <a:pt x="945" y="697"/>
                </a:lnTo>
                <a:lnTo>
                  <a:pt x="945" y="675"/>
                </a:lnTo>
                <a:lnTo>
                  <a:pt x="956" y="664"/>
                </a:lnTo>
                <a:lnTo>
                  <a:pt x="967" y="653"/>
                </a:lnTo>
                <a:lnTo>
                  <a:pt x="978" y="653"/>
                </a:lnTo>
                <a:lnTo>
                  <a:pt x="989" y="664"/>
                </a:lnTo>
                <a:lnTo>
                  <a:pt x="989" y="675"/>
                </a:lnTo>
                <a:lnTo>
                  <a:pt x="1000" y="697"/>
                </a:lnTo>
                <a:lnTo>
                  <a:pt x="1011" y="729"/>
                </a:lnTo>
                <a:lnTo>
                  <a:pt x="1011" y="762"/>
                </a:lnTo>
                <a:lnTo>
                  <a:pt x="1022" y="794"/>
                </a:lnTo>
                <a:lnTo>
                  <a:pt x="1032" y="849"/>
                </a:lnTo>
                <a:lnTo>
                  <a:pt x="1032" y="892"/>
                </a:lnTo>
                <a:lnTo>
                  <a:pt x="1043" y="936"/>
                </a:lnTo>
                <a:lnTo>
                  <a:pt x="1043" y="979"/>
                </a:lnTo>
                <a:lnTo>
                  <a:pt x="1054" y="1012"/>
                </a:lnTo>
                <a:lnTo>
                  <a:pt x="1065" y="1045"/>
                </a:lnTo>
                <a:lnTo>
                  <a:pt x="1076" y="1077"/>
                </a:lnTo>
                <a:lnTo>
                  <a:pt x="1087" y="1099"/>
                </a:lnTo>
                <a:lnTo>
                  <a:pt x="1098" y="1110"/>
                </a:lnTo>
                <a:lnTo>
                  <a:pt x="1108" y="1132"/>
                </a:lnTo>
                <a:lnTo>
                  <a:pt x="1108" y="1143"/>
                </a:lnTo>
                <a:lnTo>
                  <a:pt x="1108" y="1154"/>
                </a:lnTo>
                <a:lnTo>
                  <a:pt x="1098" y="1175"/>
                </a:lnTo>
                <a:lnTo>
                  <a:pt x="1087" y="1197"/>
                </a:lnTo>
                <a:lnTo>
                  <a:pt x="1065" y="1208"/>
                </a:lnTo>
                <a:lnTo>
                  <a:pt x="1043" y="1230"/>
                </a:lnTo>
                <a:lnTo>
                  <a:pt x="1011" y="1252"/>
                </a:lnTo>
                <a:lnTo>
                  <a:pt x="935" y="1284"/>
                </a:lnTo>
                <a:lnTo>
                  <a:pt x="858" y="1306"/>
                </a:lnTo>
                <a:lnTo>
                  <a:pt x="771" y="1328"/>
                </a:lnTo>
                <a:lnTo>
                  <a:pt x="674" y="1349"/>
                </a:lnTo>
                <a:lnTo>
                  <a:pt x="630" y="1349"/>
                </a:lnTo>
                <a:lnTo>
                  <a:pt x="576" y="1349"/>
                </a:lnTo>
                <a:lnTo>
                  <a:pt x="532" y="1349"/>
                </a:lnTo>
                <a:lnTo>
                  <a:pt x="489" y="1349"/>
                </a:lnTo>
                <a:lnTo>
                  <a:pt x="445" y="1339"/>
                </a:lnTo>
                <a:lnTo>
                  <a:pt x="402" y="1328"/>
                </a:lnTo>
                <a:lnTo>
                  <a:pt x="369" y="1317"/>
                </a:lnTo>
                <a:lnTo>
                  <a:pt x="326" y="1306"/>
                </a:lnTo>
                <a:lnTo>
                  <a:pt x="293" y="1295"/>
                </a:lnTo>
                <a:lnTo>
                  <a:pt x="261" y="1273"/>
                </a:lnTo>
                <a:lnTo>
                  <a:pt x="228" y="1252"/>
                </a:lnTo>
                <a:lnTo>
                  <a:pt x="195" y="1230"/>
                </a:lnTo>
                <a:lnTo>
                  <a:pt x="174" y="1208"/>
                </a:lnTo>
                <a:lnTo>
                  <a:pt x="152" y="1186"/>
                </a:lnTo>
                <a:lnTo>
                  <a:pt x="130" y="1154"/>
                </a:lnTo>
                <a:lnTo>
                  <a:pt x="119" y="1121"/>
                </a:lnTo>
                <a:lnTo>
                  <a:pt x="108" y="1099"/>
                </a:lnTo>
                <a:lnTo>
                  <a:pt x="97" y="1056"/>
                </a:lnTo>
                <a:lnTo>
                  <a:pt x="87" y="1012"/>
                </a:lnTo>
                <a:lnTo>
                  <a:pt x="76" y="958"/>
                </a:lnTo>
                <a:lnTo>
                  <a:pt x="76" y="903"/>
                </a:lnTo>
                <a:lnTo>
                  <a:pt x="76" y="838"/>
                </a:lnTo>
                <a:lnTo>
                  <a:pt x="76" y="762"/>
                </a:lnTo>
                <a:lnTo>
                  <a:pt x="76" y="686"/>
                </a:lnTo>
                <a:lnTo>
                  <a:pt x="76" y="609"/>
                </a:lnTo>
                <a:lnTo>
                  <a:pt x="76" y="533"/>
                </a:lnTo>
                <a:lnTo>
                  <a:pt x="76" y="468"/>
                </a:lnTo>
                <a:lnTo>
                  <a:pt x="76" y="403"/>
                </a:lnTo>
                <a:lnTo>
                  <a:pt x="76" y="348"/>
                </a:lnTo>
                <a:lnTo>
                  <a:pt x="76" y="305"/>
                </a:lnTo>
                <a:lnTo>
                  <a:pt x="76" y="261"/>
                </a:lnTo>
                <a:lnTo>
                  <a:pt x="76" y="229"/>
                </a:lnTo>
                <a:lnTo>
                  <a:pt x="76" y="196"/>
                </a:lnTo>
                <a:lnTo>
                  <a:pt x="76" y="163"/>
                </a:lnTo>
                <a:lnTo>
                  <a:pt x="65" y="142"/>
                </a:lnTo>
                <a:lnTo>
                  <a:pt x="65" y="120"/>
                </a:lnTo>
                <a:lnTo>
                  <a:pt x="65" y="109"/>
                </a:lnTo>
                <a:lnTo>
                  <a:pt x="54" y="98"/>
                </a:lnTo>
                <a:lnTo>
                  <a:pt x="43" y="87"/>
                </a:lnTo>
                <a:lnTo>
                  <a:pt x="43" y="76"/>
                </a:lnTo>
                <a:lnTo>
                  <a:pt x="21" y="65"/>
                </a:lnTo>
                <a:lnTo>
                  <a:pt x="10" y="54"/>
                </a:lnTo>
                <a:lnTo>
                  <a:pt x="0" y="33"/>
                </a:lnTo>
                <a:lnTo>
                  <a:pt x="10" y="22"/>
                </a:lnTo>
                <a:lnTo>
                  <a:pt x="10" y="11"/>
                </a:lnTo>
                <a:lnTo>
                  <a:pt x="21" y="0"/>
                </a:lnTo>
                <a:lnTo>
                  <a:pt x="32" y="0"/>
                </a:lnTo>
                <a:lnTo>
                  <a:pt x="43" y="0"/>
                </a:lnTo>
                <a:lnTo>
                  <a:pt x="54" y="0"/>
                </a:lnTo>
                <a:lnTo>
                  <a:pt x="76" y="0"/>
                </a:lnTo>
                <a:lnTo>
                  <a:pt x="97" y="0"/>
                </a:lnTo>
                <a:lnTo>
                  <a:pt x="119" y="0"/>
                </a:lnTo>
                <a:lnTo>
                  <a:pt x="163" y="22"/>
                </a:lnTo>
                <a:lnTo>
                  <a:pt x="195" y="44"/>
                </a:lnTo>
                <a:lnTo>
                  <a:pt x="206" y="44"/>
                </a:lnTo>
                <a:lnTo>
                  <a:pt x="217" y="54"/>
                </a:lnTo>
                <a:lnTo>
                  <a:pt x="228" y="65"/>
                </a:lnTo>
                <a:lnTo>
                  <a:pt x="239" y="76"/>
                </a:lnTo>
                <a:lnTo>
                  <a:pt x="239" y="87"/>
                </a:lnTo>
                <a:lnTo>
                  <a:pt x="239" y="109"/>
                </a:lnTo>
                <a:lnTo>
                  <a:pt x="228" y="131"/>
                </a:lnTo>
                <a:lnTo>
                  <a:pt x="228" y="142"/>
                </a:lnTo>
                <a:lnTo>
                  <a:pt x="217" y="163"/>
                </a:lnTo>
                <a:lnTo>
                  <a:pt x="217" y="196"/>
                </a:lnTo>
                <a:lnTo>
                  <a:pt x="217" y="239"/>
                </a:lnTo>
                <a:lnTo>
                  <a:pt x="206" y="283"/>
                </a:lnTo>
                <a:lnTo>
                  <a:pt x="206" y="337"/>
                </a:lnTo>
                <a:lnTo>
                  <a:pt x="195" y="403"/>
                </a:lnTo>
                <a:lnTo>
                  <a:pt x="195" y="46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5286" name="Freeform 54"/>
          <p:cNvSpPr>
            <a:spLocks/>
          </p:cNvSpPr>
          <p:nvPr/>
        </p:nvSpPr>
        <p:spPr bwMode="auto">
          <a:xfrm>
            <a:off x="5957888" y="3198285"/>
            <a:ext cx="641350" cy="654049"/>
          </a:xfrm>
          <a:custGeom>
            <a:avLst/>
            <a:gdLst>
              <a:gd name="T0" fmla="*/ 2147483647 w 1011"/>
              <a:gd name="T1" fmla="*/ 2147483647 h 773"/>
              <a:gd name="T2" fmla="*/ 2147483647 w 1011"/>
              <a:gd name="T3" fmla="*/ 2147483647 h 773"/>
              <a:gd name="T4" fmla="*/ 2147483647 w 1011"/>
              <a:gd name="T5" fmla="*/ 2147483647 h 773"/>
              <a:gd name="T6" fmla="*/ 2147483647 w 1011"/>
              <a:gd name="T7" fmla="*/ 2147483647 h 773"/>
              <a:gd name="T8" fmla="*/ 2147483647 w 1011"/>
              <a:gd name="T9" fmla="*/ 2147483647 h 773"/>
              <a:gd name="T10" fmla="*/ 2147483647 w 1011"/>
              <a:gd name="T11" fmla="*/ 2147483647 h 773"/>
              <a:gd name="T12" fmla="*/ 0 w 1011"/>
              <a:gd name="T13" fmla="*/ 2147483647 h 773"/>
              <a:gd name="T14" fmla="*/ 0 w 1011"/>
              <a:gd name="T15" fmla="*/ 2147483647 h 773"/>
              <a:gd name="T16" fmla="*/ 0 w 1011"/>
              <a:gd name="T17" fmla="*/ 2147483647 h 773"/>
              <a:gd name="T18" fmla="*/ 2147483647 w 1011"/>
              <a:gd name="T19" fmla="*/ 2147483647 h 773"/>
              <a:gd name="T20" fmla="*/ 2147483647 w 1011"/>
              <a:gd name="T21" fmla="*/ 2147483647 h 773"/>
              <a:gd name="T22" fmla="*/ 2147483647 w 1011"/>
              <a:gd name="T23" fmla="*/ 2147483647 h 773"/>
              <a:gd name="T24" fmla="*/ 2147483647 w 1011"/>
              <a:gd name="T25" fmla="*/ 2147483647 h 773"/>
              <a:gd name="T26" fmla="*/ 2147483647 w 1011"/>
              <a:gd name="T27" fmla="*/ 2147483647 h 773"/>
              <a:gd name="T28" fmla="*/ 2147483647 w 1011"/>
              <a:gd name="T29" fmla="*/ 2147483647 h 773"/>
              <a:gd name="T30" fmla="*/ 2147483647 w 1011"/>
              <a:gd name="T31" fmla="*/ 2147483647 h 773"/>
              <a:gd name="T32" fmla="*/ 2147483647 w 1011"/>
              <a:gd name="T33" fmla="*/ 2147483647 h 773"/>
              <a:gd name="T34" fmla="*/ 2147483647 w 1011"/>
              <a:gd name="T35" fmla="*/ 2147483647 h 773"/>
              <a:gd name="T36" fmla="*/ 2147483647 w 1011"/>
              <a:gd name="T37" fmla="*/ 2147483647 h 773"/>
              <a:gd name="T38" fmla="*/ 2147483647 w 1011"/>
              <a:gd name="T39" fmla="*/ 2147483647 h 773"/>
              <a:gd name="T40" fmla="*/ 2147483647 w 1011"/>
              <a:gd name="T41" fmla="*/ 2147483647 h 773"/>
              <a:gd name="T42" fmla="*/ 2147483647 w 1011"/>
              <a:gd name="T43" fmla="*/ 2147483647 h 773"/>
              <a:gd name="T44" fmla="*/ 2147483647 w 1011"/>
              <a:gd name="T45" fmla="*/ 2147483647 h 773"/>
              <a:gd name="T46" fmla="*/ 2147483647 w 1011"/>
              <a:gd name="T47" fmla="*/ 0 h 773"/>
              <a:gd name="T48" fmla="*/ 2147483647 w 1011"/>
              <a:gd name="T49" fmla="*/ 2147483647 h 773"/>
              <a:gd name="T50" fmla="*/ 2147483647 w 1011"/>
              <a:gd name="T51" fmla="*/ 2147483647 h 773"/>
              <a:gd name="T52" fmla="*/ 2147483647 w 1011"/>
              <a:gd name="T53" fmla="*/ 2147483647 h 773"/>
              <a:gd name="T54" fmla="*/ 2147483647 w 1011"/>
              <a:gd name="T55" fmla="*/ 2147483647 h 773"/>
              <a:gd name="T56" fmla="*/ 2147483647 w 1011"/>
              <a:gd name="T57" fmla="*/ 2147483647 h 773"/>
              <a:gd name="T58" fmla="*/ 2147483647 w 1011"/>
              <a:gd name="T59" fmla="*/ 2147483647 h 773"/>
              <a:gd name="T60" fmla="*/ 2147483647 w 1011"/>
              <a:gd name="T61" fmla="*/ 2147483647 h 773"/>
              <a:gd name="T62" fmla="*/ 2147483647 w 1011"/>
              <a:gd name="T63" fmla="*/ 2147483647 h 773"/>
              <a:gd name="T64" fmla="*/ 2147483647 w 1011"/>
              <a:gd name="T65" fmla="*/ 2147483647 h 773"/>
              <a:gd name="T66" fmla="*/ 2147483647 w 1011"/>
              <a:gd name="T67" fmla="*/ 2147483647 h 773"/>
              <a:gd name="T68" fmla="*/ 2147483647 w 1011"/>
              <a:gd name="T69" fmla="*/ 2147483647 h 773"/>
              <a:gd name="T70" fmla="*/ 2147483647 w 1011"/>
              <a:gd name="T71" fmla="*/ 2147483647 h 773"/>
              <a:gd name="T72" fmla="*/ 2147483647 w 1011"/>
              <a:gd name="T73" fmla="*/ 2147483647 h 77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11"/>
              <a:gd name="T112" fmla="*/ 0 h 773"/>
              <a:gd name="T113" fmla="*/ 1011 w 1011"/>
              <a:gd name="T114" fmla="*/ 773 h 77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11" h="773">
                <a:moveTo>
                  <a:pt x="196" y="773"/>
                </a:moveTo>
                <a:lnTo>
                  <a:pt x="185" y="773"/>
                </a:lnTo>
                <a:lnTo>
                  <a:pt x="174" y="773"/>
                </a:lnTo>
                <a:lnTo>
                  <a:pt x="163" y="773"/>
                </a:lnTo>
                <a:lnTo>
                  <a:pt x="142" y="762"/>
                </a:lnTo>
                <a:lnTo>
                  <a:pt x="131" y="751"/>
                </a:lnTo>
                <a:lnTo>
                  <a:pt x="120" y="740"/>
                </a:lnTo>
                <a:lnTo>
                  <a:pt x="98" y="729"/>
                </a:lnTo>
                <a:lnTo>
                  <a:pt x="76" y="707"/>
                </a:lnTo>
                <a:lnTo>
                  <a:pt x="55" y="697"/>
                </a:lnTo>
                <a:lnTo>
                  <a:pt x="44" y="686"/>
                </a:lnTo>
                <a:lnTo>
                  <a:pt x="22" y="675"/>
                </a:lnTo>
                <a:lnTo>
                  <a:pt x="11" y="653"/>
                </a:lnTo>
                <a:lnTo>
                  <a:pt x="0" y="642"/>
                </a:lnTo>
                <a:lnTo>
                  <a:pt x="0" y="631"/>
                </a:lnTo>
                <a:lnTo>
                  <a:pt x="0" y="620"/>
                </a:lnTo>
                <a:lnTo>
                  <a:pt x="0" y="599"/>
                </a:lnTo>
                <a:lnTo>
                  <a:pt x="0" y="577"/>
                </a:lnTo>
                <a:lnTo>
                  <a:pt x="11" y="566"/>
                </a:lnTo>
                <a:lnTo>
                  <a:pt x="33" y="555"/>
                </a:lnTo>
                <a:lnTo>
                  <a:pt x="55" y="555"/>
                </a:lnTo>
                <a:lnTo>
                  <a:pt x="76" y="555"/>
                </a:lnTo>
                <a:lnTo>
                  <a:pt x="109" y="555"/>
                </a:lnTo>
                <a:lnTo>
                  <a:pt x="131" y="544"/>
                </a:lnTo>
                <a:lnTo>
                  <a:pt x="142" y="544"/>
                </a:lnTo>
                <a:lnTo>
                  <a:pt x="152" y="533"/>
                </a:lnTo>
                <a:lnTo>
                  <a:pt x="174" y="522"/>
                </a:lnTo>
                <a:lnTo>
                  <a:pt x="196" y="512"/>
                </a:lnTo>
                <a:lnTo>
                  <a:pt x="229" y="490"/>
                </a:lnTo>
                <a:lnTo>
                  <a:pt x="261" y="457"/>
                </a:lnTo>
                <a:lnTo>
                  <a:pt x="316" y="435"/>
                </a:lnTo>
                <a:lnTo>
                  <a:pt x="359" y="403"/>
                </a:lnTo>
                <a:lnTo>
                  <a:pt x="424" y="359"/>
                </a:lnTo>
                <a:lnTo>
                  <a:pt x="479" y="316"/>
                </a:lnTo>
                <a:lnTo>
                  <a:pt x="544" y="283"/>
                </a:lnTo>
                <a:lnTo>
                  <a:pt x="598" y="239"/>
                </a:lnTo>
                <a:lnTo>
                  <a:pt x="653" y="207"/>
                </a:lnTo>
                <a:lnTo>
                  <a:pt x="696" y="174"/>
                </a:lnTo>
                <a:lnTo>
                  <a:pt x="750" y="152"/>
                </a:lnTo>
                <a:lnTo>
                  <a:pt x="794" y="120"/>
                </a:lnTo>
                <a:lnTo>
                  <a:pt x="837" y="87"/>
                </a:lnTo>
                <a:lnTo>
                  <a:pt x="870" y="65"/>
                </a:lnTo>
                <a:lnTo>
                  <a:pt x="903" y="44"/>
                </a:lnTo>
                <a:lnTo>
                  <a:pt x="935" y="33"/>
                </a:lnTo>
                <a:lnTo>
                  <a:pt x="957" y="22"/>
                </a:lnTo>
                <a:lnTo>
                  <a:pt x="979" y="11"/>
                </a:lnTo>
                <a:lnTo>
                  <a:pt x="990" y="0"/>
                </a:lnTo>
                <a:lnTo>
                  <a:pt x="1000" y="0"/>
                </a:lnTo>
                <a:lnTo>
                  <a:pt x="1011" y="0"/>
                </a:lnTo>
                <a:lnTo>
                  <a:pt x="1011" y="11"/>
                </a:lnTo>
                <a:lnTo>
                  <a:pt x="1011" y="22"/>
                </a:lnTo>
                <a:lnTo>
                  <a:pt x="1000" y="33"/>
                </a:lnTo>
                <a:lnTo>
                  <a:pt x="979" y="54"/>
                </a:lnTo>
                <a:lnTo>
                  <a:pt x="957" y="76"/>
                </a:lnTo>
                <a:lnTo>
                  <a:pt x="935" y="109"/>
                </a:lnTo>
                <a:lnTo>
                  <a:pt x="903" y="131"/>
                </a:lnTo>
                <a:lnTo>
                  <a:pt x="870" y="163"/>
                </a:lnTo>
                <a:lnTo>
                  <a:pt x="827" y="196"/>
                </a:lnTo>
                <a:lnTo>
                  <a:pt x="783" y="229"/>
                </a:lnTo>
                <a:lnTo>
                  <a:pt x="729" y="272"/>
                </a:lnTo>
                <a:lnTo>
                  <a:pt x="685" y="316"/>
                </a:lnTo>
                <a:lnTo>
                  <a:pt x="631" y="370"/>
                </a:lnTo>
                <a:lnTo>
                  <a:pt x="587" y="414"/>
                </a:lnTo>
                <a:lnTo>
                  <a:pt x="533" y="468"/>
                </a:lnTo>
                <a:lnTo>
                  <a:pt x="479" y="533"/>
                </a:lnTo>
                <a:lnTo>
                  <a:pt x="424" y="588"/>
                </a:lnTo>
                <a:lnTo>
                  <a:pt x="381" y="631"/>
                </a:lnTo>
                <a:lnTo>
                  <a:pt x="337" y="675"/>
                </a:lnTo>
                <a:lnTo>
                  <a:pt x="294" y="707"/>
                </a:lnTo>
                <a:lnTo>
                  <a:pt x="261" y="729"/>
                </a:lnTo>
                <a:lnTo>
                  <a:pt x="239" y="751"/>
                </a:lnTo>
                <a:lnTo>
                  <a:pt x="218" y="762"/>
                </a:lnTo>
                <a:lnTo>
                  <a:pt x="196" y="77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20"/>
          <p:cNvGrpSpPr/>
          <p:nvPr/>
        </p:nvGrpSpPr>
        <p:grpSpPr>
          <a:xfrm>
            <a:off x="70380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我会写</a:t>
              </a:r>
            </a:p>
          </p:txBody>
        </p:sp>
        <p:sp>
          <p:nvSpPr>
            <p:cNvPr id="24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6652" name="TextBox 2"/>
          <p:cNvSpPr txBox="1">
            <a:spLocks noChangeArrowheads="1"/>
          </p:cNvSpPr>
          <p:nvPr/>
        </p:nvSpPr>
        <p:spPr bwMode="auto">
          <a:xfrm>
            <a:off x="604838" y="2336801"/>
            <a:ext cx="24939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54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抡</a:t>
            </a:r>
            <a:r>
              <a:rPr lang="zh-CN" altLang="en-US" sz="5400">
                <a:latin typeface="楷体" pitchFamily="49" charset="-122"/>
                <a:ea typeface="楷体" pitchFamily="49" charset="-122"/>
              </a:rPr>
              <a:t>一圈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5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9" grpId="0"/>
      <p:bldP spid="95285" grpId="0" animBg="1"/>
      <p:bldP spid="95287" grpId="0" animBg="1"/>
      <p:bldP spid="95288" grpId="0" animBg="1"/>
      <p:bldP spid="95289" grpId="0" animBg="1"/>
      <p:bldP spid="95290" grpId="0" animBg="1"/>
      <p:bldP spid="95291" grpId="0" animBg="1"/>
      <p:bldP spid="952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16500" y="5027084"/>
            <a:ext cx="3513138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200" b="1" dirty="0" smtClean="0">
                <a:latin typeface="+mj-ea"/>
                <a:ea typeface="+mj-ea"/>
              </a:rPr>
              <a:t>注意贯的笔顺：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66763" y="3888318"/>
            <a:ext cx="22860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上下</a:t>
            </a:r>
            <a:endParaRPr lang="zh-CN" altLang="en-US" sz="22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6764" y="4940301"/>
            <a:ext cx="3030537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latin typeface="+mj-ea"/>
                <a:ea typeface="+mj-ea"/>
              </a:rPr>
              <a:t>贯彻  万贯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66763" y="5465233"/>
            <a:ext cx="3638550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 smtClean="0">
                <a:latin typeface="+mj-ea"/>
                <a:ea typeface="+mj-ea"/>
              </a:rPr>
              <a:t>小明在全神贯注地练习游泳。</a:t>
            </a:r>
            <a:r>
              <a:rPr lang="en-US" altLang="zh-CN" sz="2200" b="1" dirty="0" smtClean="0">
                <a:latin typeface="+mj-ea"/>
                <a:ea typeface="+mj-ea"/>
              </a:rPr>
              <a:t> 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66764" y="4415368"/>
            <a:ext cx="3030537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G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贝</a:t>
            </a:r>
          </a:p>
        </p:txBody>
      </p:sp>
      <p:sp>
        <p:nvSpPr>
          <p:cNvPr id="27655" name="矩形 4"/>
          <p:cNvSpPr>
            <a:spLocks noChangeArrowheads="1"/>
          </p:cNvSpPr>
          <p:nvPr/>
        </p:nvSpPr>
        <p:spPr bwMode="auto">
          <a:xfrm>
            <a:off x="3279776" y="2345267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贯</a:t>
            </a:r>
          </a:p>
        </p:txBody>
      </p: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236914" y="1528234"/>
            <a:ext cx="18113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guàn</a:t>
            </a:r>
          </a:p>
        </p:txBody>
      </p:sp>
      <p:sp>
        <p:nvSpPr>
          <p:cNvPr id="27668" name="Rectangle 24"/>
          <p:cNvSpPr>
            <a:spLocks noChangeArrowheads="1"/>
          </p:cNvSpPr>
          <p:nvPr/>
        </p:nvSpPr>
        <p:spPr bwMode="auto">
          <a:xfrm>
            <a:off x="6000595" y="2127251"/>
            <a:ext cx="320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CN" altLang="en-US"/>
          </a:p>
        </p:txBody>
      </p:sp>
      <p:sp>
        <p:nvSpPr>
          <p:cNvPr id="52252" name="Freeform 28"/>
          <p:cNvSpPr>
            <a:spLocks/>
          </p:cNvSpPr>
          <p:nvPr/>
        </p:nvSpPr>
        <p:spPr bwMode="auto">
          <a:xfrm>
            <a:off x="6464300" y="3213100"/>
            <a:ext cx="109538" cy="747184"/>
          </a:xfrm>
          <a:custGeom>
            <a:avLst/>
            <a:gdLst>
              <a:gd name="T0" fmla="*/ 2147483647 w 173"/>
              <a:gd name="T1" fmla="*/ 2147483647 h 881"/>
              <a:gd name="T2" fmla="*/ 2147483647 w 173"/>
              <a:gd name="T3" fmla="*/ 2147483647 h 881"/>
              <a:gd name="T4" fmla="*/ 2147483647 w 173"/>
              <a:gd name="T5" fmla="*/ 2147483647 h 881"/>
              <a:gd name="T6" fmla="*/ 2147483647 w 173"/>
              <a:gd name="T7" fmla="*/ 2147483647 h 881"/>
              <a:gd name="T8" fmla="*/ 2147483647 w 173"/>
              <a:gd name="T9" fmla="*/ 2147483647 h 881"/>
              <a:gd name="T10" fmla="*/ 2147483647 w 173"/>
              <a:gd name="T11" fmla="*/ 2147483647 h 881"/>
              <a:gd name="T12" fmla="*/ 2147483647 w 173"/>
              <a:gd name="T13" fmla="*/ 2147483647 h 881"/>
              <a:gd name="T14" fmla="*/ 2147483647 w 173"/>
              <a:gd name="T15" fmla="*/ 2147483647 h 881"/>
              <a:gd name="T16" fmla="*/ 2147483647 w 173"/>
              <a:gd name="T17" fmla="*/ 2147483647 h 881"/>
              <a:gd name="T18" fmla="*/ 2147483647 w 173"/>
              <a:gd name="T19" fmla="*/ 2147483647 h 881"/>
              <a:gd name="T20" fmla="*/ 2147483647 w 173"/>
              <a:gd name="T21" fmla="*/ 2147483647 h 881"/>
              <a:gd name="T22" fmla="*/ 2147483647 w 173"/>
              <a:gd name="T23" fmla="*/ 2147483647 h 881"/>
              <a:gd name="T24" fmla="*/ 2147483647 w 173"/>
              <a:gd name="T25" fmla="*/ 2147483647 h 881"/>
              <a:gd name="T26" fmla="*/ 2147483647 w 173"/>
              <a:gd name="T27" fmla="*/ 2147483647 h 881"/>
              <a:gd name="T28" fmla="*/ 2147483647 w 173"/>
              <a:gd name="T29" fmla="*/ 2147483647 h 881"/>
              <a:gd name="T30" fmla="*/ 2147483647 w 173"/>
              <a:gd name="T31" fmla="*/ 2147483647 h 881"/>
              <a:gd name="T32" fmla="*/ 2147483647 w 173"/>
              <a:gd name="T33" fmla="*/ 2147483647 h 881"/>
              <a:gd name="T34" fmla="*/ 2147483647 w 173"/>
              <a:gd name="T35" fmla="*/ 2147483647 h 881"/>
              <a:gd name="T36" fmla="*/ 2147483647 w 173"/>
              <a:gd name="T37" fmla="*/ 2147483647 h 881"/>
              <a:gd name="T38" fmla="*/ 2147483647 w 173"/>
              <a:gd name="T39" fmla="*/ 2147483647 h 881"/>
              <a:gd name="T40" fmla="*/ 2147483647 w 173"/>
              <a:gd name="T41" fmla="*/ 2147483647 h 881"/>
              <a:gd name="T42" fmla="*/ 2147483647 w 173"/>
              <a:gd name="T43" fmla="*/ 2147483647 h 881"/>
              <a:gd name="T44" fmla="*/ 2147483647 w 173"/>
              <a:gd name="T45" fmla="*/ 2147483647 h 881"/>
              <a:gd name="T46" fmla="*/ 2147483647 w 173"/>
              <a:gd name="T47" fmla="*/ 2147483647 h 881"/>
              <a:gd name="T48" fmla="*/ 2147483647 w 173"/>
              <a:gd name="T49" fmla="*/ 2147483647 h 881"/>
              <a:gd name="T50" fmla="*/ 2147483647 w 173"/>
              <a:gd name="T51" fmla="*/ 2147483647 h 881"/>
              <a:gd name="T52" fmla="*/ 0 w 173"/>
              <a:gd name="T53" fmla="*/ 2147483647 h 881"/>
              <a:gd name="T54" fmla="*/ 0 w 173"/>
              <a:gd name="T55" fmla="*/ 2147483647 h 881"/>
              <a:gd name="T56" fmla="*/ 0 w 173"/>
              <a:gd name="T57" fmla="*/ 2147483647 h 881"/>
              <a:gd name="T58" fmla="*/ 0 w 173"/>
              <a:gd name="T59" fmla="*/ 2147483647 h 881"/>
              <a:gd name="T60" fmla="*/ 2147483647 w 173"/>
              <a:gd name="T61" fmla="*/ 0 h 881"/>
              <a:gd name="T62" fmla="*/ 2147483647 w 173"/>
              <a:gd name="T63" fmla="*/ 0 h 881"/>
              <a:gd name="T64" fmla="*/ 2147483647 w 173"/>
              <a:gd name="T65" fmla="*/ 0 h 881"/>
              <a:gd name="T66" fmla="*/ 2147483647 w 173"/>
              <a:gd name="T67" fmla="*/ 0 h 881"/>
              <a:gd name="T68" fmla="*/ 2147483647 w 173"/>
              <a:gd name="T69" fmla="*/ 0 h 881"/>
              <a:gd name="T70" fmla="*/ 2147483647 w 173"/>
              <a:gd name="T71" fmla="*/ 2147483647 h 881"/>
              <a:gd name="T72" fmla="*/ 2147483647 w 173"/>
              <a:gd name="T73" fmla="*/ 2147483647 h 881"/>
              <a:gd name="T74" fmla="*/ 2147483647 w 173"/>
              <a:gd name="T75" fmla="*/ 2147483647 h 881"/>
              <a:gd name="T76" fmla="*/ 2147483647 w 173"/>
              <a:gd name="T77" fmla="*/ 2147483647 h 881"/>
              <a:gd name="T78" fmla="*/ 2147483647 w 173"/>
              <a:gd name="T79" fmla="*/ 2147483647 h 881"/>
              <a:gd name="T80" fmla="*/ 2147483647 w 173"/>
              <a:gd name="T81" fmla="*/ 2147483647 h 881"/>
              <a:gd name="T82" fmla="*/ 2147483647 w 173"/>
              <a:gd name="T83" fmla="*/ 2147483647 h 881"/>
              <a:gd name="T84" fmla="*/ 2147483647 w 173"/>
              <a:gd name="T85" fmla="*/ 2147483647 h 881"/>
              <a:gd name="T86" fmla="*/ 2147483647 w 173"/>
              <a:gd name="T87" fmla="*/ 2147483647 h 881"/>
              <a:gd name="T88" fmla="*/ 2147483647 w 173"/>
              <a:gd name="T89" fmla="*/ 2147483647 h 881"/>
              <a:gd name="T90" fmla="*/ 2147483647 w 173"/>
              <a:gd name="T91" fmla="*/ 2147483647 h 881"/>
              <a:gd name="T92" fmla="*/ 2147483647 w 173"/>
              <a:gd name="T93" fmla="*/ 2147483647 h 881"/>
              <a:gd name="T94" fmla="*/ 2147483647 w 173"/>
              <a:gd name="T95" fmla="*/ 2147483647 h 881"/>
              <a:gd name="T96" fmla="*/ 2147483647 w 173"/>
              <a:gd name="T97" fmla="*/ 2147483647 h 881"/>
              <a:gd name="T98" fmla="*/ 2147483647 w 173"/>
              <a:gd name="T99" fmla="*/ 2147483647 h 88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73"/>
              <a:gd name="T151" fmla="*/ 0 h 881"/>
              <a:gd name="T152" fmla="*/ 173 w 173"/>
              <a:gd name="T153" fmla="*/ 881 h 88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73" h="881">
                <a:moveTo>
                  <a:pt x="130" y="870"/>
                </a:moveTo>
                <a:lnTo>
                  <a:pt x="119" y="881"/>
                </a:lnTo>
                <a:lnTo>
                  <a:pt x="108" y="870"/>
                </a:lnTo>
                <a:lnTo>
                  <a:pt x="97" y="859"/>
                </a:lnTo>
                <a:lnTo>
                  <a:pt x="76" y="838"/>
                </a:lnTo>
                <a:lnTo>
                  <a:pt x="54" y="816"/>
                </a:lnTo>
                <a:lnTo>
                  <a:pt x="32" y="794"/>
                </a:lnTo>
                <a:lnTo>
                  <a:pt x="21" y="772"/>
                </a:lnTo>
                <a:lnTo>
                  <a:pt x="21" y="761"/>
                </a:lnTo>
                <a:lnTo>
                  <a:pt x="21" y="751"/>
                </a:lnTo>
                <a:lnTo>
                  <a:pt x="21" y="740"/>
                </a:lnTo>
                <a:lnTo>
                  <a:pt x="21" y="718"/>
                </a:lnTo>
                <a:lnTo>
                  <a:pt x="21" y="696"/>
                </a:lnTo>
                <a:lnTo>
                  <a:pt x="32" y="674"/>
                </a:lnTo>
                <a:lnTo>
                  <a:pt x="32" y="642"/>
                </a:lnTo>
                <a:lnTo>
                  <a:pt x="32" y="620"/>
                </a:lnTo>
                <a:lnTo>
                  <a:pt x="43" y="576"/>
                </a:lnTo>
                <a:lnTo>
                  <a:pt x="43" y="511"/>
                </a:lnTo>
                <a:lnTo>
                  <a:pt x="54" y="446"/>
                </a:lnTo>
                <a:lnTo>
                  <a:pt x="54" y="304"/>
                </a:lnTo>
                <a:lnTo>
                  <a:pt x="43" y="250"/>
                </a:lnTo>
                <a:lnTo>
                  <a:pt x="32" y="206"/>
                </a:lnTo>
                <a:lnTo>
                  <a:pt x="32" y="185"/>
                </a:lnTo>
                <a:lnTo>
                  <a:pt x="32" y="163"/>
                </a:lnTo>
                <a:lnTo>
                  <a:pt x="21" y="141"/>
                </a:lnTo>
                <a:lnTo>
                  <a:pt x="21" y="130"/>
                </a:lnTo>
                <a:lnTo>
                  <a:pt x="0" y="76"/>
                </a:lnTo>
                <a:lnTo>
                  <a:pt x="0" y="54"/>
                </a:lnTo>
                <a:lnTo>
                  <a:pt x="0" y="32"/>
                </a:lnTo>
                <a:lnTo>
                  <a:pt x="0" y="11"/>
                </a:lnTo>
                <a:lnTo>
                  <a:pt x="10" y="0"/>
                </a:lnTo>
                <a:lnTo>
                  <a:pt x="21" y="0"/>
                </a:lnTo>
                <a:lnTo>
                  <a:pt x="43" y="0"/>
                </a:lnTo>
                <a:lnTo>
                  <a:pt x="65" y="0"/>
                </a:lnTo>
                <a:lnTo>
                  <a:pt x="97" y="0"/>
                </a:lnTo>
                <a:lnTo>
                  <a:pt x="130" y="11"/>
                </a:lnTo>
                <a:lnTo>
                  <a:pt x="173" y="32"/>
                </a:lnTo>
                <a:lnTo>
                  <a:pt x="173" y="185"/>
                </a:lnTo>
                <a:lnTo>
                  <a:pt x="173" y="337"/>
                </a:lnTo>
                <a:lnTo>
                  <a:pt x="173" y="468"/>
                </a:lnTo>
                <a:lnTo>
                  <a:pt x="163" y="598"/>
                </a:lnTo>
                <a:lnTo>
                  <a:pt x="163" y="663"/>
                </a:lnTo>
                <a:lnTo>
                  <a:pt x="152" y="718"/>
                </a:lnTo>
                <a:lnTo>
                  <a:pt x="152" y="761"/>
                </a:lnTo>
                <a:lnTo>
                  <a:pt x="141" y="794"/>
                </a:lnTo>
                <a:lnTo>
                  <a:pt x="141" y="827"/>
                </a:lnTo>
                <a:lnTo>
                  <a:pt x="141" y="848"/>
                </a:lnTo>
                <a:lnTo>
                  <a:pt x="130" y="859"/>
                </a:lnTo>
                <a:lnTo>
                  <a:pt x="130" y="87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53" name="Freeform 29"/>
          <p:cNvSpPr>
            <a:spLocks/>
          </p:cNvSpPr>
          <p:nvPr/>
        </p:nvSpPr>
        <p:spPr bwMode="auto">
          <a:xfrm>
            <a:off x="6510339" y="3083984"/>
            <a:ext cx="676275" cy="810683"/>
          </a:xfrm>
          <a:custGeom>
            <a:avLst/>
            <a:gdLst>
              <a:gd name="T0" fmla="*/ 2147483647 w 1066"/>
              <a:gd name="T1" fmla="*/ 2147483647 h 958"/>
              <a:gd name="T2" fmla="*/ 2147483647 w 1066"/>
              <a:gd name="T3" fmla="*/ 0 h 958"/>
              <a:gd name="T4" fmla="*/ 2147483647 w 1066"/>
              <a:gd name="T5" fmla="*/ 0 h 958"/>
              <a:gd name="T6" fmla="*/ 2147483647 w 1066"/>
              <a:gd name="T7" fmla="*/ 2147483647 h 958"/>
              <a:gd name="T8" fmla="*/ 2147483647 w 1066"/>
              <a:gd name="T9" fmla="*/ 2147483647 h 958"/>
              <a:gd name="T10" fmla="*/ 2147483647 w 1066"/>
              <a:gd name="T11" fmla="*/ 2147483647 h 958"/>
              <a:gd name="T12" fmla="*/ 2147483647 w 1066"/>
              <a:gd name="T13" fmla="*/ 2147483647 h 958"/>
              <a:gd name="T14" fmla="*/ 2147483647 w 1066"/>
              <a:gd name="T15" fmla="*/ 2147483647 h 958"/>
              <a:gd name="T16" fmla="*/ 2147483647 w 1066"/>
              <a:gd name="T17" fmla="*/ 2147483647 h 958"/>
              <a:gd name="T18" fmla="*/ 2147483647 w 1066"/>
              <a:gd name="T19" fmla="*/ 2147483647 h 958"/>
              <a:gd name="T20" fmla="*/ 2147483647 w 1066"/>
              <a:gd name="T21" fmla="*/ 2147483647 h 958"/>
              <a:gd name="T22" fmla="*/ 2147483647 w 1066"/>
              <a:gd name="T23" fmla="*/ 2147483647 h 958"/>
              <a:gd name="T24" fmla="*/ 2147483647 w 1066"/>
              <a:gd name="T25" fmla="*/ 2147483647 h 958"/>
              <a:gd name="T26" fmla="*/ 2147483647 w 1066"/>
              <a:gd name="T27" fmla="*/ 2147483647 h 958"/>
              <a:gd name="T28" fmla="*/ 2147483647 w 1066"/>
              <a:gd name="T29" fmla="*/ 2147483647 h 958"/>
              <a:gd name="T30" fmla="*/ 2147483647 w 1066"/>
              <a:gd name="T31" fmla="*/ 2147483647 h 958"/>
              <a:gd name="T32" fmla="*/ 2147483647 w 1066"/>
              <a:gd name="T33" fmla="*/ 2147483647 h 958"/>
              <a:gd name="T34" fmla="*/ 2147483647 w 1066"/>
              <a:gd name="T35" fmla="*/ 2147483647 h 958"/>
              <a:gd name="T36" fmla="*/ 2147483647 w 1066"/>
              <a:gd name="T37" fmla="*/ 2147483647 h 958"/>
              <a:gd name="T38" fmla="*/ 2147483647 w 1066"/>
              <a:gd name="T39" fmla="*/ 2147483647 h 958"/>
              <a:gd name="T40" fmla="*/ 2147483647 w 1066"/>
              <a:gd name="T41" fmla="*/ 2147483647 h 958"/>
              <a:gd name="T42" fmla="*/ 2147483647 w 1066"/>
              <a:gd name="T43" fmla="*/ 2147483647 h 958"/>
              <a:gd name="T44" fmla="*/ 2147483647 w 1066"/>
              <a:gd name="T45" fmla="*/ 2147483647 h 958"/>
              <a:gd name="T46" fmla="*/ 2147483647 w 1066"/>
              <a:gd name="T47" fmla="*/ 2147483647 h 958"/>
              <a:gd name="T48" fmla="*/ 2147483647 w 1066"/>
              <a:gd name="T49" fmla="*/ 2147483647 h 958"/>
              <a:gd name="T50" fmla="*/ 2147483647 w 1066"/>
              <a:gd name="T51" fmla="*/ 2147483647 h 958"/>
              <a:gd name="T52" fmla="*/ 2147483647 w 1066"/>
              <a:gd name="T53" fmla="*/ 2147483647 h 958"/>
              <a:gd name="T54" fmla="*/ 2147483647 w 1066"/>
              <a:gd name="T55" fmla="*/ 2147483647 h 958"/>
              <a:gd name="T56" fmla="*/ 2147483647 w 1066"/>
              <a:gd name="T57" fmla="*/ 2147483647 h 958"/>
              <a:gd name="T58" fmla="*/ 2147483647 w 1066"/>
              <a:gd name="T59" fmla="*/ 2147483647 h 958"/>
              <a:gd name="T60" fmla="*/ 2147483647 w 1066"/>
              <a:gd name="T61" fmla="*/ 2147483647 h 958"/>
              <a:gd name="T62" fmla="*/ 2147483647 w 1066"/>
              <a:gd name="T63" fmla="*/ 2147483647 h 958"/>
              <a:gd name="T64" fmla="*/ 2147483647 w 1066"/>
              <a:gd name="T65" fmla="*/ 2147483647 h 958"/>
              <a:gd name="T66" fmla="*/ 2147483647 w 1066"/>
              <a:gd name="T67" fmla="*/ 2147483647 h 958"/>
              <a:gd name="T68" fmla="*/ 2147483647 w 1066"/>
              <a:gd name="T69" fmla="*/ 2147483647 h 958"/>
              <a:gd name="T70" fmla="*/ 2147483647 w 1066"/>
              <a:gd name="T71" fmla="*/ 2147483647 h 958"/>
              <a:gd name="T72" fmla="*/ 2147483647 w 1066"/>
              <a:gd name="T73" fmla="*/ 2147483647 h 958"/>
              <a:gd name="T74" fmla="*/ 2147483647 w 1066"/>
              <a:gd name="T75" fmla="*/ 2147483647 h 958"/>
              <a:gd name="T76" fmla="*/ 2147483647 w 1066"/>
              <a:gd name="T77" fmla="*/ 2147483647 h 958"/>
              <a:gd name="T78" fmla="*/ 2147483647 w 1066"/>
              <a:gd name="T79" fmla="*/ 2147483647 h 958"/>
              <a:gd name="T80" fmla="*/ 2147483647 w 1066"/>
              <a:gd name="T81" fmla="*/ 2147483647 h 958"/>
              <a:gd name="T82" fmla="*/ 2147483647 w 1066"/>
              <a:gd name="T83" fmla="*/ 2147483647 h 958"/>
              <a:gd name="T84" fmla="*/ 2147483647 w 1066"/>
              <a:gd name="T85" fmla="*/ 2147483647 h 958"/>
              <a:gd name="T86" fmla="*/ 2147483647 w 1066"/>
              <a:gd name="T87" fmla="*/ 2147483647 h 958"/>
              <a:gd name="T88" fmla="*/ 2147483647 w 1066"/>
              <a:gd name="T89" fmla="*/ 2147483647 h 958"/>
              <a:gd name="T90" fmla="*/ 2147483647 w 1066"/>
              <a:gd name="T91" fmla="*/ 2147483647 h 958"/>
              <a:gd name="T92" fmla="*/ 0 w 1066"/>
              <a:gd name="T93" fmla="*/ 2147483647 h 958"/>
              <a:gd name="T94" fmla="*/ 2147483647 w 1066"/>
              <a:gd name="T95" fmla="*/ 2147483647 h 958"/>
              <a:gd name="T96" fmla="*/ 2147483647 w 1066"/>
              <a:gd name="T97" fmla="*/ 2147483647 h 958"/>
              <a:gd name="T98" fmla="*/ 2147483647 w 1066"/>
              <a:gd name="T99" fmla="*/ 2147483647 h 958"/>
              <a:gd name="T100" fmla="*/ 2147483647 w 1066"/>
              <a:gd name="T101" fmla="*/ 2147483647 h 958"/>
              <a:gd name="T102" fmla="*/ 2147483647 w 1066"/>
              <a:gd name="T103" fmla="*/ 2147483647 h 958"/>
              <a:gd name="T104" fmla="*/ 2147483647 w 1066"/>
              <a:gd name="T105" fmla="*/ 2147483647 h 958"/>
              <a:gd name="T106" fmla="*/ 2147483647 w 1066"/>
              <a:gd name="T107" fmla="*/ 2147483647 h 958"/>
              <a:gd name="T108" fmla="*/ 2147483647 w 1066"/>
              <a:gd name="T109" fmla="*/ 2147483647 h 958"/>
              <a:gd name="T110" fmla="*/ 2147483647 w 1066"/>
              <a:gd name="T111" fmla="*/ 2147483647 h 958"/>
              <a:gd name="T112" fmla="*/ 2147483647 w 1066"/>
              <a:gd name="T113" fmla="*/ 2147483647 h 958"/>
              <a:gd name="T114" fmla="*/ 2147483647 w 1066"/>
              <a:gd name="T115" fmla="*/ 2147483647 h 958"/>
              <a:gd name="T116" fmla="*/ 2147483647 w 1066"/>
              <a:gd name="T117" fmla="*/ 2147483647 h 958"/>
              <a:gd name="T118" fmla="*/ 2147483647 w 1066"/>
              <a:gd name="T119" fmla="*/ 2147483647 h 95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66"/>
              <a:gd name="T181" fmla="*/ 0 h 958"/>
              <a:gd name="T182" fmla="*/ 1066 w 1066"/>
              <a:gd name="T183" fmla="*/ 958 h 95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66" h="958">
                <a:moveTo>
                  <a:pt x="740" y="44"/>
                </a:moveTo>
                <a:lnTo>
                  <a:pt x="751" y="22"/>
                </a:lnTo>
                <a:lnTo>
                  <a:pt x="762" y="11"/>
                </a:lnTo>
                <a:lnTo>
                  <a:pt x="783" y="0"/>
                </a:lnTo>
                <a:lnTo>
                  <a:pt x="794" y="0"/>
                </a:lnTo>
                <a:lnTo>
                  <a:pt x="805" y="0"/>
                </a:lnTo>
                <a:lnTo>
                  <a:pt x="816" y="0"/>
                </a:lnTo>
                <a:lnTo>
                  <a:pt x="827" y="11"/>
                </a:lnTo>
                <a:lnTo>
                  <a:pt x="848" y="11"/>
                </a:lnTo>
                <a:lnTo>
                  <a:pt x="870" y="22"/>
                </a:lnTo>
                <a:lnTo>
                  <a:pt x="892" y="22"/>
                </a:lnTo>
                <a:lnTo>
                  <a:pt x="914" y="33"/>
                </a:lnTo>
                <a:lnTo>
                  <a:pt x="935" y="44"/>
                </a:lnTo>
                <a:lnTo>
                  <a:pt x="968" y="55"/>
                </a:lnTo>
                <a:lnTo>
                  <a:pt x="990" y="76"/>
                </a:lnTo>
                <a:lnTo>
                  <a:pt x="1012" y="87"/>
                </a:lnTo>
                <a:lnTo>
                  <a:pt x="1022" y="98"/>
                </a:lnTo>
                <a:lnTo>
                  <a:pt x="1033" y="109"/>
                </a:lnTo>
                <a:lnTo>
                  <a:pt x="1044" y="109"/>
                </a:lnTo>
                <a:lnTo>
                  <a:pt x="1055" y="120"/>
                </a:lnTo>
                <a:lnTo>
                  <a:pt x="1066" y="120"/>
                </a:lnTo>
                <a:lnTo>
                  <a:pt x="1055" y="142"/>
                </a:lnTo>
                <a:lnTo>
                  <a:pt x="1055" y="164"/>
                </a:lnTo>
                <a:lnTo>
                  <a:pt x="1044" y="174"/>
                </a:lnTo>
                <a:lnTo>
                  <a:pt x="1022" y="196"/>
                </a:lnTo>
                <a:lnTo>
                  <a:pt x="1022" y="207"/>
                </a:lnTo>
                <a:lnTo>
                  <a:pt x="1012" y="229"/>
                </a:lnTo>
                <a:lnTo>
                  <a:pt x="1012" y="261"/>
                </a:lnTo>
                <a:lnTo>
                  <a:pt x="1001" y="294"/>
                </a:lnTo>
                <a:lnTo>
                  <a:pt x="1001" y="338"/>
                </a:lnTo>
                <a:lnTo>
                  <a:pt x="1001" y="392"/>
                </a:lnTo>
                <a:lnTo>
                  <a:pt x="1001" y="446"/>
                </a:lnTo>
                <a:lnTo>
                  <a:pt x="1001" y="512"/>
                </a:lnTo>
                <a:lnTo>
                  <a:pt x="1001" y="577"/>
                </a:lnTo>
                <a:lnTo>
                  <a:pt x="1001" y="631"/>
                </a:lnTo>
                <a:lnTo>
                  <a:pt x="1001" y="686"/>
                </a:lnTo>
                <a:lnTo>
                  <a:pt x="1001" y="729"/>
                </a:lnTo>
                <a:lnTo>
                  <a:pt x="990" y="773"/>
                </a:lnTo>
                <a:lnTo>
                  <a:pt x="990" y="816"/>
                </a:lnTo>
                <a:lnTo>
                  <a:pt x="979" y="838"/>
                </a:lnTo>
                <a:lnTo>
                  <a:pt x="968" y="871"/>
                </a:lnTo>
                <a:lnTo>
                  <a:pt x="968" y="893"/>
                </a:lnTo>
                <a:lnTo>
                  <a:pt x="957" y="904"/>
                </a:lnTo>
                <a:lnTo>
                  <a:pt x="957" y="925"/>
                </a:lnTo>
                <a:lnTo>
                  <a:pt x="946" y="936"/>
                </a:lnTo>
                <a:lnTo>
                  <a:pt x="946" y="947"/>
                </a:lnTo>
                <a:lnTo>
                  <a:pt x="935" y="947"/>
                </a:lnTo>
                <a:lnTo>
                  <a:pt x="935" y="958"/>
                </a:lnTo>
                <a:lnTo>
                  <a:pt x="925" y="958"/>
                </a:lnTo>
                <a:lnTo>
                  <a:pt x="914" y="958"/>
                </a:lnTo>
                <a:lnTo>
                  <a:pt x="903" y="936"/>
                </a:lnTo>
                <a:lnTo>
                  <a:pt x="892" y="914"/>
                </a:lnTo>
                <a:lnTo>
                  <a:pt x="870" y="893"/>
                </a:lnTo>
                <a:lnTo>
                  <a:pt x="870" y="871"/>
                </a:lnTo>
                <a:lnTo>
                  <a:pt x="859" y="849"/>
                </a:lnTo>
                <a:lnTo>
                  <a:pt x="848" y="827"/>
                </a:lnTo>
                <a:lnTo>
                  <a:pt x="848" y="795"/>
                </a:lnTo>
                <a:lnTo>
                  <a:pt x="848" y="751"/>
                </a:lnTo>
                <a:lnTo>
                  <a:pt x="848" y="708"/>
                </a:lnTo>
                <a:lnTo>
                  <a:pt x="848" y="664"/>
                </a:lnTo>
                <a:lnTo>
                  <a:pt x="848" y="610"/>
                </a:lnTo>
                <a:lnTo>
                  <a:pt x="848" y="555"/>
                </a:lnTo>
                <a:lnTo>
                  <a:pt x="848" y="501"/>
                </a:lnTo>
                <a:lnTo>
                  <a:pt x="848" y="457"/>
                </a:lnTo>
                <a:lnTo>
                  <a:pt x="848" y="414"/>
                </a:lnTo>
                <a:lnTo>
                  <a:pt x="848" y="370"/>
                </a:lnTo>
                <a:lnTo>
                  <a:pt x="848" y="338"/>
                </a:lnTo>
                <a:lnTo>
                  <a:pt x="848" y="305"/>
                </a:lnTo>
                <a:lnTo>
                  <a:pt x="838" y="272"/>
                </a:lnTo>
                <a:lnTo>
                  <a:pt x="838" y="251"/>
                </a:lnTo>
                <a:lnTo>
                  <a:pt x="827" y="229"/>
                </a:lnTo>
                <a:lnTo>
                  <a:pt x="827" y="207"/>
                </a:lnTo>
                <a:lnTo>
                  <a:pt x="816" y="196"/>
                </a:lnTo>
                <a:lnTo>
                  <a:pt x="805" y="185"/>
                </a:lnTo>
                <a:lnTo>
                  <a:pt x="794" y="174"/>
                </a:lnTo>
                <a:lnTo>
                  <a:pt x="783" y="174"/>
                </a:lnTo>
                <a:lnTo>
                  <a:pt x="772" y="174"/>
                </a:lnTo>
                <a:lnTo>
                  <a:pt x="762" y="174"/>
                </a:lnTo>
                <a:lnTo>
                  <a:pt x="751" y="174"/>
                </a:lnTo>
                <a:lnTo>
                  <a:pt x="729" y="174"/>
                </a:lnTo>
                <a:lnTo>
                  <a:pt x="707" y="174"/>
                </a:lnTo>
                <a:lnTo>
                  <a:pt x="675" y="174"/>
                </a:lnTo>
                <a:lnTo>
                  <a:pt x="642" y="185"/>
                </a:lnTo>
                <a:lnTo>
                  <a:pt x="598" y="185"/>
                </a:lnTo>
                <a:lnTo>
                  <a:pt x="555" y="196"/>
                </a:lnTo>
                <a:lnTo>
                  <a:pt x="501" y="196"/>
                </a:lnTo>
                <a:lnTo>
                  <a:pt x="446" y="207"/>
                </a:lnTo>
                <a:lnTo>
                  <a:pt x="381" y="218"/>
                </a:lnTo>
                <a:lnTo>
                  <a:pt x="316" y="218"/>
                </a:lnTo>
                <a:lnTo>
                  <a:pt x="240" y="229"/>
                </a:lnTo>
                <a:lnTo>
                  <a:pt x="164" y="240"/>
                </a:lnTo>
                <a:lnTo>
                  <a:pt x="87" y="251"/>
                </a:lnTo>
                <a:lnTo>
                  <a:pt x="0" y="261"/>
                </a:lnTo>
                <a:lnTo>
                  <a:pt x="0" y="174"/>
                </a:lnTo>
                <a:lnTo>
                  <a:pt x="11" y="174"/>
                </a:lnTo>
                <a:lnTo>
                  <a:pt x="33" y="174"/>
                </a:lnTo>
                <a:lnTo>
                  <a:pt x="44" y="164"/>
                </a:lnTo>
                <a:lnTo>
                  <a:pt x="77" y="164"/>
                </a:lnTo>
                <a:lnTo>
                  <a:pt x="120" y="164"/>
                </a:lnTo>
                <a:lnTo>
                  <a:pt x="174" y="153"/>
                </a:lnTo>
                <a:lnTo>
                  <a:pt x="240" y="142"/>
                </a:lnTo>
                <a:lnTo>
                  <a:pt x="305" y="142"/>
                </a:lnTo>
                <a:lnTo>
                  <a:pt x="381" y="120"/>
                </a:lnTo>
                <a:lnTo>
                  <a:pt x="424" y="120"/>
                </a:lnTo>
                <a:lnTo>
                  <a:pt x="468" y="109"/>
                </a:lnTo>
                <a:lnTo>
                  <a:pt x="501" y="109"/>
                </a:lnTo>
                <a:lnTo>
                  <a:pt x="533" y="98"/>
                </a:lnTo>
                <a:lnTo>
                  <a:pt x="566" y="98"/>
                </a:lnTo>
                <a:lnTo>
                  <a:pt x="588" y="87"/>
                </a:lnTo>
                <a:lnTo>
                  <a:pt x="620" y="87"/>
                </a:lnTo>
                <a:lnTo>
                  <a:pt x="642" y="76"/>
                </a:lnTo>
                <a:lnTo>
                  <a:pt x="664" y="76"/>
                </a:lnTo>
                <a:lnTo>
                  <a:pt x="685" y="76"/>
                </a:lnTo>
                <a:lnTo>
                  <a:pt x="696" y="66"/>
                </a:lnTo>
                <a:lnTo>
                  <a:pt x="707" y="66"/>
                </a:lnTo>
                <a:lnTo>
                  <a:pt x="718" y="55"/>
                </a:lnTo>
                <a:lnTo>
                  <a:pt x="729" y="55"/>
                </a:lnTo>
                <a:lnTo>
                  <a:pt x="740" y="55"/>
                </a:lnTo>
                <a:lnTo>
                  <a:pt x="740" y="4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54" name="Freeform 30"/>
          <p:cNvSpPr>
            <a:spLocks/>
          </p:cNvSpPr>
          <p:nvPr/>
        </p:nvSpPr>
        <p:spPr bwMode="auto">
          <a:xfrm>
            <a:off x="6249988" y="3361267"/>
            <a:ext cx="627062" cy="1058333"/>
          </a:xfrm>
          <a:custGeom>
            <a:avLst/>
            <a:gdLst>
              <a:gd name="T0" fmla="*/ 2147483647 w 989"/>
              <a:gd name="T1" fmla="*/ 2147483647 h 1251"/>
              <a:gd name="T2" fmla="*/ 2147483647 w 989"/>
              <a:gd name="T3" fmla="*/ 2147483647 h 1251"/>
              <a:gd name="T4" fmla="*/ 2147483647 w 989"/>
              <a:gd name="T5" fmla="*/ 2147483647 h 1251"/>
              <a:gd name="T6" fmla="*/ 2147483647 w 989"/>
              <a:gd name="T7" fmla="*/ 2147483647 h 1251"/>
              <a:gd name="T8" fmla="*/ 2147483647 w 989"/>
              <a:gd name="T9" fmla="*/ 2147483647 h 1251"/>
              <a:gd name="T10" fmla="*/ 2147483647 w 989"/>
              <a:gd name="T11" fmla="*/ 2147483647 h 1251"/>
              <a:gd name="T12" fmla="*/ 2147483647 w 989"/>
              <a:gd name="T13" fmla="*/ 2147483647 h 1251"/>
              <a:gd name="T14" fmla="*/ 2147483647 w 989"/>
              <a:gd name="T15" fmla="*/ 2147483647 h 1251"/>
              <a:gd name="T16" fmla="*/ 0 w 989"/>
              <a:gd name="T17" fmla="*/ 2147483647 h 1251"/>
              <a:gd name="T18" fmla="*/ 0 w 989"/>
              <a:gd name="T19" fmla="*/ 2147483647 h 1251"/>
              <a:gd name="T20" fmla="*/ 2147483647 w 989"/>
              <a:gd name="T21" fmla="*/ 2147483647 h 1251"/>
              <a:gd name="T22" fmla="*/ 2147483647 w 989"/>
              <a:gd name="T23" fmla="*/ 2147483647 h 1251"/>
              <a:gd name="T24" fmla="*/ 2147483647 w 989"/>
              <a:gd name="T25" fmla="*/ 2147483647 h 1251"/>
              <a:gd name="T26" fmla="*/ 2147483647 w 989"/>
              <a:gd name="T27" fmla="*/ 2147483647 h 1251"/>
              <a:gd name="T28" fmla="*/ 2147483647 w 989"/>
              <a:gd name="T29" fmla="*/ 2147483647 h 1251"/>
              <a:gd name="T30" fmla="*/ 2147483647 w 989"/>
              <a:gd name="T31" fmla="*/ 2147483647 h 1251"/>
              <a:gd name="T32" fmla="*/ 2147483647 w 989"/>
              <a:gd name="T33" fmla="*/ 2147483647 h 1251"/>
              <a:gd name="T34" fmla="*/ 2147483647 w 989"/>
              <a:gd name="T35" fmla="*/ 2147483647 h 1251"/>
              <a:gd name="T36" fmla="*/ 2147483647 w 989"/>
              <a:gd name="T37" fmla="*/ 2147483647 h 1251"/>
              <a:gd name="T38" fmla="*/ 2147483647 w 989"/>
              <a:gd name="T39" fmla="*/ 2147483647 h 1251"/>
              <a:gd name="T40" fmla="*/ 2147483647 w 989"/>
              <a:gd name="T41" fmla="*/ 2147483647 h 1251"/>
              <a:gd name="T42" fmla="*/ 2147483647 w 989"/>
              <a:gd name="T43" fmla="*/ 2147483647 h 1251"/>
              <a:gd name="T44" fmla="*/ 2147483647 w 989"/>
              <a:gd name="T45" fmla="*/ 2147483647 h 1251"/>
              <a:gd name="T46" fmla="*/ 2147483647 w 989"/>
              <a:gd name="T47" fmla="*/ 2147483647 h 1251"/>
              <a:gd name="T48" fmla="*/ 2147483647 w 989"/>
              <a:gd name="T49" fmla="*/ 2147483647 h 1251"/>
              <a:gd name="T50" fmla="*/ 2147483647 w 989"/>
              <a:gd name="T51" fmla="*/ 2147483647 h 1251"/>
              <a:gd name="T52" fmla="*/ 2147483647 w 989"/>
              <a:gd name="T53" fmla="*/ 2147483647 h 1251"/>
              <a:gd name="T54" fmla="*/ 2147483647 w 989"/>
              <a:gd name="T55" fmla="*/ 2147483647 h 1251"/>
              <a:gd name="T56" fmla="*/ 2147483647 w 989"/>
              <a:gd name="T57" fmla="*/ 2147483647 h 1251"/>
              <a:gd name="T58" fmla="*/ 2147483647 w 989"/>
              <a:gd name="T59" fmla="*/ 2147483647 h 1251"/>
              <a:gd name="T60" fmla="*/ 2147483647 w 989"/>
              <a:gd name="T61" fmla="*/ 2147483647 h 1251"/>
              <a:gd name="T62" fmla="*/ 2147483647 w 989"/>
              <a:gd name="T63" fmla="*/ 2147483647 h 1251"/>
              <a:gd name="T64" fmla="*/ 2147483647 w 989"/>
              <a:gd name="T65" fmla="*/ 0 h 1251"/>
              <a:gd name="T66" fmla="*/ 2147483647 w 989"/>
              <a:gd name="T67" fmla="*/ 0 h 1251"/>
              <a:gd name="T68" fmla="*/ 2147483647 w 989"/>
              <a:gd name="T69" fmla="*/ 2147483647 h 1251"/>
              <a:gd name="T70" fmla="*/ 2147483647 w 989"/>
              <a:gd name="T71" fmla="*/ 2147483647 h 1251"/>
              <a:gd name="T72" fmla="*/ 2147483647 w 989"/>
              <a:gd name="T73" fmla="*/ 2147483647 h 1251"/>
              <a:gd name="T74" fmla="*/ 2147483647 w 989"/>
              <a:gd name="T75" fmla="*/ 2147483647 h 1251"/>
              <a:gd name="T76" fmla="*/ 2147483647 w 989"/>
              <a:gd name="T77" fmla="*/ 2147483647 h 1251"/>
              <a:gd name="T78" fmla="*/ 2147483647 w 989"/>
              <a:gd name="T79" fmla="*/ 2147483647 h 1251"/>
              <a:gd name="T80" fmla="*/ 2147483647 w 989"/>
              <a:gd name="T81" fmla="*/ 2147483647 h 1251"/>
              <a:gd name="T82" fmla="*/ 2147483647 w 989"/>
              <a:gd name="T83" fmla="*/ 2147483647 h 1251"/>
              <a:gd name="T84" fmla="*/ 2147483647 w 989"/>
              <a:gd name="T85" fmla="*/ 2147483647 h 1251"/>
              <a:gd name="T86" fmla="*/ 2147483647 w 989"/>
              <a:gd name="T87" fmla="*/ 2147483647 h 1251"/>
              <a:gd name="T88" fmla="*/ 2147483647 w 989"/>
              <a:gd name="T89" fmla="*/ 2147483647 h 1251"/>
              <a:gd name="T90" fmla="*/ 2147483647 w 989"/>
              <a:gd name="T91" fmla="*/ 2147483647 h 125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89"/>
              <a:gd name="T139" fmla="*/ 0 h 1251"/>
              <a:gd name="T140" fmla="*/ 989 w 989"/>
              <a:gd name="T141" fmla="*/ 1251 h 125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89" h="1251">
                <a:moveTo>
                  <a:pt x="739" y="838"/>
                </a:moveTo>
                <a:lnTo>
                  <a:pt x="706" y="870"/>
                </a:lnTo>
                <a:lnTo>
                  <a:pt x="663" y="914"/>
                </a:lnTo>
                <a:lnTo>
                  <a:pt x="587" y="990"/>
                </a:lnTo>
                <a:lnTo>
                  <a:pt x="500" y="1055"/>
                </a:lnTo>
                <a:lnTo>
                  <a:pt x="402" y="1110"/>
                </a:lnTo>
                <a:lnTo>
                  <a:pt x="347" y="1142"/>
                </a:lnTo>
                <a:lnTo>
                  <a:pt x="304" y="1164"/>
                </a:lnTo>
                <a:lnTo>
                  <a:pt x="260" y="1175"/>
                </a:lnTo>
                <a:lnTo>
                  <a:pt x="217" y="1197"/>
                </a:lnTo>
                <a:lnTo>
                  <a:pt x="184" y="1208"/>
                </a:lnTo>
                <a:lnTo>
                  <a:pt x="152" y="1219"/>
                </a:lnTo>
                <a:lnTo>
                  <a:pt x="119" y="1229"/>
                </a:lnTo>
                <a:lnTo>
                  <a:pt x="97" y="1240"/>
                </a:lnTo>
                <a:lnTo>
                  <a:pt x="65" y="1240"/>
                </a:lnTo>
                <a:lnTo>
                  <a:pt x="32" y="1251"/>
                </a:lnTo>
                <a:lnTo>
                  <a:pt x="10" y="1251"/>
                </a:lnTo>
                <a:lnTo>
                  <a:pt x="0" y="1251"/>
                </a:lnTo>
                <a:lnTo>
                  <a:pt x="0" y="1240"/>
                </a:lnTo>
                <a:lnTo>
                  <a:pt x="0" y="1229"/>
                </a:lnTo>
                <a:lnTo>
                  <a:pt x="10" y="1219"/>
                </a:lnTo>
                <a:lnTo>
                  <a:pt x="21" y="1219"/>
                </a:lnTo>
                <a:lnTo>
                  <a:pt x="32" y="1208"/>
                </a:lnTo>
                <a:lnTo>
                  <a:pt x="54" y="1197"/>
                </a:lnTo>
                <a:lnTo>
                  <a:pt x="65" y="1186"/>
                </a:lnTo>
                <a:lnTo>
                  <a:pt x="86" y="1164"/>
                </a:lnTo>
                <a:lnTo>
                  <a:pt x="119" y="1153"/>
                </a:lnTo>
                <a:lnTo>
                  <a:pt x="152" y="1132"/>
                </a:lnTo>
                <a:lnTo>
                  <a:pt x="184" y="1110"/>
                </a:lnTo>
                <a:lnTo>
                  <a:pt x="228" y="1088"/>
                </a:lnTo>
                <a:lnTo>
                  <a:pt x="271" y="1055"/>
                </a:lnTo>
                <a:lnTo>
                  <a:pt x="315" y="1023"/>
                </a:lnTo>
                <a:lnTo>
                  <a:pt x="369" y="990"/>
                </a:lnTo>
                <a:lnTo>
                  <a:pt x="423" y="947"/>
                </a:lnTo>
                <a:lnTo>
                  <a:pt x="467" y="914"/>
                </a:lnTo>
                <a:lnTo>
                  <a:pt x="510" y="870"/>
                </a:lnTo>
                <a:lnTo>
                  <a:pt x="554" y="838"/>
                </a:lnTo>
                <a:lnTo>
                  <a:pt x="587" y="794"/>
                </a:lnTo>
                <a:lnTo>
                  <a:pt x="619" y="751"/>
                </a:lnTo>
                <a:lnTo>
                  <a:pt x="652" y="707"/>
                </a:lnTo>
                <a:lnTo>
                  <a:pt x="674" y="664"/>
                </a:lnTo>
                <a:lnTo>
                  <a:pt x="717" y="577"/>
                </a:lnTo>
                <a:lnTo>
                  <a:pt x="739" y="533"/>
                </a:lnTo>
                <a:lnTo>
                  <a:pt x="761" y="479"/>
                </a:lnTo>
                <a:lnTo>
                  <a:pt x="771" y="435"/>
                </a:lnTo>
                <a:lnTo>
                  <a:pt x="782" y="392"/>
                </a:lnTo>
                <a:lnTo>
                  <a:pt x="793" y="348"/>
                </a:lnTo>
                <a:lnTo>
                  <a:pt x="793" y="304"/>
                </a:lnTo>
                <a:lnTo>
                  <a:pt x="804" y="261"/>
                </a:lnTo>
                <a:lnTo>
                  <a:pt x="804" y="217"/>
                </a:lnTo>
                <a:lnTo>
                  <a:pt x="804" y="185"/>
                </a:lnTo>
                <a:lnTo>
                  <a:pt x="804" y="163"/>
                </a:lnTo>
                <a:lnTo>
                  <a:pt x="804" y="130"/>
                </a:lnTo>
                <a:lnTo>
                  <a:pt x="804" y="119"/>
                </a:lnTo>
                <a:lnTo>
                  <a:pt x="793" y="98"/>
                </a:lnTo>
                <a:lnTo>
                  <a:pt x="782" y="87"/>
                </a:lnTo>
                <a:lnTo>
                  <a:pt x="771" y="87"/>
                </a:lnTo>
                <a:lnTo>
                  <a:pt x="771" y="76"/>
                </a:lnTo>
                <a:lnTo>
                  <a:pt x="761" y="65"/>
                </a:lnTo>
                <a:lnTo>
                  <a:pt x="761" y="54"/>
                </a:lnTo>
                <a:lnTo>
                  <a:pt x="761" y="43"/>
                </a:lnTo>
                <a:lnTo>
                  <a:pt x="761" y="22"/>
                </a:lnTo>
                <a:lnTo>
                  <a:pt x="771" y="11"/>
                </a:lnTo>
                <a:lnTo>
                  <a:pt x="782" y="11"/>
                </a:lnTo>
                <a:lnTo>
                  <a:pt x="804" y="0"/>
                </a:lnTo>
                <a:lnTo>
                  <a:pt x="815" y="0"/>
                </a:lnTo>
                <a:lnTo>
                  <a:pt x="847" y="0"/>
                </a:lnTo>
                <a:lnTo>
                  <a:pt x="869" y="11"/>
                </a:lnTo>
                <a:lnTo>
                  <a:pt x="902" y="22"/>
                </a:lnTo>
                <a:lnTo>
                  <a:pt x="934" y="32"/>
                </a:lnTo>
                <a:lnTo>
                  <a:pt x="956" y="54"/>
                </a:lnTo>
                <a:lnTo>
                  <a:pt x="967" y="76"/>
                </a:lnTo>
                <a:lnTo>
                  <a:pt x="978" y="98"/>
                </a:lnTo>
                <a:lnTo>
                  <a:pt x="989" y="119"/>
                </a:lnTo>
                <a:lnTo>
                  <a:pt x="989" y="141"/>
                </a:lnTo>
                <a:lnTo>
                  <a:pt x="989" y="174"/>
                </a:lnTo>
                <a:lnTo>
                  <a:pt x="978" y="196"/>
                </a:lnTo>
                <a:lnTo>
                  <a:pt x="978" y="228"/>
                </a:lnTo>
                <a:lnTo>
                  <a:pt x="967" y="272"/>
                </a:lnTo>
                <a:lnTo>
                  <a:pt x="967" y="315"/>
                </a:lnTo>
                <a:lnTo>
                  <a:pt x="956" y="359"/>
                </a:lnTo>
                <a:lnTo>
                  <a:pt x="945" y="413"/>
                </a:lnTo>
                <a:lnTo>
                  <a:pt x="924" y="479"/>
                </a:lnTo>
                <a:lnTo>
                  <a:pt x="913" y="533"/>
                </a:lnTo>
                <a:lnTo>
                  <a:pt x="891" y="587"/>
                </a:lnTo>
                <a:lnTo>
                  <a:pt x="869" y="642"/>
                </a:lnTo>
                <a:lnTo>
                  <a:pt x="837" y="685"/>
                </a:lnTo>
                <a:lnTo>
                  <a:pt x="815" y="740"/>
                </a:lnTo>
                <a:lnTo>
                  <a:pt x="782" y="783"/>
                </a:lnTo>
                <a:lnTo>
                  <a:pt x="739" y="83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55" name="Freeform 31"/>
          <p:cNvSpPr>
            <a:spLocks/>
          </p:cNvSpPr>
          <p:nvPr/>
        </p:nvSpPr>
        <p:spPr bwMode="auto">
          <a:xfrm>
            <a:off x="6856413" y="3850218"/>
            <a:ext cx="393700" cy="524933"/>
          </a:xfrm>
          <a:custGeom>
            <a:avLst/>
            <a:gdLst>
              <a:gd name="T0" fmla="*/ 0 w 620"/>
              <a:gd name="T1" fmla="*/ 2147483647 h 620"/>
              <a:gd name="T2" fmla="*/ 0 w 620"/>
              <a:gd name="T3" fmla="*/ 2147483647 h 620"/>
              <a:gd name="T4" fmla="*/ 2147483647 w 620"/>
              <a:gd name="T5" fmla="*/ 0 h 620"/>
              <a:gd name="T6" fmla="*/ 2147483647 w 620"/>
              <a:gd name="T7" fmla="*/ 0 h 620"/>
              <a:gd name="T8" fmla="*/ 2147483647 w 620"/>
              <a:gd name="T9" fmla="*/ 2147483647 h 620"/>
              <a:gd name="T10" fmla="*/ 2147483647 w 620"/>
              <a:gd name="T11" fmla="*/ 2147483647 h 620"/>
              <a:gd name="T12" fmla="*/ 2147483647 w 620"/>
              <a:gd name="T13" fmla="*/ 2147483647 h 620"/>
              <a:gd name="T14" fmla="*/ 2147483647 w 620"/>
              <a:gd name="T15" fmla="*/ 2147483647 h 620"/>
              <a:gd name="T16" fmla="*/ 2147483647 w 620"/>
              <a:gd name="T17" fmla="*/ 2147483647 h 620"/>
              <a:gd name="T18" fmla="*/ 2147483647 w 620"/>
              <a:gd name="T19" fmla="*/ 2147483647 h 620"/>
              <a:gd name="T20" fmla="*/ 2147483647 w 620"/>
              <a:gd name="T21" fmla="*/ 2147483647 h 620"/>
              <a:gd name="T22" fmla="*/ 2147483647 w 620"/>
              <a:gd name="T23" fmla="*/ 2147483647 h 620"/>
              <a:gd name="T24" fmla="*/ 2147483647 w 620"/>
              <a:gd name="T25" fmla="*/ 2147483647 h 620"/>
              <a:gd name="T26" fmla="*/ 2147483647 w 620"/>
              <a:gd name="T27" fmla="*/ 2147483647 h 620"/>
              <a:gd name="T28" fmla="*/ 2147483647 w 620"/>
              <a:gd name="T29" fmla="*/ 2147483647 h 620"/>
              <a:gd name="T30" fmla="*/ 2147483647 w 620"/>
              <a:gd name="T31" fmla="*/ 2147483647 h 620"/>
              <a:gd name="T32" fmla="*/ 2147483647 w 620"/>
              <a:gd name="T33" fmla="*/ 2147483647 h 620"/>
              <a:gd name="T34" fmla="*/ 2147483647 w 620"/>
              <a:gd name="T35" fmla="*/ 2147483647 h 620"/>
              <a:gd name="T36" fmla="*/ 2147483647 w 620"/>
              <a:gd name="T37" fmla="*/ 2147483647 h 620"/>
              <a:gd name="T38" fmla="*/ 2147483647 w 620"/>
              <a:gd name="T39" fmla="*/ 2147483647 h 620"/>
              <a:gd name="T40" fmla="*/ 2147483647 w 620"/>
              <a:gd name="T41" fmla="*/ 2147483647 h 620"/>
              <a:gd name="T42" fmla="*/ 2147483647 w 620"/>
              <a:gd name="T43" fmla="*/ 2147483647 h 620"/>
              <a:gd name="T44" fmla="*/ 2147483647 w 620"/>
              <a:gd name="T45" fmla="*/ 2147483647 h 620"/>
              <a:gd name="T46" fmla="*/ 2147483647 w 620"/>
              <a:gd name="T47" fmla="*/ 2147483647 h 620"/>
              <a:gd name="T48" fmla="*/ 2147483647 w 620"/>
              <a:gd name="T49" fmla="*/ 2147483647 h 620"/>
              <a:gd name="T50" fmla="*/ 2147483647 w 620"/>
              <a:gd name="T51" fmla="*/ 2147483647 h 620"/>
              <a:gd name="T52" fmla="*/ 2147483647 w 620"/>
              <a:gd name="T53" fmla="*/ 2147483647 h 620"/>
              <a:gd name="T54" fmla="*/ 2147483647 w 620"/>
              <a:gd name="T55" fmla="*/ 2147483647 h 620"/>
              <a:gd name="T56" fmla="*/ 2147483647 w 620"/>
              <a:gd name="T57" fmla="*/ 2147483647 h 620"/>
              <a:gd name="T58" fmla="*/ 2147483647 w 620"/>
              <a:gd name="T59" fmla="*/ 2147483647 h 620"/>
              <a:gd name="T60" fmla="*/ 2147483647 w 620"/>
              <a:gd name="T61" fmla="*/ 2147483647 h 620"/>
              <a:gd name="T62" fmla="*/ 2147483647 w 620"/>
              <a:gd name="T63" fmla="*/ 2147483647 h 620"/>
              <a:gd name="T64" fmla="*/ 2147483647 w 620"/>
              <a:gd name="T65" fmla="*/ 2147483647 h 620"/>
              <a:gd name="T66" fmla="*/ 2147483647 w 620"/>
              <a:gd name="T67" fmla="*/ 2147483647 h 620"/>
              <a:gd name="T68" fmla="*/ 2147483647 w 620"/>
              <a:gd name="T69" fmla="*/ 2147483647 h 620"/>
              <a:gd name="T70" fmla="*/ 2147483647 w 620"/>
              <a:gd name="T71" fmla="*/ 2147483647 h 620"/>
              <a:gd name="T72" fmla="*/ 2147483647 w 620"/>
              <a:gd name="T73" fmla="*/ 2147483647 h 620"/>
              <a:gd name="T74" fmla="*/ 2147483647 w 620"/>
              <a:gd name="T75" fmla="*/ 2147483647 h 620"/>
              <a:gd name="T76" fmla="*/ 2147483647 w 620"/>
              <a:gd name="T77" fmla="*/ 2147483647 h 620"/>
              <a:gd name="T78" fmla="*/ 2147483647 w 620"/>
              <a:gd name="T79" fmla="*/ 2147483647 h 620"/>
              <a:gd name="T80" fmla="*/ 2147483647 w 620"/>
              <a:gd name="T81" fmla="*/ 2147483647 h 620"/>
              <a:gd name="T82" fmla="*/ 2147483647 w 620"/>
              <a:gd name="T83" fmla="*/ 2147483647 h 620"/>
              <a:gd name="T84" fmla="*/ 2147483647 w 620"/>
              <a:gd name="T85" fmla="*/ 2147483647 h 620"/>
              <a:gd name="T86" fmla="*/ 2147483647 w 620"/>
              <a:gd name="T87" fmla="*/ 2147483647 h 620"/>
              <a:gd name="T88" fmla="*/ 2147483647 w 620"/>
              <a:gd name="T89" fmla="*/ 2147483647 h 620"/>
              <a:gd name="T90" fmla="*/ 2147483647 w 620"/>
              <a:gd name="T91" fmla="*/ 2147483647 h 620"/>
              <a:gd name="T92" fmla="*/ 2147483647 w 620"/>
              <a:gd name="T93" fmla="*/ 2147483647 h 620"/>
              <a:gd name="T94" fmla="*/ 2147483647 w 620"/>
              <a:gd name="T95" fmla="*/ 2147483647 h 620"/>
              <a:gd name="T96" fmla="*/ 2147483647 w 620"/>
              <a:gd name="T97" fmla="*/ 2147483647 h 620"/>
              <a:gd name="T98" fmla="*/ 2147483647 w 620"/>
              <a:gd name="T99" fmla="*/ 2147483647 h 620"/>
              <a:gd name="T100" fmla="*/ 2147483647 w 620"/>
              <a:gd name="T101" fmla="*/ 2147483647 h 620"/>
              <a:gd name="T102" fmla="*/ 2147483647 w 620"/>
              <a:gd name="T103" fmla="*/ 2147483647 h 620"/>
              <a:gd name="T104" fmla="*/ 0 w 620"/>
              <a:gd name="T105" fmla="*/ 2147483647 h 620"/>
              <a:gd name="T106" fmla="*/ 0 w 620"/>
              <a:gd name="T107" fmla="*/ 2147483647 h 620"/>
              <a:gd name="T108" fmla="*/ 0 w 620"/>
              <a:gd name="T109" fmla="*/ 2147483647 h 62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20"/>
              <a:gd name="T166" fmla="*/ 0 h 620"/>
              <a:gd name="T167" fmla="*/ 620 w 620"/>
              <a:gd name="T168" fmla="*/ 620 h 62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20" h="620">
                <a:moveTo>
                  <a:pt x="0" y="10"/>
                </a:moveTo>
                <a:lnTo>
                  <a:pt x="0" y="10"/>
                </a:lnTo>
                <a:lnTo>
                  <a:pt x="11" y="0"/>
                </a:lnTo>
                <a:lnTo>
                  <a:pt x="22" y="0"/>
                </a:lnTo>
                <a:lnTo>
                  <a:pt x="44" y="10"/>
                </a:lnTo>
                <a:lnTo>
                  <a:pt x="65" y="10"/>
                </a:lnTo>
                <a:lnTo>
                  <a:pt x="87" y="21"/>
                </a:lnTo>
                <a:lnTo>
                  <a:pt x="120" y="32"/>
                </a:lnTo>
                <a:lnTo>
                  <a:pt x="163" y="43"/>
                </a:lnTo>
                <a:lnTo>
                  <a:pt x="239" y="76"/>
                </a:lnTo>
                <a:lnTo>
                  <a:pt x="315" y="130"/>
                </a:lnTo>
                <a:lnTo>
                  <a:pt x="392" y="185"/>
                </a:lnTo>
                <a:lnTo>
                  <a:pt x="435" y="206"/>
                </a:lnTo>
                <a:lnTo>
                  <a:pt x="468" y="239"/>
                </a:lnTo>
                <a:lnTo>
                  <a:pt x="511" y="282"/>
                </a:lnTo>
                <a:lnTo>
                  <a:pt x="533" y="315"/>
                </a:lnTo>
                <a:lnTo>
                  <a:pt x="566" y="337"/>
                </a:lnTo>
                <a:lnTo>
                  <a:pt x="576" y="370"/>
                </a:lnTo>
                <a:lnTo>
                  <a:pt x="598" y="402"/>
                </a:lnTo>
                <a:lnTo>
                  <a:pt x="609" y="424"/>
                </a:lnTo>
                <a:lnTo>
                  <a:pt x="609" y="457"/>
                </a:lnTo>
                <a:lnTo>
                  <a:pt x="620" y="478"/>
                </a:lnTo>
                <a:lnTo>
                  <a:pt x="620" y="500"/>
                </a:lnTo>
                <a:lnTo>
                  <a:pt x="620" y="522"/>
                </a:lnTo>
                <a:lnTo>
                  <a:pt x="620" y="544"/>
                </a:lnTo>
                <a:lnTo>
                  <a:pt x="620" y="565"/>
                </a:lnTo>
                <a:lnTo>
                  <a:pt x="609" y="576"/>
                </a:lnTo>
                <a:lnTo>
                  <a:pt x="609" y="587"/>
                </a:lnTo>
                <a:lnTo>
                  <a:pt x="609" y="598"/>
                </a:lnTo>
                <a:lnTo>
                  <a:pt x="609" y="609"/>
                </a:lnTo>
                <a:lnTo>
                  <a:pt x="598" y="609"/>
                </a:lnTo>
                <a:lnTo>
                  <a:pt x="587" y="609"/>
                </a:lnTo>
                <a:lnTo>
                  <a:pt x="576" y="620"/>
                </a:lnTo>
                <a:lnTo>
                  <a:pt x="566" y="620"/>
                </a:lnTo>
                <a:lnTo>
                  <a:pt x="544" y="609"/>
                </a:lnTo>
                <a:lnTo>
                  <a:pt x="533" y="609"/>
                </a:lnTo>
                <a:lnTo>
                  <a:pt x="511" y="587"/>
                </a:lnTo>
                <a:lnTo>
                  <a:pt x="500" y="565"/>
                </a:lnTo>
                <a:lnTo>
                  <a:pt x="489" y="555"/>
                </a:lnTo>
                <a:lnTo>
                  <a:pt x="479" y="533"/>
                </a:lnTo>
                <a:lnTo>
                  <a:pt x="457" y="511"/>
                </a:lnTo>
                <a:lnTo>
                  <a:pt x="424" y="478"/>
                </a:lnTo>
                <a:lnTo>
                  <a:pt x="381" y="435"/>
                </a:lnTo>
                <a:lnTo>
                  <a:pt x="348" y="391"/>
                </a:lnTo>
                <a:lnTo>
                  <a:pt x="294" y="337"/>
                </a:lnTo>
                <a:lnTo>
                  <a:pt x="239" y="282"/>
                </a:lnTo>
                <a:lnTo>
                  <a:pt x="185" y="217"/>
                </a:lnTo>
                <a:lnTo>
                  <a:pt x="131" y="163"/>
                </a:lnTo>
                <a:lnTo>
                  <a:pt x="87" y="119"/>
                </a:lnTo>
                <a:lnTo>
                  <a:pt x="55" y="87"/>
                </a:lnTo>
                <a:lnTo>
                  <a:pt x="33" y="54"/>
                </a:lnTo>
                <a:lnTo>
                  <a:pt x="11" y="32"/>
                </a:lnTo>
                <a:lnTo>
                  <a:pt x="0" y="21"/>
                </a:lnTo>
                <a:lnTo>
                  <a:pt x="0" y="1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58" name="Freeform 34"/>
          <p:cNvSpPr>
            <a:spLocks/>
          </p:cNvSpPr>
          <p:nvPr/>
        </p:nvSpPr>
        <p:spPr bwMode="auto">
          <a:xfrm>
            <a:off x="6421439" y="2292351"/>
            <a:ext cx="649287" cy="819149"/>
          </a:xfrm>
          <a:custGeom>
            <a:avLst/>
            <a:gdLst>
              <a:gd name="T0" fmla="*/ 2147483647 w 1022"/>
              <a:gd name="T1" fmla="*/ 2147483647 h 969"/>
              <a:gd name="T2" fmla="*/ 2147483647 w 1022"/>
              <a:gd name="T3" fmla="*/ 2147483647 h 969"/>
              <a:gd name="T4" fmla="*/ 2147483647 w 1022"/>
              <a:gd name="T5" fmla="*/ 2147483647 h 969"/>
              <a:gd name="T6" fmla="*/ 2147483647 w 1022"/>
              <a:gd name="T7" fmla="*/ 2147483647 h 969"/>
              <a:gd name="T8" fmla="*/ 2147483647 w 1022"/>
              <a:gd name="T9" fmla="*/ 2147483647 h 969"/>
              <a:gd name="T10" fmla="*/ 2147483647 w 1022"/>
              <a:gd name="T11" fmla="*/ 2147483647 h 969"/>
              <a:gd name="T12" fmla="*/ 2147483647 w 1022"/>
              <a:gd name="T13" fmla="*/ 0 h 969"/>
              <a:gd name="T14" fmla="*/ 2147483647 w 1022"/>
              <a:gd name="T15" fmla="*/ 2147483647 h 969"/>
              <a:gd name="T16" fmla="*/ 2147483647 w 1022"/>
              <a:gd name="T17" fmla="*/ 2147483647 h 969"/>
              <a:gd name="T18" fmla="*/ 2147483647 w 1022"/>
              <a:gd name="T19" fmla="*/ 2147483647 h 969"/>
              <a:gd name="T20" fmla="*/ 2147483647 w 1022"/>
              <a:gd name="T21" fmla="*/ 2147483647 h 969"/>
              <a:gd name="T22" fmla="*/ 2147483647 w 1022"/>
              <a:gd name="T23" fmla="*/ 2147483647 h 969"/>
              <a:gd name="T24" fmla="*/ 2147483647 w 1022"/>
              <a:gd name="T25" fmla="*/ 2147483647 h 969"/>
              <a:gd name="T26" fmla="*/ 2147483647 w 1022"/>
              <a:gd name="T27" fmla="*/ 2147483647 h 969"/>
              <a:gd name="T28" fmla="*/ 2147483647 w 1022"/>
              <a:gd name="T29" fmla="*/ 2147483647 h 969"/>
              <a:gd name="T30" fmla="*/ 2147483647 w 1022"/>
              <a:gd name="T31" fmla="*/ 2147483647 h 969"/>
              <a:gd name="T32" fmla="*/ 2147483647 w 1022"/>
              <a:gd name="T33" fmla="*/ 2147483647 h 969"/>
              <a:gd name="T34" fmla="*/ 2147483647 w 1022"/>
              <a:gd name="T35" fmla="*/ 2147483647 h 969"/>
              <a:gd name="T36" fmla="*/ 2147483647 w 1022"/>
              <a:gd name="T37" fmla="*/ 2147483647 h 969"/>
              <a:gd name="T38" fmla="*/ 2147483647 w 1022"/>
              <a:gd name="T39" fmla="*/ 2147483647 h 969"/>
              <a:gd name="T40" fmla="*/ 2147483647 w 1022"/>
              <a:gd name="T41" fmla="*/ 2147483647 h 969"/>
              <a:gd name="T42" fmla="*/ 2147483647 w 1022"/>
              <a:gd name="T43" fmla="*/ 2147483647 h 969"/>
              <a:gd name="T44" fmla="*/ 2147483647 w 1022"/>
              <a:gd name="T45" fmla="*/ 2147483647 h 969"/>
              <a:gd name="T46" fmla="*/ 2147483647 w 1022"/>
              <a:gd name="T47" fmla="*/ 2147483647 h 969"/>
              <a:gd name="T48" fmla="*/ 2147483647 w 1022"/>
              <a:gd name="T49" fmla="*/ 2147483647 h 969"/>
              <a:gd name="T50" fmla="*/ 2147483647 w 1022"/>
              <a:gd name="T51" fmla="*/ 2147483647 h 969"/>
              <a:gd name="T52" fmla="*/ 2147483647 w 1022"/>
              <a:gd name="T53" fmla="*/ 2147483647 h 969"/>
              <a:gd name="T54" fmla="*/ 2147483647 w 1022"/>
              <a:gd name="T55" fmla="*/ 2147483647 h 969"/>
              <a:gd name="T56" fmla="*/ 2147483647 w 1022"/>
              <a:gd name="T57" fmla="*/ 2147483647 h 969"/>
              <a:gd name="T58" fmla="*/ 2147483647 w 1022"/>
              <a:gd name="T59" fmla="*/ 2147483647 h 969"/>
              <a:gd name="T60" fmla="*/ 2147483647 w 1022"/>
              <a:gd name="T61" fmla="*/ 2147483647 h 969"/>
              <a:gd name="T62" fmla="*/ 2147483647 w 1022"/>
              <a:gd name="T63" fmla="*/ 2147483647 h 969"/>
              <a:gd name="T64" fmla="*/ 2147483647 w 1022"/>
              <a:gd name="T65" fmla="*/ 2147483647 h 969"/>
              <a:gd name="T66" fmla="*/ 2147483647 w 1022"/>
              <a:gd name="T67" fmla="*/ 2147483647 h 969"/>
              <a:gd name="T68" fmla="*/ 2147483647 w 1022"/>
              <a:gd name="T69" fmla="*/ 2147483647 h 969"/>
              <a:gd name="T70" fmla="*/ 2147483647 w 1022"/>
              <a:gd name="T71" fmla="*/ 2147483647 h 969"/>
              <a:gd name="T72" fmla="*/ 2147483647 w 1022"/>
              <a:gd name="T73" fmla="*/ 2147483647 h 969"/>
              <a:gd name="T74" fmla="*/ 2147483647 w 1022"/>
              <a:gd name="T75" fmla="*/ 2147483647 h 969"/>
              <a:gd name="T76" fmla="*/ 2147483647 w 1022"/>
              <a:gd name="T77" fmla="*/ 2147483647 h 969"/>
              <a:gd name="T78" fmla="*/ 2147483647 w 1022"/>
              <a:gd name="T79" fmla="*/ 2147483647 h 969"/>
              <a:gd name="T80" fmla="*/ 2147483647 w 1022"/>
              <a:gd name="T81" fmla="*/ 2147483647 h 969"/>
              <a:gd name="T82" fmla="*/ 2147483647 w 1022"/>
              <a:gd name="T83" fmla="*/ 2147483647 h 969"/>
              <a:gd name="T84" fmla="*/ 2147483647 w 1022"/>
              <a:gd name="T85" fmla="*/ 2147483647 h 969"/>
              <a:gd name="T86" fmla="*/ 2147483647 w 1022"/>
              <a:gd name="T87" fmla="*/ 2147483647 h 969"/>
              <a:gd name="T88" fmla="*/ 2147483647 w 1022"/>
              <a:gd name="T89" fmla="*/ 2147483647 h 969"/>
              <a:gd name="T90" fmla="*/ 2147483647 w 1022"/>
              <a:gd name="T91" fmla="*/ 2147483647 h 969"/>
              <a:gd name="T92" fmla="*/ 2147483647 w 1022"/>
              <a:gd name="T93" fmla="*/ 2147483647 h 969"/>
              <a:gd name="T94" fmla="*/ 0 w 1022"/>
              <a:gd name="T95" fmla="*/ 2147483647 h 969"/>
              <a:gd name="T96" fmla="*/ 0 w 1022"/>
              <a:gd name="T97" fmla="*/ 2147483647 h 969"/>
              <a:gd name="T98" fmla="*/ 2147483647 w 1022"/>
              <a:gd name="T99" fmla="*/ 2147483647 h 969"/>
              <a:gd name="T100" fmla="*/ 2147483647 w 1022"/>
              <a:gd name="T101" fmla="*/ 2147483647 h 969"/>
              <a:gd name="T102" fmla="*/ 2147483647 w 1022"/>
              <a:gd name="T103" fmla="*/ 2147483647 h 969"/>
              <a:gd name="T104" fmla="*/ 2147483647 w 1022"/>
              <a:gd name="T105" fmla="*/ 2147483647 h 969"/>
              <a:gd name="T106" fmla="*/ 2147483647 w 1022"/>
              <a:gd name="T107" fmla="*/ 2147483647 h 969"/>
              <a:gd name="T108" fmla="*/ 2147483647 w 1022"/>
              <a:gd name="T109" fmla="*/ 2147483647 h 96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22"/>
              <a:gd name="T166" fmla="*/ 0 h 969"/>
              <a:gd name="T167" fmla="*/ 1022 w 1022"/>
              <a:gd name="T168" fmla="*/ 969 h 96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22" h="969">
                <a:moveTo>
                  <a:pt x="98" y="457"/>
                </a:moveTo>
                <a:lnTo>
                  <a:pt x="98" y="381"/>
                </a:lnTo>
                <a:lnTo>
                  <a:pt x="109" y="316"/>
                </a:lnTo>
                <a:lnTo>
                  <a:pt x="120" y="262"/>
                </a:lnTo>
                <a:lnTo>
                  <a:pt x="120" y="207"/>
                </a:lnTo>
                <a:lnTo>
                  <a:pt x="120" y="164"/>
                </a:lnTo>
                <a:lnTo>
                  <a:pt x="131" y="131"/>
                </a:lnTo>
                <a:lnTo>
                  <a:pt x="131" y="98"/>
                </a:lnTo>
                <a:lnTo>
                  <a:pt x="131" y="77"/>
                </a:lnTo>
                <a:lnTo>
                  <a:pt x="120" y="44"/>
                </a:lnTo>
                <a:lnTo>
                  <a:pt x="131" y="22"/>
                </a:lnTo>
                <a:lnTo>
                  <a:pt x="142" y="11"/>
                </a:lnTo>
                <a:lnTo>
                  <a:pt x="152" y="0"/>
                </a:lnTo>
                <a:lnTo>
                  <a:pt x="163" y="11"/>
                </a:lnTo>
                <a:lnTo>
                  <a:pt x="174" y="11"/>
                </a:lnTo>
                <a:lnTo>
                  <a:pt x="185" y="11"/>
                </a:lnTo>
                <a:lnTo>
                  <a:pt x="218" y="22"/>
                </a:lnTo>
                <a:lnTo>
                  <a:pt x="261" y="44"/>
                </a:lnTo>
                <a:lnTo>
                  <a:pt x="261" y="77"/>
                </a:lnTo>
                <a:lnTo>
                  <a:pt x="261" y="120"/>
                </a:lnTo>
                <a:lnTo>
                  <a:pt x="261" y="175"/>
                </a:lnTo>
                <a:lnTo>
                  <a:pt x="250" y="229"/>
                </a:lnTo>
                <a:lnTo>
                  <a:pt x="250" y="283"/>
                </a:lnTo>
                <a:lnTo>
                  <a:pt x="239" y="338"/>
                </a:lnTo>
                <a:lnTo>
                  <a:pt x="239" y="403"/>
                </a:lnTo>
                <a:lnTo>
                  <a:pt x="229" y="479"/>
                </a:lnTo>
                <a:lnTo>
                  <a:pt x="218" y="512"/>
                </a:lnTo>
                <a:lnTo>
                  <a:pt x="218" y="545"/>
                </a:lnTo>
                <a:lnTo>
                  <a:pt x="218" y="577"/>
                </a:lnTo>
                <a:lnTo>
                  <a:pt x="207" y="610"/>
                </a:lnTo>
                <a:lnTo>
                  <a:pt x="207" y="642"/>
                </a:lnTo>
                <a:lnTo>
                  <a:pt x="207" y="664"/>
                </a:lnTo>
                <a:lnTo>
                  <a:pt x="196" y="708"/>
                </a:lnTo>
                <a:lnTo>
                  <a:pt x="196" y="740"/>
                </a:lnTo>
                <a:lnTo>
                  <a:pt x="196" y="762"/>
                </a:lnTo>
                <a:lnTo>
                  <a:pt x="207" y="784"/>
                </a:lnTo>
                <a:lnTo>
                  <a:pt x="207" y="795"/>
                </a:lnTo>
                <a:lnTo>
                  <a:pt x="218" y="795"/>
                </a:lnTo>
                <a:lnTo>
                  <a:pt x="229" y="806"/>
                </a:lnTo>
                <a:lnTo>
                  <a:pt x="239" y="806"/>
                </a:lnTo>
                <a:lnTo>
                  <a:pt x="250" y="806"/>
                </a:lnTo>
                <a:lnTo>
                  <a:pt x="261" y="806"/>
                </a:lnTo>
                <a:lnTo>
                  <a:pt x="272" y="806"/>
                </a:lnTo>
                <a:lnTo>
                  <a:pt x="294" y="795"/>
                </a:lnTo>
                <a:lnTo>
                  <a:pt x="305" y="795"/>
                </a:lnTo>
                <a:lnTo>
                  <a:pt x="326" y="795"/>
                </a:lnTo>
                <a:lnTo>
                  <a:pt x="337" y="795"/>
                </a:lnTo>
                <a:lnTo>
                  <a:pt x="359" y="795"/>
                </a:lnTo>
                <a:lnTo>
                  <a:pt x="392" y="784"/>
                </a:lnTo>
                <a:lnTo>
                  <a:pt x="413" y="784"/>
                </a:lnTo>
                <a:lnTo>
                  <a:pt x="446" y="784"/>
                </a:lnTo>
                <a:lnTo>
                  <a:pt x="479" y="773"/>
                </a:lnTo>
                <a:lnTo>
                  <a:pt x="511" y="773"/>
                </a:lnTo>
                <a:lnTo>
                  <a:pt x="544" y="762"/>
                </a:lnTo>
                <a:lnTo>
                  <a:pt x="587" y="762"/>
                </a:lnTo>
                <a:lnTo>
                  <a:pt x="653" y="751"/>
                </a:lnTo>
                <a:lnTo>
                  <a:pt x="718" y="740"/>
                </a:lnTo>
                <a:lnTo>
                  <a:pt x="783" y="730"/>
                </a:lnTo>
                <a:lnTo>
                  <a:pt x="837" y="719"/>
                </a:lnTo>
                <a:lnTo>
                  <a:pt x="892" y="719"/>
                </a:lnTo>
                <a:lnTo>
                  <a:pt x="946" y="708"/>
                </a:lnTo>
                <a:lnTo>
                  <a:pt x="990" y="708"/>
                </a:lnTo>
                <a:lnTo>
                  <a:pt x="1022" y="697"/>
                </a:lnTo>
                <a:lnTo>
                  <a:pt x="1022" y="795"/>
                </a:lnTo>
                <a:lnTo>
                  <a:pt x="990" y="795"/>
                </a:lnTo>
                <a:lnTo>
                  <a:pt x="935" y="795"/>
                </a:lnTo>
                <a:lnTo>
                  <a:pt x="892" y="806"/>
                </a:lnTo>
                <a:lnTo>
                  <a:pt x="837" y="806"/>
                </a:lnTo>
                <a:lnTo>
                  <a:pt x="772" y="817"/>
                </a:lnTo>
                <a:lnTo>
                  <a:pt x="707" y="827"/>
                </a:lnTo>
                <a:lnTo>
                  <a:pt x="642" y="838"/>
                </a:lnTo>
                <a:lnTo>
                  <a:pt x="555" y="849"/>
                </a:lnTo>
                <a:lnTo>
                  <a:pt x="522" y="849"/>
                </a:lnTo>
                <a:lnTo>
                  <a:pt x="479" y="860"/>
                </a:lnTo>
                <a:lnTo>
                  <a:pt x="446" y="871"/>
                </a:lnTo>
                <a:lnTo>
                  <a:pt x="413" y="871"/>
                </a:lnTo>
                <a:lnTo>
                  <a:pt x="348" y="882"/>
                </a:lnTo>
                <a:lnTo>
                  <a:pt x="305" y="893"/>
                </a:lnTo>
                <a:lnTo>
                  <a:pt x="261" y="904"/>
                </a:lnTo>
                <a:lnTo>
                  <a:pt x="229" y="915"/>
                </a:lnTo>
                <a:lnTo>
                  <a:pt x="196" y="925"/>
                </a:lnTo>
                <a:lnTo>
                  <a:pt x="185" y="925"/>
                </a:lnTo>
                <a:lnTo>
                  <a:pt x="163" y="936"/>
                </a:lnTo>
                <a:lnTo>
                  <a:pt x="142" y="947"/>
                </a:lnTo>
                <a:lnTo>
                  <a:pt x="120" y="958"/>
                </a:lnTo>
                <a:lnTo>
                  <a:pt x="109" y="958"/>
                </a:lnTo>
                <a:lnTo>
                  <a:pt x="87" y="969"/>
                </a:lnTo>
                <a:lnTo>
                  <a:pt x="76" y="958"/>
                </a:lnTo>
                <a:lnTo>
                  <a:pt x="55" y="947"/>
                </a:lnTo>
                <a:lnTo>
                  <a:pt x="44" y="925"/>
                </a:lnTo>
                <a:lnTo>
                  <a:pt x="22" y="904"/>
                </a:lnTo>
                <a:lnTo>
                  <a:pt x="0" y="882"/>
                </a:lnTo>
                <a:lnTo>
                  <a:pt x="0" y="860"/>
                </a:lnTo>
                <a:lnTo>
                  <a:pt x="0" y="849"/>
                </a:lnTo>
                <a:lnTo>
                  <a:pt x="0" y="827"/>
                </a:lnTo>
                <a:lnTo>
                  <a:pt x="0" y="817"/>
                </a:lnTo>
                <a:lnTo>
                  <a:pt x="22" y="795"/>
                </a:lnTo>
                <a:lnTo>
                  <a:pt x="44" y="784"/>
                </a:lnTo>
                <a:lnTo>
                  <a:pt x="44" y="773"/>
                </a:lnTo>
                <a:lnTo>
                  <a:pt x="55" y="751"/>
                </a:lnTo>
                <a:lnTo>
                  <a:pt x="66" y="719"/>
                </a:lnTo>
                <a:lnTo>
                  <a:pt x="76" y="675"/>
                </a:lnTo>
                <a:lnTo>
                  <a:pt x="76" y="632"/>
                </a:lnTo>
                <a:lnTo>
                  <a:pt x="87" y="588"/>
                </a:lnTo>
                <a:lnTo>
                  <a:pt x="87" y="523"/>
                </a:lnTo>
                <a:lnTo>
                  <a:pt x="98" y="45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59" name="Freeform 35"/>
          <p:cNvSpPr>
            <a:spLocks/>
          </p:cNvSpPr>
          <p:nvPr/>
        </p:nvSpPr>
        <p:spPr bwMode="auto">
          <a:xfrm>
            <a:off x="6553200" y="2182284"/>
            <a:ext cx="711200" cy="838200"/>
          </a:xfrm>
          <a:custGeom>
            <a:avLst/>
            <a:gdLst>
              <a:gd name="T0" fmla="*/ 2147483647 w 1120"/>
              <a:gd name="T1" fmla="*/ 2147483647 h 990"/>
              <a:gd name="T2" fmla="*/ 2147483647 w 1120"/>
              <a:gd name="T3" fmla="*/ 2147483647 h 990"/>
              <a:gd name="T4" fmla="*/ 2147483647 w 1120"/>
              <a:gd name="T5" fmla="*/ 2147483647 h 990"/>
              <a:gd name="T6" fmla="*/ 2147483647 w 1120"/>
              <a:gd name="T7" fmla="*/ 2147483647 h 990"/>
              <a:gd name="T8" fmla="*/ 2147483647 w 1120"/>
              <a:gd name="T9" fmla="*/ 2147483647 h 990"/>
              <a:gd name="T10" fmla="*/ 2147483647 w 1120"/>
              <a:gd name="T11" fmla="*/ 2147483647 h 990"/>
              <a:gd name="T12" fmla="*/ 2147483647 w 1120"/>
              <a:gd name="T13" fmla="*/ 2147483647 h 990"/>
              <a:gd name="T14" fmla="*/ 2147483647 w 1120"/>
              <a:gd name="T15" fmla="*/ 2147483647 h 990"/>
              <a:gd name="T16" fmla="*/ 2147483647 w 1120"/>
              <a:gd name="T17" fmla="*/ 2147483647 h 990"/>
              <a:gd name="T18" fmla="*/ 2147483647 w 1120"/>
              <a:gd name="T19" fmla="*/ 2147483647 h 990"/>
              <a:gd name="T20" fmla="*/ 2147483647 w 1120"/>
              <a:gd name="T21" fmla="*/ 2147483647 h 990"/>
              <a:gd name="T22" fmla="*/ 2147483647 w 1120"/>
              <a:gd name="T23" fmla="*/ 2147483647 h 990"/>
              <a:gd name="T24" fmla="*/ 2147483647 w 1120"/>
              <a:gd name="T25" fmla="*/ 2147483647 h 990"/>
              <a:gd name="T26" fmla="*/ 2147483647 w 1120"/>
              <a:gd name="T27" fmla="*/ 2147483647 h 990"/>
              <a:gd name="T28" fmla="*/ 2147483647 w 1120"/>
              <a:gd name="T29" fmla="*/ 2147483647 h 990"/>
              <a:gd name="T30" fmla="*/ 2147483647 w 1120"/>
              <a:gd name="T31" fmla="*/ 2147483647 h 990"/>
              <a:gd name="T32" fmla="*/ 2147483647 w 1120"/>
              <a:gd name="T33" fmla="*/ 2147483647 h 990"/>
              <a:gd name="T34" fmla="*/ 2147483647 w 1120"/>
              <a:gd name="T35" fmla="*/ 2147483647 h 990"/>
              <a:gd name="T36" fmla="*/ 2147483647 w 1120"/>
              <a:gd name="T37" fmla="*/ 2147483647 h 990"/>
              <a:gd name="T38" fmla="*/ 2147483647 w 1120"/>
              <a:gd name="T39" fmla="*/ 2147483647 h 990"/>
              <a:gd name="T40" fmla="*/ 2147483647 w 1120"/>
              <a:gd name="T41" fmla="*/ 2147483647 h 990"/>
              <a:gd name="T42" fmla="*/ 2147483647 w 1120"/>
              <a:gd name="T43" fmla="*/ 2147483647 h 990"/>
              <a:gd name="T44" fmla="*/ 2147483647 w 1120"/>
              <a:gd name="T45" fmla="*/ 2147483647 h 990"/>
              <a:gd name="T46" fmla="*/ 2147483647 w 1120"/>
              <a:gd name="T47" fmla="*/ 2147483647 h 990"/>
              <a:gd name="T48" fmla="*/ 2147483647 w 1120"/>
              <a:gd name="T49" fmla="*/ 2147483647 h 990"/>
              <a:gd name="T50" fmla="*/ 2147483647 w 1120"/>
              <a:gd name="T51" fmla="*/ 2147483647 h 990"/>
              <a:gd name="T52" fmla="*/ 2147483647 w 1120"/>
              <a:gd name="T53" fmla="*/ 2147483647 h 990"/>
              <a:gd name="T54" fmla="*/ 2147483647 w 1120"/>
              <a:gd name="T55" fmla="*/ 2147483647 h 990"/>
              <a:gd name="T56" fmla="*/ 2147483647 w 1120"/>
              <a:gd name="T57" fmla="*/ 2147483647 h 990"/>
              <a:gd name="T58" fmla="*/ 2147483647 w 1120"/>
              <a:gd name="T59" fmla="*/ 2147483647 h 990"/>
              <a:gd name="T60" fmla="*/ 2147483647 w 1120"/>
              <a:gd name="T61" fmla="*/ 2147483647 h 990"/>
              <a:gd name="T62" fmla="*/ 2147483647 w 1120"/>
              <a:gd name="T63" fmla="*/ 2147483647 h 990"/>
              <a:gd name="T64" fmla="*/ 2147483647 w 1120"/>
              <a:gd name="T65" fmla="*/ 2147483647 h 990"/>
              <a:gd name="T66" fmla="*/ 2147483647 w 1120"/>
              <a:gd name="T67" fmla="*/ 2147483647 h 990"/>
              <a:gd name="T68" fmla="*/ 2147483647 w 1120"/>
              <a:gd name="T69" fmla="*/ 2147483647 h 990"/>
              <a:gd name="T70" fmla="*/ 2147483647 w 1120"/>
              <a:gd name="T71" fmla="*/ 2147483647 h 990"/>
              <a:gd name="T72" fmla="*/ 0 w 1120"/>
              <a:gd name="T73" fmla="*/ 2147483647 h 990"/>
              <a:gd name="T74" fmla="*/ 2147483647 w 1120"/>
              <a:gd name="T75" fmla="*/ 2147483647 h 990"/>
              <a:gd name="T76" fmla="*/ 2147483647 w 1120"/>
              <a:gd name="T77" fmla="*/ 2147483647 h 990"/>
              <a:gd name="T78" fmla="*/ 2147483647 w 1120"/>
              <a:gd name="T79" fmla="*/ 2147483647 h 990"/>
              <a:gd name="T80" fmla="*/ 2147483647 w 1120"/>
              <a:gd name="T81" fmla="*/ 2147483647 h 990"/>
              <a:gd name="T82" fmla="*/ 2147483647 w 1120"/>
              <a:gd name="T83" fmla="*/ 2147483647 h 990"/>
              <a:gd name="T84" fmla="*/ 2147483647 w 1120"/>
              <a:gd name="T85" fmla="*/ 2147483647 h 990"/>
              <a:gd name="T86" fmla="*/ 2147483647 w 1120"/>
              <a:gd name="T87" fmla="*/ 2147483647 h 990"/>
              <a:gd name="T88" fmla="*/ 2147483647 w 1120"/>
              <a:gd name="T89" fmla="*/ 0 h 990"/>
              <a:gd name="T90" fmla="*/ 2147483647 w 1120"/>
              <a:gd name="T91" fmla="*/ 2147483647 h 990"/>
              <a:gd name="T92" fmla="*/ 2147483647 w 1120"/>
              <a:gd name="T93" fmla="*/ 2147483647 h 990"/>
              <a:gd name="T94" fmla="*/ 2147483647 w 1120"/>
              <a:gd name="T95" fmla="*/ 2147483647 h 990"/>
              <a:gd name="T96" fmla="*/ 2147483647 w 1120"/>
              <a:gd name="T97" fmla="*/ 2147483647 h 990"/>
              <a:gd name="T98" fmla="*/ 2147483647 w 1120"/>
              <a:gd name="T99" fmla="*/ 2147483647 h 990"/>
              <a:gd name="T100" fmla="*/ 2147483647 w 1120"/>
              <a:gd name="T101" fmla="*/ 2147483647 h 990"/>
              <a:gd name="T102" fmla="*/ 2147483647 w 1120"/>
              <a:gd name="T103" fmla="*/ 2147483647 h 990"/>
              <a:gd name="T104" fmla="*/ 2147483647 w 1120"/>
              <a:gd name="T105" fmla="*/ 2147483647 h 990"/>
              <a:gd name="T106" fmla="*/ 2147483647 w 1120"/>
              <a:gd name="T107" fmla="*/ 2147483647 h 990"/>
              <a:gd name="T108" fmla="*/ 2147483647 w 1120"/>
              <a:gd name="T109" fmla="*/ 2147483647 h 990"/>
              <a:gd name="T110" fmla="*/ 2147483647 w 1120"/>
              <a:gd name="T111" fmla="*/ 2147483647 h 990"/>
              <a:gd name="T112" fmla="*/ 2147483647 w 1120"/>
              <a:gd name="T113" fmla="*/ 2147483647 h 990"/>
              <a:gd name="T114" fmla="*/ 2147483647 w 1120"/>
              <a:gd name="T115" fmla="*/ 2147483647 h 990"/>
              <a:gd name="T116" fmla="*/ 2147483647 w 1120"/>
              <a:gd name="T117" fmla="*/ 2147483647 h 990"/>
              <a:gd name="T118" fmla="*/ 2147483647 w 1120"/>
              <a:gd name="T119" fmla="*/ 2147483647 h 990"/>
              <a:gd name="T120" fmla="*/ 2147483647 w 1120"/>
              <a:gd name="T121" fmla="*/ 2147483647 h 99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20"/>
              <a:gd name="T184" fmla="*/ 0 h 990"/>
              <a:gd name="T185" fmla="*/ 1120 w 1120"/>
              <a:gd name="T186" fmla="*/ 990 h 99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20" h="990">
                <a:moveTo>
                  <a:pt x="957" y="620"/>
                </a:moveTo>
                <a:lnTo>
                  <a:pt x="957" y="664"/>
                </a:lnTo>
                <a:lnTo>
                  <a:pt x="946" y="696"/>
                </a:lnTo>
                <a:lnTo>
                  <a:pt x="935" y="740"/>
                </a:lnTo>
                <a:lnTo>
                  <a:pt x="935" y="772"/>
                </a:lnTo>
                <a:lnTo>
                  <a:pt x="924" y="805"/>
                </a:lnTo>
                <a:lnTo>
                  <a:pt x="913" y="838"/>
                </a:lnTo>
                <a:lnTo>
                  <a:pt x="913" y="860"/>
                </a:lnTo>
                <a:lnTo>
                  <a:pt x="902" y="892"/>
                </a:lnTo>
                <a:lnTo>
                  <a:pt x="902" y="914"/>
                </a:lnTo>
                <a:lnTo>
                  <a:pt x="891" y="925"/>
                </a:lnTo>
                <a:lnTo>
                  <a:pt x="891" y="947"/>
                </a:lnTo>
                <a:lnTo>
                  <a:pt x="880" y="957"/>
                </a:lnTo>
                <a:lnTo>
                  <a:pt x="880" y="968"/>
                </a:lnTo>
                <a:lnTo>
                  <a:pt x="880" y="979"/>
                </a:lnTo>
                <a:lnTo>
                  <a:pt x="880" y="990"/>
                </a:lnTo>
                <a:lnTo>
                  <a:pt x="870" y="990"/>
                </a:lnTo>
                <a:lnTo>
                  <a:pt x="859" y="990"/>
                </a:lnTo>
                <a:lnTo>
                  <a:pt x="837" y="990"/>
                </a:lnTo>
                <a:lnTo>
                  <a:pt x="826" y="990"/>
                </a:lnTo>
                <a:lnTo>
                  <a:pt x="815" y="979"/>
                </a:lnTo>
                <a:lnTo>
                  <a:pt x="804" y="968"/>
                </a:lnTo>
                <a:lnTo>
                  <a:pt x="783" y="947"/>
                </a:lnTo>
                <a:lnTo>
                  <a:pt x="772" y="925"/>
                </a:lnTo>
                <a:lnTo>
                  <a:pt x="772" y="914"/>
                </a:lnTo>
                <a:lnTo>
                  <a:pt x="772" y="903"/>
                </a:lnTo>
                <a:lnTo>
                  <a:pt x="772" y="892"/>
                </a:lnTo>
                <a:lnTo>
                  <a:pt x="772" y="881"/>
                </a:lnTo>
                <a:lnTo>
                  <a:pt x="783" y="870"/>
                </a:lnTo>
                <a:lnTo>
                  <a:pt x="783" y="860"/>
                </a:lnTo>
                <a:lnTo>
                  <a:pt x="783" y="849"/>
                </a:lnTo>
                <a:lnTo>
                  <a:pt x="793" y="805"/>
                </a:lnTo>
                <a:lnTo>
                  <a:pt x="793" y="762"/>
                </a:lnTo>
                <a:lnTo>
                  <a:pt x="804" y="707"/>
                </a:lnTo>
                <a:lnTo>
                  <a:pt x="815" y="642"/>
                </a:lnTo>
                <a:lnTo>
                  <a:pt x="826" y="577"/>
                </a:lnTo>
                <a:lnTo>
                  <a:pt x="837" y="500"/>
                </a:lnTo>
                <a:lnTo>
                  <a:pt x="848" y="446"/>
                </a:lnTo>
                <a:lnTo>
                  <a:pt x="859" y="392"/>
                </a:lnTo>
                <a:lnTo>
                  <a:pt x="870" y="337"/>
                </a:lnTo>
                <a:lnTo>
                  <a:pt x="880" y="305"/>
                </a:lnTo>
                <a:lnTo>
                  <a:pt x="880" y="272"/>
                </a:lnTo>
                <a:lnTo>
                  <a:pt x="880" y="239"/>
                </a:lnTo>
                <a:lnTo>
                  <a:pt x="880" y="228"/>
                </a:lnTo>
                <a:lnTo>
                  <a:pt x="880" y="207"/>
                </a:lnTo>
                <a:lnTo>
                  <a:pt x="880" y="185"/>
                </a:lnTo>
                <a:lnTo>
                  <a:pt x="870" y="163"/>
                </a:lnTo>
                <a:lnTo>
                  <a:pt x="859" y="152"/>
                </a:lnTo>
                <a:lnTo>
                  <a:pt x="848" y="152"/>
                </a:lnTo>
                <a:lnTo>
                  <a:pt x="837" y="152"/>
                </a:lnTo>
                <a:lnTo>
                  <a:pt x="826" y="141"/>
                </a:lnTo>
                <a:lnTo>
                  <a:pt x="804" y="141"/>
                </a:lnTo>
                <a:lnTo>
                  <a:pt x="783" y="141"/>
                </a:lnTo>
                <a:lnTo>
                  <a:pt x="761" y="141"/>
                </a:lnTo>
                <a:lnTo>
                  <a:pt x="728" y="141"/>
                </a:lnTo>
                <a:lnTo>
                  <a:pt x="696" y="141"/>
                </a:lnTo>
                <a:lnTo>
                  <a:pt x="663" y="152"/>
                </a:lnTo>
                <a:lnTo>
                  <a:pt x="620" y="152"/>
                </a:lnTo>
                <a:lnTo>
                  <a:pt x="587" y="163"/>
                </a:lnTo>
                <a:lnTo>
                  <a:pt x="543" y="174"/>
                </a:lnTo>
                <a:lnTo>
                  <a:pt x="489" y="174"/>
                </a:lnTo>
                <a:lnTo>
                  <a:pt x="446" y="185"/>
                </a:lnTo>
                <a:lnTo>
                  <a:pt x="391" y="196"/>
                </a:lnTo>
                <a:lnTo>
                  <a:pt x="326" y="207"/>
                </a:lnTo>
                <a:lnTo>
                  <a:pt x="272" y="217"/>
                </a:lnTo>
                <a:lnTo>
                  <a:pt x="217" y="228"/>
                </a:lnTo>
                <a:lnTo>
                  <a:pt x="163" y="228"/>
                </a:lnTo>
                <a:lnTo>
                  <a:pt x="119" y="239"/>
                </a:lnTo>
                <a:lnTo>
                  <a:pt x="87" y="239"/>
                </a:lnTo>
                <a:lnTo>
                  <a:pt x="54" y="250"/>
                </a:lnTo>
                <a:lnTo>
                  <a:pt x="22" y="250"/>
                </a:lnTo>
                <a:lnTo>
                  <a:pt x="0" y="250"/>
                </a:lnTo>
                <a:lnTo>
                  <a:pt x="0" y="152"/>
                </a:lnTo>
                <a:lnTo>
                  <a:pt x="141" y="141"/>
                </a:lnTo>
                <a:lnTo>
                  <a:pt x="272" y="120"/>
                </a:lnTo>
                <a:lnTo>
                  <a:pt x="413" y="98"/>
                </a:lnTo>
                <a:lnTo>
                  <a:pt x="543" y="76"/>
                </a:lnTo>
                <a:lnTo>
                  <a:pt x="598" y="65"/>
                </a:lnTo>
                <a:lnTo>
                  <a:pt x="652" y="65"/>
                </a:lnTo>
                <a:lnTo>
                  <a:pt x="696" y="54"/>
                </a:lnTo>
                <a:lnTo>
                  <a:pt x="739" y="43"/>
                </a:lnTo>
                <a:lnTo>
                  <a:pt x="772" y="43"/>
                </a:lnTo>
                <a:lnTo>
                  <a:pt x="793" y="32"/>
                </a:lnTo>
                <a:lnTo>
                  <a:pt x="815" y="32"/>
                </a:lnTo>
                <a:lnTo>
                  <a:pt x="826" y="22"/>
                </a:lnTo>
                <a:lnTo>
                  <a:pt x="837" y="11"/>
                </a:lnTo>
                <a:lnTo>
                  <a:pt x="848" y="11"/>
                </a:lnTo>
                <a:lnTo>
                  <a:pt x="870" y="0"/>
                </a:lnTo>
                <a:lnTo>
                  <a:pt x="880" y="0"/>
                </a:lnTo>
                <a:lnTo>
                  <a:pt x="902" y="11"/>
                </a:lnTo>
                <a:lnTo>
                  <a:pt x="935" y="22"/>
                </a:lnTo>
                <a:lnTo>
                  <a:pt x="967" y="43"/>
                </a:lnTo>
                <a:lnTo>
                  <a:pt x="1022" y="65"/>
                </a:lnTo>
                <a:lnTo>
                  <a:pt x="1044" y="87"/>
                </a:lnTo>
                <a:lnTo>
                  <a:pt x="1065" y="98"/>
                </a:lnTo>
                <a:lnTo>
                  <a:pt x="1076" y="109"/>
                </a:lnTo>
                <a:lnTo>
                  <a:pt x="1087" y="130"/>
                </a:lnTo>
                <a:lnTo>
                  <a:pt x="1098" y="130"/>
                </a:lnTo>
                <a:lnTo>
                  <a:pt x="1109" y="141"/>
                </a:lnTo>
                <a:lnTo>
                  <a:pt x="1120" y="152"/>
                </a:lnTo>
                <a:lnTo>
                  <a:pt x="1098" y="196"/>
                </a:lnTo>
                <a:lnTo>
                  <a:pt x="1087" y="207"/>
                </a:lnTo>
                <a:lnTo>
                  <a:pt x="1076" y="228"/>
                </a:lnTo>
                <a:lnTo>
                  <a:pt x="1065" y="228"/>
                </a:lnTo>
                <a:lnTo>
                  <a:pt x="1065" y="239"/>
                </a:lnTo>
                <a:lnTo>
                  <a:pt x="1054" y="250"/>
                </a:lnTo>
                <a:lnTo>
                  <a:pt x="1054" y="261"/>
                </a:lnTo>
                <a:lnTo>
                  <a:pt x="1044" y="283"/>
                </a:lnTo>
                <a:lnTo>
                  <a:pt x="1044" y="294"/>
                </a:lnTo>
                <a:lnTo>
                  <a:pt x="1033" y="315"/>
                </a:lnTo>
                <a:lnTo>
                  <a:pt x="1033" y="337"/>
                </a:lnTo>
                <a:lnTo>
                  <a:pt x="1022" y="370"/>
                </a:lnTo>
                <a:lnTo>
                  <a:pt x="1011" y="392"/>
                </a:lnTo>
                <a:lnTo>
                  <a:pt x="1011" y="424"/>
                </a:lnTo>
                <a:lnTo>
                  <a:pt x="1000" y="457"/>
                </a:lnTo>
                <a:lnTo>
                  <a:pt x="989" y="500"/>
                </a:lnTo>
                <a:lnTo>
                  <a:pt x="978" y="533"/>
                </a:lnTo>
                <a:lnTo>
                  <a:pt x="967" y="577"/>
                </a:lnTo>
                <a:lnTo>
                  <a:pt x="957" y="62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57" name="Freeform 33"/>
          <p:cNvSpPr>
            <a:spLocks/>
          </p:cNvSpPr>
          <p:nvPr/>
        </p:nvSpPr>
        <p:spPr bwMode="auto">
          <a:xfrm>
            <a:off x="6746876" y="2292352"/>
            <a:ext cx="130175" cy="690033"/>
          </a:xfrm>
          <a:custGeom>
            <a:avLst/>
            <a:gdLst>
              <a:gd name="T0" fmla="*/ 2147483647 w 207"/>
              <a:gd name="T1" fmla="*/ 2147483647 h 817"/>
              <a:gd name="T2" fmla="*/ 0 w 207"/>
              <a:gd name="T3" fmla="*/ 2147483647 h 817"/>
              <a:gd name="T4" fmla="*/ 2147483647 w 207"/>
              <a:gd name="T5" fmla="*/ 2147483647 h 817"/>
              <a:gd name="T6" fmla="*/ 2147483647 w 207"/>
              <a:gd name="T7" fmla="*/ 2147483647 h 817"/>
              <a:gd name="T8" fmla="*/ 2147483647 w 207"/>
              <a:gd name="T9" fmla="*/ 2147483647 h 817"/>
              <a:gd name="T10" fmla="*/ 2147483647 w 207"/>
              <a:gd name="T11" fmla="*/ 2147483647 h 817"/>
              <a:gd name="T12" fmla="*/ 2147483647 w 207"/>
              <a:gd name="T13" fmla="*/ 2147483647 h 817"/>
              <a:gd name="T14" fmla="*/ 2147483647 w 207"/>
              <a:gd name="T15" fmla="*/ 2147483647 h 817"/>
              <a:gd name="T16" fmla="*/ 2147483647 w 207"/>
              <a:gd name="T17" fmla="*/ 2147483647 h 817"/>
              <a:gd name="T18" fmla="*/ 2147483647 w 207"/>
              <a:gd name="T19" fmla="*/ 0 h 817"/>
              <a:gd name="T20" fmla="*/ 2147483647 w 207"/>
              <a:gd name="T21" fmla="*/ 2147483647 h 817"/>
              <a:gd name="T22" fmla="*/ 2147483647 w 207"/>
              <a:gd name="T23" fmla="*/ 2147483647 h 817"/>
              <a:gd name="T24" fmla="*/ 2147483647 w 207"/>
              <a:gd name="T25" fmla="*/ 2147483647 h 817"/>
              <a:gd name="T26" fmla="*/ 2147483647 w 207"/>
              <a:gd name="T27" fmla="*/ 2147483647 h 817"/>
              <a:gd name="T28" fmla="*/ 2147483647 w 207"/>
              <a:gd name="T29" fmla="*/ 2147483647 h 817"/>
              <a:gd name="T30" fmla="*/ 2147483647 w 207"/>
              <a:gd name="T31" fmla="*/ 2147483647 h 817"/>
              <a:gd name="T32" fmla="*/ 2147483647 w 207"/>
              <a:gd name="T33" fmla="*/ 2147483647 h 817"/>
              <a:gd name="T34" fmla="*/ 2147483647 w 207"/>
              <a:gd name="T35" fmla="*/ 2147483647 h 817"/>
              <a:gd name="T36" fmla="*/ 2147483647 w 207"/>
              <a:gd name="T37" fmla="*/ 2147483647 h 817"/>
              <a:gd name="T38" fmla="*/ 2147483647 w 207"/>
              <a:gd name="T39" fmla="*/ 2147483647 h 817"/>
              <a:gd name="T40" fmla="*/ 2147483647 w 207"/>
              <a:gd name="T41" fmla="*/ 2147483647 h 817"/>
              <a:gd name="T42" fmla="*/ 2147483647 w 207"/>
              <a:gd name="T43" fmla="*/ 2147483647 h 817"/>
              <a:gd name="T44" fmla="*/ 2147483647 w 207"/>
              <a:gd name="T45" fmla="*/ 2147483647 h 817"/>
              <a:gd name="T46" fmla="*/ 2147483647 w 207"/>
              <a:gd name="T47" fmla="*/ 2147483647 h 817"/>
              <a:gd name="T48" fmla="*/ 2147483647 w 207"/>
              <a:gd name="T49" fmla="*/ 2147483647 h 817"/>
              <a:gd name="T50" fmla="*/ 2147483647 w 207"/>
              <a:gd name="T51" fmla="*/ 2147483647 h 817"/>
              <a:gd name="T52" fmla="*/ 2147483647 w 207"/>
              <a:gd name="T53" fmla="*/ 2147483647 h 817"/>
              <a:gd name="T54" fmla="*/ 2147483647 w 207"/>
              <a:gd name="T55" fmla="*/ 2147483647 h 817"/>
              <a:gd name="T56" fmla="*/ 2147483647 w 207"/>
              <a:gd name="T57" fmla="*/ 2147483647 h 817"/>
              <a:gd name="T58" fmla="*/ 2147483647 w 207"/>
              <a:gd name="T59" fmla="*/ 2147483647 h 817"/>
              <a:gd name="T60" fmla="*/ 2147483647 w 207"/>
              <a:gd name="T61" fmla="*/ 2147483647 h 817"/>
              <a:gd name="T62" fmla="*/ 2147483647 w 207"/>
              <a:gd name="T63" fmla="*/ 2147483647 h 817"/>
              <a:gd name="T64" fmla="*/ 2147483647 w 207"/>
              <a:gd name="T65" fmla="*/ 2147483647 h 817"/>
              <a:gd name="T66" fmla="*/ 2147483647 w 207"/>
              <a:gd name="T67" fmla="*/ 2147483647 h 817"/>
              <a:gd name="T68" fmla="*/ 2147483647 w 207"/>
              <a:gd name="T69" fmla="*/ 2147483647 h 81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7"/>
              <a:gd name="T106" fmla="*/ 0 h 817"/>
              <a:gd name="T107" fmla="*/ 207 w 207"/>
              <a:gd name="T108" fmla="*/ 817 h 81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7" h="817">
                <a:moveTo>
                  <a:pt x="109" y="817"/>
                </a:moveTo>
                <a:lnTo>
                  <a:pt x="0" y="817"/>
                </a:lnTo>
                <a:lnTo>
                  <a:pt x="22" y="686"/>
                </a:lnTo>
                <a:lnTo>
                  <a:pt x="22" y="566"/>
                </a:lnTo>
                <a:lnTo>
                  <a:pt x="33" y="447"/>
                </a:lnTo>
                <a:lnTo>
                  <a:pt x="44" y="338"/>
                </a:lnTo>
                <a:lnTo>
                  <a:pt x="44" y="240"/>
                </a:lnTo>
                <a:lnTo>
                  <a:pt x="55" y="153"/>
                </a:lnTo>
                <a:lnTo>
                  <a:pt x="55" y="77"/>
                </a:lnTo>
                <a:lnTo>
                  <a:pt x="44" y="0"/>
                </a:lnTo>
                <a:lnTo>
                  <a:pt x="87" y="11"/>
                </a:lnTo>
                <a:lnTo>
                  <a:pt x="109" y="11"/>
                </a:lnTo>
                <a:lnTo>
                  <a:pt x="142" y="22"/>
                </a:lnTo>
                <a:lnTo>
                  <a:pt x="163" y="33"/>
                </a:lnTo>
                <a:lnTo>
                  <a:pt x="174" y="44"/>
                </a:lnTo>
                <a:lnTo>
                  <a:pt x="185" y="44"/>
                </a:lnTo>
                <a:lnTo>
                  <a:pt x="196" y="55"/>
                </a:lnTo>
                <a:lnTo>
                  <a:pt x="207" y="77"/>
                </a:lnTo>
                <a:lnTo>
                  <a:pt x="207" y="98"/>
                </a:lnTo>
                <a:lnTo>
                  <a:pt x="207" y="109"/>
                </a:lnTo>
                <a:lnTo>
                  <a:pt x="207" y="142"/>
                </a:lnTo>
                <a:lnTo>
                  <a:pt x="196" y="164"/>
                </a:lnTo>
                <a:lnTo>
                  <a:pt x="196" y="196"/>
                </a:lnTo>
                <a:lnTo>
                  <a:pt x="196" y="240"/>
                </a:lnTo>
                <a:lnTo>
                  <a:pt x="185" y="283"/>
                </a:lnTo>
                <a:lnTo>
                  <a:pt x="185" y="327"/>
                </a:lnTo>
                <a:lnTo>
                  <a:pt x="174" y="381"/>
                </a:lnTo>
                <a:lnTo>
                  <a:pt x="163" y="447"/>
                </a:lnTo>
                <a:lnTo>
                  <a:pt x="152" y="512"/>
                </a:lnTo>
                <a:lnTo>
                  <a:pt x="142" y="577"/>
                </a:lnTo>
                <a:lnTo>
                  <a:pt x="131" y="653"/>
                </a:lnTo>
                <a:lnTo>
                  <a:pt x="120" y="730"/>
                </a:lnTo>
                <a:lnTo>
                  <a:pt x="109" y="81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56" name="Freeform 32"/>
          <p:cNvSpPr>
            <a:spLocks/>
          </p:cNvSpPr>
          <p:nvPr/>
        </p:nvSpPr>
        <p:spPr bwMode="auto">
          <a:xfrm>
            <a:off x="6015038" y="2465917"/>
            <a:ext cx="1622425" cy="378883"/>
          </a:xfrm>
          <a:custGeom>
            <a:avLst/>
            <a:gdLst>
              <a:gd name="T0" fmla="*/ 2147483647 w 1022"/>
              <a:gd name="T1" fmla="*/ 2147483647 h 179"/>
              <a:gd name="T2" fmla="*/ 2147483647 w 1022"/>
              <a:gd name="T3" fmla="*/ 2147483647 h 179"/>
              <a:gd name="T4" fmla="*/ 2147483647 w 1022"/>
              <a:gd name="T5" fmla="*/ 2147483647 h 179"/>
              <a:gd name="T6" fmla="*/ 2147483647 w 1022"/>
              <a:gd name="T7" fmla="*/ 2147483647 h 179"/>
              <a:gd name="T8" fmla="*/ 2147483647 w 1022"/>
              <a:gd name="T9" fmla="*/ 2147483647 h 179"/>
              <a:gd name="T10" fmla="*/ 0 w 1022"/>
              <a:gd name="T11" fmla="*/ 2147483647 h 179"/>
              <a:gd name="T12" fmla="*/ 2147483647 w 1022"/>
              <a:gd name="T13" fmla="*/ 2147483647 h 179"/>
              <a:gd name="T14" fmla="*/ 2147483647 w 1022"/>
              <a:gd name="T15" fmla="*/ 2147483647 h 179"/>
              <a:gd name="T16" fmla="*/ 2147483647 w 1022"/>
              <a:gd name="T17" fmla="*/ 2147483647 h 179"/>
              <a:gd name="T18" fmla="*/ 2147483647 w 1022"/>
              <a:gd name="T19" fmla="*/ 2147483647 h 179"/>
              <a:gd name="T20" fmla="*/ 2147483647 w 1022"/>
              <a:gd name="T21" fmla="*/ 2147483647 h 179"/>
              <a:gd name="T22" fmla="*/ 2147483647 w 1022"/>
              <a:gd name="T23" fmla="*/ 2147483647 h 179"/>
              <a:gd name="T24" fmla="*/ 2147483647 w 1022"/>
              <a:gd name="T25" fmla="*/ 2147483647 h 179"/>
              <a:gd name="T26" fmla="*/ 2147483647 w 1022"/>
              <a:gd name="T27" fmla="*/ 2147483647 h 179"/>
              <a:gd name="T28" fmla="*/ 2147483647 w 1022"/>
              <a:gd name="T29" fmla="*/ 2147483647 h 179"/>
              <a:gd name="T30" fmla="*/ 2147483647 w 1022"/>
              <a:gd name="T31" fmla="*/ 2147483647 h 179"/>
              <a:gd name="T32" fmla="*/ 2147483647 w 1022"/>
              <a:gd name="T33" fmla="*/ 2147483647 h 179"/>
              <a:gd name="T34" fmla="*/ 2147483647 w 1022"/>
              <a:gd name="T35" fmla="*/ 2147483647 h 179"/>
              <a:gd name="T36" fmla="*/ 2147483647 w 1022"/>
              <a:gd name="T37" fmla="*/ 2147483647 h 179"/>
              <a:gd name="T38" fmla="*/ 2147483647 w 1022"/>
              <a:gd name="T39" fmla="*/ 2147483647 h 179"/>
              <a:gd name="T40" fmla="*/ 2147483647 w 1022"/>
              <a:gd name="T41" fmla="*/ 2147483647 h 179"/>
              <a:gd name="T42" fmla="*/ 2147483647 w 1022"/>
              <a:gd name="T43" fmla="*/ 2147483647 h 179"/>
              <a:gd name="T44" fmla="*/ 2147483647 w 1022"/>
              <a:gd name="T45" fmla="*/ 0 h 179"/>
              <a:gd name="T46" fmla="*/ 2147483647 w 1022"/>
              <a:gd name="T47" fmla="*/ 0 h 179"/>
              <a:gd name="T48" fmla="*/ 2147483647 w 1022"/>
              <a:gd name="T49" fmla="*/ 2147483647 h 179"/>
              <a:gd name="T50" fmla="*/ 2147483647 w 1022"/>
              <a:gd name="T51" fmla="*/ 2147483647 h 179"/>
              <a:gd name="T52" fmla="*/ 2147483647 w 1022"/>
              <a:gd name="T53" fmla="*/ 2147483647 h 179"/>
              <a:gd name="T54" fmla="*/ 2147483647 w 1022"/>
              <a:gd name="T55" fmla="*/ 2147483647 h 179"/>
              <a:gd name="T56" fmla="*/ 2147483647 w 1022"/>
              <a:gd name="T57" fmla="*/ 2147483647 h 179"/>
              <a:gd name="T58" fmla="*/ 2147483647 w 1022"/>
              <a:gd name="T59" fmla="*/ 2147483647 h 179"/>
              <a:gd name="T60" fmla="*/ 2147483647 w 1022"/>
              <a:gd name="T61" fmla="*/ 2147483647 h 179"/>
              <a:gd name="T62" fmla="*/ 2147483647 w 1022"/>
              <a:gd name="T63" fmla="*/ 2147483647 h 179"/>
              <a:gd name="T64" fmla="*/ 2147483647 w 1022"/>
              <a:gd name="T65" fmla="*/ 2147483647 h 179"/>
              <a:gd name="T66" fmla="*/ 2147483647 w 1022"/>
              <a:gd name="T67" fmla="*/ 2147483647 h 179"/>
              <a:gd name="T68" fmla="*/ 2147483647 w 1022"/>
              <a:gd name="T69" fmla="*/ 2147483647 h 179"/>
              <a:gd name="T70" fmla="*/ 2147483647 w 1022"/>
              <a:gd name="T71" fmla="*/ 2147483647 h 179"/>
              <a:gd name="T72" fmla="*/ 2147483647 w 1022"/>
              <a:gd name="T73" fmla="*/ 2147483647 h 179"/>
              <a:gd name="T74" fmla="*/ 2147483647 w 1022"/>
              <a:gd name="T75" fmla="*/ 2147483647 h 179"/>
              <a:gd name="T76" fmla="*/ 2147483647 w 1022"/>
              <a:gd name="T77" fmla="*/ 2147483647 h 179"/>
              <a:gd name="T78" fmla="*/ 2147483647 w 1022"/>
              <a:gd name="T79" fmla="*/ 2147483647 h 179"/>
              <a:gd name="T80" fmla="*/ 2147483647 w 1022"/>
              <a:gd name="T81" fmla="*/ 2147483647 h 179"/>
              <a:gd name="T82" fmla="*/ 2147483647 w 1022"/>
              <a:gd name="T83" fmla="*/ 2147483647 h 179"/>
              <a:gd name="T84" fmla="*/ 2147483647 w 1022"/>
              <a:gd name="T85" fmla="*/ 2147483647 h 179"/>
              <a:gd name="T86" fmla="*/ 2147483647 w 1022"/>
              <a:gd name="T87" fmla="*/ 2147483647 h 179"/>
              <a:gd name="T88" fmla="*/ 2147483647 w 1022"/>
              <a:gd name="T89" fmla="*/ 2147483647 h 179"/>
              <a:gd name="T90" fmla="*/ 2147483647 w 1022"/>
              <a:gd name="T91" fmla="*/ 2147483647 h 179"/>
              <a:gd name="T92" fmla="*/ 2147483647 w 1022"/>
              <a:gd name="T93" fmla="*/ 2147483647 h 179"/>
              <a:gd name="T94" fmla="*/ 2147483647 w 1022"/>
              <a:gd name="T95" fmla="*/ 2147483647 h 179"/>
              <a:gd name="T96" fmla="*/ 2147483647 w 1022"/>
              <a:gd name="T97" fmla="*/ 2147483647 h 179"/>
              <a:gd name="T98" fmla="*/ 2147483647 w 1022"/>
              <a:gd name="T99" fmla="*/ 2147483647 h 179"/>
              <a:gd name="T100" fmla="*/ 2147483647 w 1022"/>
              <a:gd name="T101" fmla="*/ 2147483647 h 179"/>
              <a:gd name="T102" fmla="*/ 2147483647 w 1022"/>
              <a:gd name="T103" fmla="*/ 2147483647 h 179"/>
              <a:gd name="T104" fmla="*/ 2147483647 w 1022"/>
              <a:gd name="T105" fmla="*/ 2147483647 h 179"/>
              <a:gd name="T106" fmla="*/ 2147483647 w 1022"/>
              <a:gd name="T107" fmla="*/ 2147483647 h 179"/>
              <a:gd name="T108" fmla="*/ 2147483647 w 1022"/>
              <a:gd name="T109" fmla="*/ 2147483647 h 179"/>
              <a:gd name="T110" fmla="*/ 2147483647 w 1022"/>
              <a:gd name="T111" fmla="*/ 2147483647 h 179"/>
              <a:gd name="T112" fmla="*/ 2147483647 w 1022"/>
              <a:gd name="T113" fmla="*/ 2147483647 h 1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22"/>
              <a:gd name="T172" fmla="*/ 0 h 179"/>
              <a:gd name="T173" fmla="*/ 1022 w 1022"/>
              <a:gd name="T174" fmla="*/ 179 h 17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22" h="179">
                <a:moveTo>
                  <a:pt x="82" y="179"/>
                </a:moveTo>
                <a:lnTo>
                  <a:pt x="74" y="179"/>
                </a:lnTo>
                <a:lnTo>
                  <a:pt x="61" y="175"/>
                </a:lnTo>
                <a:lnTo>
                  <a:pt x="48" y="171"/>
                </a:lnTo>
                <a:lnTo>
                  <a:pt x="35" y="162"/>
                </a:lnTo>
                <a:lnTo>
                  <a:pt x="26" y="157"/>
                </a:lnTo>
                <a:lnTo>
                  <a:pt x="17" y="153"/>
                </a:lnTo>
                <a:lnTo>
                  <a:pt x="13" y="148"/>
                </a:lnTo>
                <a:lnTo>
                  <a:pt x="9" y="144"/>
                </a:lnTo>
                <a:lnTo>
                  <a:pt x="4" y="140"/>
                </a:lnTo>
                <a:lnTo>
                  <a:pt x="0" y="140"/>
                </a:lnTo>
                <a:lnTo>
                  <a:pt x="0" y="136"/>
                </a:lnTo>
                <a:lnTo>
                  <a:pt x="0" y="131"/>
                </a:lnTo>
                <a:lnTo>
                  <a:pt x="56" y="127"/>
                </a:lnTo>
                <a:lnTo>
                  <a:pt x="113" y="122"/>
                </a:lnTo>
                <a:lnTo>
                  <a:pt x="161" y="114"/>
                </a:lnTo>
                <a:lnTo>
                  <a:pt x="209" y="109"/>
                </a:lnTo>
                <a:lnTo>
                  <a:pt x="222" y="105"/>
                </a:lnTo>
                <a:lnTo>
                  <a:pt x="239" y="105"/>
                </a:lnTo>
                <a:lnTo>
                  <a:pt x="252" y="100"/>
                </a:lnTo>
                <a:lnTo>
                  <a:pt x="270" y="100"/>
                </a:lnTo>
                <a:lnTo>
                  <a:pt x="291" y="96"/>
                </a:lnTo>
                <a:lnTo>
                  <a:pt x="309" y="92"/>
                </a:lnTo>
                <a:lnTo>
                  <a:pt x="330" y="87"/>
                </a:lnTo>
                <a:lnTo>
                  <a:pt x="356" y="87"/>
                </a:lnTo>
                <a:lnTo>
                  <a:pt x="383" y="83"/>
                </a:lnTo>
                <a:lnTo>
                  <a:pt x="409" y="79"/>
                </a:lnTo>
                <a:lnTo>
                  <a:pt x="439" y="74"/>
                </a:lnTo>
                <a:lnTo>
                  <a:pt x="470" y="65"/>
                </a:lnTo>
                <a:lnTo>
                  <a:pt x="500" y="61"/>
                </a:lnTo>
                <a:lnTo>
                  <a:pt x="535" y="57"/>
                </a:lnTo>
                <a:lnTo>
                  <a:pt x="570" y="53"/>
                </a:lnTo>
                <a:lnTo>
                  <a:pt x="604" y="44"/>
                </a:lnTo>
                <a:lnTo>
                  <a:pt x="639" y="39"/>
                </a:lnTo>
                <a:lnTo>
                  <a:pt x="674" y="35"/>
                </a:lnTo>
                <a:lnTo>
                  <a:pt x="704" y="31"/>
                </a:lnTo>
                <a:lnTo>
                  <a:pt x="735" y="26"/>
                </a:lnTo>
                <a:lnTo>
                  <a:pt x="765" y="22"/>
                </a:lnTo>
                <a:lnTo>
                  <a:pt x="787" y="18"/>
                </a:lnTo>
                <a:lnTo>
                  <a:pt x="813" y="13"/>
                </a:lnTo>
                <a:lnTo>
                  <a:pt x="835" y="9"/>
                </a:lnTo>
                <a:lnTo>
                  <a:pt x="852" y="9"/>
                </a:lnTo>
                <a:lnTo>
                  <a:pt x="870" y="4"/>
                </a:lnTo>
                <a:lnTo>
                  <a:pt x="883" y="4"/>
                </a:lnTo>
                <a:lnTo>
                  <a:pt x="896" y="4"/>
                </a:lnTo>
                <a:lnTo>
                  <a:pt x="904" y="0"/>
                </a:lnTo>
                <a:lnTo>
                  <a:pt x="913" y="0"/>
                </a:lnTo>
                <a:lnTo>
                  <a:pt x="918" y="0"/>
                </a:lnTo>
                <a:lnTo>
                  <a:pt x="922" y="0"/>
                </a:lnTo>
                <a:lnTo>
                  <a:pt x="930" y="4"/>
                </a:lnTo>
                <a:lnTo>
                  <a:pt x="939" y="9"/>
                </a:lnTo>
                <a:lnTo>
                  <a:pt x="952" y="9"/>
                </a:lnTo>
                <a:lnTo>
                  <a:pt x="965" y="13"/>
                </a:lnTo>
                <a:lnTo>
                  <a:pt x="978" y="18"/>
                </a:lnTo>
                <a:lnTo>
                  <a:pt x="992" y="22"/>
                </a:lnTo>
                <a:lnTo>
                  <a:pt x="1000" y="31"/>
                </a:lnTo>
                <a:lnTo>
                  <a:pt x="1013" y="39"/>
                </a:lnTo>
                <a:lnTo>
                  <a:pt x="1018" y="48"/>
                </a:lnTo>
                <a:lnTo>
                  <a:pt x="1022" y="57"/>
                </a:lnTo>
                <a:lnTo>
                  <a:pt x="1022" y="61"/>
                </a:lnTo>
                <a:lnTo>
                  <a:pt x="1018" y="65"/>
                </a:lnTo>
                <a:lnTo>
                  <a:pt x="1013" y="65"/>
                </a:lnTo>
                <a:lnTo>
                  <a:pt x="1009" y="65"/>
                </a:lnTo>
                <a:lnTo>
                  <a:pt x="1000" y="65"/>
                </a:lnTo>
                <a:lnTo>
                  <a:pt x="992" y="70"/>
                </a:lnTo>
                <a:lnTo>
                  <a:pt x="983" y="70"/>
                </a:lnTo>
                <a:lnTo>
                  <a:pt x="974" y="70"/>
                </a:lnTo>
                <a:lnTo>
                  <a:pt x="965" y="70"/>
                </a:lnTo>
                <a:lnTo>
                  <a:pt x="952" y="70"/>
                </a:lnTo>
                <a:lnTo>
                  <a:pt x="939" y="70"/>
                </a:lnTo>
                <a:lnTo>
                  <a:pt x="926" y="70"/>
                </a:lnTo>
                <a:lnTo>
                  <a:pt x="909" y="70"/>
                </a:lnTo>
                <a:lnTo>
                  <a:pt x="892" y="70"/>
                </a:lnTo>
                <a:lnTo>
                  <a:pt x="874" y="74"/>
                </a:lnTo>
                <a:lnTo>
                  <a:pt x="857" y="74"/>
                </a:lnTo>
                <a:lnTo>
                  <a:pt x="818" y="74"/>
                </a:lnTo>
                <a:lnTo>
                  <a:pt x="783" y="74"/>
                </a:lnTo>
                <a:lnTo>
                  <a:pt x="752" y="79"/>
                </a:lnTo>
                <a:lnTo>
                  <a:pt x="722" y="79"/>
                </a:lnTo>
                <a:lnTo>
                  <a:pt x="691" y="79"/>
                </a:lnTo>
                <a:lnTo>
                  <a:pt x="665" y="83"/>
                </a:lnTo>
                <a:lnTo>
                  <a:pt x="639" y="83"/>
                </a:lnTo>
                <a:lnTo>
                  <a:pt x="618" y="87"/>
                </a:lnTo>
                <a:lnTo>
                  <a:pt x="596" y="87"/>
                </a:lnTo>
                <a:lnTo>
                  <a:pt x="570" y="92"/>
                </a:lnTo>
                <a:lnTo>
                  <a:pt x="539" y="96"/>
                </a:lnTo>
                <a:lnTo>
                  <a:pt x="504" y="100"/>
                </a:lnTo>
                <a:lnTo>
                  <a:pt x="470" y="109"/>
                </a:lnTo>
                <a:lnTo>
                  <a:pt x="430" y="114"/>
                </a:lnTo>
                <a:lnTo>
                  <a:pt x="387" y="118"/>
                </a:lnTo>
                <a:lnTo>
                  <a:pt x="344" y="127"/>
                </a:lnTo>
                <a:lnTo>
                  <a:pt x="322" y="131"/>
                </a:lnTo>
                <a:lnTo>
                  <a:pt x="300" y="136"/>
                </a:lnTo>
                <a:lnTo>
                  <a:pt x="278" y="140"/>
                </a:lnTo>
                <a:lnTo>
                  <a:pt x="256" y="140"/>
                </a:lnTo>
                <a:lnTo>
                  <a:pt x="239" y="144"/>
                </a:lnTo>
                <a:lnTo>
                  <a:pt x="222" y="148"/>
                </a:lnTo>
                <a:lnTo>
                  <a:pt x="209" y="153"/>
                </a:lnTo>
                <a:lnTo>
                  <a:pt x="191" y="153"/>
                </a:lnTo>
                <a:lnTo>
                  <a:pt x="182" y="157"/>
                </a:lnTo>
                <a:lnTo>
                  <a:pt x="170" y="157"/>
                </a:lnTo>
                <a:lnTo>
                  <a:pt x="161" y="162"/>
                </a:lnTo>
                <a:lnTo>
                  <a:pt x="148" y="162"/>
                </a:lnTo>
                <a:lnTo>
                  <a:pt x="144" y="162"/>
                </a:lnTo>
                <a:lnTo>
                  <a:pt x="135" y="166"/>
                </a:lnTo>
                <a:lnTo>
                  <a:pt x="130" y="166"/>
                </a:lnTo>
                <a:lnTo>
                  <a:pt x="126" y="166"/>
                </a:lnTo>
                <a:lnTo>
                  <a:pt x="113" y="171"/>
                </a:lnTo>
                <a:lnTo>
                  <a:pt x="104" y="175"/>
                </a:lnTo>
                <a:lnTo>
                  <a:pt x="82" y="179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20"/>
          <p:cNvGrpSpPr/>
          <p:nvPr/>
        </p:nvGrpSpPr>
        <p:grpSpPr>
          <a:xfrm>
            <a:off x="70380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我会写</a:t>
              </a:r>
            </a:p>
          </p:txBody>
        </p:sp>
        <p:sp>
          <p:nvSpPr>
            <p:cNvPr id="24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7678" name="TextBox 2"/>
          <p:cNvSpPr txBox="1">
            <a:spLocks noChangeArrowheads="1"/>
          </p:cNvSpPr>
          <p:nvPr/>
        </p:nvSpPr>
        <p:spPr bwMode="auto">
          <a:xfrm>
            <a:off x="285751" y="2478618"/>
            <a:ext cx="2682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4800">
                <a:latin typeface="楷体" pitchFamily="49" charset="-122"/>
                <a:ea typeface="楷体" pitchFamily="49" charset="-122"/>
              </a:rPr>
              <a:t>全神</a:t>
            </a:r>
            <a:r>
              <a:rPr lang="zh-CN" altLang="en-US" sz="4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贯</a:t>
            </a:r>
            <a:r>
              <a:rPr lang="zh-CN" altLang="en-US" sz="4800">
                <a:latin typeface="楷体" pitchFamily="49" charset="-122"/>
                <a:ea typeface="楷体" pitchFamily="49" charset="-122"/>
              </a:rPr>
              <a:t>注</a:t>
            </a:r>
          </a:p>
        </p:txBody>
      </p:sp>
      <p:pic>
        <p:nvPicPr>
          <p:cNvPr id="73729" name="Picture 1" descr="C:\Users\Administrator\AppData\Roaming\Tencent\Users\56229019\QQ\WinTemp\RichOle\Q0BM$~}M@[JBG}P~]8IYSNT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2388" y="5647267"/>
            <a:ext cx="2132012" cy="50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/>
      <p:bldP spid="29" grpId="0"/>
      <p:bldP spid="52252" grpId="0" animBg="1"/>
      <p:bldP spid="52253" grpId="0" animBg="1"/>
      <p:bldP spid="52254" grpId="0" animBg="1"/>
      <p:bldP spid="52255" grpId="0" animBg="1"/>
      <p:bldP spid="52258" grpId="0" animBg="1"/>
      <p:bldP spid="52259" grpId="0" animBg="1"/>
      <p:bldP spid="52257" grpId="0" animBg="1"/>
      <p:bldP spid="522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9"/>
          <p:cNvSpPr>
            <a:spLocks noChangeArrowheads="1"/>
          </p:cNvSpPr>
          <p:nvPr/>
        </p:nvSpPr>
        <p:spPr bwMode="auto">
          <a:xfrm>
            <a:off x="2701926" y="1756834"/>
            <a:ext cx="578961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 defTabSz="914400">
              <a:lnSpc>
                <a:spcPct val="150000"/>
              </a:lnSpc>
            </a:pPr>
            <a:r>
              <a:rPr lang="zh-CN" altLang="en-US" sz="2000" b="1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沈重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1915——1986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 原名沈绍初，浙江吴兴县人。中共党员。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1949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年毕业于复旦大学。同年参加革命。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1939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年到晋察冀边区，先后担任晋察冀通讯社科长，特派员，新华社冀晋支社副社长等职，抗战中作为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《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晋察冀日报</a:t>
            </a:r>
            <a:r>
              <a:rPr lang="en-US" altLang="zh-CN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》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特派记者，主要在冀西游击区参加部队和地方的军事活动，因此，他的通讯报告作品大多是武装斗争的题材。</a:t>
            </a:r>
            <a:endParaRPr lang="zh-CN" altLang="en-US" sz="2000" b="1" dirty="0">
              <a:solidFill>
                <a:srgbClr val="0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3316" name="Picture 1" descr="C:\Users\Administrator\AppData\Roaming\Tencent\Users\56229019\QQ\WinTemp\RichOle\DV$L4DSWP[XL)2O)N82O]B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27" y="2145597"/>
            <a:ext cx="2040659" cy="343312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dministrator\Desktop\3333\助读资料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6150" y="91017"/>
            <a:ext cx="2171700" cy="75988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11"/>
          <p:cNvGrpSpPr/>
          <p:nvPr/>
        </p:nvGrpSpPr>
        <p:grpSpPr>
          <a:xfrm>
            <a:off x="444781" y="1095055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7" name="圆角矩形 6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走近作者</a:t>
              </a:r>
            </a:p>
          </p:txBody>
        </p:sp>
        <p:sp>
          <p:nvSpPr>
            <p:cNvPr id="8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16500" y="4910668"/>
            <a:ext cx="3513138" cy="110799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200" b="1" dirty="0" smtClean="0">
                <a:latin typeface="+mj-ea"/>
                <a:ea typeface="+mj-ea"/>
              </a:rPr>
              <a:t>左窄右宽，右部其中间是两短横，最后一笔是点。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2475" y="3869267"/>
            <a:ext cx="22860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左右</a:t>
            </a:r>
            <a:endParaRPr lang="zh-CN" altLang="en-US" sz="22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52475" y="4921251"/>
            <a:ext cx="3030538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latin typeface="+mj-ea"/>
                <a:ea typeface="+mj-ea"/>
              </a:rPr>
              <a:t>象棋  棋子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2475" y="5446185"/>
            <a:ext cx="3638550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 smtClean="0">
                <a:latin typeface="+mj-ea"/>
                <a:ea typeface="+mj-ea"/>
              </a:rPr>
              <a:t>班长马宝玉带头向棋盘陀走去。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2475" y="4396317"/>
            <a:ext cx="3030538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Q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木</a:t>
            </a:r>
          </a:p>
        </p:txBody>
      </p:sp>
      <p:sp>
        <p:nvSpPr>
          <p:cNvPr id="28679" name="矩形 4"/>
          <p:cNvSpPr>
            <a:spLocks noChangeArrowheads="1"/>
          </p:cNvSpPr>
          <p:nvPr/>
        </p:nvSpPr>
        <p:spPr bwMode="auto">
          <a:xfrm>
            <a:off x="3279776" y="2345267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棋</a:t>
            </a:r>
          </a:p>
        </p:txBody>
      </p: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473450" y="1528234"/>
            <a:ext cx="82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qí</a:t>
            </a:r>
          </a:p>
        </p:txBody>
      </p:sp>
      <p:sp>
        <p:nvSpPr>
          <p:cNvPr id="54310" name="Freeform 38"/>
          <p:cNvSpPr>
            <a:spLocks/>
          </p:cNvSpPr>
          <p:nvPr/>
        </p:nvSpPr>
        <p:spPr bwMode="auto">
          <a:xfrm>
            <a:off x="6675439" y="2696633"/>
            <a:ext cx="808037" cy="247651"/>
          </a:xfrm>
          <a:custGeom>
            <a:avLst/>
            <a:gdLst>
              <a:gd name="T0" fmla="*/ 2147483647 w 1272"/>
              <a:gd name="T1" fmla="*/ 2147483647 h 294"/>
              <a:gd name="T2" fmla="*/ 2147483647 w 1272"/>
              <a:gd name="T3" fmla="*/ 2147483647 h 294"/>
              <a:gd name="T4" fmla="*/ 0 w 1272"/>
              <a:gd name="T5" fmla="*/ 2147483647 h 294"/>
              <a:gd name="T6" fmla="*/ 0 w 1272"/>
              <a:gd name="T7" fmla="*/ 2147483647 h 294"/>
              <a:gd name="T8" fmla="*/ 2147483647 w 1272"/>
              <a:gd name="T9" fmla="*/ 2147483647 h 294"/>
              <a:gd name="T10" fmla="*/ 2147483647 w 1272"/>
              <a:gd name="T11" fmla="*/ 2147483647 h 294"/>
              <a:gd name="T12" fmla="*/ 2147483647 w 1272"/>
              <a:gd name="T13" fmla="*/ 2147483647 h 294"/>
              <a:gd name="T14" fmla="*/ 2147483647 w 1272"/>
              <a:gd name="T15" fmla="*/ 2147483647 h 294"/>
              <a:gd name="T16" fmla="*/ 2147483647 w 1272"/>
              <a:gd name="T17" fmla="*/ 2147483647 h 294"/>
              <a:gd name="T18" fmla="*/ 2147483647 w 1272"/>
              <a:gd name="T19" fmla="*/ 2147483647 h 294"/>
              <a:gd name="T20" fmla="*/ 2147483647 w 1272"/>
              <a:gd name="T21" fmla="*/ 2147483647 h 294"/>
              <a:gd name="T22" fmla="*/ 2147483647 w 1272"/>
              <a:gd name="T23" fmla="*/ 2147483647 h 294"/>
              <a:gd name="T24" fmla="*/ 2147483647 w 1272"/>
              <a:gd name="T25" fmla="*/ 2147483647 h 294"/>
              <a:gd name="T26" fmla="*/ 2147483647 w 1272"/>
              <a:gd name="T27" fmla="*/ 2147483647 h 294"/>
              <a:gd name="T28" fmla="*/ 2147483647 w 1272"/>
              <a:gd name="T29" fmla="*/ 2147483647 h 294"/>
              <a:gd name="T30" fmla="*/ 2147483647 w 1272"/>
              <a:gd name="T31" fmla="*/ 2147483647 h 294"/>
              <a:gd name="T32" fmla="*/ 2147483647 w 1272"/>
              <a:gd name="T33" fmla="*/ 2147483647 h 294"/>
              <a:gd name="T34" fmla="*/ 2147483647 w 1272"/>
              <a:gd name="T35" fmla="*/ 2147483647 h 294"/>
              <a:gd name="T36" fmla="*/ 2147483647 w 1272"/>
              <a:gd name="T37" fmla="*/ 2147483647 h 294"/>
              <a:gd name="T38" fmla="*/ 2147483647 w 1272"/>
              <a:gd name="T39" fmla="*/ 2147483647 h 294"/>
              <a:gd name="T40" fmla="*/ 2147483647 w 1272"/>
              <a:gd name="T41" fmla="*/ 2147483647 h 294"/>
              <a:gd name="T42" fmla="*/ 2147483647 w 1272"/>
              <a:gd name="T43" fmla="*/ 0 h 294"/>
              <a:gd name="T44" fmla="*/ 2147483647 w 1272"/>
              <a:gd name="T45" fmla="*/ 2147483647 h 294"/>
              <a:gd name="T46" fmla="*/ 2147483647 w 1272"/>
              <a:gd name="T47" fmla="*/ 2147483647 h 294"/>
              <a:gd name="T48" fmla="*/ 2147483647 w 1272"/>
              <a:gd name="T49" fmla="*/ 2147483647 h 294"/>
              <a:gd name="T50" fmla="*/ 2147483647 w 1272"/>
              <a:gd name="T51" fmla="*/ 2147483647 h 294"/>
              <a:gd name="T52" fmla="*/ 2147483647 w 1272"/>
              <a:gd name="T53" fmla="*/ 2147483647 h 294"/>
              <a:gd name="T54" fmla="*/ 2147483647 w 1272"/>
              <a:gd name="T55" fmla="*/ 2147483647 h 294"/>
              <a:gd name="T56" fmla="*/ 2147483647 w 1272"/>
              <a:gd name="T57" fmla="*/ 2147483647 h 294"/>
              <a:gd name="T58" fmla="*/ 2147483647 w 1272"/>
              <a:gd name="T59" fmla="*/ 2147483647 h 294"/>
              <a:gd name="T60" fmla="*/ 2147483647 w 1272"/>
              <a:gd name="T61" fmla="*/ 2147483647 h 294"/>
              <a:gd name="T62" fmla="*/ 2147483647 w 1272"/>
              <a:gd name="T63" fmla="*/ 2147483647 h 294"/>
              <a:gd name="T64" fmla="*/ 2147483647 w 1272"/>
              <a:gd name="T65" fmla="*/ 2147483647 h 294"/>
              <a:gd name="T66" fmla="*/ 2147483647 w 1272"/>
              <a:gd name="T67" fmla="*/ 2147483647 h 294"/>
              <a:gd name="T68" fmla="*/ 2147483647 w 1272"/>
              <a:gd name="T69" fmla="*/ 2147483647 h 294"/>
              <a:gd name="T70" fmla="*/ 2147483647 w 1272"/>
              <a:gd name="T71" fmla="*/ 2147483647 h 294"/>
              <a:gd name="T72" fmla="*/ 2147483647 w 1272"/>
              <a:gd name="T73" fmla="*/ 2147483647 h 294"/>
              <a:gd name="T74" fmla="*/ 2147483647 w 1272"/>
              <a:gd name="T75" fmla="*/ 2147483647 h 294"/>
              <a:gd name="T76" fmla="*/ 2147483647 w 1272"/>
              <a:gd name="T77" fmla="*/ 2147483647 h 294"/>
              <a:gd name="T78" fmla="*/ 2147483647 w 1272"/>
              <a:gd name="T79" fmla="*/ 2147483647 h 294"/>
              <a:gd name="T80" fmla="*/ 2147483647 w 1272"/>
              <a:gd name="T81" fmla="*/ 2147483647 h 294"/>
              <a:gd name="T82" fmla="*/ 2147483647 w 1272"/>
              <a:gd name="T83" fmla="*/ 2147483647 h 29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272"/>
              <a:gd name="T127" fmla="*/ 0 h 294"/>
              <a:gd name="T128" fmla="*/ 1272 w 1272"/>
              <a:gd name="T129" fmla="*/ 294 h 29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272" h="294">
                <a:moveTo>
                  <a:pt x="66" y="294"/>
                </a:moveTo>
                <a:lnTo>
                  <a:pt x="33" y="283"/>
                </a:lnTo>
                <a:lnTo>
                  <a:pt x="22" y="272"/>
                </a:lnTo>
                <a:lnTo>
                  <a:pt x="11" y="251"/>
                </a:lnTo>
                <a:lnTo>
                  <a:pt x="0" y="240"/>
                </a:lnTo>
                <a:lnTo>
                  <a:pt x="0" y="229"/>
                </a:lnTo>
                <a:lnTo>
                  <a:pt x="0" y="218"/>
                </a:lnTo>
                <a:lnTo>
                  <a:pt x="11" y="218"/>
                </a:lnTo>
                <a:lnTo>
                  <a:pt x="22" y="207"/>
                </a:lnTo>
                <a:lnTo>
                  <a:pt x="33" y="196"/>
                </a:lnTo>
                <a:lnTo>
                  <a:pt x="55" y="196"/>
                </a:lnTo>
                <a:lnTo>
                  <a:pt x="66" y="196"/>
                </a:lnTo>
                <a:lnTo>
                  <a:pt x="76" y="196"/>
                </a:lnTo>
                <a:lnTo>
                  <a:pt x="87" y="185"/>
                </a:lnTo>
                <a:lnTo>
                  <a:pt x="109" y="185"/>
                </a:lnTo>
                <a:lnTo>
                  <a:pt x="131" y="175"/>
                </a:lnTo>
                <a:lnTo>
                  <a:pt x="163" y="175"/>
                </a:lnTo>
                <a:lnTo>
                  <a:pt x="185" y="175"/>
                </a:lnTo>
                <a:lnTo>
                  <a:pt x="218" y="164"/>
                </a:lnTo>
                <a:lnTo>
                  <a:pt x="250" y="153"/>
                </a:lnTo>
                <a:lnTo>
                  <a:pt x="294" y="153"/>
                </a:lnTo>
                <a:lnTo>
                  <a:pt x="337" y="142"/>
                </a:lnTo>
                <a:lnTo>
                  <a:pt x="381" y="131"/>
                </a:lnTo>
                <a:lnTo>
                  <a:pt x="424" y="120"/>
                </a:lnTo>
                <a:lnTo>
                  <a:pt x="479" y="120"/>
                </a:lnTo>
                <a:lnTo>
                  <a:pt x="533" y="109"/>
                </a:lnTo>
                <a:lnTo>
                  <a:pt x="598" y="98"/>
                </a:lnTo>
                <a:lnTo>
                  <a:pt x="653" y="87"/>
                </a:lnTo>
                <a:lnTo>
                  <a:pt x="707" y="77"/>
                </a:lnTo>
                <a:lnTo>
                  <a:pt x="761" y="66"/>
                </a:lnTo>
                <a:lnTo>
                  <a:pt x="816" y="55"/>
                </a:lnTo>
                <a:lnTo>
                  <a:pt x="859" y="55"/>
                </a:lnTo>
                <a:lnTo>
                  <a:pt x="903" y="44"/>
                </a:lnTo>
                <a:lnTo>
                  <a:pt x="935" y="33"/>
                </a:lnTo>
                <a:lnTo>
                  <a:pt x="979" y="33"/>
                </a:lnTo>
                <a:lnTo>
                  <a:pt x="1011" y="22"/>
                </a:lnTo>
                <a:lnTo>
                  <a:pt x="1044" y="22"/>
                </a:lnTo>
                <a:lnTo>
                  <a:pt x="1077" y="11"/>
                </a:lnTo>
                <a:lnTo>
                  <a:pt x="1098" y="11"/>
                </a:lnTo>
                <a:lnTo>
                  <a:pt x="1120" y="11"/>
                </a:lnTo>
                <a:lnTo>
                  <a:pt x="1142" y="11"/>
                </a:lnTo>
                <a:lnTo>
                  <a:pt x="1153" y="11"/>
                </a:lnTo>
                <a:lnTo>
                  <a:pt x="1174" y="0"/>
                </a:lnTo>
                <a:lnTo>
                  <a:pt x="1196" y="11"/>
                </a:lnTo>
                <a:lnTo>
                  <a:pt x="1218" y="11"/>
                </a:lnTo>
                <a:lnTo>
                  <a:pt x="1229" y="11"/>
                </a:lnTo>
                <a:lnTo>
                  <a:pt x="1240" y="11"/>
                </a:lnTo>
                <a:lnTo>
                  <a:pt x="1251" y="22"/>
                </a:lnTo>
                <a:lnTo>
                  <a:pt x="1261" y="33"/>
                </a:lnTo>
                <a:lnTo>
                  <a:pt x="1272" y="44"/>
                </a:lnTo>
                <a:lnTo>
                  <a:pt x="1272" y="55"/>
                </a:lnTo>
                <a:lnTo>
                  <a:pt x="1261" y="66"/>
                </a:lnTo>
                <a:lnTo>
                  <a:pt x="1251" y="77"/>
                </a:lnTo>
                <a:lnTo>
                  <a:pt x="1229" y="77"/>
                </a:lnTo>
                <a:lnTo>
                  <a:pt x="1218" y="87"/>
                </a:lnTo>
                <a:lnTo>
                  <a:pt x="1185" y="98"/>
                </a:lnTo>
                <a:lnTo>
                  <a:pt x="1164" y="109"/>
                </a:lnTo>
                <a:lnTo>
                  <a:pt x="1131" y="120"/>
                </a:lnTo>
                <a:lnTo>
                  <a:pt x="1087" y="120"/>
                </a:lnTo>
                <a:lnTo>
                  <a:pt x="1044" y="131"/>
                </a:lnTo>
                <a:lnTo>
                  <a:pt x="1000" y="142"/>
                </a:lnTo>
                <a:lnTo>
                  <a:pt x="946" y="153"/>
                </a:lnTo>
                <a:lnTo>
                  <a:pt x="892" y="164"/>
                </a:lnTo>
                <a:lnTo>
                  <a:pt x="827" y="175"/>
                </a:lnTo>
                <a:lnTo>
                  <a:pt x="761" y="185"/>
                </a:lnTo>
                <a:lnTo>
                  <a:pt x="696" y="196"/>
                </a:lnTo>
                <a:lnTo>
                  <a:pt x="620" y="207"/>
                </a:lnTo>
                <a:lnTo>
                  <a:pt x="555" y="218"/>
                </a:lnTo>
                <a:lnTo>
                  <a:pt x="500" y="229"/>
                </a:lnTo>
                <a:lnTo>
                  <a:pt x="435" y="240"/>
                </a:lnTo>
                <a:lnTo>
                  <a:pt x="381" y="251"/>
                </a:lnTo>
                <a:lnTo>
                  <a:pt x="337" y="262"/>
                </a:lnTo>
                <a:lnTo>
                  <a:pt x="283" y="262"/>
                </a:lnTo>
                <a:lnTo>
                  <a:pt x="250" y="272"/>
                </a:lnTo>
                <a:lnTo>
                  <a:pt x="207" y="283"/>
                </a:lnTo>
                <a:lnTo>
                  <a:pt x="174" y="283"/>
                </a:lnTo>
                <a:lnTo>
                  <a:pt x="142" y="283"/>
                </a:lnTo>
                <a:lnTo>
                  <a:pt x="120" y="294"/>
                </a:lnTo>
                <a:lnTo>
                  <a:pt x="98" y="294"/>
                </a:lnTo>
                <a:lnTo>
                  <a:pt x="87" y="294"/>
                </a:lnTo>
                <a:lnTo>
                  <a:pt x="76" y="294"/>
                </a:lnTo>
                <a:lnTo>
                  <a:pt x="66" y="29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313" name="Freeform 41"/>
          <p:cNvSpPr>
            <a:spLocks/>
          </p:cNvSpPr>
          <p:nvPr/>
        </p:nvSpPr>
        <p:spPr bwMode="auto">
          <a:xfrm>
            <a:off x="6524625" y="3839634"/>
            <a:ext cx="427038" cy="579967"/>
          </a:xfrm>
          <a:custGeom>
            <a:avLst/>
            <a:gdLst>
              <a:gd name="T0" fmla="*/ 2147483647 w 674"/>
              <a:gd name="T1" fmla="*/ 2147483647 h 685"/>
              <a:gd name="T2" fmla="*/ 2147483647 w 674"/>
              <a:gd name="T3" fmla="*/ 2147483647 h 685"/>
              <a:gd name="T4" fmla="*/ 2147483647 w 674"/>
              <a:gd name="T5" fmla="*/ 2147483647 h 685"/>
              <a:gd name="T6" fmla="*/ 2147483647 w 674"/>
              <a:gd name="T7" fmla="*/ 2147483647 h 685"/>
              <a:gd name="T8" fmla="*/ 2147483647 w 674"/>
              <a:gd name="T9" fmla="*/ 2147483647 h 685"/>
              <a:gd name="T10" fmla="*/ 2147483647 w 674"/>
              <a:gd name="T11" fmla="*/ 2147483647 h 685"/>
              <a:gd name="T12" fmla="*/ 2147483647 w 674"/>
              <a:gd name="T13" fmla="*/ 2147483647 h 685"/>
              <a:gd name="T14" fmla="*/ 2147483647 w 674"/>
              <a:gd name="T15" fmla="*/ 2147483647 h 685"/>
              <a:gd name="T16" fmla="*/ 2147483647 w 674"/>
              <a:gd name="T17" fmla="*/ 2147483647 h 685"/>
              <a:gd name="T18" fmla="*/ 2147483647 w 674"/>
              <a:gd name="T19" fmla="*/ 2147483647 h 685"/>
              <a:gd name="T20" fmla="*/ 2147483647 w 674"/>
              <a:gd name="T21" fmla="*/ 2147483647 h 685"/>
              <a:gd name="T22" fmla="*/ 2147483647 w 674"/>
              <a:gd name="T23" fmla="*/ 2147483647 h 685"/>
              <a:gd name="T24" fmla="*/ 2147483647 w 674"/>
              <a:gd name="T25" fmla="*/ 2147483647 h 685"/>
              <a:gd name="T26" fmla="*/ 0 w 674"/>
              <a:gd name="T27" fmla="*/ 2147483647 h 685"/>
              <a:gd name="T28" fmla="*/ 0 w 674"/>
              <a:gd name="T29" fmla="*/ 2147483647 h 685"/>
              <a:gd name="T30" fmla="*/ 2147483647 w 674"/>
              <a:gd name="T31" fmla="*/ 2147483647 h 685"/>
              <a:gd name="T32" fmla="*/ 2147483647 w 674"/>
              <a:gd name="T33" fmla="*/ 2147483647 h 685"/>
              <a:gd name="T34" fmla="*/ 2147483647 w 674"/>
              <a:gd name="T35" fmla="*/ 2147483647 h 685"/>
              <a:gd name="T36" fmla="*/ 2147483647 w 674"/>
              <a:gd name="T37" fmla="*/ 2147483647 h 685"/>
              <a:gd name="T38" fmla="*/ 2147483647 w 674"/>
              <a:gd name="T39" fmla="*/ 2147483647 h 685"/>
              <a:gd name="T40" fmla="*/ 2147483647 w 674"/>
              <a:gd name="T41" fmla="*/ 2147483647 h 685"/>
              <a:gd name="T42" fmla="*/ 2147483647 w 674"/>
              <a:gd name="T43" fmla="*/ 2147483647 h 685"/>
              <a:gd name="T44" fmla="*/ 2147483647 w 674"/>
              <a:gd name="T45" fmla="*/ 2147483647 h 685"/>
              <a:gd name="T46" fmla="*/ 2147483647 w 674"/>
              <a:gd name="T47" fmla="*/ 2147483647 h 685"/>
              <a:gd name="T48" fmla="*/ 2147483647 w 674"/>
              <a:gd name="T49" fmla="*/ 2147483647 h 685"/>
              <a:gd name="T50" fmla="*/ 2147483647 w 674"/>
              <a:gd name="T51" fmla="*/ 2147483647 h 685"/>
              <a:gd name="T52" fmla="*/ 2147483647 w 674"/>
              <a:gd name="T53" fmla="*/ 2147483647 h 685"/>
              <a:gd name="T54" fmla="*/ 2147483647 w 674"/>
              <a:gd name="T55" fmla="*/ 2147483647 h 685"/>
              <a:gd name="T56" fmla="*/ 2147483647 w 674"/>
              <a:gd name="T57" fmla="*/ 2147483647 h 685"/>
              <a:gd name="T58" fmla="*/ 2147483647 w 674"/>
              <a:gd name="T59" fmla="*/ 2147483647 h 685"/>
              <a:gd name="T60" fmla="*/ 2147483647 w 674"/>
              <a:gd name="T61" fmla="*/ 2147483647 h 685"/>
              <a:gd name="T62" fmla="*/ 2147483647 w 674"/>
              <a:gd name="T63" fmla="*/ 2147483647 h 685"/>
              <a:gd name="T64" fmla="*/ 2147483647 w 674"/>
              <a:gd name="T65" fmla="*/ 2147483647 h 685"/>
              <a:gd name="T66" fmla="*/ 2147483647 w 674"/>
              <a:gd name="T67" fmla="*/ 2147483647 h 685"/>
              <a:gd name="T68" fmla="*/ 2147483647 w 674"/>
              <a:gd name="T69" fmla="*/ 2147483647 h 685"/>
              <a:gd name="T70" fmla="*/ 2147483647 w 674"/>
              <a:gd name="T71" fmla="*/ 2147483647 h 685"/>
              <a:gd name="T72" fmla="*/ 2147483647 w 674"/>
              <a:gd name="T73" fmla="*/ 2147483647 h 685"/>
              <a:gd name="T74" fmla="*/ 2147483647 w 674"/>
              <a:gd name="T75" fmla="*/ 2147483647 h 685"/>
              <a:gd name="T76" fmla="*/ 2147483647 w 674"/>
              <a:gd name="T77" fmla="*/ 2147483647 h 685"/>
              <a:gd name="T78" fmla="*/ 2147483647 w 674"/>
              <a:gd name="T79" fmla="*/ 0 h 685"/>
              <a:gd name="T80" fmla="*/ 2147483647 w 674"/>
              <a:gd name="T81" fmla="*/ 2147483647 h 685"/>
              <a:gd name="T82" fmla="*/ 2147483647 w 674"/>
              <a:gd name="T83" fmla="*/ 2147483647 h 685"/>
              <a:gd name="T84" fmla="*/ 2147483647 w 674"/>
              <a:gd name="T85" fmla="*/ 2147483647 h 685"/>
              <a:gd name="T86" fmla="*/ 2147483647 w 674"/>
              <a:gd name="T87" fmla="*/ 2147483647 h 685"/>
              <a:gd name="T88" fmla="*/ 2147483647 w 674"/>
              <a:gd name="T89" fmla="*/ 2147483647 h 685"/>
              <a:gd name="T90" fmla="*/ 2147483647 w 674"/>
              <a:gd name="T91" fmla="*/ 2147483647 h 685"/>
              <a:gd name="T92" fmla="*/ 2147483647 w 674"/>
              <a:gd name="T93" fmla="*/ 2147483647 h 685"/>
              <a:gd name="T94" fmla="*/ 2147483647 w 674"/>
              <a:gd name="T95" fmla="*/ 2147483647 h 685"/>
              <a:gd name="T96" fmla="*/ 2147483647 w 674"/>
              <a:gd name="T97" fmla="*/ 2147483647 h 685"/>
              <a:gd name="T98" fmla="*/ 2147483647 w 674"/>
              <a:gd name="T99" fmla="*/ 2147483647 h 685"/>
              <a:gd name="T100" fmla="*/ 2147483647 w 674"/>
              <a:gd name="T101" fmla="*/ 2147483647 h 685"/>
              <a:gd name="T102" fmla="*/ 2147483647 w 674"/>
              <a:gd name="T103" fmla="*/ 2147483647 h 685"/>
              <a:gd name="T104" fmla="*/ 2147483647 w 674"/>
              <a:gd name="T105" fmla="*/ 2147483647 h 685"/>
              <a:gd name="T106" fmla="*/ 2147483647 w 674"/>
              <a:gd name="T107" fmla="*/ 2147483647 h 685"/>
              <a:gd name="T108" fmla="*/ 2147483647 w 674"/>
              <a:gd name="T109" fmla="*/ 2147483647 h 685"/>
              <a:gd name="T110" fmla="*/ 2147483647 w 674"/>
              <a:gd name="T111" fmla="*/ 2147483647 h 685"/>
              <a:gd name="T112" fmla="*/ 2147483647 w 674"/>
              <a:gd name="T113" fmla="*/ 2147483647 h 68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74"/>
              <a:gd name="T172" fmla="*/ 0 h 685"/>
              <a:gd name="T173" fmla="*/ 674 w 674"/>
              <a:gd name="T174" fmla="*/ 685 h 68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74" h="685">
                <a:moveTo>
                  <a:pt x="533" y="315"/>
                </a:moveTo>
                <a:lnTo>
                  <a:pt x="500" y="359"/>
                </a:lnTo>
                <a:lnTo>
                  <a:pt x="468" y="392"/>
                </a:lnTo>
                <a:lnTo>
                  <a:pt x="391" y="457"/>
                </a:lnTo>
                <a:lnTo>
                  <a:pt x="305" y="522"/>
                </a:lnTo>
                <a:lnTo>
                  <a:pt x="218" y="577"/>
                </a:lnTo>
                <a:lnTo>
                  <a:pt x="163" y="609"/>
                </a:lnTo>
                <a:lnTo>
                  <a:pt x="131" y="631"/>
                </a:lnTo>
                <a:lnTo>
                  <a:pt x="98" y="653"/>
                </a:lnTo>
                <a:lnTo>
                  <a:pt x="65" y="664"/>
                </a:lnTo>
                <a:lnTo>
                  <a:pt x="44" y="675"/>
                </a:lnTo>
                <a:lnTo>
                  <a:pt x="22" y="675"/>
                </a:lnTo>
                <a:lnTo>
                  <a:pt x="11" y="685"/>
                </a:lnTo>
                <a:lnTo>
                  <a:pt x="0" y="675"/>
                </a:lnTo>
                <a:lnTo>
                  <a:pt x="11" y="664"/>
                </a:lnTo>
                <a:lnTo>
                  <a:pt x="22" y="642"/>
                </a:lnTo>
                <a:lnTo>
                  <a:pt x="33" y="631"/>
                </a:lnTo>
                <a:lnTo>
                  <a:pt x="65" y="598"/>
                </a:lnTo>
                <a:lnTo>
                  <a:pt x="87" y="566"/>
                </a:lnTo>
                <a:lnTo>
                  <a:pt x="131" y="533"/>
                </a:lnTo>
                <a:lnTo>
                  <a:pt x="174" y="490"/>
                </a:lnTo>
                <a:lnTo>
                  <a:pt x="218" y="446"/>
                </a:lnTo>
                <a:lnTo>
                  <a:pt x="250" y="402"/>
                </a:lnTo>
                <a:lnTo>
                  <a:pt x="294" y="359"/>
                </a:lnTo>
                <a:lnTo>
                  <a:pt x="326" y="326"/>
                </a:lnTo>
                <a:lnTo>
                  <a:pt x="359" y="294"/>
                </a:lnTo>
                <a:lnTo>
                  <a:pt x="381" y="261"/>
                </a:lnTo>
                <a:lnTo>
                  <a:pt x="402" y="228"/>
                </a:lnTo>
                <a:lnTo>
                  <a:pt x="424" y="207"/>
                </a:lnTo>
                <a:lnTo>
                  <a:pt x="446" y="163"/>
                </a:lnTo>
                <a:lnTo>
                  <a:pt x="468" y="120"/>
                </a:lnTo>
                <a:lnTo>
                  <a:pt x="468" y="98"/>
                </a:lnTo>
                <a:lnTo>
                  <a:pt x="468" y="76"/>
                </a:lnTo>
                <a:lnTo>
                  <a:pt x="468" y="65"/>
                </a:lnTo>
                <a:lnTo>
                  <a:pt x="468" y="54"/>
                </a:lnTo>
                <a:lnTo>
                  <a:pt x="468" y="32"/>
                </a:lnTo>
                <a:lnTo>
                  <a:pt x="468" y="11"/>
                </a:lnTo>
                <a:lnTo>
                  <a:pt x="478" y="11"/>
                </a:lnTo>
                <a:lnTo>
                  <a:pt x="500" y="0"/>
                </a:lnTo>
                <a:lnTo>
                  <a:pt x="522" y="11"/>
                </a:lnTo>
                <a:lnTo>
                  <a:pt x="555" y="11"/>
                </a:lnTo>
                <a:lnTo>
                  <a:pt x="576" y="32"/>
                </a:lnTo>
                <a:lnTo>
                  <a:pt x="609" y="54"/>
                </a:lnTo>
                <a:lnTo>
                  <a:pt x="631" y="76"/>
                </a:lnTo>
                <a:lnTo>
                  <a:pt x="652" y="98"/>
                </a:lnTo>
                <a:lnTo>
                  <a:pt x="663" y="109"/>
                </a:lnTo>
                <a:lnTo>
                  <a:pt x="674" y="130"/>
                </a:lnTo>
                <a:lnTo>
                  <a:pt x="674" y="141"/>
                </a:lnTo>
                <a:lnTo>
                  <a:pt x="674" y="163"/>
                </a:lnTo>
                <a:lnTo>
                  <a:pt x="663" y="174"/>
                </a:lnTo>
                <a:lnTo>
                  <a:pt x="642" y="196"/>
                </a:lnTo>
                <a:lnTo>
                  <a:pt x="620" y="228"/>
                </a:lnTo>
                <a:lnTo>
                  <a:pt x="598" y="250"/>
                </a:lnTo>
                <a:lnTo>
                  <a:pt x="565" y="283"/>
                </a:lnTo>
                <a:lnTo>
                  <a:pt x="533" y="31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314" name="Freeform 42"/>
          <p:cNvSpPr>
            <a:spLocks/>
          </p:cNvSpPr>
          <p:nvPr/>
        </p:nvSpPr>
        <p:spPr bwMode="auto">
          <a:xfrm>
            <a:off x="7138989" y="3894667"/>
            <a:ext cx="358775" cy="404284"/>
          </a:xfrm>
          <a:custGeom>
            <a:avLst/>
            <a:gdLst>
              <a:gd name="T0" fmla="*/ 2147483647 w 565"/>
              <a:gd name="T1" fmla="*/ 2147483647 h 479"/>
              <a:gd name="T2" fmla="*/ 2147483647 w 565"/>
              <a:gd name="T3" fmla="*/ 2147483647 h 479"/>
              <a:gd name="T4" fmla="*/ 2147483647 w 565"/>
              <a:gd name="T5" fmla="*/ 2147483647 h 479"/>
              <a:gd name="T6" fmla="*/ 2147483647 w 565"/>
              <a:gd name="T7" fmla="*/ 2147483647 h 479"/>
              <a:gd name="T8" fmla="*/ 2147483647 w 565"/>
              <a:gd name="T9" fmla="*/ 2147483647 h 479"/>
              <a:gd name="T10" fmla="*/ 2147483647 w 565"/>
              <a:gd name="T11" fmla="*/ 2147483647 h 479"/>
              <a:gd name="T12" fmla="*/ 2147483647 w 565"/>
              <a:gd name="T13" fmla="*/ 2147483647 h 479"/>
              <a:gd name="T14" fmla="*/ 2147483647 w 565"/>
              <a:gd name="T15" fmla="*/ 2147483647 h 479"/>
              <a:gd name="T16" fmla="*/ 2147483647 w 565"/>
              <a:gd name="T17" fmla="*/ 2147483647 h 479"/>
              <a:gd name="T18" fmla="*/ 2147483647 w 565"/>
              <a:gd name="T19" fmla="*/ 2147483647 h 479"/>
              <a:gd name="T20" fmla="*/ 2147483647 w 565"/>
              <a:gd name="T21" fmla="*/ 2147483647 h 479"/>
              <a:gd name="T22" fmla="*/ 2147483647 w 565"/>
              <a:gd name="T23" fmla="*/ 2147483647 h 479"/>
              <a:gd name="T24" fmla="*/ 2147483647 w 565"/>
              <a:gd name="T25" fmla="*/ 2147483647 h 479"/>
              <a:gd name="T26" fmla="*/ 2147483647 w 565"/>
              <a:gd name="T27" fmla="*/ 2147483647 h 479"/>
              <a:gd name="T28" fmla="*/ 2147483647 w 565"/>
              <a:gd name="T29" fmla="*/ 2147483647 h 479"/>
              <a:gd name="T30" fmla="*/ 2147483647 w 565"/>
              <a:gd name="T31" fmla="*/ 2147483647 h 479"/>
              <a:gd name="T32" fmla="*/ 2147483647 w 565"/>
              <a:gd name="T33" fmla="*/ 2147483647 h 479"/>
              <a:gd name="T34" fmla="*/ 2147483647 w 565"/>
              <a:gd name="T35" fmla="*/ 2147483647 h 479"/>
              <a:gd name="T36" fmla="*/ 2147483647 w 565"/>
              <a:gd name="T37" fmla="*/ 2147483647 h 479"/>
              <a:gd name="T38" fmla="*/ 2147483647 w 565"/>
              <a:gd name="T39" fmla="*/ 2147483647 h 479"/>
              <a:gd name="T40" fmla="*/ 2147483647 w 565"/>
              <a:gd name="T41" fmla="*/ 2147483647 h 479"/>
              <a:gd name="T42" fmla="*/ 2147483647 w 565"/>
              <a:gd name="T43" fmla="*/ 2147483647 h 479"/>
              <a:gd name="T44" fmla="*/ 2147483647 w 565"/>
              <a:gd name="T45" fmla="*/ 2147483647 h 479"/>
              <a:gd name="T46" fmla="*/ 2147483647 w 565"/>
              <a:gd name="T47" fmla="*/ 2147483647 h 479"/>
              <a:gd name="T48" fmla="*/ 2147483647 w 565"/>
              <a:gd name="T49" fmla="*/ 2147483647 h 479"/>
              <a:gd name="T50" fmla="*/ 0 w 565"/>
              <a:gd name="T51" fmla="*/ 2147483647 h 479"/>
              <a:gd name="T52" fmla="*/ 0 w 565"/>
              <a:gd name="T53" fmla="*/ 2147483647 h 479"/>
              <a:gd name="T54" fmla="*/ 0 w 565"/>
              <a:gd name="T55" fmla="*/ 2147483647 h 479"/>
              <a:gd name="T56" fmla="*/ 0 w 565"/>
              <a:gd name="T57" fmla="*/ 2147483647 h 479"/>
              <a:gd name="T58" fmla="*/ 0 w 565"/>
              <a:gd name="T59" fmla="*/ 0 h 479"/>
              <a:gd name="T60" fmla="*/ 2147483647 w 565"/>
              <a:gd name="T61" fmla="*/ 0 h 479"/>
              <a:gd name="T62" fmla="*/ 2147483647 w 565"/>
              <a:gd name="T63" fmla="*/ 0 h 479"/>
              <a:gd name="T64" fmla="*/ 2147483647 w 565"/>
              <a:gd name="T65" fmla="*/ 0 h 479"/>
              <a:gd name="T66" fmla="*/ 2147483647 w 565"/>
              <a:gd name="T67" fmla="*/ 0 h 479"/>
              <a:gd name="T68" fmla="*/ 2147483647 w 565"/>
              <a:gd name="T69" fmla="*/ 2147483647 h 479"/>
              <a:gd name="T70" fmla="*/ 2147483647 w 565"/>
              <a:gd name="T71" fmla="*/ 2147483647 h 479"/>
              <a:gd name="T72" fmla="*/ 2147483647 w 565"/>
              <a:gd name="T73" fmla="*/ 2147483647 h 479"/>
              <a:gd name="T74" fmla="*/ 2147483647 w 565"/>
              <a:gd name="T75" fmla="*/ 2147483647 h 479"/>
              <a:gd name="T76" fmla="*/ 2147483647 w 565"/>
              <a:gd name="T77" fmla="*/ 2147483647 h 479"/>
              <a:gd name="T78" fmla="*/ 2147483647 w 565"/>
              <a:gd name="T79" fmla="*/ 2147483647 h 479"/>
              <a:gd name="T80" fmla="*/ 2147483647 w 565"/>
              <a:gd name="T81" fmla="*/ 2147483647 h 479"/>
              <a:gd name="T82" fmla="*/ 2147483647 w 565"/>
              <a:gd name="T83" fmla="*/ 2147483647 h 479"/>
              <a:gd name="T84" fmla="*/ 2147483647 w 565"/>
              <a:gd name="T85" fmla="*/ 2147483647 h 479"/>
              <a:gd name="T86" fmla="*/ 2147483647 w 565"/>
              <a:gd name="T87" fmla="*/ 2147483647 h 479"/>
              <a:gd name="T88" fmla="*/ 2147483647 w 565"/>
              <a:gd name="T89" fmla="*/ 2147483647 h 479"/>
              <a:gd name="T90" fmla="*/ 2147483647 w 565"/>
              <a:gd name="T91" fmla="*/ 2147483647 h 479"/>
              <a:gd name="T92" fmla="*/ 2147483647 w 565"/>
              <a:gd name="T93" fmla="*/ 2147483647 h 479"/>
              <a:gd name="T94" fmla="*/ 2147483647 w 565"/>
              <a:gd name="T95" fmla="*/ 2147483647 h 479"/>
              <a:gd name="T96" fmla="*/ 2147483647 w 565"/>
              <a:gd name="T97" fmla="*/ 2147483647 h 479"/>
              <a:gd name="T98" fmla="*/ 2147483647 w 565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65"/>
              <a:gd name="T151" fmla="*/ 0 h 479"/>
              <a:gd name="T152" fmla="*/ 565 w 565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65" h="479">
                <a:moveTo>
                  <a:pt x="565" y="381"/>
                </a:moveTo>
                <a:lnTo>
                  <a:pt x="554" y="403"/>
                </a:lnTo>
                <a:lnTo>
                  <a:pt x="554" y="425"/>
                </a:lnTo>
                <a:lnTo>
                  <a:pt x="543" y="435"/>
                </a:lnTo>
                <a:lnTo>
                  <a:pt x="543" y="457"/>
                </a:lnTo>
                <a:lnTo>
                  <a:pt x="532" y="468"/>
                </a:lnTo>
                <a:lnTo>
                  <a:pt x="522" y="468"/>
                </a:lnTo>
                <a:lnTo>
                  <a:pt x="511" y="479"/>
                </a:lnTo>
                <a:lnTo>
                  <a:pt x="500" y="479"/>
                </a:lnTo>
                <a:lnTo>
                  <a:pt x="478" y="468"/>
                </a:lnTo>
                <a:lnTo>
                  <a:pt x="456" y="457"/>
                </a:lnTo>
                <a:lnTo>
                  <a:pt x="424" y="435"/>
                </a:lnTo>
                <a:lnTo>
                  <a:pt x="391" y="414"/>
                </a:lnTo>
                <a:lnTo>
                  <a:pt x="348" y="381"/>
                </a:lnTo>
                <a:lnTo>
                  <a:pt x="304" y="337"/>
                </a:lnTo>
                <a:lnTo>
                  <a:pt x="250" y="283"/>
                </a:lnTo>
                <a:lnTo>
                  <a:pt x="206" y="240"/>
                </a:lnTo>
                <a:lnTo>
                  <a:pt x="152" y="207"/>
                </a:lnTo>
                <a:lnTo>
                  <a:pt x="119" y="163"/>
                </a:lnTo>
                <a:lnTo>
                  <a:pt x="87" y="131"/>
                </a:lnTo>
                <a:lnTo>
                  <a:pt x="54" y="109"/>
                </a:lnTo>
                <a:lnTo>
                  <a:pt x="32" y="87"/>
                </a:lnTo>
                <a:lnTo>
                  <a:pt x="21" y="65"/>
                </a:lnTo>
                <a:lnTo>
                  <a:pt x="11" y="55"/>
                </a:lnTo>
                <a:lnTo>
                  <a:pt x="0" y="44"/>
                </a:lnTo>
                <a:lnTo>
                  <a:pt x="0" y="33"/>
                </a:lnTo>
                <a:lnTo>
                  <a:pt x="0" y="22"/>
                </a:lnTo>
                <a:lnTo>
                  <a:pt x="0" y="11"/>
                </a:lnTo>
                <a:lnTo>
                  <a:pt x="0" y="0"/>
                </a:lnTo>
                <a:lnTo>
                  <a:pt x="11" y="0"/>
                </a:lnTo>
                <a:lnTo>
                  <a:pt x="21" y="0"/>
                </a:lnTo>
                <a:lnTo>
                  <a:pt x="32" y="0"/>
                </a:lnTo>
                <a:lnTo>
                  <a:pt x="65" y="0"/>
                </a:lnTo>
                <a:lnTo>
                  <a:pt x="98" y="11"/>
                </a:lnTo>
                <a:lnTo>
                  <a:pt x="141" y="22"/>
                </a:lnTo>
                <a:lnTo>
                  <a:pt x="195" y="44"/>
                </a:lnTo>
                <a:lnTo>
                  <a:pt x="261" y="65"/>
                </a:lnTo>
                <a:lnTo>
                  <a:pt x="315" y="98"/>
                </a:lnTo>
                <a:lnTo>
                  <a:pt x="380" y="131"/>
                </a:lnTo>
                <a:lnTo>
                  <a:pt x="456" y="174"/>
                </a:lnTo>
                <a:lnTo>
                  <a:pt x="478" y="207"/>
                </a:lnTo>
                <a:lnTo>
                  <a:pt x="511" y="229"/>
                </a:lnTo>
                <a:lnTo>
                  <a:pt x="532" y="250"/>
                </a:lnTo>
                <a:lnTo>
                  <a:pt x="543" y="272"/>
                </a:lnTo>
                <a:lnTo>
                  <a:pt x="554" y="305"/>
                </a:lnTo>
                <a:lnTo>
                  <a:pt x="565" y="327"/>
                </a:lnTo>
                <a:lnTo>
                  <a:pt x="565" y="348"/>
                </a:lnTo>
                <a:lnTo>
                  <a:pt x="565" y="38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316" name="Freeform 44"/>
          <p:cNvSpPr>
            <a:spLocks/>
          </p:cNvSpPr>
          <p:nvPr/>
        </p:nvSpPr>
        <p:spPr bwMode="auto">
          <a:xfrm>
            <a:off x="6007101" y="2853267"/>
            <a:ext cx="606425" cy="239184"/>
          </a:xfrm>
          <a:custGeom>
            <a:avLst/>
            <a:gdLst>
              <a:gd name="T0" fmla="*/ 2147483647 w 956"/>
              <a:gd name="T1" fmla="*/ 2147483647 h 283"/>
              <a:gd name="T2" fmla="*/ 2147483647 w 956"/>
              <a:gd name="T3" fmla="*/ 2147483647 h 283"/>
              <a:gd name="T4" fmla="*/ 2147483647 w 956"/>
              <a:gd name="T5" fmla="*/ 2147483647 h 283"/>
              <a:gd name="T6" fmla="*/ 2147483647 w 956"/>
              <a:gd name="T7" fmla="*/ 2147483647 h 283"/>
              <a:gd name="T8" fmla="*/ 2147483647 w 956"/>
              <a:gd name="T9" fmla="*/ 2147483647 h 283"/>
              <a:gd name="T10" fmla="*/ 2147483647 w 956"/>
              <a:gd name="T11" fmla="*/ 2147483647 h 283"/>
              <a:gd name="T12" fmla="*/ 2147483647 w 956"/>
              <a:gd name="T13" fmla="*/ 2147483647 h 283"/>
              <a:gd name="T14" fmla="*/ 2147483647 w 956"/>
              <a:gd name="T15" fmla="*/ 0 h 283"/>
              <a:gd name="T16" fmla="*/ 2147483647 w 956"/>
              <a:gd name="T17" fmla="*/ 0 h 283"/>
              <a:gd name="T18" fmla="*/ 2147483647 w 956"/>
              <a:gd name="T19" fmla="*/ 2147483647 h 283"/>
              <a:gd name="T20" fmla="*/ 2147483647 w 956"/>
              <a:gd name="T21" fmla="*/ 2147483647 h 283"/>
              <a:gd name="T22" fmla="*/ 2147483647 w 956"/>
              <a:gd name="T23" fmla="*/ 2147483647 h 283"/>
              <a:gd name="T24" fmla="*/ 2147483647 w 956"/>
              <a:gd name="T25" fmla="*/ 2147483647 h 283"/>
              <a:gd name="T26" fmla="*/ 2147483647 w 956"/>
              <a:gd name="T27" fmla="*/ 2147483647 h 283"/>
              <a:gd name="T28" fmla="*/ 2147483647 w 956"/>
              <a:gd name="T29" fmla="*/ 2147483647 h 283"/>
              <a:gd name="T30" fmla="*/ 2147483647 w 956"/>
              <a:gd name="T31" fmla="*/ 2147483647 h 283"/>
              <a:gd name="T32" fmla="*/ 2147483647 w 956"/>
              <a:gd name="T33" fmla="*/ 2147483647 h 283"/>
              <a:gd name="T34" fmla="*/ 2147483647 w 956"/>
              <a:gd name="T35" fmla="*/ 2147483647 h 283"/>
              <a:gd name="T36" fmla="*/ 2147483647 w 956"/>
              <a:gd name="T37" fmla="*/ 2147483647 h 283"/>
              <a:gd name="T38" fmla="*/ 2147483647 w 956"/>
              <a:gd name="T39" fmla="*/ 2147483647 h 283"/>
              <a:gd name="T40" fmla="*/ 2147483647 w 956"/>
              <a:gd name="T41" fmla="*/ 2147483647 h 283"/>
              <a:gd name="T42" fmla="*/ 2147483647 w 956"/>
              <a:gd name="T43" fmla="*/ 2147483647 h 283"/>
              <a:gd name="T44" fmla="*/ 2147483647 w 956"/>
              <a:gd name="T45" fmla="*/ 2147483647 h 283"/>
              <a:gd name="T46" fmla="*/ 2147483647 w 956"/>
              <a:gd name="T47" fmla="*/ 2147483647 h 283"/>
              <a:gd name="T48" fmla="*/ 2147483647 w 956"/>
              <a:gd name="T49" fmla="*/ 2147483647 h 283"/>
              <a:gd name="T50" fmla="*/ 2147483647 w 956"/>
              <a:gd name="T51" fmla="*/ 2147483647 h 283"/>
              <a:gd name="T52" fmla="*/ 2147483647 w 956"/>
              <a:gd name="T53" fmla="*/ 2147483647 h 283"/>
              <a:gd name="T54" fmla="*/ 0 w 956"/>
              <a:gd name="T55" fmla="*/ 2147483647 h 283"/>
              <a:gd name="T56" fmla="*/ 0 w 956"/>
              <a:gd name="T57" fmla="*/ 2147483647 h 283"/>
              <a:gd name="T58" fmla="*/ 2147483647 w 956"/>
              <a:gd name="T59" fmla="*/ 2147483647 h 283"/>
              <a:gd name="T60" fmla="*/ 2147483647 w 956"/>
              <a:gd name="T61" fmla="*/ 2147483647 h 283"/>
              <a:gd name="T62" fmla="*/ 2147483647 w 956"/>
              <a:gd name="T63" fmla="*/ 2147483647 h 283"/>
              <a:gd name="T64" fmla="*/ 2147483647 w 956"/>
              <a:gd name="T65" fmla="*/ 2147483647 h 28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56"/>
              <a:gd name="T100" fmla="*/ 0 h 283"/>
              <a:gd name="T101" fmla="*/ 956 w 956"/>
              <a:gd name="T102" fmla="*/ 283 h 28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56" h="283">
                <a:moveTo>
                  <a:pt x="108" y="153"/>
                </a:moveTo>
                <a:lnTo>
                  <a:pt x="141" y="153"/>
                </a:lnTo>
                <a:lnTo>
                  <a:pt x="185" y="153"/>
                </a:lnTo>
                <a:lnTo>
                  <a:pt x="228" y="142"/>
                </a:lnTo>
                <a:lnTo>
                  <a:pt x="272" y="131"/>
                </a:lnTo>
                <a:lnTo>
                  <a:pt x="337" y="120"/>
                </a:lnTo>
                <a:lnTo>
                  <a:pt x="391" y="109"/>
                </a:lnTo>
                <a:lnTo>
                  <a:pt x="456" y="87"/>
                </a:lnTo>
                <a:lnTo>
                  <a:pt x="532" y="66"/>
                </a:lnTo>
                <a:lnTo>
                  <a:pt x="598" y="55"/>
                </a:lnTo>
                <a:lnTo>
                  <a:pt x="663" y="33"/>
                </a:lnTo>
                <a:lnTo>
                  <a:pt x="717" y="22"/>
                </a:lnTo>
                <a:lnTo>
                  <a:pt x="761" y="22"/>
                </a:lnTo>
                <a:lnTo>
                  <a:pt x="804" y="11"/>
                </a:lnTo>
                <a:lnTo>
                  <a:pt x="837" y="0"/>
                </a:lnTo>
                <a:lnTo>
                  <a:pt x="859" y="0"/>
                </a:lnTo>
                <a:lnTo>
                  <a:pt x="869" y="0"/>
                </a:lnTo>
                <a:lnTo>
                  <a:pt x="902" y="0"/>
                </a:lnTo>
                <a:lnTo>
                  <a:pt x="913" y="11"/>
                </a:lnTo>
                <a:lnTo>
                  <a:pt x="935" y="22"/>
                </a:lnTo>
                <a:lnTo>
                  <a:pt x="956" y="44"/>
                </a:lnTo>
                <a:lnTo>
                  <a:pt x="956" y="66"/>
                </a:lnTo>
                <a:lnTo>
                  <a:pt x="956" y="87"/>
                </a:lnTo>
                <a:lnTo>
                  <a:pt x="935" y="98"/>
                </a:lnTo>
                <a:lnTo>
                  <a:pt x="924" y="109"/>
                </a:lnTo>
                <a:lnTo>
                  <a:pt x="902" y="120"/>
                </a:lnTo>
                <a:lnTo>
                  <a:pt x="869" y="131"/>
                </a:lnTo>
                <a:lnTo>
                  <a:pt x="826" y="131"/>
                </a:lnTo>
                <a:lnTo>
                  <a:pt x="782" y="142"/>
                </a:lnTo>
                <a:lnTo>
                  <a:pt x="728" y="153"/>
                </a:lnTo>
                <a:lnTo>
                  <a:pt x="674" y="175"/>
                </a:lnTo>
                <a:lnTo>
                  <a:pt x="598" y="185"/>
                </a:lnTo>
                <a:lnTo>
                  <a:pt x="522" y="207"/>
                </a:lnTo>
                <a:lnTo>
                  <a:pt x="478" y="218"/>
                </a:lnTo>
                <a:lnTo>
                  <a:pt x="435" y="218"/>
                </a:lnTo>
                <a:lnTo>
                  <a:pt x="402" y="229"/>
                </a:lnTo>
                <a:lnTo>
                  <a:pt x="369" y="240"/>
                </a:lnTo>
                <a:lnTo>
                  <a:pt x="337" y="251"/>
                </a:lnTo>
                <a:lnTo>
                  <a:pt x="304" y="251"/>
                </a:lnTo>
                <a:lnTo>
                  <a:pt x="282" y="262"/>
                </a:lnTo>
                <a:lnTo>
                  <a:pt x="250" y="262"/>
                </a:lnTo>
                <a:lnTo>
                  <a:pt x="228" y="272"/>
                </a:lnTo>
                <a:lnTo>
                  <a:pt x="217" y="272"/>
                </a:lnTo>
                <a:lnTo>
                  <a:pt x="195" y="272"/>
                </a:lnTo>
                <a:lnTo>
                  <a:pt x="185" y="272"/>
                </a:lnTo>
                <a:lnTo>
                  <a:pt x="174" y="283"/>
                </a:lnTo>
                <a:lnTo>
                  <a:pt x="163" y="283"/>
                </a:lnTo>
                <a:lnTo>
                  <a:pt x="152" y="283"/>
                </a:lnTo>
                <a:lnTo>
                  <a:pt x="141" y="283"/>
                </a:lnTo>
                <a:lnTo>
                  <a:pt x="119" y="272"/>
                </a:lnTo>
                <a:lnTo>
                  <a:pt x="87" y="262"/>
                </a:lnTo>
                <a:lnTo>
                  <a:pt x="65" y="251"/>
                </a:lnTo>
                <a:lnTo>
                  <a:pt x="43" y="229"/>
                </a:lnTo>
                <a:lnTo>
                  <a:pt x="21" y="218"/>
                </a:lnTo>
                <a:lnTo>
                  <a:pt x="0" y="207"/>
                </a:lnTo>
                <a:lnTo>
                  <a:pt x="0" y="196"/>
                </a:lnTo>
                <a:lnTo>
                  <a:pt x="0" y="185"/>
                </a:lnTo>
                <a:lnTo>
                  <a:pt x="11" y="175"/>
                </a:lnTo>
                <a:lnTo>
                  <a:pt x="21" y="175"/>
                </a:lnTo>
                <a:lnTo>
                  <a:pt x="43" y="175"/>
                </a:lnTo>
                <a:lnTo>
                  <a:pt x="65" y="164"/>
                </a:lnTo>
                <a:lnTo>
                  <a:pt x="87" y="164"/>
                </a:lnTo>
                <a:lnTo>
                  <a:pt x="108" y="15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315" name="Freeform 43"/>
          <p:cNvSpPr>
            <a:spLocks/>
          </p:cNvSpPr>
          <p:nvPr/>
        </p:nvSpPr>
        <p:spPr bwMode="auto">
          <a:xfrm>
            <a:off x="6296025" y="2281767"/>
            <a:ext cx="173038" cy="2063751"/>
          </a:xfrm>
          <a:custGeom>
            <a:avLst/>
            <a:gdLst>
              <a:gd name="T0" fmla="*/ 2147483647 w 272"/>
              <a:gd name="T1" fmla="*/ 2147483647 h 2437"/>
              <a:gd name="T2" fmla="*/ 2147483647 w 272"/>
              <a:gd name="T3" fmla="*/ 2147483647 h 2437"/>
              <a:gd name="T4" fmla="*/ 2147483647 w 272"/>
              <a:gd name="T5" fmla="*/ 2147483647 h 2437"/>
              <a:gd name="T6" fmla="*/ 2147483647 w 272"/>
              <a:gd name="T7" fmla="*/ 2147483647 h 2437"/>
              <a:gd name="T8" fmla="*/ 2147483647 w 272"/>
              <a:gd name="T9" fmla="*/ 2147483647 h 2437"/>
              <a:gd name="T10" fmla="*/ 2147483647 w 272"/>
              <a:gd name="T11" fmla="*/ 2147483647 h 2437"/>
              <a:gd name="T12" fmla="*/ 2147483647 w 272"/>
              <a:gd name="T13" fmla="*/ 2147483647 h 2437"/>
              <a:gd name="T14" fmla="*/ 2147483647 w 272"/>
              <a:gd name="T15" fmla="*/ 2147483647 h 2437"/>
              <a:gd name="T16" fmla="*/ 2147483647 w 272"/>
              <a:gd name="T17" fmla="*/ 2147483647 h 2437"/>
              <a:gd name="T18" fmla="*/ 2147483647 w 272"/>
              <a:gd name="T19" fmla="*/ 2147483647 h 2437"/>
              <a:gd name="T20" fmla="*/ 2147483647 w 272"/>
              <a:gd name="T21" fmla="*/ 2147483647 h 2437"/>
              <a:gd name="T22" fmla="*/ 2147483647 w 272"/>
              <a:gd name="T23" fmla="*/ 2147483647 h 2437"/>
              <a:gd name="T24" fmla="*/ 2147483647 w 272"/>
              <a:gd name="T25" fmla="*/ 2147483647 h 2437"/>
              <a:gd name="T26" fmla="*/ 2147483647 w 272"/>
              <a:gd name="T27" fmla="*/ 2147483647 h 2437"/>
              <a:gd name="T28" fmla="*/ 2147483647 w 272"/>
              <a:gd name="T29" fmla="*/ 2147483647 h 2437"/>
              <a:gd name="T30" fmla="*/ 2147483647 w 272"/>
              <a:gd name="T31" fmla="*/ 2147483647 h 2437"/>
              <a:gd name="T32" fmla="*/ 2147483647 w 272"/>
              <a:gd name="T33" fmla="*/ 2147483647 h 2437"/>
              <a:gd name="T34" fmla="*/ 2147483647 w 272"/>
              <a:gd name="T35" fmla="*/ 2147483647 h 2437"/>
              <a:gd name="T36" fmla="*/ 2147483647 w 272"/>
              <a:gd name="T37" fmla="*/ 2147483647 h 2437"/>
              <a:gd name="T38" fmla="*/ 2147483647 w 272"/>
              <a:gd name="T39" fmla="*/ 2147483647 h 2437"/>
              <a:gd name="T40" fmla="*/ 2147483647 w 272"/>
              <a:gd name="T41" fmla="*/ 2147483647 h 2437"/>
              <a:gd name="T42" fmla="*/ 2147483647 w 272"/>
              <a:gd name="T43" fmla="*/ 2147483647 h 2437"/>
              <a:gd name="T44" fmla="*/ 2147483647 w 272"/>
              <a:gd name="T45" fmla="*/ 2147483647 h 2437"/>
              <a:gd name="T46" fmla="*/ 2147483647 w 272"/>
              <a:gd name="T47" fmla="*/ 2147483647 h 2437"/>
              <a:gd name="T48" fmla="*/ 2147483647 w 272"/>
              <a:gd name="T49" fmla="*/ 2147483647 h 2437"/>
              <a:gd name="T50" fmla="*/ 2147483647 w 272"/>
              <a:gd name="T51" fmla="*/ 2147483647 h 2437"/>
              <a:gd name="T52" fmla="*/ 2147483647 w 272"/>
              <a:gd name="T53" fmla="*/ 2147483647 h 2437"/>
              <a:gd name="T54" fmla="*/ 2147483647 w 272"/>
              <a:gd name="T55" fmla="*/ 2147483647 h 2437"/>
              <a:gd name="T56" fmla="*/ 2147483647 w 272"/>
              <a:gd name="T57" fmla="*/ 2147483647 h 2437"/>
              <a:gd name="T58" fmla="*/ 2147483647 w 272"/>
              <a:gd name="T59" fmla="*/ 2147483647 h 2437"/>
              <a:gd name="T60" fmla="*/ 2147483647 w 272"/>
              <a:gd name="T61" fmla="*/ 2147483647 h 2437"/>
              <a:gd name="T62" fmla="*/ 2147483647 w 272"/>
              <a:gd name="T63" fmla="*/ 2147483647 h 2437"/>
              <a:gd name="T64" fmla="*/ 2147483647 w 272"/>
              <a:gd name="T65" fmla="*/ 2147483647 h 2437"/>
              <a:gd name="T66" fmla="*/ 2147483647 w 272"/>
              <a:gd name="T67" fmla="*/ 2147483647 h 2437"/>
              <a:gd name="T68" fmla="*/ 2147483647 w 272"/>
              <a:gd name="T69" fmla="*/ 2147483647 h 2437"/>
              <a:gd name="T70" fmla="*/ 2147483647 w 272"/>
              <a:gd name="T71" fmla="*/ 2147483647 h 2437"/>
              <a:gd name="T72" fmla="*/ 2147483647 w 272"/>
              <a:gd name="T73" fmla="*/ 2147483647 h 2437"/>
              <a:gd name="T74" fmla="*/ 2147483647 w 272"/>
              <a:gd name="T75" fmla="*/ 2147483647 h 2437"/>
              <a:gd name="T76" fmla="*/ 2147483647 w 272"/>
              <a:gd name="T77" fmla="*/ 2147483647 h 2437"/>
              <a:gd name="T78" fmla="*/ 2147483647 w 272"/>
              <a:gd name="T79" fmla="*/ 2147483647 h 2437"/>
              <a:gd name="T80" fmla="*/ 2147483647 w 272"/>
              <a:gd name="T81" fmla="*/ 2147483647 h 2437"/>
              <a:gd name="T82" fmla="*/ 2147483647 w 272"/>
              <a:gd name="T83" fmla="*/ 2147483647 h 2437"/>
              <a:gd name="T84" fmla="*/ 2147483647 w 272"/>
              <a:gd name="T85" fmla="*/ 2147483647 h 2437"/>
              <a:gd name="T86" fmla="*/ 2147483647 w 272"/>
              <a:gd name="T87" fmla="*/ 2147483647 h 2437"/>
              <a:gd name="T88" fmla="*/ 2147483647 w 272"/>
              <a:gd name="T89" fmla="*/ 2147483647 h 2437"/>
              <a:gd name="T90" fmla="*/ 2147483647 w 272"/>
              <a:gd name="T91" fmla="*/ 2147483647 h 2437"/>
              <a:gd name="T92" fmla="*/ 2147483647 w 272"/>
              <a:gd name="T93" fmla="*/ 2147483647 h 2437"/>
              <a:gd name="T94" fmla="*/ 2147483647 w 272"/>
              <a:gd name="T95" fmla="*/ 2147483647 h 2437"/>
              <a:gd name="T96" fmla="*/ 2147483647 w 272"/>
              <a:gd name="T97" fmla="*/ 2147483647 h 2437"/>
              <a:gd name="T98" fmla="*/ 2147483647 w 272"/>
              <a:gd name="T99" fmla="*/ 2147483647 h 2437"/>
              <a:gd name="T100" fmla="*/ 2147483647 w 272"/>
              <a:gd name="T101" fmla="*/ 2147483647 h 2437"/>
              <a:gd name="T102" fmla="*/ 0 w 272"/>
              <a:gd name="T103" fmla="*/ 2147483647 h 2437"/>
              <a:gd name="T104" fmla="*/ 2147483647 w 272"/>
              <a:gd name="T105" fmla="*/ 0 h 2437"/>
              <a:gd name="T106" fmla="*/ 2147483647 w 272"/>
              <a:gd name="T107" fmla="*/ 0 h 2437"/>
              <a:gd name="T108" fmla="*/ 2147483647 w 272"/>
              <a:gd name="T109" fmla="*/ 0 h 2437"/>
              <a:gd name="T110" fmla="*/ 2147483647 w 272"/>
              <a:gd name="T111" fmla="*/ 0 h 2437"/>
              <a:gd name="T112" fmla="*/ 2147483647 w 272"/>
              <a:gd name="T113" fmla="*/ 2147483647 h 2437"/>
              <a:gd name="T114" fmla="*/ 2147483647 w 272"/>
              <a:gd name="T115" fmla="*/ 2147483647 h 2437"/>
              <a:gd name="T116" fmla="*/ 2147483647 w 272"/>
              <a:gd name="T117" fmla="*/ 2147483647 h 2437"/>
              <a:gd name="T118" fmla="*/ 2147483647 w 272"/>
              <a:gd name="T119" fmla="*/ 2147483647 h 2437"/>
              <a:gd name="T120" fmla="*/ 2147483647 w 272"/>
              <a:gd name="T121" fmla="*/ 2147483647 h 2437"/>
              <a:gd name="T122" fmla="*/ 2147483647 w 272"/>
              <a:gd name="T123" fmla="*/ 2147483647 h 2437"/>
              <a:gd name="T124" fmla="*/ 2147483647 w 272"/>
              <a:gd name="T125" fmla="*/ 2147483647 h 24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72"/>
              <a:gd name="T190" fmla="*/ 0 h 2437"/>
              <a:gd name="T191" fmla="*/ 272 w 272"/>
              <a:gd name="T192" fmla="*/ 2437 h 24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72" h="2437">
                <a:moveTo>
                  <a:pt x="250" y="163"/>
                </a:moveTo>
                <a:lnTo>
                  <a:pt x="250" y="174"/>
                </a:lnTo>
                <a:lnTo>
                  <a:pt x="240" y="196"/>
                </a:lnTo>
                <a:lnTo>
                  <a:pt x="240" y="228"/>
                </a:lnTo>
                <a:lnTo>
                  <a:pt x="240" y="261"/>
                </a:lnTo>
                <a:lnTo>
                  <a:pt x="229" y="304"/>
                </a:lnTo>
                <a:lnTo>
                  <a:pt x="229" y="348"/>
                </a:lnTo>
                <a:lnTo>
                  <a:pt x="229" y="413"/>
                </a:lnTo>
                <a:lnTo>
                  <a:pt x="218" y="468"/>
                </a:lnTo>
                <a:lnTo>
                  <a:pt x="218" y="511"/>
                </a:lnTo>
                <a:lnTo>
                  <a:pt x="218" y="555"/>
                </a:lnTo>
                <a:lnTo>
                  <a:pt x="218" y="598"/>
                </a:lnTo>
                <a:lnTo>
                  <a:pt x="218" y="642"/>
                </a:lnTo>
                <a:lnTo>
                  <a:pt x="207" y="685"/>
                </a:lnTo>
                <a:lnTo>
                  <a:pt x="207" y="740"/>
                </a:lnTo>
                <a:lnTo>
                  <a:pt x="207" y="794"/>
                </a:lnTo>
                <a:lnTo>
                  <a:pt x="207" y="849"/>
                </a:lnTo>
                <a:lnTo>
                  <a:pt x="207" y="914"/>
                </a:lnTo>
                <a:lnTo>
                  <a:pt x="207" y="979"/>
                </a:lnTo>
                <a:lnTo>
                  <a:pt x="207" y="1044"/>
                </a:lnTo>
                <a:lnTo>
                  <a:pt x="207" y="1121"/>
                </a:lnTo>
                <a:lnTo>
                  <a:pt x="207" y="1186"/>
                </a:lnTo>
                <a:lnTo>
                  <a:pt x="207" y="1262"/>
                </a:lnTo>
                <a:lnTo>
                  <a:pt x="207" y="1349"/>
                </a:lnTo>
                <a:lnTo>
                  <a:pt x="207" y="1425"/>
                </a:lnTo>
                <a:lnTo>
                  <a:pt x="207" y="1512"/>
                </a:lnTo>
                <a:lnTo>
                  <a:pt x="207" y="1589"/>
                </a:lnTo>
                <a:lnTo>
                  <a:pt x="207" y="1665"/>
                </a:lnTo>
                <a:lnTo>
                  <a:pt x="196" y="1730"/>
                </a:lnTo>
                <a:lnTo>
                  <a:pt x="196" y="1795"/>
                </a:lnTo>
                <a:lnTo>
                  <a:pt x="196" y="1861"/>
                </a:lnTo>
                <a:lnTo>
                  <a:pt x="196" y="1926"/>
                </a:lnTo>
                <a:lnTo>
                  <a:pt x="185" y="1980"/>
                </a:lnTo>
                <a:lnTo>
                  <a:pt x="185" y="2024"/>
                </a:lnTo>
                <a:lnTo>
                  <a:pt x="185" y="2078"/>
                </a:lnTo>
                <a:lnTo>
                  <a:pt x="185" y="2111"/>
                </a:lnTo>
                <a:lnTo>
                  <a:pt x="174" y="2154"/>
                </a:lnTo>
                <a:lnTo>
                  <a:pt x="174" y="2187"/>
                </a:lnTo>
                <a:lnTo>
                  <a:pt x="174" y="2220"/>
                </a:lnTo>
                <a:lnTo>
                  <a:pt x="163" y="2252"/>
                </a:lnTo>
                <a:lnTo>
                  <a:pt x="163" y="2274"/>
                </a:lnTo>
                <a:lnTo>
                  <a:pt x="153" y="2307"/>
                </a:lnTo>
                <a:lnTo>
                  <a:pt x="153" y="2339"/>
                </a:lnTo>
                <a:lnTo>
                  <a:pt x="142" y="2372"/>
                </a:lnTo>
                <a:lnTo>
                  <a:pt x="131" y="2394"/>
                </a:lnTo>
                <a:lnTo>
                  <a:pt x="120" y="2416"/>
                </a:lnTo>
                <a:lnTo>
                  <a:pt x="120" y="2426"/>
                </a:lnTo>
                <a:lnTo>
                  <a:pt x="109" y="2437"/>
                </a:lnTo>
                <a:lnTo>
                  <a:pt x="98" y="2437"/>
                </a:lnTo>
                <a:lnTo>
                  <a:pt x="87" y="2426"/>
                </a:lnTo>
                <a:lnTo>
                  <a:pt x="87" y="2416"/>
                </a:lnTo>
                <a:lnTo>
                  <a:pt x="76" y="2405"/>
                </a:lnTo>
                <a:lnTo>
                  <a:pt x="66" y="2383"/>
                </a:lnTo>
                <a:lnTo>
                  <a:pt x="66" y="2361"/>
                </a:lnTo>
                <a:lnTo>
                  <a:pt x="55" y="2339"/>
                </a:lnTo>
                <a:lnTo>
                  <a:pt x="44" y="2285"/>
                </a:lnTo>
                <a:lnTo>
                  <a:pt x="33" y="2241"/>
                </a:lnTo>
                <a:lnTo>
                  <a:pt x="22" y="2198"/>
                </a:lnTo>
                <a:lnTo>
                  <a:pt x="33" y="2165"/>
                </a:lnTo>
                <a:lnTo>
                  <a:pt x="33" y="2154"/>
                </a:lnTo>
                <a:lnTo>
                  <a:pt x="33" y="2144"/>
                </a:lnTo>
                <a:lnTo>
                  <a:pt x="33" y="2122"/>
                </a:lnTo>
                <a:lnTo>
                  <a:pt x="33" y="2100"/>
                </a:lnTo>
                <a:lnTo>
                  <a:pt x="33" y="2078"/>
                </a:lnTo>
                <a:lnTo>
                  <a:pt x="33" y="2056"/>
                </a:lnTo>
                <a:lnTo>
                  <a:pt x="44" y="2035"/>
                </a:lnTo>
                <a:lnTo>
                  <a:pt x="44" y="2002"/>
                </a:lnTo>
                <a:lnTo>
                  <a:pt x="44" y="1969"/>
                </a:lnTo>
                <a:lnTo>
                  <a:pt x="44" y="1937"/>
                </a:lnTo>
                <a:lnTo>
                  <a:pt x="55" y="1893"/>
                </a:lnTo>
                <a:lnTo>
                  <a:pt x="55" y="1850"/>
                </a:lnTo>
                <a:lnTo>
                  <a:pt x="55" y="1806"/>
                </a:lnTo>
                <a:lnTo>
                  <a:pt x="66" y="1763"/>
                </a:lnTo>
                <a:lnTo>
                  <a:pt x="66" y="1708"/>
                </a:lnTo>
                <a:lnTo>
                  <a:pt x="76" y="1599"/>
                </a:lnTo>
                <a:lnTo>
                  <a:pt x="76" y="1491"/>
                </a:lnTo>
                <a:lnTo>
                  <a:pt x="87" y="1371"/>
                </a:lnTo>
                <a:lnTo>
                  <a:pt x="87" y="1240"/>
                </a:lnTo>
                <a:lnTo>
                  <a:pt x="98" y="1110"/>
                </a:lnTo>
                <a:lnTo>
                  <a:pt x="98" y="979"/>
                </a:lnTo>
                <a:lnTo>
                  <a:pt x="98" y="838"/>
                </a:lnTo>
                <a:lnTo>
                  <a:pt x="98" y="685"/>
                </a:lnTo>
                <a:lnTo>
                  <a:pt x="98" y="609"/>
                </a:lnTo>
                <a:lnTo>
                  <a:pt x="98" y="544"/>
                </a:lnTo>
                <a:lnTo>
                  <a:pt x="87" y="479"/>
                </a:lnTo>
                <a:lnTo>
                  <a:pt x="87" y="424"/>
                </a:lnTo>
                <a:lnTo>
                  <a:pt x="87" y="370"/>
                </a:lnTo>
                <a:lnTo>
                  <a:pt x="87" y="315"/>
                </a:lnTo>
                <a:lnTo>
                  <a:pt x="76" y="272"/>
                </a:lnTo>
                <a:lnTo>
                  <a:pt x="76" y="228"/>
                </a:lnTo>
                <a:lnTo>
                  <a:pt x="76" y="196"/>
                </a:lnTo>
                <a:lnTo>
                  <a:pt x="76" y="163"/>
                </a:lnTo>
                <a:lnTo>
                  <a:pt x="66" y="141"/>
                </a:lnTo>
                <a:lnTo>
                  <a:pt x="66" y="109"/>
                </a:lnTo>
                <a:lnTo>
                  <a:pt x="55" y="98"/>
                </a:lnTo>
                <a:lnTo>
                  <a:pt x="55" y="87"/>
                </a:lnTo>
                <a:lnTo>
                  <a:pt x="44" y="76"/>
                </a:lnTo>
                <a:lnTo>
                  <a:pt x="44" y="65"/>
                </a:lnTo>
                <a:lnTo>
                  <a:pt x="22" y="54"/>
                </a:lnTo>
                <a:lnTo>
                  <a:pt x="11" y="43"/>
                </a:lnTo>
                <a:lnTo>
                  <a:pt x="0" y="32"/>
                </a:lnTo>
                <a:lnTo>
                  <a:pt x="11" y="11"/>
                </a:lnTo>
                <a:lnTo>
                  <a:pt x="11" y="0"/>
                </a:lnTo>
                <a:lnTo>
                  <a:pt x="22" y="0"/>
                </a:lnTo>
                <a:lnTo>
                  <a:pt x="33" y="0"/>
                </a:lnTo>
                <a:lnTo>
                  <a:pt x="55" y="0"/>
                </a:lnTo>
                <a:lnTo>
                  <a:pt x="66" y="0"/>
                </a:lnTo>
                <a:lnTo>
                  <a:pt x="87" y="0"/>
                </a:lnTo>
                <a:lnTo>
                  <a:pt x="109" y="0"/>
                </a:lnTo>
                <a:lnTo>
                  <a:pt x="142" y="11"/>
                </a:lnTo>
                <a:lnTo>
                  <a:pt x="163" y="21"/>
                </a:lnTo>
                <a:lnTo>
                  <a:pt x="196" y="32"/>
                </a:lnTo>
                <a:lnTo>
                  <a:pt x="207" y="32"/>
                </a:lnTo>
                <a:lnTo>
                  <a:pt x="229" y="43"/>
                </a:lnTo>
                <a:lnTo>
                  <a:pt x="240" y="54"/>
                </a:lnTo>
                <a:lnTo>
                  <a:pt x="250" y="65"/>
                </a:lnTo>
                <a:lnTo>
                  <a:pt x="261" y="65"/>
                </a:lnTo>
                <a:lnTo>
                  <a:pt x="261" y="76"/>
                </a:lnTo>
                <a:lnTo>
                  <a:pt x="272" y="98"/>
                </a:lnTo>
                <a:lnTo>
                  <a:pt x="261" y="119"/>
                </a:lnTo>
                <a:lnTo>
                  <a:pt x="261" y="130"/>
                </a:lnTo>
                <a:lnTo>
                  <a:pt x="250" y="16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317" name="Freeform 45"/>
          <p:cNvSpPr>
            <a:spLocks/>
          </p:cNvSpPr>
          <p:nvPr/>
        </p:nvSpPr>
        <p:spPr bwMode="auto">
          <a:xfrm>
            <a:off x="5978525" y="2925233"/>
            <a:ext cx="407988" cy="939800"/>
          </a:xfrm>
          <a:custGeom>
            <a:avLst/>
            <a:gdLst>
              <a:gd name="T0" fmla="*/ 0 w 642"/>
              <a:gd name="T1" fmla="*/ 2147483647 h 1110"/>
              <a:gd name="T2" fmla="*/ 0 w 642"/>
              <a:gd name="T3" fmla="*/ 2147483647 h 1110"/>
              <a:gd name="T4" fmla="*/ 2147483647 w 642"/>
              <a:gd name="T5" fmla="*/ 2147483647 h 1110"/>
              <a:gd name="T6" fmla="*/ 2147483647 w 642"/>
              <a:gd name="T7" fmla="*/ 2147483647 h 1110"/>
              <a:gd name="T8" fmla="*/ 2147483647 w 642"/>
              <a:gd name="T9" fmla="*/ 2147483647 h 1110"/>
              <a:gd name="T10" fmla="*/ 2147483647 w 642"/>
              <a:gd name="T11" fmla="*/ 2147483647 h 1110"/>
              <a:gd name="T12" fmla="*/ 2147483647 w 642"/>
              <a:gd name="T13" fmla="*/ 2147483647 h 1110"/>
              <a:gd name="T14" fmla="*/ 2147483647 w 642"/>
              <a:gd name="T15" fmla="*/ 2147483647 h 1110"/>
              <a:gd name="T16" fmla="*/ 2147483647 w 642"/>
              <a:gd name="T17" fmla="*/ 2147483647 h 1110"/>
              <a:gd name="T18" fmla="*/ 2147483647 w 642"/>
              <a:gd name="T19" fmla="*/ 2147483647 h 1110"/>
              <a:gd name="T20" fmla="*/ 2147483647 w 642"/>
              <a:gd name="T21" fmla="*/ 2147483647 h 1110"/>
              <a:gd name="T22" fmla="*/ 2147483647 w 642"/>
              <a:gd name="T23" fmla="*/ 2147483647 h 1110"/>
              <a:gd name="T24" fmla="*/ 2147483647 w 642"/>
              <a:gd name="T25" fmla="*/ 2147483647 h 1110"/>
              <a:gd name="T26" fmla="*/ 2147483647 w 642"/>
              <a:gd name="T27" fmla="*/ 2147483647 h 1110"/>
              <a:gd name="T28" fmla="*/ 2147483647 w 642"/>
              <a:gd name="T29" fmla="*/ 2147483647 h 1110"/>
              <a:gd name="T30" fmla="*/ 2147483647 w 642"/>
              <a:gd name="T31" fmla="*/ 2147483647 h 1110"/>
              <a:gd name="T32" fmla="*/ 2147483647 w 642"/>
              <a:gd name="T33" fmla="*/ 2147483647 h 1110"/>
              <a:gd name="T34" fmla="*/ 2147483647 w 642"/>
              <a:gd name="T35" fmla="*/ 2147483647 h 1110"/>
              <a:gd name="T36" fmla="*/ 2147483647 w 642"/>
              <a:gd name="T37" fmla="*/ 2147483647 h 1110"/>
              <a:gd name="T38" fmla="*/ 2147483647 w 642"/>
              <a:gd name="T39" fmla="*/ 2147483647 h 1110"/>
              <a:gd name="T40" fmla="*/ 2147483647 w 642"/>
              <a:gd name="T41" fmla="*/ 2147483647 h 1110"/>
              <a:gd name="T42" fmla="*/ 2147483647 w 642"/>
              <a:gd name="T43" fmla="*/ 2147483647 h 1110"/>
              <a:gd name="T44" fmla="*/ 2147483647 w 642"/>
              <a:gd name="T45" fmla="*/ 0 h 1110"/>
              <a:gd name="T46" fmla="*/ 2147483647 w 642"/>
              <a:gd name="T47" fmla="*/ 2147483647 h 1110"/>
              <a:gd name="T48" fmla="*/ 2147483647 w 642"/>
              <a:gd name="T49" fmla="*/ 2147483647 h 1110"/>
              <a:gd name="T50" fmla="*/ 2147483647 w 642"/>
              <a:gd name="T51" fmla="*/ 2147483647 h 1110"/>
              <a:gd name="T52" fmla="*/ 2147483647 w 642"/>
              <a:gd name="T53" fmla="*/ 2147483647 h 1110"/>
              <a:gd name="T54" fmla="*/ 2147483647 w 642"/>
              <a:gd name="T55" fmla="*/ 2147483647 h 1110"/>
              <a:gd name="T56" fmla="*/ 2147483647 w 642"/>
              <a:gd name="T57" fmla="*/ 2147483647 h 1110"/>
              <a:gd name="T58" fmla="*/ 2147483647 w 642"/>
              <a:gd name="T59" fmla="*/ 2147483647 h 1110"/>
              <a:gd name="T60" fmla="*/ 2147483647 w 642"/>
              <a:gd name="T61" fmla="*/ 2147483647 h 1110"/>
              <a:gd name="T62" fmla="*/ 2147483647 w 642"/>
              <a:gd name="T63" fmla="*/ 2147483647 h 1110"/>
              <a:gd name="T64" fmla="*/ 2147483647 w 642"/>
              <a:gd name="T65" fmla="*/ 2147483647 h 1110"/>
              <a:gd name="T66" fmla="*/ 2147483647 w 642"/>
              <a:gd name="T67" fmla="*/ 2147483647 h 1110"/>
              <a:gd name="T68" fmla="*/ 2147483647 w 642"/>
              <a:gd name="T69" fmla="*/ 2147483647 h 1110"/>
              <a:gd name="T70" fmla="*/ 2147483647 w 642"/>
              <a:gd name="T71" fmla="*/ 2147483647 h 1110"/>
              <a:gd name="T72" fmla="*/ 2147483647 w 642"/>
              <a:gd name="T73" fmla="*/ 2147483647 h 1110"/>
              <a:gd name="T74" fmla="*/ 2147483647 w 642"/>
              <a:gd name="T75" fmla="*/ 2147483647 h 1110"/>
              <a:gd name="T76" fmla="*/ 2147483647 w 642"/>
              <a:gd name="T77" fmla="*/ 2147483647 h 1110"/>
              <a:gd name="T78" fmla="*/ 2147483647 w 642"/>
              <a:gd name="T79" fmla="*/ 2147483647 h 1110"/>
              <a:gd name="T80" fmla="*/ 2147483647 w 642"/>
              <a:gd name="T81" fmla="*/ 2147483647 h 1110"/>
              <a:gd name="T82" fmla="*/ 2147483647 w 642"/>
              <a:gd name="T83" fmla="*/ 2147483647 h 1110"/>
              <a:gd name="T84" fmla="*/ 2147483647 w 642"/>
              <a:gd name="T85" fmla="*/ 2147483647 h 1110"/>
              <a:gd name="T86" fmla="*/ 2147483647 w 642"/>
              <a:gd name="T87" fmla="*/ 2147483647 h 1110"/>
              <a:gd name="T88" fmla="*/ 2147483647 w 642"/>
              <a:gd name="T89" fmla="*/ 2147483647 h 1110"/>
              <a:gd name="T90" fmla="*/ 2147483647 w 642"/>
              <a:gd name="T91" fmla="*/ 2147483647 h 1110"/>
              <a:gd name="T92" fmla="*/ 2147483647 w 642"/>
              <a:gd name="T93" fmla="*/ 2147483647 h 1110"/>
              <a:gd name="T94" fmla="*/ 0 w 642"/>
              <a:gd name="T95" fmla="*/ 2147483647 h 1110"/>
              <a:gd name="T96" fmla="*/ 0 w 642"/>
              <a:gd name="T97" fmla="*/ 2147483647 h 111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42"/>
              <a:gd name="T148" fmla="*/ 0 h 1110"/>
              <a:gd name="T149" fmla="*/ 642 w 642"/>
              <a:gd name="T150" fmla="*/ 1110 h 111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42" h="1110">
                <a:moveTo>
                  <a:pt x="0" y="1110"/>
                </a:moveTo>
                <a:lnTo>
                  <a:pt x="0" y="1100"/>
                </a:lnTo>
                <a:lnTo>
                  <a:pt x="11" y="1078"/>
                </a:lnTo>
                <a:lnTo>
                  <a:pt x="22" y="1056"/>
                </a:lnTo>
                <a:lnTo>
                  <a:pt x="44" y="1023"/>
                </a:lnTo>
                <a:lnTo>
                  <a:pt x="65" y="980"/>
                </a:lnTo>
                <a:lnTo>
                  <a:pt x="98" y="936"/>
                </a:lnTo>
                <a:lnTo>
                  <a:pt x="142" y="882"/>
                </a:lnTo>
                <a:lnTo>
                  <a:pt x="185" y="828"/>
                </a:lnTo>
                <a:lnTo>
                  <a:pt x="207" y="795"/>
                </a:lnTo>
                <a:lnTo>
                  <a:pt x="239" y="751"/>
                </a:lnTo>
                <a:lnTo>
                  <a:pt x="261" y="719"/>
                </a:lnTo>
                <a:lnTo>
                  <a:pt x="283" y="675"/>
                </a:lnTo>
                <a:lnTo>
                  <a:pt x="316" y="632"/>
                </a:lnTo>
                <a:lnTo>
                  <a:pt x="337" y="588"/>
                </a:lnTo>
                <a:lnTo>
                  <a:pt x="370" y="545"/>
                </a:lnTo>
                <a:lnTo>
                  <a:pt x="392" y="490"/>
                </a:lnTo>
                <a:lnTo>
                  <a:pt x="424" y="436"/>
                </a:lnTo>
                <a:lnTo>
                  <a:pt x="457" y="381"/>
                </a:lnTo>
                <a:lnTo>
                  <a:pt x="479" y="327"/>
                </a:lnTo>
                <a:lnTo>
                  <a:pt x="511" y="262"/>
                </a:lnTo>
                <a:lnTo>
                  <a:pt x="576" y="142"/>
                </a:lnTo>
                <a:lnTo>
                  <a:pt x="642" y="0"/>
                </a:lnTo>
                <a:lnTo>
                  <a:pt x="642" y="305"/>
                </a:lnTo>
                <a:lnTo>
                  <a:pt x="609" y="370"/>
                </a:lnTo>
                <a:lnTo>
                  <a:pt x="576" y="425"/>
                </a:lnTo>
                <a:lnTo>
                  <a:pt x="544" y="479"/>
                </a:lnTo>
                <a:lnTo>
                  <a:pt x="511" y="523"/>
                </a:lnTo>
                <a:lnTo>
                  <a:pt x="489" y="577"/>
                </a:lnTo>
                <a:lnTo>
                  <a:pt x="457" y="621"/>
                </a:lnTo>
                <a:lnTo>
                  <a:pt x="424" y="664"/>
                </a:lnTo>
                <a:lnTo>
                  <a:pt x="402" y="708"/>
                </a:lnTo>
                <a:lnTo>
                  <a:pt x="370" y="740"/>
                </a:lnTo>
                <a:lnTo>
                  <a:pt x="348" y="784"/>
                </a:lnTo>
                <a:lnTo>
                  <a:pt x="316" y="817"/>
                </a:lnTo>
                <a:lnTo>
                  <a:pt x="294" y="849"/>
                </a:lnTo>
                <a:lnTo>
                  <a:pt x="272" y="871"/>
                </a:lnTo>
                <a:lnTo>
                  <a:pt x="250" y="904"/>
                </a:lnTo>
                <a:lnTo>
                  <a:pt x="218" y="925"/>
                </a:lnTo>
                <a:lnTo>
                  <a:pt x="196" y="947"/>
                </a:lnTo>
                <a:lnTo>
                  <a:pt x="152" y="991"/>
                </a:lnTo>
                <a:lnTo>
                  <a:pt x="120" y="1023"/>
                </a:lnTo>
                <a:lnTo>
                  <a:pt x="87" y="1056"/>
                </a:lnTo>
                <a:lnTo>
                  <a:pt x="55" y="1078"/>
                </a:lnTo>
                <a:lnTo>
                  <a:pt x="33" y="1089"/>
                </a:lnTo>
                <a:lnTo>
                  <a:pt x="22" y="1100"/>
                </a:lnTo>
                <a:lnTo>
                  <a:pt x="11" y="1110"/>
                </a:lnTo>
                <a:lnTo>
                  <a:pt x="0" y="111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318" name="Freeform 46"/>
          <p:cNvSpPr>
            <a:spLocks/>
          </p:cNvSpPr>
          <p:nvPr/>
        </p:nvSpPr>
        <p:spPr bwMode="auto">
          <a:xfrm>
            <a:off x="6399213" y="3314701"/>
            <a:ext cx="228600" cy="165100"/>
          </a:xfrm>
          <a:custGeom>
            <a:avLst/>
            <a:gdLst>
              <a:gd name="T0" fmla="*/ 0 w 359"/>
              <a:gd name="T1" fmla="*/ 0 h 195"/>
              <a:gd name="T2" fmla="*/ 2147483647 w 359"/>
              <a:gd name="T3" fmla="*/ 0 h 195"/>
              <a:gd name="T4" fmla="*/ 2147483647 w 359"/>
              <a:gd name="T5" fmla="*/ 0 h 195"/>
              <a:gd name="T6" fmla="*/ 2147483647 w 359"/>
              <a:gd name="T7" fmla="*/ 0 h 195"/>
              <a:gd name="T8" fmla="*/ 2147483647 w 359"/>
              <a:gd name="T9" fmla="*/ 2147483647 h 195"/>
              <a:gd name="T10" fmla="*/ 2147483647 w 359"/>
              <a:gd name="T11" fmla="*/ 2147483647 h 195"/>
              <a:gd name="T12" fmla="*/ 2147483647 w 359"/>
              <a:gd name="T13" fmla="*/ 2147483647 h 195"/>
              <a:gd name="T14" fmla="*/ 2147483647 w 359"/>
              <a:gd name="T15" fmla="*/ 2147483647 h 195"/>
              <a:gd name="T16" fmla="*/ 2147483647 w 359"/>
              <a:gd name="T17" fmla="*/ 2147483647 h 195"/>
              <a:gd name="T18" fmla="*/ 2147483647 w 359"/>
              <a:gd name="T19" fmla="*/ 2147483647 h 195"/>
              <a:gd name="T20" fmla="*/ 2147483647 w 359"/>
              <a:gd name="T21" fmla="*/ 2147483647 h 195"/>
              <a:gd name="T22" fmla="*/ 2147483647 w 359"/>
              <a:gd name="T23" fmla="*/ 2147483647 h 195"/>
              <a:gd name="T24" fmla="*/ 2147483647 w 359"/>
              <a:gd name="T25" fmla="*/ 2147483647 h 195"/>
              <a:gd name="T26" fmla="*/ 2147483647 w 359"/>
              <a:gd name="T27" fmla="*/ 2147483647 h 195"/>
              <a:gd name="T28" fmla="*/ 2147483647 w 359"/>
              <a:gd name="T29" fmla="*/ 2147483647 h 195"/>
              <a:gd name="T30" fmla="*/ 2147483647 w 359"/>
              <a:gd name="T31" fmla="*/ 2147483647 h 195"/>
              <a:gd name="T32" fmla="*/ 2147483647 w 359"/>
              <a:gd name="T33" fmla="*/ 2147483647 h 195"/>
              <a:gd name="T34" fmla="*/ 2147483647 w 359"/>
              <a:gd name="T35" fmla="*/ 2147483647 h 195"/>
              <a:gd name="T36" fmla="*/ 2147483647 w 359"/>
              <a:gd name="T37" fmla="*/ 2147483647 h 195"/>
              <a:gd name="T38" fmla="*/ 2147483647 w 359"/>
              <a:gd name="T39" fmla="*/ 2147483647 h 195"/>
              <a:gd name="T40" fmla="*/ 2147483647 w 359"/>
              <a:gd name="T41" fmla="*/ 2147483647 h 195"/>
              <a:gd name="T42" fmla="*/ 2147483647 w 359"/>
              <a:gd name="T43" fmla="*/ 2147483647 h 195"/>
              <a:gd name="T44" fmla="*/ 2147483647 w 359"/>
              <a:gd name="T45" fmla="*/ 2147483647 h 195"/>
              <a:gd name="T46" fmla="*/ 2147483647 w 359"/>
              <a:gd name="T47" fmla="*/ 2147483647 h 195"/>
              <a:gd name="T48" fmla="*/ 2147483647 w 359"/>
              <a:gd name="T49" fmla="*/ 2147483647 h 195"/>
              <a:gd name="T50" fmla="*/ 2147483647 w 359"/>
              <a:gd name="T51" fmla="*/ 2147483647 h 195"/>
              <a:gd name="T52" fmla="*/ 2147483647 w 359"/>
              <a:gd name="T53" fmla="*/ 2147483647 h 195"/>
              <a:gd name="T54" fmla="*/ 2147483647 w 359"/>
              <a:gd name="T55" fmla="*/ 2147483647 h 195"/>
              <a:gd name="T56" fmla="*/ 0 w 359"/>
              <a:gd name="T57" fmla="*/ 0 h 195"/>
              <a:gd name="T58" fmla="*/ 0 w 359"/>
              <a:gd name="T59" fmla="*/ 0 h 19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59"/>
              <a:gd name="T91" fmla="*/ 0 h 195"/>
              <a:gd name="T92" fmla="*/ 359 w 359"/>
              <a:gd name="T93" fmla="*/ 195 h 19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59" h="195">
                <a:moveTo>
                  <a:pt x="0" y="0"/>
                </a:moveTo>
                <a:lnTo>
                  <a:pt x="66" y="0"/>
                </a:lnTo>
                <a:lnTo>
                  <a:pt x="120" y="0"/>
                </a:lnTo>
                <a:lnTo>
                  <a:pt x="163" y="0"/>
                </a:lnTo>
                <a:lnTo>
                  <a:pt x="207" y="10"/>
                </a:lnTo>
                <a:lnTo>
                  <a:pt x="240" y="10"/>
                </a:lnTo>
                <a:lnTo>
                  <a:pt x="272" y="21"/>
                </a:lnTo>
                <a:lnTo>
                  <a:pt x="294" y="32"/>
                </a:lnTo>
                <a:lnTo>
                  <a:pt x="316" y="43"/>
                </a:lnTo>
                <a:lnTo>
                  <a:pt x="327" y="65"/>
                </a:lnTo>
                <a:lnTo>
                  <a:pt x="348" y="87"/>
                </a:lnTo>
                <a:lnTo>
                  <a:pt x="348" y="108"/>
                </a:lnTo>
                <a:lnTo>
                  <a:pt x="359" y="130"/>
                </a:lnTo>
                <a:lnTo>
                  <a:pt x="359" y="152"/>
                </a:lnTo>
                <a:lnTo>
                  <a:pt x="348" y="163"/>
                </a:lnTo>
                <a:lnTo>
                  <a:pt x="348" y="174"/>
                </a:lnTo>
                <a:lnTo>
                  <a:pt x="348" y="185"/>
                </a:lnTo>
                <a:lnTo>
                  <a:pt x="327" y="195"/>
                </a:lnTo>
                <a:lnTo>
                  <a:pt x="316" y="195"/>
                </a:lnTo>
                <a:lnTo>
                  <a:pt x="283" y="185"/>
                </a:lnTo>
                <a:lnTo>
                  <a:pt x="250" y="174"/>
                </a:lnTo>
                <a:lnTo>
                  <a:pt x="229" y="163"/>
                </a:lnTo>
                <a:lnTo>
                  <a:pt x="207" y="152"/>
                </a:lnTo>
                <a:lnTo>
                  <a:pt x="185" y="130"/>
                </a:lnTo>
                <a:lnTo>
                  <a:pt x="153" y="119"/>
                </a:lnTo>
                <a:lnTo>
                  <a:pt x="120" y="87"/>
                </a:lnTo>
                <a:lnTo>
                  <a:pt x="87" y="65"/>
                </a:lnTo>
                <a:lnTo>
                  <a:pt x="44" y="32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308" name="Freeform 36"/>
          <p:cNvSpPr>
            <a:spLocks/>
          </p:cNvSpPr>
          <p:nvPr/>
        </p:nvSpPr>
        <p:spPr bwMode="auto">
          <a:xfrm>
            <a:off x="6772275" y="2446867"/>
            <a:ext cx="158750" cy="1261533"/>
          </a:xfrm>
          <a:custGeom>
            <a:avLst/>
            <a:gdLst>
              <a:gd name="T0" fmla="*/ 2147483647 w 251"/>
              <a:gd name="T1" fmla="*/ 2147483647 h 1490"/>
              <a:gd name="T2" fmla="*/ 2147483647 w 251"/>
              <a:gd name="T3" fmla="*/ 2147483647 h 1490"/>
              <a:gd name="T4" fmla="*/ 0 w 251"/>
              <a:gd name="T5" fmla="*/ 2147483647 h 1490"/>
              <a:gd name="T6" fmla="*/ 2147483647 w 251"/>
              <a:gd name="T7" fmla="*/ 0 h 1490"/>
              <a:gd name="T8" fmla="*/ 2147483647 w 251"/>
              <a:gd name="T9" fmla="*/ 0 h 1490"/>
              <a:gd name="T10" fmla="*/ 2147483647 w 251"/>
              <a:gd name="T11" fmla="*/ 0 h 1490"/>
              <a:gd name="T12" fmla="*/ 2147483647 w 251"/>
              <a:gd name="T13" fmla="*/ 0 h 1490"/>
              <a:gd name="T14" fmla="*/ 2147483647 w 251"/>
              <a:gd name="T15" fmla="*/ 2147483647 h 1490"/>
              <a:gd name="T16" fmla="*/ 2147483647 w 251"/>
              <a:gd name="T17" fmla="*/ 2147483647 h 1490"/>
              <a:gd name="T18" fmla="*/ 2147483647 w 251"/>
              <a:gd name="T19" fmla="*/ 2147483647 h 1490"/>
              <a:gd name="T20" fmla="*/ 2147483647 w 251"/>
              <a:gd name="T21" fmla="*/ 2147483647 h 1490"/>
              <a:gd name="T22" fmla="*/ 2147483647 w 251"/>
              <a:gd name="T23" fmla="*/ 2147483647 h 1490"/>
              <a:gd name="T24" fmla="*/ 2147483647 w 251"/>
              <a:gd name="T25" fmla="*/ 2147483647 h 1490"/>
              <a:gd name="T26" fmla="*/ 2147483647 w 251"/>
              <a:gd name="T27" fmla="*/ 2147483647 h 1490"/>
              <a:gd name="T28" fmla="*/ 2147483647 w 251"/>
              <a:gd name="T29" fmla="*/ 2147483647 h 1490"/>
              <a:gd name="T30" fmla="*/ 2147483647 w 251"/>
              <a:gd name="T31" fmla="*/ 2147483647 h 1490"/>
              <a:gd name="T32" fmla="*/ 2147483647 w 251"/>
              <a:gd name="T33" fmla="*/ 2147483647 h 1490"/>
              <a:gd name="T34" fmla="*/ 2147483647 w 251"/>
              <a:gd name="T35" fmla="*/ 2147483647 h 1490"/>
              <a:gd name="T36" fmla="*/ 2147483647 w 251"/>
              <a:gd name="T37" fmla="*/ 2147483647 h 1490"/>
              <a:gd name="T38" fmla="*/ 2147483647 w 251"/>
              <a:gd name="T39" fmla="*/ 2147483647 h 1490"/>
              <a:gd name="T40" fmla="*/ 2147483647 w 251"/>
              <a:gd name="T41" fmla="*/ 2147483647 h 1490"/>
              <a:gd name="T42" fmla="*/ 2147483647 w 251"/>
              <a:gd name="T43" fmla="*/ 2147483647 h 1490"/>
              <a:gd name="T44" fmla="*/ 2147483647 w 251"/>
              <a:gd name="T45" fmla="*/ 2147483647 h 1490"/>
              <a:gd name="T46" fmla="*/ 2147483647 w 251"/>
              <a:gd name="T47" fmla="*/ 2147483647 h 1490"/>
              <a:gd name="T48" fmla="*/ 2147483647 w 251"/>
              <a:gd name="T49" fmla="*/ 2147483647 h 1490"/>
              <a:gd name="T50" fmla="*/ 2147483647 w 251"/>
              <a:gd name="T51" fmla="*/ 2147483647 h 1490"/>
              <a:gd name="T52" fmla="*/ 2147483647 w 251"/>
              <a:gd name="T53" fmla="*/ 2147483647 h 1490"/>
              <a:gd name="T54" fmla="*/ 2147483647 w 251"/>
              <a:gd name="T55" fmla="*/ 2147483647 h 1490"/>
              <a:gd name="T56" fmla="*/ 2147483647 w 251"/>
              <a:gd name="T57" fmla="*/ 2147483647 h 1490"/>
              <a:gd name="T58" fmla="*/ 2147483647 w 251"/>
              <a:gd name="T59" fmla="*/ 2147483647 h 1490"/>
              <a:gd name="T60" fmla="*/ 2147483647 w 251"/>
              <a:gd name="T61" fmla="*/ 2147483647 h 1490"/>
              <a:gd name="T62" fmla="*/ 2147483647 w 251"/>
              <a:gd name="T63" fmla="*/ 2147483647 h 1490"/>
              <a:gd name="T64" fmla="*/ 2147483647 w 251"/>
              <a:gd name="T65" fmla="*/ 2147483647 h 1490"/>
              <a:gd name="T66" fmla="*/ 2147483647 w 251"/>
              <a:gd name="T67" fmla="*/ 2147483647 h 1490"/>
              <a:gd name="T68" fmla="*/ 2147483647 w 251"/>
              <a:gd name="T69" fmla="*/ 2147483647 h 1490"/>
              <a:gd name="T70" fmla="*/ 2147483647 w 251"/>
              <a:gd name="T71" fmla="*/ 2147483647 h 1490"/>
              <a:gd name="T72" fmla="*/ 2147483647 w 251"/>
              <a:gd name="T73" fmla="*/ 2147483647 h 1490"/>
              <a:gd name="T74" fmla="*/ 2147483647 w 251"/>
              <a:gd name="T75" fmla="*/ 2147483647 h 1490"/>
              <a:gd name="T76" fmla="*/ 2147483647 w 251"/>
              <a:gd name="T77" fmla="*/ 2147483647 h 1490"/>
              <a:gd name="T78" fmla="*/ 2147483647 w 251"/>
              <a:gd name="T79" fmla="*/ 2147483647 h 149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1"/>
              <a:gd name="T121" fmla="*/ 0 h 1490"/>
              <a:gd name="T122" fmla="*/ 251 w 251"/>
              <a:gd name="T123" fmla="*/ 1490 h 149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1" h="1490">
                <a:moveTo>
                  <a:pt x="33" y="76"/>
                </a:moveTo>
                <a:lnTo>
                  <a:pt x="22" y="65"/>
                </a:lnTo>
                <a:lnTo>
                  <a:pt x="11" y="54"/>
                </a:lnTo>
                <a:lnTo>
                  <a:pt x="0" y="43"/>
                </a:lnTo>
                <a:lnTo>
                  <a:pt x="0" y="21"/>
                </a:lnTo>
                <a:lnTo>
                  <a:pt x="11" y="10"/>
                </a:lnTo>
                <a:lnTo>
                  <a:pt x="11" y="0"/>
                </a:lnTo>
                <a:lnTo>
                  <a:pt x="22" y="0"/>
                </a:lnTo>
                <a:lnTo>
                  <a:pt x="33" y="0"/>
                </a:lnTo>
                <a:lnTo>
                  <a:pt x="44" y="0"/>
                </a:lnTo>
                <a:lnTo>
                  <a:pt x="66" y="0"/>
                </a:lnTo>
                <a:lnTo>
                  <a:pt x="77" y="0"/>
                </a:lnTo>
                <a:lnTo>
                  <a:pt x="98" y="0"/>
                </a:lnTo>
                <a:lnTo>
                  <a:pt x="120" y="10"/>
                </a:lnTo>
                <a:lnTo>
                  <a:pt x="142" y="10"/>
                </a:lnTo>
                <a:lnTo>
                  <a:pt x="164" y="21"/>
                </a:lnTo>
                <a:lnTo>
                  <a:pt x="185" y="32"/>
                </a:lnTo>
                <a:lnTo>
                  <a:pt x="207" y="43"/>
                </a:lnTo>
                <a:lnTo>
                  <a:pt x="218" y="43"/>
                </a:lnTo>
                <a:lnTo>
                  <a:pt x="229" y="54"/>
                </a:lnTo>
                <a:lnTo>
                  <a:pt x="240" y="54"/>
                </a:lnTo>
                <a:lnTo>
                  <a:pt x="240" y="65"/>
                </a:lnTo>
                <a:lnTo>
                  <a:pt x="251" y="76"/>
                </a:lnTo>
                <a:lnTo>
                  <a:pt x="251" y="98"/>
                </a:lnTo>
                <a:lnTo>
                  <a:pt x="251" y="119"/>
                </a:lnTo>
                <a:lnTo>
                  <a:pt x="240" y="141"/>
                </a:lnTo>
                <a:lnTo>
                  <a:pt x="240" y="152"/>
                </a:lnTo>
                <a:lnTo>
                  <a:pt x="240" y="174"/>
                </a:lnTo>
                <a:lnTo>
                  <a:pt x="229" y="195"/>
                </a:lnTo>
                <a:lnTo>
                  <a:pt x="229" y="217"/>
                </a:lnTo>
                <a:lnTo>
                  <a:pt x="229" y="239"/>
                </a:lnTo>
                <a:lnTo>
                  <a:pt x="229" y="272"/>
                </a:lnTo>
                <a:lnTo>
                  <a:pt x="218" y="304"/>
                </a:lnTo>
                <a:lnTo>
                  <a:pt x="218" y="337"/>
                </a:lnTo>
                <a:lnTo>
                  <a:pt x="218" y="370"/>
                </a:lnTo>
                <a:lnTo>
                  <a:pt x="218" y="424"/>
                </a:lnTo>
                <a:lnTo>
                  <a:pt x="218" y="468"/>
                </a:lnTo>
                <a:lnTo>
                  <a:pt x="207" y="522"/>
                </a:lnTo>
                <a:lnTo>
                  <a:pt x="207" y="587"/>
                </a:lnTo>
                <a:lnTo>
                  <a:pt x="207" y="653"/>
                </a:lnTo>
                <a:lnTo>
                  <a:pt x="207" y="729"/>
                </a:lnTo>
                <a:lnTo>
                  <a:pt x="207" y="805"/>
                </a:lnTo>
                <a:lnTo>
                  <a:pt x="207" y="968"/>
                </a:lnTo>
                <a:lnTo>
                  <a:pt x="207" y="1131"/>
                </a:lnTo>
                <a:lnTo>
                  <a:pt x="207" y="1305"/>
                </a:lnTo>
                <a:lnTo>
                  <a:pt x="207" y="1480"/>
                </a:lnTo>
                <a:lnTo>
                  <a:pt x="98" y="1490"/>
                </a:lnTo>
                <a:lnTo>
                  <a:pt x="98" y="1403"/>
                </a:lnTo>
                <a:lnTo>
                  <a:pt x="98" y="1327"/>
                </a:lnTo>
                <a:lnTo>
                  <a:pt x="98" y="1240"/>
                </a:lnTo>
                <a:lnTo>
                  <a:pt x="98" y="1164"/>
                </a:lnTo>
                <a:lnTo>
                  <a:pt x="98" y="1088"/>
                </a:lnTo>
                <a:lnTo>
                  <a:pt x="87" y="1023"/>
                </a:lnTo>
                <a:lnTo>
                  <a:pt x="87" y="946"/>
                </a:lnTo>
                <a:lnTo>
                  <a:pt x="87" y="881"/>
                </a:lnTo>
                <a:lnTo>
                  <a:pt x="87" y="816"/>
                </a:lnTo>
                <a:lnTo>
                  <a:pt x="87" y="761"/>
                </a:lnTo>
                <a:lnTo>
                  <a:pt x="87" y="696"/>
                </a:lnTo>
                <a:lnTo>
                  <a:pt x="87" y="642"/>
                </a:lnTo>
                <a:lnTo>
                  <a:pt x="77" y="587"/>
                </a:lnTo>
                <a:lnTo>
                  <a:pt x="77" y="544"/>
                </a:lnTo>
                <a:lnTo>
                  <a:pt x="77" y="489"/>
                </a:lnTo>
                <a:lnTo>
                  <a:pt x="77" y="446"/>
                </a:lnTo>
                <a:lnTo>
                  <a:pt x="77" y="402"/>
                </a:lnTo>
                <a:lnTo>
                  <a:pt x="66" y="359"/>
                </a:lnTo>
                <a:lnTo>
                  <a:pt x="66" y="326"/>
                </a:lnTo>
                <a:lnTo>
                  <a:pt x="66" y="293"/>
                </a:lnTo>
                <a:lnTo>
                  <a:pt x="66" y="261"/>
                </a:lnTo>
                <a:lnTo>
                  <a:pt x="66" y="228"/>
                </a:lnTo>
                <a:lnTo>
                  <a:pt x="55" y="195"/>
                </a:lnTo>
                <a:lnTo>
                  <a:pt x="55" y="174"/>
                </a:lnTo>
                <a:lnTo>
                  <a:pt x="55" y="152"/>
                </a:lnTo>
                <a:lnTo>
                  <a:pt x="55" y="130"/>
                </a:lnTo>
                <a:lnTo>
                  <a:pt x="44" y="119"/>
                </a:lnTo>
                <a:lnTo>
                  <a:pt x="44" y="108"/>
                </a:lnTo>
                <a:lnTo>
                  <a:pt x="44" y="98"/>
                </a:lnTo>
                <a:lnTo>
                  <a:pt x="44" y="87"/>
                </a:lnTo>
                <a:lnTo>
                  <a:pt x="33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309" name="Freeform 37"/>
          <p:cNvSpPr>
            <a:spLocks/>
          </p:cNvSpPr>
          <p:nvPr/>
        </p:nvSpPr>
        <p:spPr bwMode="auto">
          <a:xfrm>
            <a:off x="7159626" y="2188633"/>
            <a:ext cx="144463" cy="1447800"/>
          </a:xfrm>
          <a:custGeom>
            <a:avLst/>
            <a:gdLst>
              <a:gd name="T0" fmla="*/ 2147483647 w 229"/>
              <a:gd name="T1" fmla="*/ 2147483647 h 1708"/>
              <a:gd name="T2" fmla="*/ 2147483647 w 229"/>
              <a:gd name="T3" fmla="*/ 2147483647 h 1708"/>
              <a:gd name="T4" fmla="*/ 2147483647 w 229"/>
              <a:gd name="T5" fmla="*/ 2147483647 h 1708"/>
              <a:gd name="T6" fmla="*/ 2147483647 w 229"/>
              <a:gd name="T7" fmla="*/ 2147483647 h 1708"/>
              <a:gd name="T8" fmla="*/ 2147483647 w 229"/>
              <a:gd name="T9" fmla="*/ 2147483647 h 1708"/>
              <a:gd name="T10" fmla="*/ 2147483647 w 229"/>
              <a:gd name="T11" fmla="*/ 2147483647 h 1708"/>
              <a:gd name="T12" fmla="*/ 2147483647 w 229"/>
              <a:gd name="T13" fmla="*/ 2147483647 h 1708"/>
              <a:gd name="T14" fmla="*/ 2147483647 w 229"/>
              <a:gd name="T15" fmla="*/ 2147483647 h 1708"/>
              <a:gd name="T16" fmla="*/ 2147483647 w 229"/>
              <a:gd name="T17" fmla="*/ 2147483647 h 1708"/>
              <a:gd name="T18" fmla="*/ 2147483647 w 229"/>
              <a:gd name="T19" fmla="*/ 2147483647 h 1708"/>
              <a:gd name="T20" fmla="*/ 2147483647 w 229"/>
              <a:gd name="T21" fmla="*/ 2147483647 h 1708"/>
              <a:gd name="T22" fmla="*/ 2147483647 w 229"/>
              <a:gd name="T23" fmla="*/ 2147483647 h 1708"/>
              <a:gd name="T24" fmla="*/ 2147483647 w 229"/>
              <a:gd name="T25" fmla="*/ 2147483647 h 1708"/>
              <a:gd name="T26" fmla="*/ 2147483647 w 229"/>
              <a:gd name="T27" fmla="*/ 2147483647 h 1708"/>
              <a:gd name="T28" fmla="*/ 2147483647 w 229"/>
              <a:gd name="T29" fmla="*/ 2147483647 h 1708"/>
              <a:gd name="T30" fmla="*/ 2147483647 w 229"/>
              <a:gd name="T31" fmla="*/ 2147483647 h 1708"/>
              <a:gd name="T32" fmla="*/ 2147483647 w 229"/>
              <a:gd name="T33" fmla="*/ 2147483647 h 1708"/>
              <a:gd name="T34" fmla="*/ 2147483647 w 229"/>
              <a:gd name="T35" fmla="*/ 2147483647 h 1708"/>
              <a:gd name="T36" fmla="*/ 2147483647 w 229"/>
              <a:gd name="T37" fmla="*/ 2147483647 h 1708"/>
              <a:gd name="T38" fmla="*/ 2147483647 w 229"/>
              <a:gd name="T39" fmla="*/ 2147483647 h 1708"/>
              <a:gd name="T40" fmla="*/ 2147483647 w 229"/>
              <a:gd name="T41" fmla="*/ 2147483647 h 1708"/>
              <a:gd name="T42" fmla="*/ 2147483647 w 229"/>
              <a:gd name="T43" fmla="*/ 2147483647 h 1708"/>
              <a:gd name="T44" fmla="*/ 2147483647 w 229"/>
              <a:gd name="T45" fmla="*/ 2147483647 h 1708"/>
              <a:gd name="T46" fmla="*/ 2147483647 w 229"/>
              <a:gd name="T47" fmla="*/ 2147483647 h 1708"/>
              <a:gd name="T48" fmla="*/ 2147483647 w 229"/>
              <a:gd name="T49" fmla="*/ 2147483647 h 1708"/>
              <a:gd name="T50" fmla="*/ 2147483647 w 229"/>
              <a:gd name="T51" fmla="*/ 2147483647 h 1708"/>
              <a:gd name="T52" fmla="*/ 2147483647 w 229"/>
              <a:gd name="T53" fmla="*/ 2147483647 h 1708"/>
              <a:gd name="T54" fmla="*/ 2147483647 w 229"/>
              <a:gd name="T55" fmla="*/ 2147483647 h 1708"/>
              <a:gd name="T56" fmla="*/ 2147483647 w 229"/>
              <a:gd name="T57" fmla="*/ 2147483647 h 1708"/>
              <a:gd name="T58" fmla="*/ 2147483647 w 229"/>
              <a:gd name="T59" fmla="*/ 2147483647 h 1708"/>
              <a:gd name="T60" fmla="*/ 2147483647 w 229"/>
              <a:gd name="T61" fmla="*/ 2147483647 h 1708"/>
              <a:gd name="T62" fmla="*/ 2147483647 w 229"/>
              <a:gd name="T63" fmla="*/ 2147483647 h 1708"/>
              <a:gd name="T64" fmla="*/ 2147483647 w 229"/>
              <a:gd name="T65" fmla="*/ 2147483647 h 1708"/>
              <a:gd name="T66" fmla="*/ 2147483647 w 229"/>
              <a:gd name="T67" fmla="*/ 2147483647 h 1708"/>
              <a:gd name="T68" fmla="*/ 2147483647 w 229"/>
              <a:gd name="T69" fmla="*/ 2147483647 h 1708"/>
              <a:gd name="T70" fmla="*/ 0 w 229"/>
              <a:gd name="T71" fmla="*/ 2147483647 h 1708"/>
              <a:gd name="T72" fmla="*/ 2147483647 w 229"/>
              <a:gd name="T73" fmla="*/ 2147483647 h 1708"/>
              <a:gd name="T74" fmla="*/ 2147483647 w 229"/>
              <a:gd name="T75" fmla="*/ 0 h 1708"/>
              <a:gd name="T76" fmla="*/ 2147483647 w 229"/>
              <a:gd name="T77" fmla="*/ 0 h 1708"/>
              <a:gd name="T78" fmla="*/ 2147483647 w 229"/>
              <a:gd name="T79" fmla="*/ 2147483647 h 1708"/>
              <a:gd name="T80" fmla="*/ 2147483647 w 229"/>
              <a:gd name="T81" fmla="*/ 2147483647 h 1708"/>
              <a:gd name="T82" fmla="*/ 2147483647 w 229"/>
              <a:gd name="T83" fmla="*/ 2147483647 h 1708"/>
              <a:gd name="T84" fmla="*/ 2147483647 w 229"/>
              <a:gd name="T85" fmla="*/ 2147483647 h 1708"/>
              <a:gd name="T86" fmla="*/ 2147483647 w 229"/>
              <a:gd name="T87" fmla="*/ 2147483647 h 1708"/>
              <a:gd name="T88" fmla="*/ 2147483647 w 229"/>
              <a:gd name="T89" fmla="*/ 2147483647 h 170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29"/>
              <a:gd name="T136" fmla="*/ 0 h 1708"/>
              <a:gd name="T137" fmla="*/ 229 w 229"/>
              <a:gd name="T138" fmla="*/ 1708 h 170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29" h="1708">
                <a:moveTo>
                  <a:pt x="207" y="163"/>
                </a:moveTo>
                <a:lnTo>
                  <a:pt x="207" y="174"/>
                </a:lnTo>
                <a:lnTo>
                  <a:pt x="207" y="185"/>
                </a:lnTo>
                <a:lnTo>
                  <a:pt x="207" y="196"/>
                </a:lnTo>
                <a:lnTo>
                  <a:pt x="207" y="218"/>
                </a:lnTo>
                <a:lnTo>
                  <a:pt x="196" y="239"/>
                </a:lnTo>
                <a:lnTo>
                  <a:pt x="196" y="250"/>
                </a:lnTo>
                <a:lnTo>
                  <a:pt x="196" y="283"/>
                </a:lnTo>
                <a:lnTo>
                  <a:pt x="196" y="305"/>
                </a:lnTo>
                <a:lnTo>
                  <a:pt x="196" y="337"/>
                </a:lnTo>
                <a:lnTo>
                  <a:pt x="196" y="370"/>
                </a:lnTo>
                <a:lnTo>
                  <a:pt x="185" y="403"/>
                </a:lnTo>
                <a:lnTo>
                  <a:pt x="185" y="446"/>
                </a:lnTo>
                <a:lnTo>
                  <a:pt x="185" y="479"/>
                </a:lnTo>
                <a:lnTo>
                  <a:pt x="185" y="522"/>
                </a:lnTo>
                <a:lnTo>
                  <a:pt x="174" y="577"/>
                </a:lnTo>
                <a:lnTo>
                  <a:pt x="174" y="620"/>
                </a:lnTo>
                <a:lnTo>
                  <a:pt x="174" y="675"/>
                </a:lnTo>
                <a:lnTo>
                  <a:pt x="174" y="729"/>
                </a:lnTo>
                <a:lnTo>
                  <a:pt x="163" y="783"/>
                </a:lnTo>
                <a:lnTo>
                  <a:pt x="163" y="849"/>
                </a:lnTo>
                <a:lnTo>
                  <a:pt x="163" y="914"/>
                </a:lnTo>
                <a:lnTo>
                  <a:pt x="163" y="979"/>
                </a:lnTo>
                <a:lnTo>
                  <a:pt x="152" y="1045"/>
                </a:lnTo>
                <a:lnTo>
                  <a:pt x="152" y="1121"/>
                </a:lnTo>
                <a:lnTo>
                  <a:pt x="152" y="1197"/>
                </a:lnTo>
                <a:lnTo>
                  <a:pt x="152" y="1273"/>
                </a:lnTo>
                <a:lnTo>
                  <a:pt x="142" y="1349"/>
                </a:lnTo>
                <a:lnTo>
                  <a:pt x="142" y="1436"/>
                </a:lnTo>
                <a:lnTo>
                  <a:pt x="142" y="1523"/>
                </a:lnTo>
                <a:lnTo>
                  <a:pt x="131" y="1610"/>
                </a:lnTo>
                <a:lnTo>
                  <a:pt x="131" y="1708"/>
                </a:lnTo>
                <a:lnTo>
                  <a:pt x="11" y="1708"/>
                </a:lnTo>
                <a:lnTo>
                  <a:pt x="11" y="1698"/>
                </a:lnTo>
                <a:lnTo>
                  <a:pt x="11" y="1687"/>
                </a:lnTo>
                <a:lnTo>
                  <a:pt x="11" y="1676"/>
                </a:lnTo>
                <a:lnTo>
                  <a:pt x="11" y="1665"/>
                </a:lnTo>
                <a:lnTo>
                  <a:pt x="11" y="1643"/>
                </a:lnTo>
                <a:lnTo>
                  <a:pt x="11" y="1632"/>
                </a:lnTo>
                <a:lnTo>
                  <a:pt x="11" y="1600"/>
                </a:lnTo>
                <a:lnTo>
                  <a:pt x="22" y="1578"/>
                </a:lnTo>
                <a:lnTo>
                  <a:pt x="22" y="1545"/>
                </a:lnTo>
                <a:lnTo>
                  <a:pt x="22" y="1513"/>
                </a:lnTo>
                <a:lnTo>
                  <a:pt x="22" y="1480"/>
                </a:lnTo>
                <a:lnTo>
                  <a:pt x="22" y="1436"/>
                </a:lnTo>
                <a:lnTo>
                  <a:pt x="22" y="1404"/>
                </a:lnTo>
                <a:lnTo>
                  <a:pt x="33" y="1360"/>
                </a:lnTo>
                <a:lnTo>
                  <a:pt x="33" y="1306"/>
                </a:lnTo>
                <a:lnTo>
                  <a:pt x="33" y="1251"/>
                </a:lnTo>
                <a:lnTo>
                  <a:pt x="44" y="1045"/>
                </a:lnTo>
                <a:lnTo>
                  <a:pt x="44" y="849"/>
                </a:lnTo>
                <a:lnTo>
                  <a:pt x="44" y="653"/>
                </a:lnTo>
                <a:lnTo>
                  <a:pt x="44" y="457"/>
                </a:lnTo>
                <a:lnTo>
                  <a:pt x="44" y="413"/>
                </a:lnTo>
                <a:lnTo>
                  <a:pt x="44" y="370"/>
                </a:lnTo>
                <a:lnTo>
                  <a:pt x="44" y="326"/>
                </a:lnTo>
                <a:lnTo>
                  <a:pt x="44" y="294"/>
                </a:lnTo>
                <a:lnTo>
                  <a:pt x="44" y="261"/>
                </a:lnTo>
                <a:lnTo>
                  <a:pt x="44" y="228"/>
                </a:lnTo>
                <a:lnTo>
                  <a:pt x="44" y="196"/>
                </a:lnTo>
                <a:lnTo>
                  <a:pt x="33" y="174"/>
                </a:lnTo>
                <a:lnTo>
                  <a:pt x="33" y="152"/>
                </a:lnTo>
                <a:lnTo>
                  <a:pt x="33" y="130"/>
                </a:lnTo>
                <a:lnTo>
                  <a:pt x="33" y="109"/>
                </a:lnTo>
                <a:lnTo>
                  <a:pt x="33" y="87"/>
                </a:lnTo>
                <a:lnTo>
                  <a:pt x="33" y="76"/>
                </a:lnTo>
                <a:lnTo>
                  <a:pt x="22" y="65"/>
                </a:lnTo>
                <a:lnTo>
                  <a:pt x="22" y="54"/>
                </a:lnTo>
                <a:lnTo>
                  <a:pt x="11" y="43"/>
                </a:lnTo>
                <a:lnTo>
                  <a:pt x="0" y="33"/>
                </a:lnTo>
                <a:lnTo>
                  <a:pt x="0" y="22"/>
                </a:lnTo>
                <a:lnTo>
                  <a:pt x="11" y="11"/>
                </a:lnTo>
                <a:lnTo>
                  <a:pt x="11" y="0"/>
                </a:lnTo>
                <a:lnTo>
                  <a:pt x="22" y="0"/>
                </a:lnTo>
                <a:lnTo>
                  <a:pt x="33" y="0"/>
                </a:lnTo>
                <a:lnTo>
                  <a:pt x="44" y="0"/>
                </a:lnTo>
                <a:lnTo>
                  <a:pt x="66" y="0"/>
                </a:lnTo>
                <a:lnTo>
                  <a:pt x="76" y="11"/>
                </a:lnTo>
                <a:lnTo>
                  <a:pt x="98" y="11"/>
                </a:lnTo>
                <a:lnTo>
                  <a:pt x="120" y="22"/>
                </a:lnTo>
                <a:lnTo>
                  <a:pt x="163" y="33"/>
                </a:lnTo>
                <a:lnTo>
                  <a:pt x="185" y="54"/>
                </a:lnTo>
                <a:lnTo>
                  <a:pt x="207" y="65"/>
                </a:lnTo>
                <a:lnTo>
                  <a:pt x="218" y="87"/>
                </a:lnTo>
                <a:lnTo>
                  <a:pt x="229" y="109"/>
                </a:lnTo>
                <a:lnTo>
                  <a:pt x="229" y="120"/>
                </a:lnTo>
                <a:lnTo>
                  <a:pt x="218" y="141"/>
                </a:lnTo>
                <a:lnTo>
                  <a:pt x="207" y="16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311" name="Freeform 39"/>
          <p:cNvSpPr>
            <a:spLocks/>
          </p:cNvSpPr>
          <p:nvPr/>
        </p:nvSpPr>
        <p:spPr bwMode="auto">
          <a:xfrm>
            <a:off x="6869114" y="3056467"/>
            <a:ext cx="249237" cy="101600"/>
          </a:xfrm>
          <a:custGeom>
            <a:avLst/>
            <a:gdLst>
              <a:gd name="T0" fmla="*/ 2147483647 w 391"/>
              <a:gd name="T1" fmla="*/ 2147483647 h 120"/>
              <a:gd name="T2" fmla="*/ 2147483647 w 391"/>
              <a:gd name="T3" fmla="*/ 2147483647 h 120"/>
              <a:gd name="T4" fmla="*/ 2147483647 w 391"/>
              <a:gd name="T5" fmla="*/ 2147483647 h 120"/>
              <a:gd name="T6" fmla="*/ 2147483647 w 391"/>
              <a:gd name="T7" fmla="*/ 2147483647 h 120"/>
              <a:gd name="T8" fmla="*/ 2147483647 w 391"/>
              <a:gd name="T9" fmla="*/ 2147483647 h 120"/>
              <a:gd name="T10" fmla="*/ 2147483647 w 391"/>
              <a:gd name="T11" fmla="*/ 2147483647 h 120"/>
              <a:gd name="T12" fmla="*/ 2147483647 w 391"/>
              <a:gd name="T13" fmla="*/ 2147483647 h 120"/>
              <a:gd name="T14" fmla="*/ 2147483647 w 391"/>
              <a:gd name="T15" fmla="*/ 2147483647 h 120"/>
              <a:gd name="T16" fmla="*/ 0 w 391"/>
              <a:gd name="T17" fmla="*/ 2147483647 h 120"/>
              <a:gd name="T18" fmla="*/ 0 w 391"/>
              <a:gd name="T19" fmla="*/ 2147483647 h 120"/>
              <a:gd name="T20" fmla="*/ 2147483647 w 391"/>
              <a:gd name="T21" fmla="*/ 2147483647 h 120"/>
              <a:gd name="T22" fmla="*/ 2147483647 w 391"/>
              <a:gd name="T23" fmla="*/ 2147483647 h 120"/>
              <a:gd name="T24" fmla="*/ 2147483647 w 391"/>
              <a:gd name="T25" fmla="*/ 2147483647 h 120"/>
              <a:gd name="T26" fmla="*/ 2147483647 w 391"/>
              <a:gd name="T27" fmla="*/ 2147483647 h 120"/>
              <a:gd name="T28" fmla="*/ 2147483647 w 391"/>
              <a:gd name="T29" fmla="*/ 0 h 120"/>
              <a:gd name="T30" fmla="*/ 2147483647 w 391"/>
              <a:gd name="T31" fmla="*/ 0 h 120"/>
              <a:gd name="T32" fmla="*/ 2147483647 w 391"/>
              <a:gd name="T33" fmla="*/ 0 h 120"/>
              <a:gd name="T34" fmla="*/ 2147483647 w 391"/>
              <a:gd name="T35" fmla="*/ 0 h 120"/>
              <a:gd name="T36" fmla="*/ 2147483647 w 391"/>
              <a:gd name="T37" fmla="*/ 0 h 120"/>
              <a:gd name="T38" fmla="*/ 2147483647 w 391"/>
              <a:gd name="T39" fmla="*/ 0 h 120"/>
              <a:gd name="T40" fmla="*/ 2147483647 w 391"/>
              <a:gd name="T41" fmla="*/ 2147483647 h 120"/>
              <a:gd name="T42" fmla="*/ 2147483647 w 391"/>
              <a:gd name="T43" fmla="*/ 2147483647 h 120"/>
              <a:gd name="T44" fmla="*/ 2147483647 w 391"/>
              <a:gd name="T45" fmla="*/ 2147483647 h 120"/>
              <a:gd name="T46" fmla="*/ 2147483647 w 391"/>
              <a:gd name="T47" fmla="*/ 2147483647 h 120"/>
              <a:gd name="T48" fmla="*/ 2147483647 w 391"/>
              <a:gd name="T49" fmla="*/ 2147483647 h 120"/>
              <a:gd name="T50" fmla="*/ 2147483647 w 391"/>
              <a:gd name="T51" fmla="*/ 2147483647 h 120"/>
              <a:gd name="T52" fmla="*/ 2147483647 w 391"/>
              <a:gd name="T53" fmla="*/ 2147483647 h 120"/>
              <a:gd name="T54" fmla="*/ 2147483647 w 391"/>
              <a:gd name="T55" fmla="*/ 2147483647 h 120"/>
              <a:gd name="T56" fmla="*/ 2147483647 w 391"/>
              <a:gd name="T57" fmla="*/ 2147483647 h 120"/>
              <a:gd name="T58" fmla="*/ 2147483647 w 391"/>
              <a:gd name="T59" fmla="*/ 2147483647 h 12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91"/>
              <a:gd name="T91" fmla="*/ 0 h 120"/>
              <a:gd name="T92" fmla="*/ 391 w 391"/>
              <a:gd name="T93" fmla="*/ 120 h 12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91" h="120">
                <a:moveTo>
                  <a:pt x="326" y="98"/>
                </a:moveTo>
                <a:lnTo>
                  <a:pt x="304" y="98"/>
                </a:lnTo>
                <a:lnTo>
                  <a:pt x="282" y="109"/>
                </a:lnTo>
                <a:lnTo>
                  <a:pt x="250" y="109"/>
                </a:lnTo>
                <a:lnTo>
                  <a:pt x="217" y="109"/>
                </a:lnTo>
                <a:lnTo>
                  <a:pt x="174" y="120"/>
                </a:lnTo>
                <a:lnTo>
                  <a:pt x="119" y="120"/>
                </a:lnTo>
                <a:lnTo>
                  <a:pt x="65" y="120"/>
                </a:lnTo>
                <a:lnTo>
                  <a:pt x="0" y="120"/>
                </a:lnTo>
                <a:lnTo>
                  <a:pt x="0" y="32"/>
                </a:lnTo>
                <a:lnTo>
                  <a:pt x="54" y="22"/>
                </a:lnTo>
                <a:lnTo>
                  <a:pt x="108" y="22"/>
                </a:lnTo>
                <a:lnTo>
                  <a:pt x="141" y="11"/>
                </a:lnTo>
                <a:lnTo>
                  <a:pt x="174" y="11"/>
                </a:lnTo>
                <a:lnTo>
                  <a:pt x="206" y="0"/>
                </a:lnTo>
                <a:lnTo>
                  <a:pt x="228" y="0"/>
                </a:lnTo>
                <a:lnTo>
                  <a:pt x="250" y="0"/>
                </a:lnTo>
                <a:lnTo>
                  <a:pt x="271" y="0"/>
                </a:lnTo>
                <a:lnTo>
                  <a:pt x="304" y="0"/>
                </a:lnTo>
                <a:lnTo>
                  <a:pt x="326" y="0"/>
                </a:lnTo>
                <a:lnTo>
                  <a:pt x="348" y="11"/>
                </a:lnTo>
                <a:lnTo>
                  <a:pt x="369" y="22"/>
                </a:lnTo>
                <a:lnTo>
                  <a:pt x="380" y="22"/>
                </a:lnTo>
                <a:lnTo>
                  <a:pt x="391" y="32"/>
                </a:lnTo>
                <a:lnTo>
                  <a:pt x="391" y="43"/>
                </a:lnTo>
                <a:lnTo>
                  <a:pt x="380" y="54"/>
                </a:lnTo>
                <a:lnTo>
                  <a:pt x="369" y="65"/>
                </a:lnTo>
                <a:lnTo>
                  <a:pt x="348" y="76"/>
                </a:lnTo>
                <a:lnTo>
                  <a:pt x="326" y="9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312" name="Freeform 40"/>
          <p:cNvSpPr>
            <a:spLocks/>
          </p:cNvSpPr>
          <p:nvPr/>
        </p:nvSpPr>
        <p:spPr bwMode="auto">
          <a:xfrm>
            <a:off x="6869114" y="3314700"/>
            <a:ext cx="249237" cy="118533"/>
          </a:xfrm>
          <a:custGeom>
            <a:avLst/>
            <a:gdLst>
              <a:gd name="T0" fmla="*/ 2147483647 w 391"/>
              <a:gd name="T1" fmla="*/ 2147483647 h 141"/>
              <a:gd name="T2" fmla="*/ 2147483647 w 391"/>
              <a:gd name="T3" fmla="*/ 2147483647 h 141"/>
              <a:gd name="T4" fmla="*/ 2147483647 w 391"/>
              <a:gd name="T5" fmla="*/ 2147483647 h 141"/>
              <a:gd name="T6" fmla="*/ 2147483647 w 391"/>
              <a:gd name="T7" fmla="*/ 0 h 141"/>
              <a:gd name="T8" fmla="*/ 2147483647 w 391"/>
              <a:gd name="T9" fmla="*/ 2147483647 h 141"/>
              <a:gd name="T10" fmla="*/ 2147483647 w 391"/>
              <a:gd name="T11" fmla="*/ 2147483647 h 141"/>
              <a:gd name="T12" fmla="*/ 2147483647 w 391"/>
              <a:gd name="T13" fmla="*/ 2147483647 h 141"/>
              <a:gd name="T14" fmla="*/ 2147483647 w 391"/>
              <a:gd name="T15" fmla="*/ 2147483647 h 141"/>
              <a:gd name="T16" fmla="*/ 2147483647 w 391"/>
              <a:gd name="T17" fmla="*/ 2147483647 h 141"/>
              <a:gd name="T18" fmla="*/ 2147483647 w 391"/>
              <a:gd name="T19" fmla="*/ 2147483647 h 141"/>
              <a:gd name="T20" fmla="*/ 2147483647 w 391"/>
              <a:gd name="T21" fmla="*/ 2147483647 h 141"/>
              <a:gd name="T22" fmla="*/ 2147483647 w 391"/>
              <a:gd name="T23" fmla="*/ 2147483647 h 141"/>
              <a:gd name="T24" fmla="*/ 2147483647 w 391"/>
              <a:gd name="T25" fmla="*/ 2147483647 h 141"/>
              <a:gd name="T26" fmla="*/ 2147483647 w 391"/>
              <a:gd name="T27" fmla="*/ 2147483647 h 141"/>
              <a:gd name="T28" fmla="*/ 2147483647 w 391"/>
              <a:gd name="T29" fmla="*/ 2147483647 h 141"/>
              <a:gd name="T30" fmla="*/ 2147483647 w 391"/>
              <a:gd name="T31" fmla="*/ 2147483647 h 141"/>
              <a:gd name="T32" fmla="*/ 2147483647 w 391"/>
              <a:gd name="T33" fmla="*/ 2147483647 h 141"/>
              <a:gd name="T34" fmla="*/ 2147483647 w 391"/>
              <a:gd name="T35" fmla="*/ 2147483647 h 141"/>
              <a:gd name="T36" fmla="*/ 2147483647 w 391"/>
              <a:gd name="T37" fmla="*/ 2147483647 h 141"/>
              <a:gd name="T38" fmla="*/ 2147483647 w 391"/>
              <a:gd name="T39" fmla="*/ 2147483647 h 141"/>
              <a:gd name="T40" fmla="*/ 0 w 391"/>
              <a:gd name="T41" fmla="*/ 2147483647 h 141"/>
              <a:gd name="T42" fmla="*/ 0 w 391"/>
              <a:gd name="T43" fmla="*/ 2147483647 h 141"/>
              <a:gd name="T44" fmla="*/ 2147483647 w 391"/>
              <a:gd name="T45" fmla="*/ 2147483647 h 141"/>
              <a:gd name="T46" fmla="*/ 2147483647 w 391"/>
              <a:gd name="T47" fmla="*/ 2147483647 h 141"/>
              <a:gd name="T48" fmla="*/ 2147483647 w 391"/>
              <a:gd name="T49" fmla="*/ 2147483647 h 141"/>
              <a:gd name="T50" fmla="*/ 2147483647 w 391"/>
              <a:gd name="T51" fmla="*/ 2147483647 h 141"/>
              <a:gd name="T52" fmla="*/ 2147483647 w 391"/>
              <a:gd name="T53" fmla="*/ 2147483647 h 141"/>
              <a:gd name="T54" fmla="*/ 2147483647 w 391"/>
              <a:gd name="T55" fmla="*/ 2147483647 h 141"/>
              <a:gd name="T56" fmla="*/ 2147483647 w 391"/>
              <a:gd name="T57" fmla="*/ 2147483647 h 14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91"/>
              <a:gd name="T88" fmla="*/ 0 h 141"/>
              <a:gd name="T89" fmla="*/ 391 w 391"/>
              <a:gd name="T90" fmla="*/ 141 h 14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91" h="141">
                <a:moveTo>
                  <a:pt x="174" y="32"/>
                </a:moveTo>
                <a:lnTo>
                  <a:pt x="228" y="10"/>
                </a:lnTo>
                <a:lnTo>
                  <a:pt x="282" y="10"/>
                </a:lnTo>
                <a:lnTo>
                  <a:pt x="315" y="0"/>
                </a:lnTo>
                <a:lnTo>
                  <a:pt x="348" y="10"/>
                </a:lnTo>
                <a:lnTo>
                  <a:pt x="369" y="21"/>
                </a:lnTo>
                <a:lnTo>
                  <a:pt x="380" y="32"/>
                </a:lnTo>
                <a:lnTo>
                  <a:pt x="391" y="43"/>
                </a:lnTo>
                <a:lnTo>
                  <a:pt x="391" y="54"/>
                </a:lnTo>
                <a:lnTo>
                  <a:pt x="391" y="65"/>
                </a:lnTo>
                <a:lnTo>
                  <a:pt x="380" y="65"/>
                </a:lnTo>
                <a:lnTo>
                  <a:pt x="369" y="76"/>
                </a:lnTo>
                <a:lnTo>
                  <a:pt x="358" y="87"/>
                </a:lnTo>
                <a:lnTo>
                  <a:pt x="337" y="87"/>
                </a:lnTo>
                <a:lnTo>
                  <a:pt x="315" y="97"/>
                </a:lnTo>
                <a:lnTo>
                  <a:pt x="293" y="108"/>
                </a:lnTo>
                <a:lnTo>
                  <a:pt x="271" y="108"/>
                </a:lnTo>
                <a:lnTo>
                  <a:pt x="206" y="119"/>
                </a:lnTo>
                <a:lnTo>
                  <a:pt x="141" y="130"/>
                </a:lnTo>
                <a:lnTo>
                  <a:pt x="76" y="141"/>
                </a:lnTo>
                <a:lnTo>
                  <a:pt x="0" y="141"/>
                </a:lnTo>
                <a:lnTo>
                  <a:pt x="0" y="54"/>
                </a:lnTo>
                <a:lnTo>
                  <a:pt x="21" y="54"/>
                </a:lnTo>
                <a:lnTo>
                  <a:pt x="32" y="54"/>
                </a:lnTo>
                <a:lnTo>
                  <a:pt x="54" y="43"/>
                </a:lnTo>
                <a:lnTo>
                  <a:pt x="76" y="43"/>
                </a:lnTo>
                <a:lnTo>
                  <a:pt x="119" y="32"/>
                </a:lnTo>
                <a:lnTo>
                  <a:pt x="174" y="3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319" name="Freeform 47"/>
          <p:cNvSpPr>
            <a:spLocks/>
          </p:cNvSpPr>
          <p:nvPr/>
        </p:nvSpPr>
        <p:spPr bwMode="auto">
          <a:xfrm>
            <a:off x="6510338" y="3534834"/>
            <a:ext cx="1166812" cy="275167"/>
          </a:xfrm>
          <a:custGeom>
            <a:avLst/>
            <a:gdLst>
              <a:gd name="T0" fmla="*/ 2147483647 w 1838"/>
              <a:gd name="T1" fmla="*/ 2147483647 h 326"/>
              <a:gd name="T2" fmla="*/ 2147483647 w 1838"/>
              <a:gd name="T3" fmla="*/ 2147483647 h 326"/>
              <a:gd name="T4" fmla="*/ 2147483647 w 1838"/>
              <a:gd name="T5" fmla="*/ 2147483647 h 326"/>
              <a:gd name="T6" fmla="*/ 2147483647 w 1838"/>
              <a:gd name="T7" fmla="*/ 2147483647 h 326"/>
              <a:gd name="T8" fmla="*/ 2147483647 w 1838"/>
              <a:gd name="T9" fmla="*/ 2147483647 h 326"/>
              <a:gd name="T10" fmla="*/ 2147483647 w 1838"/>
              <a:gd name="T11" fmla="*/ 2147483647 h 326"/>
              <a:gd name="T12" fmla="*/ 2147483647 w 1838"/>
              <a:gd name="T13" fmla="*/ 2147483647 h 326"/>
              <a:gd name="T14" fmla="*/ 2147483647 w 1838"/>
              <a:gd name="T15" fmla="*/ 0 h 326"/>
              <a:gd name="T16" fmla="*/ 2147483647 w 1838"/>
              <a:gd name="T17" fmla="*/ 2147483647 h 326"/>
              <a:gd name="T18" fmla="*/ 2147483647 w 1838"/>
              <a:gd name="T19" fmla="*/ 2147483647 h 326"/>
              <a:gd name="T20" fmla="*/ 2147483647 w 1838"/>
              <a:gd name="T21" fmla="*/ 2147483647 h 326"/>
              <a:gd name="T22" fmla="*/ 2147483647 w 1838"/>
              <a:gd name="T23" fmla="*/ 2147483647 h 326"/>
              <a:gd name="T24" fmla="*/ 2147483647 w 1838"/>
              <a:gd name="T25" fmla="*/ 2147483647 h 326"/>
              <a:gd name="T26" fmla="*/ 2147483647 w 1838"/>
              <a:gd name="T27" fmla="*/ 2147483647 h 326"/>
              <a:gd name="T28" fmla="*/ 2147483647 w 1838"/>
              <a:gd name="T29" fmla="*/ 2147483647 h 326"/>
              <a:gd name="T30" fmla="*/ 2147483647 w 1838"/>
              <a:gd name="T31" fmla="*/ 2147483647 h 326"/>
              <a:gd name="T32" fmla="*/ 2147483647 w 1838"/>
              <a:gd name="T33" fmla="*/ 2147483647 h 326"/>
              <a:gd name="T34" fmla="*/ 2147483647 w 1838"/>
              <a:gd name="T35" fmla="*/ 2147483647 h 326"/>
              <a:gd name="T36" fmla="*/ 2147483647 w 1838"/>
              <a:gd name="T37" fmla="*/ 2147483647 h 326"/>
              <a:gd name="T38" fmla="*/ 2147483647 w 1838"/>
              <a:gd name="T39" fmla="*/ 2147483647 h 326"/>
              <a:gd name="T40" fmla="*/ 2147483647 w 1838"/>
              <a:gd name="T41" fmla="*/ 2147483647 h 326"/>
              <a:gd name="T42" fmla="*/ 2147483647 w 1838"/>
              <a:gd name="T43" fmla="*/ 2147483647 h 326"/>
              <a:gd name="T44" fmla="*/ 2147483647 w 1838"/>
              <a:gd name="T45" fmla="*/ 2147483647 h 326"/>
              <a:gd name="T46" fmla="*/ 2147483647 w 1838"/>
              <a:gd name="T47" fmla="*/ 2147483647 h 326"/>
              <a:gd name="T48" fmla="*/ 2147483647 w 1838"/>
              <a:gd name="T49" fmla="*/ 2147483647 h 326"/>
              <a:gd name="T50" fmla="*/ 2147483647 w 1838"/>
              <a:gd name="T51" fmla="*/ 2147483647 h 326"/>
              <a:gd name="T52" fmla="*/ 2147483647 w 1838"/>
              <a:gd name="T53" fmla="*/ 2147483647 h 326"/>
              <a:gd name="T54" fmla="*/ 2147483647 w 1838"/>
              <a:gd name="T55" fmla="*/ 2147483647 h 326"/>
              <a:gd name="T56" fmla="*/ 2147483647 w 1838"/>
              <a:gd name="T57" fmla="*/ 2147483647 h 326"/>
              <a:gd name="T58" fmla="*/ 2147483647 w 1838"/>
              <a:gd name="T59" fmla="*/ 2147483647 h 326"/>
              <a:gd name="T60" fmla="*/ 2147483647 w 1838"/>
              <a:gd name="T61" fmla="*/ 2147483647 h 326"/>
              <a:gd name="T62" fmla="*/ 2147483647 w 1838"/>
              <a:gd name="T63" fmla="*/ 2147483647 h 326"/>
              <a:gd name="T64" fmla="*/ 2147483647 w 1838"/>
              <a:gd name="T65" fmla="*/ 2147483647 h 326"/>
              <a:gd name="T66" fmla="*/ 2147483647 w 1838"/>
              <a:gd name="T67" fmla="*/ 2147483647 h 326"/>
              <a:gd name="T68" fmla="*/ 2147483647 w 1838"/>
              <a:gd name="T69" fmla="*/ 2147483647 h 326"/>
              <a:gd name="T70" fmla="*/ 2147483647 w 1838"/>
              <a:gd name="T71" fmla="*/ 2147483647 h 326"/>
              <a:gd name="T72" fmla="*/ 2147483647 w 1838"/>
              <a:gd name="T73" fmla="*/ 2147483647 h 326"/>
              <a:gd name="T74" fmla="*/ 2147483647 w 1838"/>
              <a:gd name="T75" fmla="*/ 2147483647 h 326"/>
              <a:gd name="T76" fmla="*/ 2147483647 w 1838"/>
              <a:gd name="T77" fmla="*/ 2147483647 h 326"/>
              <a:gd name="T78" fmla="*/ 2147483647 w 1838"/>
              <a:gd name="T79" fmla="*/ 2147483647 h 326"/>
              <a:gd name="T80" fmla="*/ 2147483647 w 1838"/>
              <a:gd name="T81" fmla="*/ 2147483647 h 326"/>
              <a:gd name="T82" fmla="*/ 2147483647 w 1838"/>
              <a:gd name="T83" fmla="*/ 2147483647 h 326"/>
              <a:gd name="T84" fmla="*/ 2147483647 w 1838"/>
              <a:gd name="T85" fmla="*/ 2147483647 h 326"/>
              <a:gd name="T86" fmla="*/ 2147483647 w 1838"/>
              <a:gd name="T87" fmla="*/ 2147483647 h 326"/>
              <a:gd name="T88" fmla="*/ 2147483647 w 1838"/>
              <a:gd name="T89" fmla="*/ 2147483647 h 326"/>
              <a:gd name="T90" fmla="*/ 2147483647 w 1838"/>
              <a:gd name="T91" fmla="*/ 2147483647 h 326"/>
              <a:gd name="T92" fmla="*/ 2147483647 w 1838"/>
              <a:gd name="T93" fmla="*/ 2147483647 h 32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38"/>
              <a:gd name="T142" fmla="*/ 0 h 326"/>
              <a:gd name="T143" fmla="*/ 1838 w 1838"/>
              <a:gd name="T144" fmla="*/ 326 h 32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38" h="326">
                <a:moveTo>
                  <a:pt x="772" y="130"/>
                </a:moveTo>
                <a:lnTo>
                  <a:pt x="859" y="109"/>
                </a:lnTo>
                <a:lnTo>
                  <a:pt x="946" y="98"/>
                </a:lnTo>
                <a:lnTo>
                  <a:pt x="1033" y="87"/>
                </a:lnTo>
                <a:lnTo>
                  <a:pt x="1109" y="76"/>
                </a:lnTo>
                <a:lnTo>
                  <a:pt x="1185" y="65"/>
                </a:lnTo>
                <a:lnTo>
                  <a:pt x="1251" y="54"/>
                </a:lnTo>
                <a:lnTo>
                  <a:pt x="1316" y="43"/>
                </a:lnTo>
                <a:lnTo>
                  <a:pt x="1370" y="32"/>
                </a:lnTo>
                <a:lnTo>
                  <a:pt x="1425" y="32"/>
                </a:lnTo>
                <a:lnTo>
                  <a:pt x="1468" y="21"/>
                </a:lnTo>
                <a:lnTo>
                  <a:pt x="1512" y="21"/>
                </a:lnTo>
                <a:lnTo>
                  <a:pt x="1544" y="11"/>
                </a:lnTo>
                <a:lnTo>
                  <a:pt x="1577" y="11"/>
                </a:lnTo>
                <a:lnTo>
                  <a:pt x="1598" y="11"/>
                </a:lnTo>
                <a:lnTo>
                  <a:pt x="1620" y="0"/>
                </a:lnTo>
                <a:lnTo>
                  <a:pt x="1631" y="0"/>
                </a:lnTo>
                <a:lnTo>
                  <a:pt x="1675" y="11"/>
                </a:lnTo>
                <a:lnTo>
                  <a:pt x="1718" y="21"/>
                </a:lnTo>
                <a:lnTo>
                  <a:pt x="1751" y="32"/>
                </a:lnTo>
                <a:lnTo>
                  <a:pt x="1794" y="65"/>
                </a:lnTo>
                <a:lnTo>
                  <a:pt x="1816" y="76"/>
                </a:lnTo>
                <a:lnTo>
                  <a:pt x="1827" y="87"/>
                </a:lnTo>
                <a:lnTo>
                  <a:pt x="1827" y="109"/>
                </a:lnTo>
                <a:lnTo>
                  <a:pt x="1838" y="119"/>
                </a:lnTo>
                <a:lnTo>
                  <a:pt x="1838" y="130"/>
                </a:lnTo>
                <a:lnTo>
                  <a:pt x="1838" y="141"/>
                </a:lnTo>
                <a:lnTo>
                  <a:pt x="1827" y="141"/>
                </a:lnTo>
                <a:lnTo>
                  <a:pt x="1816" y="152"/>
                </a:lnTo>
                <a:lnTo>
                  <a:pt x="1805" y="163"/>
                </a:lnTo>
                <a:lnTo>
                  <a:pt x="1772" y="163"/>
                </a:lnTo>
                <a:lnTo>
                  <a:pt x="1740" y="174"/>
                </a:lnTo>
                <a:lnTo>
                  <a:pt x="1707" y="174"/>
                </a:lnTo>
                <a:lnTo>
                  <a:pt x="1653" y="174"/>
                </a:lnTo>
                <a:lnTo>
                  <a:pt x="1598" y="185"/>
                </a:lnTo>
                <a:lnTo>
                  <a:pt x="1522" y="185"/>
                </a:lnTo>
                <a:lnTo>
                  <a:pt x="1457" y="185"/>
                </a:lnTo>
                <a:lnTo>
                  <a:pt x="1370" y="185"/>
                </a:lnTo>
                <a:lnTo>
                  <a:pt x="1294" y="185"/>
                </a:lnTo>
                <a:lnTo>
                  <a:pt x="1229" y="185"/>
                </a:lnTo>
                <a:lnTo>
                  <a:pt x="1174" y="185"/>
                </a:lnTo>
                <a:lnTo>
                  <a:pt x="1109" y="185"/>
                </a:lnTo>
                <a:lnTo>
                  <a:pt x="1066" y="185"/>
                </a:lnTo>
                <a:lnTo>
                  <a:pt x="1022" y="196"/>
                </a:lnTo>
                <a:lnTo>
                  <a:pt x="979" y="196"/>
                </a:lnTo>
                <a:lnTo>
                  <a:pt x="935" y="196"/>
                </a:lnTo>
                <a:lnTo>
                  <a:pt x="892" y="206"/>
                </a:lnTo>
                <a:lnTo>
                  <a:pt x="837" y="217"/>
                </a:lnTo>
                <a:lnTo>
                  <a:pt x="783" y="228"/>
                </a:lnTo>
                <a:lnTo>
                  <a:pt x="729" y="239"/>
                </a:lnTo>
                <a:lnTo>
                  <a:pt x="664" y="250"/>
                </a:lnTo>
                <a:lnTo>
                  <a:pt x="587" y="261"/>
                </a:lnTo>
                <a:lnTo>
                  <a:pt x="511" y="272"/>
                </a:lnTo>
                <a:lnTo>
                  <a:pt x="468" y="283"/>
                </a:lnTo>
                <a:lnTo>
                  <a:pt x="435" y="283"/>
                </a:lnTo>
                <a:lnTo>
                  <a:pt x="403" y="294"/>
                </a:lnTo>
                <a:lnTo>
                  <a:pt x="370" y="294"/>
                </a:lnTo>
                <a:lnTo>
                  <a:pt x="337" y="304"/>
                </a:lnTo>
                <a:lnTo>
                  <a:pt x="305" y="304"/>
                </a:lnTo>
                <a:lnTo>
                  <a:pt x="283" y="315"/>
                </a:lnTo>
                <a:lnTo>
                  <a:pt x="261" y="315"/>
                </a:lnTo>
                <a:lnTo>
                  <a:pt x="240" y="315"/>
                </a:lnTo>
                <a:lnTo>
                  <a:pt x="218" y="326"/>
                </a:lnTo>
                <a:lnTo>
                  <a:pt x="196" y="326"/>
                </a:lnTo>
                <a:lnTo>
                  <a:pt x="185" y="326"/>
                </a:lnTo>
                <a:lnTo>
                  <a:pt x="174" y="326"/>
                </a:lnTo>
                <a:lnTo>
                  <a:pt x="163" y="326"/>
                </a:lnTo>
                <a:lnTo>
                  <a:pt x="142" y="326"/>
                </a:lnTo>
                <a:lnTo>
                  <a:pt x="120" y="326"/>
                </a:lnTo>
                <a:lnTo>
                  <a:pt x="98" y="315"/>
                </a:lnTo>
                <a:lnTo>
                  <a:pt x="66" y="294"/>
                </a:lnTo>
                <a:lnTo>
                  <a:pt x="44" y="283"/>
                </a:lnTo>
                <a:lnTo>
                  <a:pt x="22" y="272"/>
                </a:lnTo>
                <a:lnTo>
                  <a:pt x="11" y="261"/>
                </a:lnTo>
                <a:lnTo>
                  <a:pt x="0" y="250"/>
                </a:lnTo>
                <a:lnTo>
                  <a:pt x="11" y="250"/>
                </a:lnTo>
                <a:lnTo>
                  <a:pt x="33" y="239"/>
                </a:lnTo>
                <a:lnTo>
                  <a:pt x="55" y="239"/>
                </a:lnTo>
                <a:lnTo>
                  <a:pt x="76" y="239"/>
                </a:lnTo>
                <a:lnTo>
                  <a:pt x="109" y="228"/>
                </a:lnTo>
                <a:lnTo>
                  <a:pt x="153" y="217"/>
                </a:lnTo>
                <a:lnTo>
                  <a:pt x="196" y="217"/>
                </a:lnTo>
                <a:lnTo>
                  <a:pt x="250" y="206"/>
                </a:lnTo>
                <a:lnTo>
                  <a:pt x="305" y="196"/>
                </a:lnTo>
                <a:lnTo>
                  <a:pt x="370" y="185"/>
                </a:lnTo>
                <a:lnTo>
                  <a:pt x="435" y="174"/>
                </a:lnTo>
                <a:lnTo>
                  <a:pt x="511" y="163"/>
                </a:lnTo>
                <a:lnTo>
                  <a:pt x="587" y="152"/>
                </a:lnTo>
                <a:lnTo>
                  <a:pt x="674" y="141"/>
                </a:lnTo>
                <a:lnTo>
                  <a:pt x="772" y="13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20"/>
          <p:cNvGrpSpPr/>
          <p:nvPr/>
        </p:nvGrpSpPr>
        <p:grpSpPr>
          <a:xfrm>
            <a:off x="70380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5" name="圆角矩形 24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我会写</a:t>
              </a:r>
            </a:p>
          </p:txBody>
        </p:sp>
        <p:sp>
          <p:nvSpPr>
            <p:cNvPr id="26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8705" name="TextBox 2"/>
          <p:cNvSpPr txBox="1">
            <a:spLocks noChangeArrowheads="1"/>
          </p:cNvSpPr>
          <p:nvPr/>
        </p:nvSpPr>
        <p:spPr bwMode="auto">
          <a:xfrm>
            <a:off x="604839" y="2336801"/>
            <a:ext cx="26749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54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棋</a:t>
            </a:r>
            <a:r>
              <a:rPr lang="zh-CN" altLang="en-US" sz="5400">
                <a:latin typeface="楷体" pitchFamily="49" charset="-122"/>
                <a:ea typeface="楷体" pitchFamily="49" charset="-122"/>
              </a:rPr>
              <a:t>盘陀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4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4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4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9" grpId="0"/>
      <p:bldP spid="54310" grpId="0" animBg="1"/>
      <p:bldP spid="54313" grpId="0" animBg="1"/>
      <p:bldP spid="54314" grpId="0" animBg="1"/>
      <p:bldP spid="54316" grpId="0" animBg="1"/>
      <p:bldP spid="54315" grpId="0" animBg="1"/>
      <p:bldP spid="54317" grpId="0" animBg="1"/>
      <p:bldP spid="54318" grpId="0" animBg="1"/>
      <p:bldP spid="54308" grpId="0" animBg="1"/>
      <p:bldP spid="54309" grpId="0" animBg="1"/>
      <p:bldP spid="54311" grpId="0" animBg="1"/>
      <p:bldP spid="54312" grpId="0" animBg="1"/>
      <p:bldP spid="543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799013" y="4872568"/>
            <a:ext cx="3960812" cy="110799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书写指导</a:t>
            </a:r>
            <a:r>
              <a:rPr lang="zh-CN" altLang="en-US" sz="2200" b="1" dirty="0">
                <a:solidFill>
                  <a:srgbClr val="0000FF"/>
                </a:solidFill>
                <a:latin typeface="+mj-ea"/>
                <a:ea typeface="+mj-ea"/>
              </a:rPr>
              <a:t>：</a:t>
            </a:r>
            <a:r>
              <a:rPr lang="zh-CN" altLang="en-US" sz="2200" b="1" dirty="0">
                <a:latin typeface="+mj-ea"/>
                <a:ea typeface="+mj-ea"/>
              </a:rPr>
              <a:t>上窄下宽，下框内是两横、框下一横要长，下边撇折要扁小，心字要扁宽。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66763" y="3888318"/>
            <a:ext cx="22860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上下</a:t>
            </a:r>
            <a:endParaRPr lang="zh-CN" altLang="en-US" sz="22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6764" y="4940301"/>
            <a:ext cx="3030537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latin typeface="+mj-ea"/>
                <a:ea typeface="+mj-ea"/>
              </a:rPr>
              <a:t>悬案  悬殊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66763" y="5465233"/>
            <a:ext cx="3638550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>
                <a:latin typeface="+mj-ea"/>
                <a:ea typeface="+mj-ea"/>
              </a:rPr>
              <a:t>我们沿着悬崖胆颤心惊地走了过去。 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66764" y="4415368"/>
            <a:ext cx="3030537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X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心</a:t>
            </a:r>
          </a:p>
        </p:txBody>
      </p:sp>
      <p:sp>
        <p:nvSpPr>
          <p:cNvPr id="29703" name="矩形 4"/>
          <p:cNvSpPr>
            <a:spLocks noChangeArrowheads="1"/>
          </p:cNvSpPr>
          <p:nvPr/>
        </p:nvSpPr>
        <p:spPr bwMode="auto">
          <a:xfrm>
            <a:off x="3279776" y="2345267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悬</a:t>
            </a:r>
          </a:p>
        </p:txBody>
      </p: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097213" y="1528234"/>
            <a:ext cx="1579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xuán</a:t>
            </a:r>
          </a:p>
        </p:txBody>
      </p:sp>
      <p:sp>
        <p:nvSpPr>
          <p:cNvPr id="29716" name="Rectangle 24"/>
          <p:cNvSpPr>
            <a:spLocks noChangeArrowheads="1"/>
          </p:cNvSpPr>
          <p:nvPr/>
        </p:nvSpPr>
        <p:spPr bwMode="auto">
          <a:xfrm>
            <a:off x="6029170" y="2214033"/>
            <a:ext cx="320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CN" altLang="en-US"/>
          </a:p>
        </p:txBody>
      </p:sp>
      <p:sp>
        <p:nvSpPr>
          <p:cNvPr id="97308" name="Freeform 28"/>
          <p:cNvSpPr>
            <a:spLocks/>
          </p:cNvSpPr>
          <p:nvPr/>
        </p:nvSpPr>
        <p:spPr bwMode="auto">
          <a:xfrm>
            <a:off x="6423025" y="2313518"/>
            <a:ext cx="173038" cy="857249"/>
          </a:xfrm>
          <a:custGeom>
            <a:avLst/>
            <a:gdLst>
              <a:gd name="T0" fmla="*/ 0 w 272"/>
              <a:gd name="T1" fmla="*/ 2147483647 h 1012"/>
              <a:gd name="T2" fmla="*/ 2147483647 w 272"/>
              <a:gd name="T3" fmla="*/ 2147483647 h 1012"/>
              <a:gd name="T4" fmla="*/ 2147483647 w 272"/>
              <a:gd name="T5" fmla="*/ 0 h 1012"/>
              <a:gd name="T6" fmla="*/ 2147483647 w 272"/>
              <a:gd name="T7" fmla="*/ 0 h 1012"/>
              <a:gd name="T8" fmla="*/ 2147483647 w 272"/>
              <a:gd name="T9" fmla="*/ 0 h 1012"/>
              <a:gd name="T10" fmla="*/ 2147483647 w 272"/>
              <a:gd name="T11" fmla="*/ 0 h 1012"/>
              <a:gd name="T12" fmla="*/ 2147483647 w 272"/>
              <a:gd name="T13" fmla="*/ 2147483647 h 1012"/>
              <a:gd name="T14" fmla="*/ 2147483647 w 272"/>
              <a:gd name="T15" fmla="*/ 2147483647 h 1012"/>
              <a:gd name="T16" fmla="*/ 2147483647 w 272"/>
              <a:gd name="T17" fmla="*/ 2147483647 h 1012"/>
              <a:gd name="T18" fmla="*/ 2147483647 w 272"/>
              <a:gd name="T19" fmla="*/ 2147483647 h 1012"/>
              <a:gd name="T20" fmla="*/ 2147483647 w 272"/>
              <a:gd name="T21" fmla="*/ 2147483647 h 1012"/>
              <a:gd name="T22" fmla="*/ 2147483647 w 272"/>
              <a:gd name="T23" fmla="*/ 2147483647 h 1012"/>
              <a:gd name="T24" fmla="*/ 2147483647 w 272"/>
              <a:gd name="T25" fmla="*/ 2147483647 h 1012"/>
              <a:gd name="T26" fmla="*/ 2147483647 w 272"/>
              <a:gd name="T27" fmla="*/ 2147483647 h 1012"/>
              <a:gd name="T28" fmla="*/ 2147483647 w 272"/>
              <a:gd name="T29" fmla="*/ 2147483647 h 1012"/>
              <a:gd name="T30" fmla="*/ 2147483647 w 272"/>
              <a:gd name="T31" fmla="*/ 2147483647 h 1012"/>
              <a:gd name="T32" fmla="*/ 2147483647 w 272"/>
              <a:gd name="T33" fmla="*/ 2147483647 h 1012"/>
              <a:gd name="T34" fmla="*/ 2147483647 w 272"/>
              <a:gd name="T35" fmla="*/ 2147483647 h 1012"/>
              <a:gd name="T36" fmla="*/ 2147483647 w 272"/>
              <a:gd name="T37" fmla="*/ 2147483647 h 1012"/>
              <a:gd name="T38" fmla="*/ 2147483647 w 272"/>
              <a:gd name="T39" fmla="*/ 2147483647 h 1012"/>
              <a:gd name="T40" fmla="*/ 2147483647 w 272"/>
              <a:gd name="T41" fmla="*/ 2147483647 h 1012"/>
              <a:gd name="T42" fmla="*/ 2147483647 w 272"/>
              <a:gd name="T43" fmla="*/ 2147483647 h 1012"/>
              <a:gd name="T44" fmla="*/ 2147483647 w 272"/>
              <a:gd name="T45" fmla="*/ 2147483647 h 1012"/>
              <a:gd name="T46" fmla="*/ 2147483647 w 272"/>
              <a:gd name="T47" fmla="*/ 2147483647 h 1012"/>
              <a:gd name="T48" fmla="*/ 2147483647 w 272"/>
              <a:gd name="T49" fmla="*/ 2147483647 h 1012"/>
              <a:gd name="T50" fmla="*/ 2147483647 w 272"/>
              <a:gd name="T51" fmla="*/ 2147483647 h 1012"/>
              <a:gd name="T52" fmla="*/ 2147483647 w 272"/>
              <a:gd name="T53" fmla="*/ 2147483647 h 1012"/>
              <a:gd name="T54" fmla="*/ 2147483647 w 272"/>
              <a:gd name="T55" fmla="*/ 2147483647 h 1012"/>
              <a:gd name="T56" fmla="*/ 2147483647 w 272"/>
              <a:gd name="T57" fmla="*/ 2147483647 h 1012"/>
              <a:gd name="T58" fmla="*/ 2147483647 w 272"/>
              <a:gd name="T59" fmla="*/ 2147483647 h 1012"/>
              <a:gd name="T60" fmla="*/ 2147483647 w 272"/>
              <a:gd name="T61" fmla="*/ 2147483647 h 1012"/>
              <a:gd name="T62" fmla="*/ 2147483647 w 272"/>
              <a:gd name="T63" fmla="*/ 2147483647 h 1012"/>
              <a:gd name="T64" fmla="*/ 2147483647 w 272"/>
              <a:gd name="T65" fmla="*/ 2147483647 h 1012"/>
              <a:gd name="T66" fmla="*/ 2147483647 w 272"/>
              <a:gd name="T67" fmla="*/ 2147483647 h 1012"/>
              <a:gd name="T68" fmla="*/ 2147483647 w 272"/>
              <a:gd name="T69" fmla="*/ 2147483647 h 1012"/>
              <a:gd name="T70" fmla="*/ 2147483647 w 272"/>
              <a:gd name="T71" fmla="*/ 2147483647 h 1012"/>
              <a:gd name="T72" fmla="*/ 0 w 272"/>
              <a:gd name="T73" fmla="*/ 2147483647 h 1012"/>
              <a:gd name="T74" fmla="*/ 0 w 272"/>
              <a:gd name="T75" fmla="*/ 2147483647 h 1012"/>
              <a:gd name="T76" fmla="*/ 0 w 272"/>
              <a:gd name="T77" fmla="*/ 2147483647 h 1012"/>
              <a:gd name="T78" fmla="*/ 0 w 272"/>
              <a:gd name="T79" fmla="*/ 2147483647 h 1012"/>
              <a:gd name="T80" fmla="*/ 0 w 272"/>
              <a:gd name="T81" fmla="*/ 2147483647 h 101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72"/>
              <a:gd name="T124" fmla="*/ 0 h 1012"/>
              <a:gd name="T125" fmla="*/ 272 w 272"/>
              <a:gd name="T126" fmla="*/ 1012 h 101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72" h="1012">
                <a:moveTo>
                  <a:pt x="0" y="22"/>
                </a:moveTo>
                <a:lnTo>
                  <a:pt x="11" y="11"/>
                </a:lnTo>
                <a:lnTo>
                  <a:pt x="22" y="0"/>
                </a:lnTo>
                <a:lnTo>
                  <a:pt x="32" y="0"/>
                </a:lnTo>
                <a:lnTo>
                  <a:pt x="54" y="0"/>
                </a:lnTo>
                <a:lnTo>
                  <a:pt x="76" y="0"/>
                </a:lnTo>
                <a:lnTo>
                  <a:pt x="109" y="11"/>
                </a:lnTo>
                <a:lnTo>
                  <a:pt x="141" y="22"/>
                </a:lnTo>
                <a:lnTo>
                  <a:pt x="174" y="33"/>
                </a:lnTo>
                <a:lnTo>
                  <a:pt x="217" y="523"/>
                </a:lnTo>
                <a:lnTo>
                  <a:pt x="272" y="1012"/>
                </a:lnTo>
                <a:lnTo>
                  <a:pt x="141" y="1012"/>
                </a:lnTo>
                <a:lnTo>
                  <a:pt x="141" y="947"/>
                </a:lnTo>
                <a:lnTo>
                  <a:pt x="130" y="893"/>
                </a:lnTo>
                <a:lnTo>
                  <a:pt x="130" y="827"/>
                </a:lnTo>
                <a:lnTo>
                  <a:pt x="119" y="773"/>
                </a:lnTo>
                <a:lnTo>
                  <a:pt x="119" y="729"/>
                </a:lnTo>
                <a:lnTo>
                  <a:pt x="119" y="675"/>
                </a:lnTo>
                <a:lnTo>
                  <a:pt x="109" y="631"/>
                </a:lnTo>
                <a:lnTo>
                  <a:pt x="109" y="588"/>
                </a:lnTo>
                <a:lnTo>
                  <a:pt x="109" y="544"/>
                </a:lnTo>
                <a:lnTo>
                  <a:pt x="98" y="512"/>
                </a:lnTo>
                <a:lnTo>
                  <a:pt x="98" y="479"/>
                </a:lnTo>
                <a:lnTo>
                  <a:pt x="98" y="446"/>
                </a:lnTo>
                <a:lnTo>
                  <a:pt x="87" y="414"/>
                </a:lnTo>
                <a:lnTo>
                  <a:pt x="87" y="381"/>
                </a:lnTo>
                <a:lnTo>
                  <a:pt x="87" y="359"/>
                </a:lnTo>
                <a:lnTo>
                  <a:pt x="87" y="338"/>
                </a:lnTo>
                <a:lnTo>
                  <a:pt x="76" y="305"/>
                </a:lnTo>
                <a:lnTo>
                  <a:pt x="65" y="261"/>
                </a:lnTo>
                <a:lnTo>
                  <a:pt x="54" y="229"/>
                </a:lnTo>
                <a:lnTo>
                  <a:pt x="43" y="207"/>
                </a:lnTo>
                <a:lnTo>
                  <a:pt x="43" y="174"/>
                </a:lnTo>
                <a:lnTo>
                  <a:pt x="32" y="153"/>
                </a:lnTo>
                <a:lnTo>
                  <a:pt x="22" y="131"/>
                </a:lnTo>
                <a:lnTo>
                  <a:pt x="11" y="109"/>
                </a:lnTo>
                <a:lnTo>
                  <a:pt x="0" y="76"/>
                </a:lnTo>
                <a:lnTo>
                  <a:pt x="0" y="55"/>
                </a:lnTo>
                <a:lnTo>
                  <a:pt x="0" y="33"/>
                </a:lnTo>
                <a:lnTo>
                  <a:pt x="0" y="2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7309" name="Freeform 29"/>
          <p:cNvSpPr>
            <a:spLocks/>
          </p:cNvSpPr>
          <p:nvPr/>
        </p:nvSpPr>
        <p:spPr bwMode="auto">
          <a:xfrm>
            <a:off x="6478589" y="2194985"/>
            <a:ext cx="649287" cy="874183"/>
          </a:xfrm>
          <a:custGeom>
            <a:avLst/>
            <a:gdLst>
              <a:gd name="T0" fmla="*/ 2147483647 w 1022"/>
              <a:gd name="T1" fmla="*/ 2147483647 h 1034"/>
              <a:gd name="T2" fmla="*/ 2147483647 w 1022"/>
              <a:gd name="T3" fmla="*/ 0 h 1034"/>
              <a:gd name="T4" fmla="*/ 2147483647 w 1022"/>
              <a:gd name="T5" fmla="*/ 0 h 1034"/>
              <a:gd name="T6" fmla="*/ 2147483647 w 1022"/>
              <a:gd name="T7" fmla="*/ 2147483647 h 1034"/>
              <a:gd name="T8" fmla="*/ 2147483647 w 1022"/>
              <a:gd name="T9" fmla="*/ 2147483647 h 1034"/>
              <a:gd name="T10" fmla="*/ 2147483647 w 1022"/>
              <a:gd name="T11" fmla="*/ 2147483647 h 1034"/>
              <a:gd name="T12" fmla="*/ 2147483647 w 1022"/>
              <a:gd name="T13" fmla="*/ 2147483647 h 1034"/>
              <a:gd name="T14" fmla="*/ 2147483647 w 1022"/>
              <a:gd name="T15" fmla="*/ 2147483647 h 1034"/>
              <a:gd name="T16" fmla="*/ 2147483647 w 1022"/>
              <a:gd name="T17" fmla="*/ 2147483647 h 1034"/>
              <a:gd name="T18" fmla="*/ 2147483647 w 1022"/>
              <a:gd name="T19" fmla="*/ 2147483647 h 1034"/>
              <a:gd name="T20" fmla="*/ 2147483647 w 1022"/>
              <a:gd name="T21" fmla="*/ 2147483647 h 1034"/>
              <a:gd name="T22" fmla="*/ 2147483647 w 1022"/>
              <a:gd name="T23" fmla="*/ 2147483647 h 1034"/>
              <a:gd name="T24" fmla="*/ 2147483647 w 1022"/>
              <a:gd name="T25" fmla="*/ 2147483647 h 1034"/>
              <a:gd name="T26" fmla="*/ 2147483647 w 1022"/>
              <a:gd name="T27" fmla="*/ 2147483647 h 1034"/>
              <a:gd name="T28" fmla="*/ 2147483647 w 1022"/>
              <a:gd name="T29" fmla="*/ 2147483647 h 1034"/>
              <a:gd name="T30" fmla="*/ 2147483647 w 1022"/>
              <a:gd name="T31" fmla="*/ 2147483647 h 1034"/>
              <a:gd name="T32" fmla="*/ 2147483647 w 1022"/>
              <a:gd name="T33" fmla="*/ 2147483647 h 1034"/>
              <a:gd name="T34" fmla="*/ 2147483647 w 1022"/>
              <a:gd name="T35" fmla="*/ 2147483647 h 1034"/>
              <a:gd name="T36" fmla="*/ 2147483647 w 1022"/>
              <a:gd name="T37" fmla="*/ 2147483647 h 1034"/>
              <a:gd name="T38" fmla="*/ 2147483647 w 1022"/>
              <a:gd name="T39" fmla="*/ 2147483647 h 1034"/>
              <a:gd name="T40" fmla="*/ 2147483647 w 1022"/>
              <a:gd name="T41" fmla="*/ 2147483647 h 1034"/>
              <a:gd name="T42" fmla="*/ 2147483647 w 1022"/>
              <a:gd name="T43" fmla="*/ 2147483647 h 1034"/>
              <a:gd name="T44" fmla="*/ 2147483647 w 1022"/>
              <a:gd name="T45" fmla="*/ 2147483647 h 1034"/>
              <a:gd name="T46" fmla="*/ 2147483647 w 1022"/>
              <a:gd name="T47" fmla="*/ 2147483647 h 1034"/>
              <a:gd name="T48" fmla="*/ 2147483647 w 1022"/>
              <a:gd name="T49" fmla="*/ 2147483647 h 1034"/>
              <a:gd name="T50" fmla="*/ 2147483647 w 1022"/>
              <a:gd name="T51" fmla="*/ 2147483647 h 1034"/>
              <a:gd name="T52" fmla="*/ 2147483647 w 1022"/>
              <a:gd name="T53" fmla="*/ 2147483647 h 1034"/>
              <a:gd name="T54" fmla="*/ 2147483647 w 1022"/>
              <a:gd name="T55" fmla="*/ 2147483647 h 1034"/>
              <a:gd name="T56" fmla="*/ 2147483647 w 1022"/>
              <a:gd name="T57" fmla="*/ 2147483647 h 1034"/>
              <a:gd name="T58" fmla="*/ 2147483647 w 1022"/>
              <a:gd name="T59" fmla="*/ 2147483647 h 1034"/>
              <a:gd name="T60" fmla="*/ 2147483647 w 1022"/>
              <a:gd name="T61" fmla="*/ 2147483647 h 1034"/>
              <a:gd name="T62" fmla="*/ 2147483647 w 1022"/>
              <a:gd name="T63" fmla="*/ 2147483647 h 1034"/>
              <a:gd name="T64" fmla="*/ 2147483647 w 1022"/>
              <a:gd name="T65" fmla="*/ 2147483647 h 1034"/>
              <a:gd name="T66" fmla="*/ 2147483647 w 1022"/>
              <a:gd name="T67" fmla="*/ 2147483647 h 1034"/>
              <a:gd name="T68" fmla="*/ 2147483647 w 1022"/>
              <a:gd name="T69" fmla="*/ 2147483647 h 1034"/>
              <a:gd name="T70" fmla="*/ 2147483647 w 1022"/>
              <a:gd name="T71" fmla="*/ 2147483647 h 1034"/>
              <a:gd name="T72" fmla="*/ 2147483647 w 1022"/>
              <a:gd name="T73" fmla="*/ 2147483647 h 1034"/>
              <a:gd name="T74" fmla="*/ 2147483647 w 1022"/>
              <a:gd name="T75" fmla="*/ 2147483647 h 1034"/>
              <a:gd name="T76" fmla="*/ 2147483647 w 1022"/>
              <a:gd name="T77" fmla="*/ 2147483647 h 1034"/>
              <a:gd name="T78" fmla="*/ 2147483647 w 1022"/>
              <a:gd name="T79" fmla="*/ 2147483647 h 1034"/>
              <a:gd name="T80" fmla="*/ 2147483647 w 1022"/>
              <a:gd name="T81" fmla="*/ 2147483647 h 1034"/>
              <a:gd name="T82" fmla="*/ 2147483647 w 1022"/>
              <a:gd name="T83" fmla="*/ 2147483647 h 1034"/>
              <a:gd name="T84" fmla="*/ 0 w 1022"/>
              <a:gd name="T85" fmla="*/ 2147483647 h 1034"/>
              <a:gd name="T86" fmla="*/ 2147483647 w 1022"/>
              <a:gd name="T87" fmla="*/ 2147483647 h 1034"/>
              <a:gd name="T88" fmla="*/ 2147483647 w 1022"/>
              <a:gd name="T89" fmla="*/ 2147483647 h 1034"/>
              <a:gd name="T90" fmla="*/ 2147483647 w 1022"/>
              <a:gd name="T91" fmla="*/ 2147483647 h 1034"/>
              <a:gd name="T92" fmla="*/ 2147483647 w 1022"/>
              <a:gd name="T93" fmla="*/ 2147483647 h 1034"/>
              <a:gd name="T94" fmla="*/ 2147483647 w 1022"/>
              <a:gd name="T95" fmla="*/ 2147483647 h 1034"/>
              <a:gd name="T96" fmla="*/ 2147483647 w 1022"/>
              <a:gd name="T97" fmla="*/ 2147483647 h 1034"/>
              <a:gd name="T98" fmla="*/ 2147483647 w 1022"/>
              <a:gd name="T99" fmla="*/ 2147483647 h 1034"/>
              <a:gd name="T100" fmla="*/ 2147483647 w 1022"/>
              <a:gd name="T101" fmla="*/ 2147483647 h 1034"/>
              <a:gd name="T102" fmla="*/ 2147483647 w 1022"/>
              <a:gd name="T103" fmla="*/ 2147483647 h 1034"/>
              <a:gd name="T104" fmla="*/ 2147483647 w 1022"/>
              <a:gd name="T105" fmla="*/ 2147483647 h 103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022"/>
              <a:gd name="T160" fmla="*/ 0 h 1034"/>
              <a:gd name="T161" fmla="*/ 1022 w 1022"/>
              <a:gd name="T162" fmla="*/ 1034 h 103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022" h="1034">
                <a:moveTo>
                  <a:pt x="706" y="32"/>
                </a:moveTo>
                <a:lnTo>
                  <a:pt x="717" y="22"/>
                </a:lnTo>
                <a:lnTo>
                  <a:pt x="739" y="11"/>
                </a:lnTo>
                <a:lnTo>
                  <a:pt x="761" y="0"/>
                </a:lnTo>
                <a:lnTo>
                  <a:pt x="772" y="0"/>
                </a:lnTo>
                <a:lnTo>
                  <a:pt x="793" y="0"/>
                </a:lnTo>
                <a:lnTo>
                  <a:pt x="815" y="11"/>
                </a:lnTo>
                <a:lnTo>
                  <a:pt x="837" y="22"/>
                </a:lnTo>
                <a:lnTo>
                  <a:pt x="870" y="32"/>
                </a:lnTo>
                <a:lnTo>
                  <a:pt x="891" y="54"/>
                </a:lnTo>
                <a:lnTo>
                  <a:pt x="924" y="76"/>
                </a:lnTo>
                <a:lnTo>
                  <a:pt x="946" y="98"/>
                </a:lnTo>
                <a:lnTo>
                  <a:pt x="967" y="119"/>
                </a:lnTo>
                <a:lnTo>
                  <a:pt x="989" y="152"/>
                </a:lnTo>
                <a:lnTo>
                  <a:pt x="1011" y="163"/>
                </a:lnTo>
                <a:lnTo>
                  <a:pt x="1022" y="185"/>
                </a:lnTo>
                <a:lnTo>
                  <a:pt x="1022" y="196"/>
                </a:lnTo>
                <a:lnTo>
                  <a:pt x="1022" y="207"/>
                </a:lnTo>
                <a:lnTo>
                  <a:pt x="1011" y="217"/>
                </a:lnTo>
                <a:lnTo>
                  <a:pt x="1000" y="228"/>
                </a:lnTo>
                <a:lnTo>
                  <a:pt x="989" y="239"/>
                </a:lnTo>
                <a:lnTo>
                  <a:pt x="967" y="250"/>
                </a:lnTo>
                <a:lnTo>
                  <a:pt x="956" y="261"/>
                </a:lnTo>
                <a:lnTo>
                  <a:pt x="946" y="294"/>
                </a:lnTo>
                <a:lnTo>
                  <a:pt x="946" y="326"/>
                </a:lnTo>
                <a:lnTo>
                  <a:pt x="935" y="348"/>
                </a:lnTo>
                <a:lnTo>
                  <a:pt x="935" y="370"/>
                </a:lnTo>
                <a:lnTo>
                  <a:pt x="924" y="402"/>
                </a:lnTo>
                <a:lnTo>
                  <a:pt x="924" y="424"/>
                </a:lnTo>
                <a:lnTo>
                  <a:pt x="924" y="457"/>
                </a:lnTo>
                <a:lnTo>
                  <a:pt x="924" y="489"/>
                </a:lnTo>
                <a:lnTo>
                  <a:pt x="913" y="522"/>
                </a:lnTo>
                <a:lnTo>
                  <a:pt x="913" y="566"/>
                </a:lnTo>
                <a:lnTo>
                  <a:pt x="913" y="642"/>
                </a:lnTo>
                <a:lnTo>
                  <a:pt x="902" y="707"/>
                </a:lnTo>
                <a:lnTo>
                  <a:pt x="902" y="772"/>
                </a:lnTo>
                <a:lnTo>
                  <a:pt x="902" y="838"/>
                </a:lnTo>
                <a:lnTo>
                  <a:pt x="891" y="892"/>
                </a:lnTo>
                <a:lnTo>
                  <a:pt x="891" y="947"/>
                </a:lnTo>
                <a:lnTo>
                  <a:pt x="880" y="990"/>
                </a:lnTo>
                <a:lnTo>
                  <a:pt x="880" y="1034"/>
                </a:lnTo>
                <a:lnTo>
                  <a:pt x="739" y="1034"/>
                </a:lnTo>
                <a:lnTo>
                  <a:pt x="739" y="1023"/>
                </a:lnTo>
                <a:lnTo>
                  <a:pt x="739" y="1012"/>
                </a:lnTo>
                <a:lnTo>
                  <a:pt x="739" y="1001"/>
                </a:lnTo>
                <a:lnTo>
                  <a:pt x="739" y="979"/>
                </a:lnTo>
                <a:lnTo>
                  <a:pt x="739" y="968"/>
                </a:lnTo>
                <a:lnTo>
                  <a:pt x="750" y="947"/>
                </a:lnTo>
                <a:lnTo>
                  <a:pt x="750" y="925"/>
                </a:lnTo>
                <a:lnTo>
                  <a:pt x="750" y="892"/>
                </a:lnTo>
                <a:lnTo>
                  <a:pt x="750" y="870"/>
                </a:lnTo>
                <a:lnTo>
                  <a:pt x="750" y="838"/>
                </a:lnTo>
                <a:lnTo>
                  <a:pt x="750" y="805"/>
                </a:lnTo>
                <a:lnTo>
                  <a:pt x="761" y="772"/>
                </a:lnTo>
                <a:lnTo>
                  <a:pt x="761" y="740"/>
                </a:lnTo>
                <a:lnTo>
                  <a:pt x="761" y="696"/>
                </a:lnTo>
                <a:lnTo>
                  <a:pt x="761" y="653"/>
                </a:lnTo>
                <a:lnTo>
                  <a:pt x="772" y="577"/>
                </a:lnTo>
                <a:lnTo>
                  <a:pt x="772" y="500"/>
                </a:lnTo>
                <a:lnTo>
                  <a:pt x="772" y="446"/>
                </a:lnTo>
                <a:lnTo>
                  <a:pt x="772" y="392"/>
                </a:lnTo>
                <a:lnTo>
                  <a:pt x="772" y="337"/>
                </a:lnTo>
                <a:lnTo>
                  <a:pt x="772" y="304"/>
                </a:lnTo>
                <a:lnTo>
                  <a:pt x="772" y="272"/>
                </a:lnTo>
                <a:lnTo>
                  <a:pt x="772" y="250"/>
                </a:lnTo>
                <a:lnTo>
                  <a:pt x="772" y="217"/>
                </a:lnTo>
                <a:lnTo>
                  <a:pt x="761" y="196"/>
                </a:lnTo>
                <a:lnTo>
                  <a:pt x="750" y="174"/>
                </a:lnTo>
                <a:lnTo>
                  <a:pt x="728" y="163"/>
                </a:lnTo>
                <a:lnTo>
                  <a:pt x="717" y="152"/>
                </a:lnTo>
                <a:lnTo>
                  <a:pt x="706" y="152"/>
                </a:lnTo>
                <a:lnTo>
                  <a:pt x="685" y="152"/>
                </a:lnTo>
                <a:lnTo>
                  <a:pt x="663" y="163"/>
                </a:lnTo>
                <a:lnTo>
                  <a:pt x="630" y="163"/>
                </a:lnTo>
                <a:lnTo>
                  <a:pt x="598" y="163"/>
                </a:lnTo>
                <a:lnTo>
                  <a:pt x="565" y="174"/>
                </a:lnTo>
                <a:lnTo>
                  <a:pt x="522" y="174"/>
                </a:lnTo>
                <a:lnTo>
                  <a:pt x="467" y="185"/>
                </a:lnTo>
                <a:lnTo>
                  <a:pt x="413" y="185"/>
                </a:lnTo>
                <a:lnTo>
                  <a:pt x="359" y="196"/>
                </a:lnTo>
                <a:lnTo>
                  <a:pt x="293" y="207"/>
                </a:lnTo>
                <a:lnTo>
                  <a:pt x="228" y="217"/>
                </a:lnTo>
                <a:lnTo>
                  <a:pt x="152" y="228"/>
                </a:lnTo>
                <a:lnTo>
                  <a:pt x="76" y="250"/>
                </a:lnTo>
                <a:lnTo>
                  <a:pt x="0" y="261"/>
                </a:lnTo>
                <a:lnTo>
                  <a:pt x="0" y="163"/>
                </a:lnTo>
                <a:lnTo>
                  <a:pt x="22" y="163"/>
                </a:lnTo>
                <a:lnTo>
                  <a:pt x="43" y="152"/>
                </a:lnTo>
                <a:lnTo>
                  <a:pt x="76" y="152"/>
                </a:lnTo>
                <a:lnTo>
                  <a:pt x="108" y="152"/>
                </a:lnTo>
                <a:lnTo>
                  <a:pt x="174" y="141"/>
                </a:lnTo>
                <a:lnTo>
                  <a:pt x="250" y="119"/>
                </a:lnTo>
                <a:lnTo>
                  <a:pt x="326" y="109"/>
                </a:lnTo>
                <a:lnTo>
                  <a:pt x="402" y="98"/>
                </a:lnTo>
                <a:lnTo>
                  <a:pt x="467" y="87"/>
                </a:lnTo>
                <a:lnTo>
                  <a:pt x="543" y="76"/>
                </a:lnTo>
                <a:lnTo>
                  <a:pt x="576" y="76"/>
                </a:lnTo>
                <a:lnTo>
                  <a:pt x="609" y="65"/>
                </a:lnTo>
                <a:lnTo>
                  <a:pt x="630" y="65"/>
                </a:lnTo>
                <a:lnTo>
                  <a:pt x="652" y="54"/>
                </a:lnTo>
                <a:lnTo>
                  <a:pt x="674" y="43"/>
                </a:lnTo>
                <a:lnTo>
                  <a:pt x="685" y="43"/>
                </a:lnTo>
                <a:lnTo>
                  <a:pt x="696" y="32"/>
                </a:lnTo>
                <a:lnTo>
                  <a:pt x="706" y="3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7310" name="Freeform 30"/>
          <p:cNvSpPr>
            <a:spLocks/>
          </p:cNvSpPr>
          <p:nvPr/>
        </p:nvSpPr>
        <p:spPr bwMode="auto">
          <a:xfrm>
            <a:off x="6511926" y="2508252"/>
            <a:ext cx="352425" cy="146049"/>
          </a:xfrm>
          <a:custGeom>
            <a:avLst/>
            <a:gdLst>
              <a:gd name="T0" fmla="*/ 2147483647 w 555"/>
              <a:gd name="T1" fmla="*/ 2147483647 h 174"/>
              <a:gd name="T2" fmla="*/ 2147483647 w 555"/>
              <a:gd name="T3" fmla="*/ 2147483647 h 174"/>
              <a:gd name="T4" fmla="*/ 2147483647 w 555"/>
              <a:gd name="T5" fmla="*/ 2147483647 h 174"/>
              <a:gd name="T6" fmla="*/ 2147483647 w 555"/>
              <a:gd name="T7" fmla="*/ 2147483647 h 174"/>
              <a:gd name="T8" fmla="*/ 2147483647 w 555"/>
              <a:gd name="T9" fmla="*/ 2147483647 h 174"/>
              <a:gd name="T10" fmla="*/ 2147483647 w 555"/>
              <a:gd name="T11" fmla="*/ 2147483647 h 174"/>
              <a:gd name="T12" fmla="*/ 2147483647 w 555"/>
              <a:gd name="T13" fmla="*/ 2147483647 h 174"/>
              <a:gd name="T14" fmla="*/ 2147483647 w 555"/>
              <a:gd name="T15" fmla="*/ 2147483647 h 174"/>
              <a:gd name="T16" fmla="*/ 2147483647 w 555"/>
              <a:gd name="T17" fmla="*/ 2147483647 h 174"/>
              <a:gd name="T18" fmla="*/ 2147483647 w 555"/>
              <a:gd name="T19" fmla="*/ 2147483647 h 174"/>
              <a:gd name="T20" fmla="*/ 2147483647 w 555"/>
              <a:gd name="T21" fmla="*/ 2147483647 h 174"/>
              <a:gd name="T22" fmla="*/ 2147483647 w 555"/>
              <a:gd name="T23" fmla="*/ 2147483647 h 174"/>
              <a:gd name="T24" fmla="*/ 2147483647 w 555"/>
              <a:gd name="T25" fmla="*/ 2147483647 h 174"/>
              <a:gd name="T26" fmla="*/ 2147483647 w 555"/>
              <a:gd name="T27" fmla="*/ 2147483647 h 174"/>
              <a:gd name="T28" fmla="*/ 2147483647 w 555"/>
              <a:gd name="T29" fmla="*/ 2147483647 h 174"/>
              <a:gd name="T30" fmla="*/ 2147483647 w 555"/>
              <a:gd name="T31" fmla="*/ 2147483647 h 174"/>
              <a:gd name="T32" fmla="*/ 0 w 555"/>
              <a:gd name="T33" fmla="*/ 2147483647 h 174"/>
              <a:gd name="T34" fmla="*/ 0 w 555"/>
              <a:gd name="T35" fmla="*/ 2147483647 h 174"/>
              <a:gd name="T36" fmla="*/ 2147483647 w 555"/>
              <a:gd name="T37" fmla="*/ 2147483647 h 174"/>
              <a:gd name="T38" fmla="*/ 2147483647 w 555"/>
              <a:gd name="T39" fmla="*/ 2147483647 h 174"/>
              <a:gd name="T40" fmla="*/ 2147483647 w 555"/>
              <a:gd name="T41" fmla="*/ 2147483647 h 174"/>
              <a:gd name="T42" fmla="*/ 2147483647 w 555"/>
              <a:gd name="T43" fmla="*/ 2147483647 h 174"/>
              <a:gd name="T44" fmla="*/ 2147483647 w 555"/>
              <a:gd name="T45" fmla="*/ 2147483647 h 174"/>
              <a:gd name="T46" fmla="*/ 2147483647 w 555"/>
              <a:gd name="T47" fmla="*/ 2147483647 h 174"/>
              <a:gd name="T48" fmla="*/ 2147483647 w 555"/>
              <a:gd name="T49" fmla="*/ 2147483647 h 174"/>
              <a:gd name="T50" fmla="*/ 2147483647 w 555"/>
              <a:gd name="T51" fmla="*/ 2147483647 h 174"/>
              <a:gd name="T52" fmla="*/ 2147483647 w 555"/>
              <a:gd name="T53" fmla="*/ 2147483647 h 174"/>
              <a:gd name="T54" fmla="*/ 2147483647 w 555"/>
              <a:gd name="T55" fmla="*/ 2147483647 h 174"/>
              <a:gd name="T56" fmla="*/ 2147483647 w 555"/>
              <a:gd name="T57" fmla="*/ 2147483647 h 174"/>
              <a:gd name="T58" fmla="*/ 2147483647 w 555"/>
              <a:gd name="T59" fmla="*/ 0 h 174"/>
              <a:gd name="T60" fmla="*/ 2147483647 w 555"/>
              <a:gd name="T61" fmla="*/ 0 h 174"/>
              <a:gd name="T62" fmla="*/ 2147483647 w 555"/>
              <a:gd name="T63" fmla="*/ 0 h 174"/>
              <a:gd name="T64" fmla="*/ 2147483647 w 555"/>
              <a:gd name="T65" fmla="*/ 0 h 174"/>
              <a:gd name="T66" fmla="*/ 2147483647 w 555"/>
              <a:gd name="T67" fmla="*/ 0 h 174"/>
              <a:gd name="T68" fmla="*/ 2147483647 w 555"/>
              <a:gd name="T69" fmla="*/ 0 h 174"/>
              <a:gd name="T70" fmla="*/ 2147483647 w 555"/>
              <a:gd name="T71" fmla="*/ 0 h 174"/>
              <a:gd name="T72" fmla="*/ 2147483647 w 555"/>
              <a:gd name="T73" fmla="*/ 2147483647 h 174"/>
              <a:gd name="T74" fmla="*/ 2147483647 w 555"/>
              <a:gd name="T75" fmla="*/ 2147483647 h 174"/>
              <a:gd name="T76" fmla="*/ 2147483647 w 555"/>
              <a:gd name="T77" fmla="*/ 2147483647 h 174"/>
              <a:gd name="T78" fmla="*/ 2147483647 w 555"/>
              <a:gd name="T79" fmla="*/ 2147483647 h 174"/>
              <a:gd name="T80" fmla="*/ 2147483647 w 555"/>
              <a:gd name="T81" fmla="*/ 2147483647 h 174"/>
              <a:gd name="T82" fmla="*/ 2147483647 w 555"/>
              <a:gd name="T83" fmla="*/ 2147483647 h 174"/>
              <a:gd name="T84" fmla="*/ 2147483647 w 555"/>
              <a:gd name="T85" fmla="*/ 2147483647 h 17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55"/>
              <a:gd name="T130" fmla="*/ 0 h 174"/>
              <a:gd name="T131" fmla="*/ 555 w 555"/>
              <a:gd name="T132" fmla="*/ 174 h 17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55" h="174">
                <a:moveTo>
                  <a:pt x="555" y="76"/>
                </a:moveTo>
                <a:lnTo>
                  <a:pt x="555" y="76"/>
                </a:lnTo>
                <a:lnTo>
                  <a:pt x="555" y="87"/>
                </a:lnTo>
                <a:lnTo>
                  <a:pt x="544" y="87"/>
                </a:lnTo>
                <a:lnTo>
                  <a:pt x="522" y="87"/>
                </a:lnTo>
                <a:lnTo>
                  <a:pt x="500" y="98"/>
                </a:lnTo>
                <a:lnTo>
                  <a:pt x="478" y="98"/>
                </a:lnTo>
                <a:lnTo>
                  <a:pt x="446" y="109"/>
                </a:lnTo>
                <a:lnTo>
                  <a:pt x="413" y="109"/>
                </a:lnTo>
                <a:lnTo>
                  <a:pt x="381" y="119"/>
                </a:lnTo>
                <a:lnTo>
                  <a:pt x="337" y="119"/>
                </a:lnTo>
                <a:lnTo>
                  <a:pt x="294" y="130"/>
                </a:lnTo>
                <a:lnTo>
                  <a:pt x="239" y="141"/>
                </a:lnTo>
                <a:lnTo>
                  <a:pt x="185" y="141"/>
                </a:lnTo>
                <a:lnTo>
                  <a:pt x="131" y="152"/>
                </a:lnTo>
                <a:lnTo>
                  <a:pt x="65" y="163"/>
                </a:lnTo>
                <a:lnTo>
                  <a:pt x="0" y="174"/>
                </a:lnTo>
                <a:lnTo>
                  <a:pt x="0" y="87"/>
                </a:lnTo>
                <a:lnTo>
                  <a:pt x="44" y="76"/>
                </a:lnTo>
                <a:lnTo>
                  <a:pt x="98" y="65"/>
                </a:lnTo>
                <a:lnTo>
                  <a:pt x="141" y="54"/>
                </a:lnTo>
                <a:lnTo>
                  <a:pt x="174" y="54"/>
                </a:lnTo>
                <a:lnTo>
                  <a:pt x="218" y="43"/>
                </a:lnTo>
                <a:lnTo>
                  <a:pt x="250" y="32"/>
                </a:lnTo>
                <a:lnTo>
                  <a:pt x="283" y="22"/>
                </a:lnTo>
                <a:lnTo>
                  <a:pt x="315" y="22"/>
                </a:lnTo>
                <a:lnTo>
                  <a:pt x="337" y="11"/>
                </a:lnTo>
                <a:lnTo>
                  <a:pt x="359" y="11"/>
                </a:lnTo>
                <a:lnTo>
                  <a:pt x="381" y="11"/>
                </a:lnTo>
                <a:lnTo>
                  <a:pt x="402" y="0"/>
                </a:lnTo>
                <a:lnTo>
                  <a:pt x="413" y="0"/>
                </a:lnTo>
                <a:lnTo>
                  <a:pt x="424" y="0"/>
                </a:lnTo>
                <a:lnTo>
                  <a:pt x="435" y="0"/>
                </a:lnTo>
                <a:lnTo>
                  <a:pt x="446" y="0"/>
                </a:lnTo>
                <a:lnTo>
                  <a:pt x="457" y="0"/>
                </a:lnTo>
                <a:lnTo>
                  <a:pt x="468" y="0"/>
                </a:lnTo>
                <a:lnTo>
                  <a:pt x="489" y="11"/>
                </a:lnTo>
                <a:lnTo>
                  <a:pt x="511" y="22"/>
                </a:lnTo>
                <a:lnTo>
                  <a:pt x="533" y="32"/>
                </a:lnTo>
                <a:lnTo>
                  <a:pt x="544" y="43"/>
                </a:lnTo>
                <a:lnTo>
                  <a:pt x="555" y="54"/>
                </a:lnTo>
                <a:lnTo>
                  <a:pt x="555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7311" name="Freeform 31"/>
          <p:cNvSpPr>
            <a:spLocks/>
          </p:cNvSpPr>
          <p:nvPr/>
        </p:nvSpPr>
        <p:spPr bwMode="auto">
          <a:xfrm>
            <a:off x="6534151" y="2755901"/>
            <a:ext cx="358775" cy="148167"/>
          </a:xfrm>
          <a:custGeom>
            <a:avLst/>
            <a:gdLst>
              <a:gd name="T0" fmla="*/ 2147483647 w 565"/>
              <a:gd name="T1" fmla="*/ 2147483647 h 174"/>
              <a:gd name="T2" fmla="*/ 2147483647 w 565"/>
              <a:gd name="T3" fmla="*/ 2147483647 h 174"/>
              <a:gd name="T4" fmla="*/ 2147483647 w 565"/>
              <a:gd name="T5" fmla="*/ 2147483647 h 174"/>
              <a:gd name="T6" fmla="*/ 2147483647 w 565"/>
              <a:gd name="T7" fmla="*/ 2147483647 h 174"/>
              <a:gd name="T8" fmla="*/ 2147483647 w 565"/>
              <a:gd name="T9" fmla="*/ 2147483647 h 174"/>
              <a:gd name="T10" fmla="*/ 2147483647 w 565"/>
              <a:gd name="T11" fmla="*/ 2147483647 h 174"/>
              <a:gd name="T12" fmla="*/ 2147483647 w 565"/>
              <a:gd name="T13" fmla="*/ 2147483647 h 174"/>
              <a:gd name="T14" fmla="*/ 2147483647 w 565"/>
              <a:gd name="T15" fmla="*/ 2147483647 h 174"/>
              <a:gd name="T16" fmla="*/ 2147483647 w 565"/>
              <a:gd name="T17" fmla="*/ 2147483647 h 174"/>
              <a:gd name="T18" fmla="*/ 2147483647 w 565"/>
              <a:gd name="T19" fmla="*/ 2147483647 h 174"/>
              <a:gd name="T20" fmla="*/ 2147483647 w 565"/>
              <a:gd name="T21" fmla="*/ 2147483647 h 174"/>
              <a:gd name="T22" fmla="*/ 2147483647 w 565"/>
              <a:gd name="T23" fmla="*/ 2147483647 h 174"/>
              <a:gd name="T24" fmla="*/ 2147483647 w 565"/>
              <a:gd name="T25" fmla="*/ 2147483647 h 174"/>
              <a:gd name="T26" fmla="*/ 2147483647 w 565"/>
              <a:gd name="T27" fmla="*/ 2147483647 h 174"/>
              <a:gd name="T28" fmla="*/ 2147483647 w 565"/>
              <a:gd name="T29" fmla="*/ 2147483647 h 174"/>
              <a:gd name="T30" fmla="*/ 2147483647 w 565"/>
              <a:gd name="T31" fmla="*/ 2147483647 h 174"/>
              <a:gd name="T32" fmla="*/ 0 w 565"/>
              <a:gd name="T33" fmla="*/ 2147483647 h 174"/>
              <a:gd name="T34" fmla="*/ 0 w 565"/>
              <a:gd name="T35" fmla="*/ 2147483647 h 174"/>
              <a:gd name="T36" fmla="*/ 2147483647 w 565"/>
              <a:gd name="T37" fmla="*/ 2147483647 h 174"/>
              <a:gd name="T38" fmla="*/ 2147483647 w 565"/>
              <a:gd name="T39" fmla="*/ 2147483647 h 174"/>
              <a:gd name="T40" fmla="*/ 2147483647 w 565"/>
              <a:gd name="T41" fmla="*/ 2147483647 h 174"/>
              <a:gd name="T42" fmla="*/ 2147483647 w 565"/>
              <a:gd name="T43" fmla="*/ 2147483647 h 174"/>
              <a:gd name="T44" fmla="*/ 2147483647 w 565"/>
              <a:gd name="T45" fmla="*/ 2147483647 h 174"/>
              <a:gd name="T46" fmla="*/ 2147483647 w 565"/>
              <a:gd name="T47" fmla="*/ 2147483647 h 174"/>
              <a:gd name="T48" fmla="*/ 2147483647 w 565"/>
              <a:gd name="T49" fmla="*/ 2147483647 h 174"/>
              <a:gd name="T50" fmla="*/ 2147483647 w 565"/>
              <a:gd name="T51" fmla="*/ 2147483647 h 174"/>
              <a:gd name="T52" fmla="*/ 2147483647 w 565"/>
              <a:gd name="T53" fmla="*/ 2147483647 h 174"/>
              <a:gd name="T54" fmla="*/ 2147483647 w 565"/>
              <a:gd name="T55" fmla="*/ 2147483647 h 174"/>
              <a:gd name="T56" fmla="*/ 2147483647 w 565"/>
              <a:gd name="T57" fmla="*/ 2147483647 h 174"/>
              <a:gd name="T58" fmla="*/ 2147483647 w 565"/>
              <a:gd name="T59" fmla="*/ 2147483647 h 174"/>
              <a:gd name="T60" fmla="*/ 2147483647 w 565"/>
              <a:gd name="T61" fmla="*/ 0 h 174"/>
              <a:gd name="T62" fmla="*/ 2147483647 w 565"/>
              <a:gd name="T63" fmla="*/ 0 h 174"/>
              <a:gd name="T64" fmla="*/ 2147483647 w 565"/>
              <a:gd name="T65" fmla="*/ 0 h 174"/>
              <a:gd name="T66" fmla="*/ 2147483647 w 565"/>
              <a:gd name="T67" fmla="*/ 0 h 174"/>
              <a:gd name="T68" fmla="*/ 2147483647 w 565"/>
              <a:gd name="T69" fmla="*/ 2147483647 h 174"/>
              <a:gd name="T70" fmla="*/ 2147483647 w 565"/>
              <a:gd name="T71" fmla="*/ 2147483647 h 174"/>
              <a:gd name="T72" fmla="*/ 2147483647 w 565"/>
              <a:gd name="T73" fmla="*/ 2147483647 h 174"/>
              <a:gd name="T74" fmla="*/ 2147483647 w 565"/>
              <a:gd name="T75" fmla="*/ 2147483647 h 174"/>
              <a:gd name="T76" fmla="*/ 2147483647 w 565"/>
              <a:gd name="T77" fmla="*/ 2147483647 h 17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65"/>
              <a:gd name="T118" fmla="*/ 0 h 174"/>
              <a:gd name="T119" fmla="*/ 565 w 565"/>
              <a:gd name="T120" fmla="*/ 174 h 17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65" h="174">
                <a:moveTo>
                  <a:pt x="565" y="54"/>
                </a:moveTo>
                <a:lnTo>
                  <a:pt x="554" y="76"/>
                </a:lnTo>
                <a:lnTo>
                  <a:pt x="543" y="87"/>
                </a:lnTo>
                <a:lnTo>
                  <a:pt x="532" y="98"/>
                </a:lnTo>
                <a:lnTo>
                  <a:pt x="511" y="108"/>
                </a:lnTo>
                <a:lnTo>
                  <a:pt x="478" y="108"/>
                </a:lnTo>
                <a:lnTo>
                  <a:pt x="445" y="119"/>
                </a:lnTo>
                <a:lnTo>
                  <a:pt x="402" y="130"/>
                </a:lnTo>
                <a:lnTo>
                  <a:pt x="348" y="141"/>
                </a:lnTo>
                <a:lnTo>
                  <a:pt x="293" y="152"/>
                </a:lnTo>
                <a:lnTo>
                  <a:pt x="239" y="152"/>
                </a:lnTo>
                <a:lnTo>
                  <a:pt x="195" y="163"/>
                </a:lnTo>
                <a:lnTo>
                  <a:pt x="152" y="163"/>
                </a:lnTo>
                <a:lnTo>
                  <a:pt x="108" y="174"/>
                </a:lnTo>
                <a:lnTo>
                  <a:pt x="65" y="174"/>
                </a:lnTo>
                <a:lnTo>
                  <a:pt x="32" y="174"/>
                </a:lnTo>
                <a:lnTo>
                  <a:pt x="0" y="174"/>
                </a:lnTo>
                <a:lnTo>
                  <a:pt x="0" y="98"/>
                </a:lnTo>
                <a:lnTo>
                  <a:pt x="54" y="87"/>
                </a:lnTo>
                <a:lnTo>
                  <a:pt x="98" y="76"/>
                </a:lnTo>
                <a:lnTo>
                  <a:pt x="141" y="65"/>
                </a:lnTo>
                <a:lnTo>
                  <a:pt x="185" y="54"/>
                </a:lnTo>
                <a:lnTo>
                  <a:pt x="217" y="43"/>
                </a:lnTo>
                <a:lnTo>
                  <a:pt x="261" y="43"/>
                </a:lnTo>
                <a:lnTo>
                  <a:pt x="293" y="32"/>
                </a:lnTo>
                <a:lnTo>
                  <a:pt x="326" y="21"/>
                </a:lnTo>
                <a:lnTo>
                  <a:pt x="359" y="21"/>
                </a:lnTo>
                <a:lnTo>
                  <a:pt x="380" y="10"/>
                </a:lnTo>
                <a:lnTo>
                  <a:pt x="402" y="10"/>
                </a:lnTo>
                <a:lnTo>
                  <a:pt x="424" y="10"/>
                </a:lnTo>
                <a:lnTo>
                  <a:pt x="445" y="0"/>
                </a:lnTo>
                <a:lnTo>
                  <a:pt x="467" y="0"/>
                </a:lnTo>
                <a:lnTo>
                  <a:pt x="478" y="0"/>
                </a:lnTo>
                <a:lnTo>
                  <a:pt x="489" y="0"/>
                </a:lnTo>
                <a:lnTo>
                  <a:pt x="522" y="10"/>
                </a:lnTo>
                <a:lnTo>
                  <a:pt x="543" y="21"/>
                </a:lnTo>
                <a:lnTo>
                  <a:pt x="554" y="32"/>
                </a:lnTo>
                <a:lnTo>
                  <a:pt x="565" y="5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7312" name="Freeform 32"/>
          <p:cNvSpPr>
            <a:spLocks/>
          </p:cNvSpPr>
          <p:nvPr/>
        </p:nvSpPr>
        <p:spPr bwMode="auto">
          <a:xfrm>
            <a:off x="6049963" y="2959100"/>
            <a:ext cx="1428750" cy="332317"/>
          </a:xfrm>
          <a:custGeom>
            <a:avLst/>
            <a:gdLst>
              <a:gd name="T0" fmla="*/ 2147483647 w 2250"/>
              <a:gd name="T1" fmla="*/ 2147483647 h 392"/>
              <a:gd name="T2" fmla="*/ 2147483647 w 2250"/>
              <a:gd name="T3" fmla="*/ 2147483647 h 392"/>
              <a:gd name="T4" fmla="*/ 2147483647 w 2250"/>
              <a:gd name="T5" fmla="*/ 2147483647 h 392"/>
              <a:gd name="T6" fmla="*/ 2147483647 w 2250"/>
              <a:gd name="T7" fmla="*/ 0 h 392"/>
              <a:gd name="T8" fmla="*/ 2147483647 w 2250"/>
              <a:gd name="T9" fmla="*/ 2147483647 h 392"/>
              <a:gd name="T10" fmla="*/ 2147483647 w 2250"/>
              <a:gd name="T11" fmla="*/ 2147483647 h 392"/>
              <a:gd name="T12" fmla="*/ 2147483647 w 2250"/>
              <a:gd name="T13" fmla="*/ 2147483647 h 392"/>
              <a:gd name="T14" fmla="*/ 2147483647 w 2250"/>
              <a:gd name="T15" fmla="*/ 2147483647 h 392"/>
              <a:gd name="T16" fmla="*/ 2147483647 w 2250"/>
              <a:gd name="T17" fmla="*/ 2147483647 h 392"/>
              <a:gd name="T18" fmla="*/ 2147483647 w 2250"/>
              <a:gd name="T19" fmla="*/ 2147483647 h 392"/>
              <a:gd name="T20" fmla="*/ 2147483647 w 2250"/>
              <a:gd name="T21" fmla="*/ 2147483647 h 392"/>
              <a:gd name="T22" fmla="*/ 2147483647 w 2250"/>
              <a:gd name="T23" fmla="*/ 2147483647 h 392"/>
              <a:gd name="T24" fmla="*/ 2147483647 w 2250"/>
              <a:gd name="T25" fmla="*/ 2147483647 h 392"/>
              <a:gd name="T26" fmla="*/ 2147483647 w 2250"/>
              <a:gd name="T27" fmla="*/ 2147483647 h 392"/>
              <a:gd name="T28" fmla="*/ 2147483647 w 2250"/>
              <a:gd name="T29" fmla="*/ 2147483647 h 392"/>
              <a:gd name="T30" fmla="*/ 2147483647 w 2250"/>
              <a:gd name="T31" fmla="*/ 2147483647 h 392"/>
              <a:gd name="T32" fmla="*/ 2147483647 w 2250"/>
              <a:gd name="T33" fmla="*/ 2147483647 h 392"/>
              <a:gd name="T34" fmla="*/ 2147483647 w 2250"/>
              <a:gd name="T35" fmla="*/ 2147483647 h 392"/>
              <a:gd name="T36" fmla="*/ 2147483647 w 2250"/>
              <a:gd name="T37" fmla="*/ 2147483647 h 392"/>
              <a:gd name="T38" fmla="*/ 2147483647 w 2250"/>
              <a:gd name="T39" fmla="*/ 2147483647 h 392"/>
              <a:gd name="T40" fmla="*/ 2147483647 w 2250"/>
              <a:gd name="T41" fmla="*/ 2147483647 h 392"/>
              <a:gd name="T42" fmla="*/ 2147483647 w 2250"/>
              <a:gd name="T43" fmla="*/ 2147483647 h 392"/>
              <a:gd name="T44" fmla="*/ 2147483647 w 2250"/>
              <a:gd name="T45" fmla="*/ 2147483647 h 392"/>
              <a:gd name="T46" fmla="*/ 2147483647 w 2250"/>
              <a:gd name="T47" fmla="*/ 2147483647 h 392"/>
              <a:gd name="T48" fmla="*/ 2147483647 w 2250"/>
              <a:gd name="T49" fmla="*/ 2147483647 h 392"/>
              <a:gd name="T50" fmla="*/ 2147483647 w 2250"/>
              <a:gd name="T51" fmla="*/ 2147483647 h 392"/>
              <a:gd name="T52" fmla="*/ 2147483647 w 2250"/>
              <a:gd name="T53" fmla="*/ 2147483647 h 392"/>
              <a:gd name="T54" fmla="*/ 2147483647 w 2250"/>
              <a:gd name="T55" fmla="*/ 2147483647 h 392"/>
              <a:gd name="T56" fmla="*/ 2147483647 w 2250"/>
              <a:gd name="T57" fmla="*/ 2147483647 h 392"/>
              <a:gd name="T58" fmla="*/ 2147483647 w 2250"/>
              <a:gd name="T59" fmla="*/ 2147483647 h 392"/>
              <a:gd name="T60" fmla="*/ 2147483647 w 2250"/>
              <a:gd name="T61" fmla="*/ 2147483647 h 392"/>
              <a:gd name="T62" fmla="*/ 2147483647 w 2250"/>
              <a:gd name="T63" fmla="*/ 2147483647 h 392"/>
              <a:gd name="T64" fmla="*/ 2147483647 w 2250"/>
              <a:gd name="T65" fmla="*/ 2147483647 h 392"/>
              <a:gd name="T66" fmla="*/ 2147483647 w 2250"/>
              <a:gd name="T67" fmla="*/ 2147483647 h 392"/>
              <a:gd name="T68" fmla="*/ 2147483647 w 2250"/>
              <a:gd name="T69" fmla="*/ 2147483647 h 392"/>
              <a:gd name="T70" fmla="*/ 2147483647 w 2250"/>
              <a:gd name="T71" fmla="*/ 2147483647 h 392"/>
              <a:gd name="T72" fmla="*/ 2147483647 w 2250"/>
              <a:gd name="T73" fmla="*/ 2147483647 h 392"/>
              <a:gd name="T74" fmla="*/ 2147483647 w 2250"/>
              <a:gd name="T75" fmla="*/ 2147483647 h 392"/>
              <a:gd name="T76" fmla="*/ 0 w 2250"/>
              <a:gd name="T77" fmla="*/ 2147483647 h 392"/>
              <a:gd name="T78" fmla="*/ 0 w 2250"/>
              <a:gd name="T79" fmla="*/ 2147483647 h 392"/>
              <a:gd name="T80" fmla="*/ 2147483647 w 2250"/>
              <a:gd name="T81" fmla="*/ 2147483647 h 392"/>
              <a:gd name="T82" fmla="*/ 2147483647 w 2250"/>
              <a:gd name="T83" fmla="*/ 2147483647 h 392"/>
              <a:gd name="T84" fmla="*/ 2147483647 w 2250"/>
              <a:gd name="T85" fmla="*/ 2147483647 h 392"/>
              <a:gd name="T86" fmla="*/ 2147483647 w 2250"/>
              <a:gd name="T87" fmla="*/ 2147483647 h 392"/>
              <a:gd name="T88" fmla="*/ 2147483647 w 2250"/>
              <a:gd name="T89" fmla="*/ 2147483647 h 392"/>
              <a:gd name="T90" fmla="*/ 2147483647 w 2250"/>
              <a:gd name="T91" fmla="*/ 2147483647 h 392"/>
              <a:gd name="T92" fmla="*/ 2147483647 w 2250"/>
              <a:gd name="T93" fmla="*/ 2147483647 h 392"/>
              <a:gd name="T94" fmla="*/ 2147483647 w 2250"/>
              <a:gd name="T95" fmla="*/ 2147483647 h 392"/>
              <a:gd name="T96" fmla="*/ 2147483647 w 2250"/>
              <a:gd name="T97" fmla="*/ 2147483647 h 392"/>
              <a:gd name="T98" fmla="*/ 2147483647 w 2250"/>
              <a:gd name="T99" fmla="*/ 2147483647 h 392"/>
              <a:gd name="T100" fmla="*/ 2147483647 w 2250"/>
              <a:gd name="T101" fmla="*/ 2147483647 h 392"/>
              <a:gd name="T102" fmla="*/ 2147483647 w 2250"/>
              <a:gd name="T103" fmla="*/ 2147483647 h 392"/>
              <a:gd name="T104" fmla="*/ 2147483647 w 2250"/>
              <a:gd name="T105" fmla="*/ 2147483647 h 392"/>
              <a:gd name="T106" fmla="*/ 2147483647 w 2250"/>
              <a:gd name="T107" fmla="*/ 2147483647 h 392"/>
              <a:gd name="T108" fmla="*/ 2147483647 w 2250"/>
              <a:gd name="T109" fmla="*/ 2147483647 h 39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250"/>
              <a:gd name="T166" fmla="*/ 0 h 392"/>
              <a:gd name="T167" fmla="*/ 2250 w 2250"/>
              <a:gd name="T168" fmla="*/ 392 h 39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250" h="392">
                <a:moveTo>
                  <a:pt x="1804" y="44"/>
                </a:moveTo>
                <a:lnTo>
                  <a:pt x="1848" y="33"/>
                </a:lnTo>
                <a:lnTo>
                  <a:pt x="1881" y="22"/>
                </a:lnTo>
                <a:lnTo>
                  <a:pt x="1913" y="22"/>
                </a:lnTo>
                <a:lnTo>
                  <a:pt x="1935" y="11"/>
                </a:lnTo>
                <a:lnTo>
                  <a:pt x="1967" y="11"/>
                </a:lnTo>
                <a:lnTo>
                  <a:pt x="1989" y="11"/>
                </a:lnTo>
                <a:lnTo>
                  <a:pt x="2000" y="0"/>
                </a:lnTo>
                <a:lnTo>
                  <a:pt x="2022" y="0"/>
                </a:lnTo>
                <a:lnTo>
                  <a:pt x="2044" y="11"/>
                </a:lnTo>
                <a:lnTo>
                  <a:pt x="2076" y="11"/>
                </a:lnTo>
                <a:lnTo>
                  <a:pt x="2120" y="33"/>
                </a:lnTo>
                <a:lnTo>
                  <a:pt x="2152" y="54"/>
                </a:lnTo>
                <a:lnTo>
                  <a:pt x="2174" y="65"/>
                </a:lnTo>
                <a:lnTo>
                  <a:pt x="2196" y="76"/>
                </a:lnTo>
                <a:lnTo>
                  <a:pt x="2218" y="87"/>
                </a:lnTo>
                <a:lnTo>
                  <a:pt x="2228" y="98"/>
                </a:lnTo>
                <a:lnTo>
                  <a:pt x="2239" y="98"/>
                </a:lnTo>
                <a:lnTo>
                  <a:pt x="2239" y="109"/>
                </a:lnTo>
                <a:lnTo>
                  <a:pt x="2250" y="120"/>
                </a:lnTo>
                <a:lnTo>
                  <a:pt x="2250" y="131"/>
                </a:lnTo>
                <a:lnTo>
                  <a:pt x="2239" y="131"/>
                </a:lnTo>
                <a:lnTo>
                  <a:pt x="2228" y="141"/>
                </a:lnTo>
                <a:lnTo>
                  <a:pt x="2207" y="152"/>
                </a:lnTo>
                <a:lnTo>
                  <a:pt x="2185" y="152"/>
                </a:lnTo>
                <a:lnTo>
                  <a:pt x="2152" y="152"/>
                </a:lnTo>
                <a:lnTo>
                  <a:pt x="2120" y="163"/>
                </a:lnTo>
                <a:lnTo>
                  <a:pt x="2076" y="163"/>
                </a:lnTo>
                <a:lnTo>
                  <a:pt x="2033" y="174"/>
                </a:lnTo>
                <a:lnTo>
                  <a:pt x="1989" y="174"/>
                </a:lnTo>
                <a:lnTo>
                  <a:pt x="1957" y="174"/>
                </a:lnTo>
                <a:lnTo>
                  <a:pt x="1924" y="185"/>
                </a:lnTo>
                <a:lnTo>
                  <a:pt x="1891" y="185"/>
                </a:lnTo>
                <a:lnTo>
                  <a:pt x="1859" y="185"/>
                </a:lnTo>
                <a:lnTo>
                  <a:pt x="1837" y="185"/>
                </a:lnTo>
                <a:lnTo>
                  <a:pt x="1804" y="185"/>
                </a:lnTo>
                <a:lnTo>
                  <a:pt x="1794" y="185"/>
                </a:lnTo>
                <a:lnTo>
                  <a:pt x="1783" y="185"/>
                </a:lnTo>
                <a:lnTo>
                  <a:pt x="1761" y="185"/>
                </a:lnTo>
                <a:lnTo>
                  <a:pt x="1739" y="196"/>
                </a:lnTo>
                <a:lnTo>
                  <a:pt x="1717" y="196"/>
                </a:lnTo>
                <a:lnTo>
                  <a:pt x="1696" y="196"/>
                </a:lnTo>
                <a:lnTo>
                  <a:pt x="1663" y="196"/>
                </a:lnTo>
                <a:lnTo>
                  <a:pt x="1630" y="196"/>
                </a:lnTo>
                <a:lnTo>
                  <a:pt x="1587" y="207"/>
                </a:lnTo>
                <a:lnTo>
                  <a:pt x="1554" y="207"/>
                </a:lnTo>
                <a:lnTo>
                  <a:pt x="1511" y="207"/>
                </a:lnTo>
                <a:lnTo>
                  <a:pt x="1467" y="218"/>
                </a:lnTo>
                <a:lnTo>
                  <a:pt x="1424" y="218"/>
                </a:lnTo>
                <a:lnTo>
                  <a:pt x="1370" y="218"/>
                </a:lnTo>
                <a:lnTo>
                  <a:pt x="1315" y="229"/>
                </a:lnTo>
                <a:lnTo>
                  <a:pt x="1261" y="239"/>
                </a:lnTo>
                <a:lnTo>
                  <a:pt x="1152" y="250"/>
                </a:lnTo>
                <a:lnTo>
                  <a:pt x="1043" y="261"/>
                </a:lnTo>
                <a:lnTo>
                  <a:pt x="946" y="272"/>
                </a:lnTo>
                <a:lnTo>
                  <a:pt x="848" y="283"/>
                </a:lnTo>
                <a:lnTo>
                  <a:pt x="761" y="305"/>
                </a:lnTo>
                <a:lnTo>
                  <a:pt x="674" y="316"/>
                </a:lnTo>
                <a:lnTo>
                  <a:pt x="598" y="326"/>
                </a:lnTo>
                <a:lnTo>
                  <a:pt x="522" y="337"/>
                </a:lnTo>
                <a:lnTo>
                  <a:pt x="445" y="348"/>
                </a:lnTo>
                <a:lnTo>
                  <a:pt x="391" y="359"/>
                </a:lnTo>
                <a:lnTo>
                  <a:pt x="337" y="370"/>
                </a:lnTo>
                <a:lnTo>
                  <a:pt x="293" y="381"/>
                </a:lnTo>
                <a:lnTo>
                  <a:pt x="250" y="392"/>
                </a:lnTo>
                <a:lnTo>
                  <a:pt x="217" y="392"/>
                </a:lnTo>
                <a:lnTo>
                  <a:pt x="195" y="392"/>
                </a:lnTo>
                <a:lnTo>
                  <a:pt x="185" y="392"/>
                </a:lnTo>
                <a:lnTo>
                  <a:pt x="152" y="392"/>
                </a:lnTo>
                <a:lnTo>
                  <a:pt x="119" y="381"/>
                </a:lnTo>
                <a:lnTo>
                  <a:pt x="87" y="359"/>
                </a:lnTo>
                <a:lnTo>
                  <a:pt x="54" y="337"/>
                </a:lnTo>
                <a:lnTo>
                  <a:pt x="43" y="326"/>
                </a:lnTo>
                <a:lnTo>
                  <a:pt x="21" y="316"/>
                </a:lnTo>
                <a:lnTo>
                  <a:pt x="21" y="305"/>
                </a:lnTo>
                <a:lnTo>
                  <a:pt x="11" y="294"/>
                </a:lnTo>
                <a:lnTo>
                  <a:pt x="0" y="283"/>
                </a:lnTo>
                <a:lnTo>
                  <a:pt x="0" y="272"/>
                </a:lnTo>
                <a:lnTo>
                  <a:pt x="11" y="272"/>
                </a:lnTo>
                <a:lnTo>
                  <a:pt x="32" y="272"/>
                </a:lnTo>
                <a:lnTo>
                  <a:pt x="43" y="272"/>
                </a:lnTo>
                <a:lnTo>
                  <a:pt x="65" y="272"/>
                </a:lnTo>
                <a:lnTo>
                  <a:pt x="98" y="272"/>
                </a:lnTo>
                <a:lnTo>
                  <a:pt x="130" y="261"/>
                </a:lnTo>
                <a:lnTo>
                  <a:pt x="174" y="261"/>
                </a:lnTo>
                <a:lnTo>
                  <a:pt x="217" y="261"/>
                </a:lnTo>
                <a:lnTo>
                  <a:pt x="272" y="250"/>
                </a:lnTo>
                <a:lnTo>
                  <a:pt x="315" y="250"/>
                </a:lnTo>
                <a:lnTo>
                  <a:pt x="380" y="239"/>
                </a:lnTo>
                <a:lnTo>
                  <a:pt x="435" y="239"/>
                </a:lnTo>
                <a:lnTo>
                  <a:pt x="500" y="229"/>
                </a:lnTo>
                <a:lnTo>
                  <a:pt x="565" y="218"/>
                </a:lnTo>
                <a:lnTo>
                  <a:pt x="630" y="218"/>
                </a:lnTo>
                <a:lnTo>
                  <a:pt x="706" y="196"/>
                </a:lnTo>
                <a:lnTo>
                  <a:pt x="859" y="174"/>
                </a:lnTo>
                <a:lnTo>
                  <a:pt x="1011" y="152"/>
                </a:lnTo>
                <a:lnTo>
                  <a:pt x="1174" y="131"/>
                </a:lnTo>
                <a:lnTo>
                  <a:pt x="1337" y="109"/>
                </a:lnTo>
                <a:lnTo>
                  <a:pt x="1413" y="98"/>
                </a:lnTo>
                <a:lnTo>
                  <a:pt x="1489" y="87"/>
                </a:lnTo>
                <a:lnTo>
                  <a:pt x="1554" y="76"/>
                </a:lnTo>
                <a:lnTo>
                  <a:pt x="1620" y="65"/>
                </a:lnTo>
                <a:lnTo>
                  <a:pt x="1674" y="54"/>
                </a:lnTo>
                <a:lnTo>
                  <a:pt x="1717" y="54"/>
                </a:lnTo>
                <a:lnTo>
                  <a:pt x="1772" y="44"/>
                </a:lnTo>
                <a:lnTo>
                  <a:pt x="1804" y="4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7313" name="Freeform 33"/>
          <p:cNvSpPr>
            <a:spLocks/>
          </p:cNvSpPr>
          <p:nvPr/>
        </p:nvSpPr>
        <p:spPr bwMode="auto">
          <a:xfrm>
            <a:off x="6305551" y="3115733"/>
            <a:ext cx="758825" cy="552451"/>
          </a:xfrm>
          <a:custGeom>
            <a:avLst/>
            <a:gdLst>
              <a:gd name="T0" fmla="*/ 2147483647 w 1196"/>
              <a:gd name="T1" fmla="*/ 2147483647 h 653"/>
              <a:gd name="T2" fmla="*/ 2147483647 w 1196"/>
              <a:gd name="T3" fmla="*/ 2147483647 h 653"/>
              <a:gd name="T4" fmla="*/ 2147483647 w 1196"/>
              <a:gd name="T5" fmla="*/ 2147483647 h 653"/>
              <a:gd name="T6" fmla="*/ 2147483647 w 1196"/>
              <a:gd name="T7" fmla="*/ 2147483647 h 653"/>
              <a:gd name="T8" fmla="*/ 2147483647 w 1196"/>
              <a:gd name="T9" fmla="*/ 2147483647 h 653"/>
              <a:gd name="T10" fmla="*/ 2147483647 w 1196"/>
              <a:gd name="T11" fmla="*/ 2147483647 h 653"/>
              <a:gd name="T12" fmla="*/ 2147483647 w 1196"/>
              <a:gd name="T13" fmla="*/ 2147483647 h 653"/>
              <a:gd name="T14" fmla="*/ 2147483647 w 1196"/>
              <a:gd name="T15" fmla="*/ 2147483647 h 653"/>
              <a:gd name="T16" fmla="*/ 2147483647 w 1196"/>
              <a:gd name="T17" fmla="*/ 2147483647 h 653"/>
              <a:gd name="T18" fmla="*/ 2147483647 w 1196"/>
              <a:gd name="T19" fmla="*/ 2147483647 h 653"/>
              <a:gd name="T20" fmla="*/ 2147483647 w 1196"/>
              <a:gd name="T21" fmla="*/ 2147483647 h 653"/>
              <a:gd name="T22" fmla="*/ 2147483647 w 1196"/>
              <a:gd name="T23" fmla="*/ 2147483647 h 653"/>
              <a:gd name="T24" fmla="*/ 2147483647 w 1196"/>
              <a:gd name="T25" fmla="*/ 2147483647 h 653"/>
              <a:gd name="T26" fmla="*/ 2147483647 w 1196"/>
              <a:gd name="T27" fmla="*/ 2147483647 h 653"/>
              <a:gd name="T28" fmla="*/ 2147483647 w 1196"/>
              <a:gd name="T29" fmla="*/ 2147483647 h 653"/>
              <a:gd name="T30" fmla="*/ 2147483647 w 1196"/>
              <a:gd name="T31" fmla="*/ 2147483647 h 653"/>
              <a:gd name="T32" fmla="*/ 2147483647 w 1196"/>
              <a:gd name="T33" fmla="*/ 2147483647 h 653"/>
              <a:gd name="T34" fmla="*/ 2147483647 w 1196"/>
              <a:gd name="T35" fmla="*/ 2147483647 h 653"/>
              <a:gd name="T36" fmla="*/ 2147483647 w 1196"/>
              <a:gd name="T37" fmla="*/ 2147483647 h 653"/>
              <a:gd name="T38" fmla="*/ 2147483647 w 1196"/>
              <a:gd name="T39" fmla="*/ 2147483647 h 653"/>
              <a:gd name="T40" fmla="*/ 2147483647 w 1196"/>
              <a:gd name="T41" fmla="*/ 2147483647 h 653"/>
              <a:gd name="T42" fmla="*/ 2147483647 w 1196"/>
              <a:gd name="T43" fmla="*/ 2147483647 h 653"/>
              <a:gd name="T44" fmla="*/ 2147483647 w 1196"/>
              <a:gd name="T45" fmla="*/ 2147483647 h 653"/>
              <a:gd name="T46" fmla="*/ 2147483647 w 1196"/>
              <a:gd name="T47" fmla="*/ 2147483647 h 653"/>
              <a:gd name="T48" fmla="*/ 2147483647 w 1196"/>
              <a:gd name="T49" fmla="*/ 2147483647 h 653"/>
              <a:gd name="T50" fmla="*/ 2147483647 w 1196"/>
              <a:gd name="T51" fmla="*/ 2147483647 h 653"/>
              <a:gd name="T52" fmla="*/ 2147483647 w 1196"/>
              <a:gd name="T53" fmla="*/ 2147483647 h 653"/>
              <a:gd name="T54" fmla="*/ 2147483647 w 1196"/>
              <a:gd name="T55" fmla="*/ 2147483647 h 653"/>
              <a:gd name="T56" fmla="*/ 2147483647 w 1196"/>
              <a:gd name="T57" fmla="*/ 2147483647 h 653"/>
              <a:gd name="T58" fmla="*/ 2147483647 w 1196"/>
              <a:gd name="T59" fmla="*/ 2147483647 h 653"/>
              <a:gd name="T60" fmla="*/ 2147483647 w 1196"/>
              <a:gd name="T61" fmla="*/ 2147483647 h 653"/>
              <a:gd name="T62" fmla="*/ 2147483647 w 1196"/>
              <a:gd name="T63" fmla="*/ 2147483647 h 653"/>
              <a:gd name="T64" fmla="*/ 2147483647 w 1196"/>
              <a:gd name="T65" fmla="*/ 2147483647 h 653"/>
              <a:gd name="T66" fmla="*/ 2147483647 w 1196"/>
              <a:gd name="T67" fmla="*/ 2147483647 h 653"/>
              <a:gd name="T68" fmla="*/ 2147483647 w 1196"/>
              <a:gd name="T69" fmla="*/ 2147483647 h 653"/>
              <a:gd name="T70" fmla="*/ 0 w 1196"/>
              <a:gd name="T71" fmla="*/ 2147483647 h 653"/>
              <a:gd name="T72" fmla="*/ 2147483647 w 1196"/>
              <a:gd name="T73" fmla="*/ 2147483647 h 653"/>
              <a:gd name="T74" fmla="*/ 2147483647 w 1196"/>
              <a:gd name="T75" fmla="*/ 2147483647 h 653"/>
              <a:gd name="T76" fmla="*/ 2147483647 w 1196"/>
              <a:gd name="T77" fmla="*/ 2147483647 h 653"/>
              <a:gd name="T78" fmla="*/ 2147483647 w 1196"/>
              <a:gd name="T79" fmla="*/ 2147483647 h 653"/>
              <a:gd name="T80" fmla="*/ 2147483647 w 1196"/>
              <a:gd name="T81" fmla="*/ 2147483647 h 653"/>
              <a:gd name="T82" fmla="*/ 2147483647 w 1196"/>
              <a:gd name="T83" fmla="*/ 2147483647 h 653"/>
              <a:gd name="T84" fmla="*/ 2147483647 w 1196"/>
              <a:gd name="T85" fmla="*/ 2147483647 h 653"/>
              <a:gd name="T86" fmla="*/ 2147483647 w 1196"/>
              <a:gd name="T87" fmla="*/ 2147483647 h 653"/>
              <a:gd name="T88" fmla="*/ 2147483647 w 1196"/>
              <a:gd name="T89" fmla="*/ 0 h 6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196"/>
              <a:gd name="T136" fmla="*/ 0 h 653"/>
              <a:gd name="T137" fmla="*/ 1196 w 1196"/>
              <a:gd name="T138" fmla="*/ 653 h 6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196" h="653">
                <a:moveTo>
                  <a:pt x="609" y="0"/>
                </a:moveTo>
                <a:lnTo>
                  <a:pt x="631" y="33"/>
                </a:lnTo>
                <a:lnTo>
                  <a:pt x="652" y="54"/>
                </a:lnTo>
                <a:lnTo>
                  <a:pt x="663" y="76"/>
                </a:lnTo>
                <a:lnTo>
                  <a:pt x="685" y="87"/>
                </a:lnTo>
                <a:lnTo>
                  <a:pt x="696" y="109"/>
                </a:lnTo>
                <a:lnTo>
                  <a:pt x="696" y="131"/>
                </a:lnTo>
                <a:lnTo>
                  <a:pt x="696" y="141"/>
                </a:lnTo>
                <a:lnTo>
                  <a:pt x="696" y="152"/>
                </a:lnTo>
                <a:lnTo>
                  <a:pt x="696" y="163"/>
                </a:lnTo>
                <a:lnTo>
                  <a:pt x="674" y="185"/>
                </a:lnTo>
                <a:lnTo>
                  <a:pt x="663" y="196"/>
                </a:lnTo>
                <a:lnTo>
                  <a:pt x="641" y="218"/>
                </a:lnTo>
                <a:lnTo>
                  <a:pt x="609" y="239"/>
                </a:lnTo>
                <a:lnTo>
                  <a:pt x="576" y="250"/>
                </a:lnTo>
                <a:lnTo>
                  <a:pt x="544" y="283"/>
                </a:lnTo>
                <a:lnTo>
                  <a:pt x="500" y="305"/>
                </a:lnTo>
                <a:lnTo>
                  <a:pt x="457" y="326"/>
                </a:lnTo>
                <a:lnTo>
                  <a:pt x="424" y="348"/>
                </a:lnTo>
                <a:lnTo>
                  <a:pt x="402" y="370"/>
                </a:lnTo>
                <a:lnTo>
                  <a:pt x="380" y="381"/>
                </a:lnTo>
                <a:lnTo>
                  <a:pt x="359" y="392"/>
                </a:lnTo>
                <a:lnTo>
                  <a:pt x="348" y="403"/>
                </a:lnTo>
                <a:lnTo>
                  <a:pt x="348" y="414"/>
                </a:lnTo>
                <a:lnTo>
                  <a:pt x="359" y="424"/>
                </a:lnTo>
                <a:lnTo>
                  <a:pt x="380" y="435"/>
                </a:lnTo>
                <a:lnTo>
                  <a:pt x="402" y="435"/>
                </a:lnTo>
                <a:lnTo>
                  <a:pt x="435" y="435"/>
                </a:lnTo>
                <a:lnTo>
                  <a:pt x="446" y="424"/>
                </a:lnTo>
                <a:lnTo>
                  <a:pt x="467" y="424"/>
                </a:lnTo>
                <a:lnTo>
                  <a:pt x="500" y="414"/>
                </a:lnTo>
                <a:lnTo>
                  <a:pt x="544" y="414"/>
                </a:lnTo>
                <a:lnTo>
                  <a:pt x="587" y="403"/>
                </a:lnTo>
                <a:lnTo>
                  <a:pt x="641" y="392"/>
                </a:lnTo>
                <a:lnTo>
                  <a:pt x="696" y="381"/>
                </a:lnTo>
                <a:lnTo>
                  <a:pt x="761" y="370"/>
                </a:lnTo>
                <a:lnTo>
                  <a:pt x="815" y="359"/>
                </a:lnTo>
                <a:lnTo>
                  <a:pt x="870" y="359"/>
                </a:lnTo>
                <a:lnTo>
                  <a:pt x="924" y="348"/>
                </a:lnTo>
                <a:lnTo>
                  <a:pt x="968" y="348"/>
                </a:lnTo>
                <a:lnTo>
                  <a:pt x="1000" y="337"/>
                </a:lnTo>
                <a:lnTo>
                  <a:pt x="1033" y="337"/>
                </a:lnTo>
                <a:lnTo>
                  <a:pt x="1055" y="337"/>
                </a:lnTo>
                <a:lnTo>
                  <a:pt x="1065" y="337"/>
                </a:lnTo>
                <a:lnTo>
                  <a:pt x="1196" y="403"/>
                </a:lnTo>
                <a:lnTo>
                  <a:pt x="1022" y="435"/>
                </a:lnTo>
                <a:lnTo>
                  <a:pt x="859" y="468"/>
                </a:lnTo>
                <a:lnTo>
                  <a:pt x="696" y="490"/>
                </a:lnTo>
                <a:lnTo>
                  <a:pt x="544" y="522"/>
                </a:lnTo>
                <a:lnTo>
                  <a:pt x="478" y="544"/>
                </a:lnTo>
                <a:lnTo>
                  <a:pt x="413" y="555"/>
                </a:lnTo>
                <a:lnTo>
                  <a:pt x="359" y="566"/>
                </a:lnTo>
                <a:lnTo>
                  <a:pt x="304" y="577"/>
                </a:lnTo>
                <a:lnTo>
                  <a:pt x="261" y="588"/>
                </a:lnTo>
                <a:lnTo>
                  <a:pt x="217" y="599"/>
                </a:lnTo>
                <a:lnTo>
                  <a:pt x="185" y="609"/>
                </a:lnTo>
                <a:lnTo>
                  <a:pt x="163" y="609"/>
                </a:lnTo>
                <a:lnTo>
                  <a:pt x="141" y="620"/>
                </a:lnTo>
                <a:lnTo>
                  <a:pt x="130" y="631"/>
                </a:lnTo>
                <a:lnTo>
                  <a:pt x="109" y="631"/>
                </a:lnTo>
                <a:lnTo>
                  <a:pt x="98" y="642"/>
                </a:lnTo>
                <a:lnTo>
                  <a:pt x="87" y="642"/>
                </a:lnTo>
                <a:lnTo>
                  <a:pt x="65" y="653"/>
                </a:lnTo>
                <a:lnTo>
                  <a:pt x="65" y="642"/>
                </a:lnTo>
                <a:lnTo>
                  <a:pt x="43" y="642"/>
                </a:lnTo>
                <a:lnTo>
                  <a:pt x="33" y="620"/>
                </a:lnTo>
                <a:lnTo>
                  <a:pt x="22" y="599"/>
                </a:lnTo>
                <a:lnTo>
                  <a:pt x="11" y="577"/>
                </a:lnTo>
                <a:lnTo>
                  <a:pt x="11" y="555"/>
                </a:lnTo>
                <a:lnTo>
                  <a:pt x="0" y="533"/>
                </a:lnTo>
                <a:lnTo>
                  <a:pt x="0" y="511"/>
                </a:lnTo>
                <a:lnTo>
                  <a:pt x="0" y="490"/>
                </a:lnTo>
                <a:lnTo>
                  <a:pt x="22" y="479"/>
                </a:lnTo>
                <a:lnTo>
                  <a:pt x="43" y="468"/>
                </a:lnTo>
                <a:lnTo>
                  <a:pt x="65" y="457"/>
                </a:lnTo>
                <a:lnTo>
                  <a:pt x="109" y="446"/>
                </a:lnTo>
                <a:lnTo>
                  <a:pt x="152" y="424"/>
                </a:lnTo>
                <a:lnTo>
                  <a:pt x="174" y="414"/>
                </a:lnTo>
                <a:lnTo>
                  <a:pt x="196" y="403"/>
                </a:lnTo>
                <a:lnTo>
                  <a:pt x="228" y="381"/>
                </a:lnTo>
                <a:lnTo>
                  <a:pt x="261" y="359"/>
                </a:lnTo>
                <a:lnTo>
                  <a:pt x="283" y="337"/>
                </a:lnTo>
                <a:lnTo>
                  <a:pt x="315" y="305"/>
                </a:lnTo>
                <a:lnTo>
                  <a:pt x="359" y="272"/>
                </a:lnTo>
                <a:lnTo>
                  <a:pt x="391" y="229"/>
                </a:lnTo>
                <a:lnTo>
                  <a:pt x="446" y="185"/>
                </a:lnTo>
                <a:lnTo>
                  <a:pt x="489" y="131"/>
                </a:lnTo>
                <a:lnTo>
                  <a:pt x="544" y="65"/>
                </a:lnTo>
                <a:lnTo>
                  <a:pt x="609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7314" name="Freeform 34"/>
          <p:cNvSpPr>
            <a:spLocks/>
          </p:cNvSpPr>
          <p:nvPr/>
        </p:nvSpPr>
        <p:spPr bwMode="auto">
          <a:xfrm>
            <a:off x="6892925" y="3253317"/>
            <a:ext cx="254000" cy="370416"/>
          </a:xfrm>
          <a:custGeom>
            <a:avLst/>
            <a:gdLst>
              <a:gd name="T0" fmla="*/ 2147483647 w 402"/>
              <a:gd name="T1" fmla="*/ 2147483647 h 436"/>
              <a:gd name="T2" fmla="*/ 2147483647 w 402"/>
              <a:gd name="T3" fmla="*/ 2147483647 h 436"/>
              <a:gd name="T4" fmla="*/ 2147483647 w 402"/>
              <a:gd name="T5" fmla="*/ 2147483647 h 436"/>
              <a:gd name="T6" fmla="*/ 2147483647 w 402"/>
              <a:gd name="T7" fmla="*/ 2147483647 h 436"/>
              <a:gd name="T8" fmla="*/ 2147483647 w 402"/>
              <a:gd name="T9" fmla="*/ 2147483647 h 436"/>
              <a:gd name="T10" fmla="*/ 2147483647 w 402"/>
              <a:gd name="T11" fmla="*/ 2147483647 h 436"/>
              <a:gd name="T12" fmla="*/ 2147483647 w 402"/>
              <a:gd name="T13" fmla="*/ 2147483647 h 436"/>
              <a:gd name="T14" fmla="*/ 0 w 402"/>
              <a:gd name="T15" fmla="*/ 2147483647 h 436"/>
              <a:gd name="T16" fmla="*/ 0 w 402"/>
              <a:gd name="T17" fmla="*/ 2147483647 h 436"/>
              <a:gd name="T18" fmla="*/ 0 w 402"/>
              <a:gd name="T19" fmla="*/ 2147483647 h 436"/>
              <a:gd name="T20" fmla="*/ 0 w 402"/>
              <a:gd name="T21" fmla="*/ 0 h 436"/>
              <a:gd name="T22" fmla="*/ 0 w 402"/>
              <a:gd name="T23" fmla="*/ 0 h 436"/>
              <a:gd name="T24" fmla="*/ 2147483647 w 402"/>
              <a:gd name="T25" fmla="*/ 0 h 436"/>
              <a:gd name="T26" fmla="*/ 2147483647 w 402"/>
              <a:gd name="T27" fmla="*/ 0 h 436"/>
              <a:gd name="T28" fmla="*/ 2147483647 w 402"/>
              <a:gd name="T29" fmla="*/ 0 h 436"/>
              <a:gd name="T30" fmla="*/ 2147483647 w 402"/>
              <a:gd name="T31" fmla="*/ 0 h 436"/>
              <a:gd name="T32" fmla="*/ 2147483647 w 402"/>
              <a:gd name="T33" fmla="*/ 0 h 436"/>
              <a:gd name="T34" fmla="*/ 2147483647 w 402"/>
              <a:gd name="T35" fmla="*/ 2147483647 h 436"/>
              <a:gd name="T36" fmla="*/ 2147483647 w 402"/>
              <a:gd name="T37" fmla="*/ 2147483647 h 436"/>
              <a:gd name="T38" fmla="*/ 2147483647 w 402"/>
              <a:gd name="T39" fmla="*/ 2147483647 h 436"/>
              <a:gd name="T40" fmla="*/ 2147483647 w 402"/>
              <a:gd name="T41" fmla="*/ 2147483647 h 436"/>
              <a:gd name="T42" fmla="*/ 2147483647 w 402"/>
              <a:gd name="T43" fmla="*/ 2147483647 h 436"/>
              <a:gd name="T44" fmla="*/ 2147483647 w 402"/>
              <a:gd name="T45" fmla="*/ 2147483647 h 436"/>
              <a:gd name="T46" fmla="*/ 2147483647 w 402"/>
              <a:gd name="T47" fmla="*/ 2147483647 h 436"/>
              <a:gd name="T48" fmla="*/ 2147483647 w 402"/>
              <a:gd name="T49" fmla="*/ 2147483647 h 436"/>
              <a:gd name="T50" fmla="*/ 2147483647 w 402"/>
              <a:gd name="T51" fmla="*/ 2147483647 h 436"/>
              <a:gd name="T52" fmla="*/ 2147483647 w 402"/>
              <a:gd name="T53" fmla="*/ 2147483647 h 436"/>
              <a:gd name="T54" fmla="*/ 2147483647 w 402"/>
              <a:gd name="T55" fmla="*/ 2147483647 h 436"/>
              <a:gd name="T56" fmla="*/ 2147483647 w 402"/>
              <a:gd name="T57" fmla="*/ 2147483647 h 436"/>
              <a:gd name="T58" fmla="*/ 2147483647 w 402"/>
              <a:gd name="T59" fmla="*/ 2147483647 h 436"/>
              <a:gd name="T60" fmla="*/ 2147483647 w 402"/>
              <a:gd name="T61" fmla="*/ 2147483647 h 436"/>
              <a:gd name="T62" fmla="*/ 2147483647 w 402"/>
              <a:gd name="T63" fmla="*/ 2147483647 h 436"/>
              <a:gd name="T64" fmla="*/ 2147483647 w 402"/>
              <a:gd name="T65" fmla="*/ 2147483647 h 436"/>
              <a:gd name="T66" fmla="*/ 2147483647 w 402"/>
              <a:gd name="T67" fmla="*/ 2147483647 h 436"/>
              <a:gd name="T68" fmla="*/ 2147483647 w 402"/>
              <a:gd name="T69" fmla="*/ 2147483647 h 436"/>
              <a:gd name="T70" fmla="*/ 2147483647 w 402"/>
              <a:gd name="T71" fmla="*/ 2147483647 h 436"/>
              <a:gd name="T72" fmla="*/ 2147483647 w 402"/>
              <a:gd name="T73" fmla="*/ 2147483647 h 436"/>
              <a:gd name="T74" fmla="*/ 2147483647 w 402"/>
              <a:gd name="T75" fmla="*/ 2147483647 h 436"/>
              <a:gd name="T76" fmla="*/ 2147483647 w 402"/>
              <a:gd name="T77" fmla="*/ 2147483647 h 436"/>
              <a:gd name="T78" fmla="*/ 2147483647 w 402"/>
              <a:gd name="T79" fmla="*/ 2147483647 h 436"/>
              <a:gd name="T80" fmla="*/ 2147483647 w 402"/>
              <a:gd name="T81" fmla="*/ 2147483647 h 436"/>
              <a:gd name="T82" fmla="*/ 2147483647 w 402"/>
              <a:gd name="T83" fmla="*/ 2147483647 h 436"/>
              <a:gd name="T84" fmla="*/ 2147483647 w 402"/>
              <a:gd name="T85" fmla="*/ 2147483647 h 436"/>
              <a:gd name="T86" fmla="*/ 2147483647 w 402"/>
              <a:gd name="T87" fmla="*/ 2147483647 h 436"/>
              <a:gd name="T88" fmla="*/ 2147483647 w 402"/>
              <a:gd name="T89" fmla="*/ 2147483647 h 436"/>
              <a:gd name="T90" fmla="*/ 2147483647 w 402"/>
              <a:gd name="T91" fmla="*/ 2147483647 h 436"/>
              <a:gd name="T92" fmla="*/ 2147483647 w 402"/>
              <a:gd name="T93" fmla="*/ 2147483647 h 436"/>
              <a:gd name="T94" fmla="*/ 2147483647 w 402"/>
              <a:gd name="T95" fmla="*/ 2147483647 h 436"/>
              <a:gd name="T96" fmla="*/ 2147483647 w 402"/>
              <a:gd name="T97" fmla="*/ 2147483647 h 4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02"/>
              <a:gd name="T148" fmla="*/ 0 h 436"/>
              <a:gd name="T149" fmla="*/ 402 w 402"/>
              <a:gd name="T150" fmla="*/ 436 h 4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02" h="436">
                <a:moveTo>
                  <a:pt x="163" y="240"/>
                </a:moveTo>
                <a:lnTo>
                  <a:pt x="120" y="196"/>
                </a:lnTo>
                <a:lnTo>
                  <a:pt x="87" y="153"/>
                </a:lnTo>
                <a:lnTo>
                  <a:pt x="65" y="120"/>
                </a:lnTo>
                <a:lnTo>
                  <a:pt x="33" y="87"/>
                </a:lnTo>
                <a:lnTo>
                  <a:pt x="22" y="66"/>
                </a:lnTo>
                <a:lnTo>
                  <a:pt x="11" y="44"/>
                </a:lnTo>
                <a:lnTo>
                  <a:pt x="0" y="22"/>
                </a:lnTo>
                <a:lnTo>
                  <a:pt x="0" y="11"/>
                </a:lnTo>
                <a:lnTo>
                  <a:pt x="0" y="0"/>
                </a:lnTo>
                <a:lnTo>
                  <a:pt x="11" y="0"/>
                </a:lnTo>
                <a:lnTo>
                  <a:pt x="22" y="0"/>
                </a:lnTo>
                <a:lnTo>
                  <a:pt x="44" y="0"/>
                </a:lnTo>
                <a:lnTo>
                  <a:pt x="54" y="0"/>
                </a:lnTo>
                <a:lnTo>
                  <a:pt x="76" y="0"/>
                </a:lnTo>
                <a:lnTo>
                  <a:pt x="98" y="11"/>
                </a:lnTo>
                <a:lnTo>
                  <a:pt x="120" y="22"/>
                </a:lnTo>
                <a:lnTo>
                  <a:pt x="141" y="33"/>
                </a:lnTo>
                <a:lnTo>
                  <a:pt x="163" y="44"/>
                </a:lnTo>
                <a:lnTo>
                  <a:pt x="218" y="76"/>
                </a:lnTo>
                <a:lnTo>
                  <a:pt x="272" y="120"/>
                </a:lnTo>
                <a:lnTo>
                  <a:pt x="304" y="142"/>
                </a:lnTo>
                <a:lnTo>
                  <a:pt x="326" y="163"/>
                </a:lnTo>
                <a:lnTo>
                  <a:pt x="348" y="185"/>
                </a:lnTo>
                <a:lnTo>
                  <a:pt x="370" y="207"/>
                </a:lnTo>
                <a:lnTo>
                  <a:pt x="381" y="229"/>
                </a:lnTo>
                <a:lnTo>
                  <a:pt x="391" y="261"/>
                </a:lnTo>
                <a:lnTo>
                  <a:pt x="402" y="283"/>
                </a:lnTo>
                <a:lnTo>
                  <a:pt x="402" y="305"/>
                </a:lnTo>
                <a:lnTo>
                  <a:pt x="402" y="338"/>
                </a:lnTo>
                <a:lnTo>
                  <a:pt x="391" y="381"/>
                </a:lnTo>
                <a:lnTo>
                  <a:pt x="391" y="392"/>
                </a:lnTo>
                <a:lnTo>
                  <a:pt x="391" y="403"/>
                </a:lnTo>
                <a:lnTo>
                  <a:pt x="381" y="414"/>
                </a:lnTo>
                <a:lnTo>
                  <a:pt x="359" y="436"/>
                </a:lnTo>
                <a:lnTo>
                  <a:pt x="348" y="436"/>
                </a:lnTo>
                <a:lnTo>
                  <a:pt x="337" y="436"/>
                </a:lnTo>
                <a:lnTo>
                  <a:pt x="326" y="425"/>
                </a:lnTo>
                <a:lnTo>
                  <a:pt x="304" y="414"/>
                </a:lnTo>
                <a:lnTo>
                  <a:pt x="283" y="392"/>
                </a:lnTo>
                <a:lnTo>
                  <a:pt x="261" y="359"/>
                </a:lnTo>
                <a:lnTo>
                  <a:pt x="228" y="327"/>
                </a:lnTo>
                <a:lnTo>
                  <a:pt x="196" y="294"/>
                </a:lnTo>
                <a:lnTo>
                  <a:pt x="163" y="24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7315" name="Freeform 35"/>
          <p:cNvSpPr>
            <a:spLocks/>
          </p:cNvSpPr>
          <p:nvPr/>
        </p:nvSpPr>
        <p:spPr bwMode="auto">
          <a:xfrm>
            <a:off x="7161214" y="3668185"/>
            <a:ext cx="358775" cy="340783"/>
          </a:xfrm>
          <a:custGeom>
            <a:avLst/>
            <a:gdLst>
              <a:gd name="T0" fmla="*/ 2147483647 w 565"/>
              <a:gd name="T1" fmla="*/ 2147483647 h 403"/>
              <a:gd name="T2" fmla="*/ 2147483647 w 565"/>
              <a:gd name="T3" fmla="*/ 2147483647 h 403"/>
              <a:gd name="T4" fmla="*/ 2147483647 w 565"/>
              <a:gd name="T5" fmla="*/ 2147483647 h 403"/>
              <a:gd name="T6" fmla="*/ 2147483647 w 565"/>
              <a:gd name="T7" fmla="*/ 2147483647 h 403"/>
              <a:gd name="T8" fmla="*/ 2147483647 w 565"/>
              <a:gd name="T9" fmla="*/ 2147483647 h 403"/>
              <a:gd name="T10" fmla="*/ 2147483647 w 565"/>
              <a:gd name="T11" fmla="*/ 2147483647 h 403"/>
              <a:gd name="T12" fmla="*/ 2147483647 w 565"/>
              <a:gd name="T13" fmla="*/ 2147483647 h 403"/>
              <a:gd name="T14" fmla="*/ 2147483647 w 565"/>
              <a:gd name="T15" fmla="*/ 2147483647 h 403"/>
              <a:gd name="T16" fmla="*/ 2147483647 w 565"/>
              <a:gd name="T17" fmla="*/ 2147483647 h 403"/>
              <a:gd name="T18" fmla="*/ 2147483647 w 565"/>
              <a:gd name="T19" fmla="*/ 2147483647 h 403"/>
              <a:gd name="T20" fmla="*/ 2147483647 w 565"/>
              <a:gd name="T21" fmla="*/ 2147483647 h 403"/>
              <a:gd name="T22" fmla="*/ 2147483647 w 565"/>
              <a:gd name="T23" fmla="*/ 2147483647 h 403"/>
              <a:gd name="T24" fmla="*/ 2147483647 w 565"/>
              <a:gd name="T25" fmla="*/ 2147483647 h 403"/>
              <a:gd name="T26" fmla="*/ 2147483647 w 565"/>
              <a:gd name="T27" fmla="*/ 2147483647 h 403"/>
              <a:gd name="T28" fmla="*/ 2147483647 w 565"/>
              <a:gd name="T29" fmla="*/ 2147483647 h 403"/>
              <a:gd name="T30" fmla="*/ 2147483647 w 565"/>
              <a:gd name="T31" fmla="*/ 2147483647 h 403"/>
              <a:gd name="T32" fmla="*/ 2147483647 w 565"/>
              <a:gd name="T33" fmla="*/ 2147483647 h 403"/>
              <a:gd name="T34" fmla="*/ 2147483647 w 565"/>
              <a:gd name="T35" fmla="*/ 2147483647 h 403"/>
              <a:gd name="T36" fmla="*/ 2147483647 w 565"/>
              <a:gd name="T37" fmla="*/ 2147483647 h 403"/>
              <a:gd name="T38" fmla="*/ 2147483647 w 565"/>
              <a:gd name="T39" fmla="*/ 2147483647 h 403"/>
              <a:gd name="T40" fmla="*/ 2147483647 w 565"/>
              <a:gd name="T41" fmla="*/ 2147483647 h 403"/>
              <a:gd name="T42" fmla="*/ 2147483647 w 565"/>
              <a:gd name="T43" fmla="*/ 2147483647 h 403"/>
              <a:gd name="T44" fmla="*/ 2147483647 w 565"/>
              <a:gd name="T45" fmla="*/ 2147483647 h 403"/>
              <a:gd name="T46" fmla="*/ 2147483647 w 565"/>
              <a:gd name="T47" fmla="*/ 2147483647 h 403"/>
              <a:gd name="T48" fmla="*/ 2147483647 w 565"/>
              <a:gd name="T49" fmla="*/ 2147483647 h 403"/>
              <a:gd name="T50" fmla="*/ 2147483647 w 565"/>
              <a:gd name="T51" fmla="*/ 2147483647 h 403"/>
              <a:gd name="T52" fmla="*/ 2147483647 w 565"/>
              <a:gd name="T53" fmla="*/ 2147483647 h 403"/>
              <a:gd name="T54" fmla="*/ 2147483647 w 565"/>
              <a:gd name="T55" fmla="*/ 2147483647 h 403"/>
              <a:gd name="T56" fmla="*/ 2147483647 w 565"/>
              <a:gd name="T57" fmla="*/ 2147483647 h 403"/>
              <a:gd name="T58" fmla="*/ 2147483647 w 565"/>
              <a:gd name="T59" fmla="*/ 2147483647 h 403"/>
              <a:gd name="T60" fmla="*/ 2147483647 w 565"/>
              <a:gd name="T61" fmla="*/ 2147483647 h 403"/>
              <a:gd name="T62" fmla="*/ 2147483647 w 565"/>
              <a:gd name="T63" fmla="*/ 2147483647 h 403"/>
              <a:gd name="T64" fmla="*/ 2147483647 w 565"/>
              <a:gd name="T65" fmla="*/ 2147483647 h 403"/>
              <a:gd name="T66" fmla="*/ 2147483647 w 565"/>
              <a:gd name="T67" fmla="*/ 2147483647 h 403"/>
              <a:gd name="T68" fmla="*/ 2147483647 w 565"/>
              <a:gd name="T69" fmla="*/ 2147483647 h 403"/>
              <a:gd name="T70" fmla="*/ 2147483647 w 565"/>
              <a:gd name="T71" fmla="*/ 2147483647 h 403"/>
              <a:gd name="T72" fmla="*/ 2147483647 w 565"/>
              <a:gd name="T73" fmla="*/ 2147483647 h 403"/>
              <a:gd name="T74" fmla="*/ 2147483647 w 565"/>
              <a:gd name="T75" fmla="*/ 2147483647 h 403"/>
              <a:gd name="T76" fmla="*/ 2147483647 w 565"/>
              <a:gd name="T77" fmla="*/ 2147483647 h 403"/>
              <a:gd name="T78" fmla="*/ 0 w 565"/>
              <a:gd name="T79" fmla="*/ 2147483647 h 403"/>
              <a:gd name="T80" fmla="*/ 0 w 565"/>
              <a:gd name="T81" fmla="*/ 2147483647 h 403"/>
              <a:gd name="T82" fmla="*/ 2147483647 w 565"/>
              <a:gd name="T83" fmla="*/ 0 h 403"/>
              <a:gd name="T84" fmla="*/ 2147483647 w 565"/>
              <a:gd name="T85" fmla="*/ 0 h 403"/>
              <a:gd name="T86" fmla="*/ 2147483647 w 565"/>
              <a:gd name="T87" fmla="*/ 0 h 403"/>
              <a:gd name="T88" fmla="*/ 2147483647 w 565"/>
              <a:gd name="T89" fmla="*/ 0 h 403"/>
              <a:gd name="T90" fmla="*/ 2147483647 w 565"/>
              <a:gd name="T91" fmla="*/ 2147483647 h 403"/>
              <a:gd name="T92" fmla="*/ 2147483647 w 565"/>
              <a:gd name="T93" fmla="*/ 2147483647 h 403"/>
              <a:gd name="T94" fmla="*/ 2147483647 w 565"/>
              <a:gd name="T95" fmla="*/ 2147483647 h 403"/>
              <a:gd name="T96" fmla="*/ 2147483647 w 565"/>
              <a:gd name="T97" fmla="*/ 2147483647 h 403"/>
              <a:gd name="T98" fmla="*/ 2147483647 w 565"/>
              <a:gd name="T99" fmla="*/ 2147483647 h 40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65"/>
              <a:gd name="T151" fmla="*/ 0 h 403"/>
              <a:gd name="T152" fmla="*/ 565 w 565"/>
              <a:gd name="T153" fmla="*/ 403 h 40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65" h="403">
                <a:moveTo>
                  <a:pt x="120" y="22"/>
                </a:moveTo>
                <a:lnTo>
                  <a:pt x="217" y="33"/>
                </a:lnTo>
                <a:lnTo>
                  <a:pt x="272" y="43"/>
                </a:lnTo>
                <a:lnTo>
                  <a:pt x="315" y="54"/>
                </a:lnTo>
                <a:lnTo>
                  <a:pt x="359" y="76"/>
                </a:lnTo>
                <a:lnTo>
                  <a:pt x="402" y="98"/>
                </a:lnTo>
                <a:lnTo>
                  <a:pt x="446" y="131"/>
                </a:lnTo>
                <a:lnTo>
                  <a:pt x="468" y="152"/>
                </a:lnTo>
                <a:lnTo>
                  <a:pt x="489" y="174"/>
                </a:lnTo>
                <a:lnTo>
                  <a:pt x="511" y="185"/>
                </a:lnTo>
                <a:lnTo>
                  <a:pt x="522" y="207"/>
                </a:lnTo>
                <a:lnTo>
                  <a:pt x="544" y="228"/>
                </a:lnTo>
                <a:lnTo>
                  <a:pt x="555" y="250"/>
                </a:lnTo>
                <a:lnTo>
                  <a:pt x="565" y="261"/>
                </a:lnTo>
                <a:lnTo>
                  <a:pt x="565" y="283"/>
                </a:lnTo>
                <a:lnTo>
                  <a:pt x="565" y="305"/>
                </a:lnTo>
                <a:lnTo>
                  <a:pt x="565" y="316"/>
                </a:lnTo>
                <a:lnTo>
                  <a:pt x="565" y="337"/>
                </a:lnTo>
                <a:lnTo>
                  <a:pt x="565" y="359"/>
                </a:lnTo>
                <a:lnTo>
                  <a:pt x="565" y="370"/>
                </a:lnTo>
                <a:lnTo>
                  <a:pt x="565" y="381"/>
                </a:lnTo>
                <a:lnTo>
                  <a:pt x="555" y="392"/>
                </a:lnTo>
                <a:lnTo>
                  <a:pt x="544" y="403"/>
                </a:lnTo>
                <a:lnTo>
                  <a:pt x="533" y="403"/>
                </a:lnTo>
                <a:lnTo>
                  <a:pt x="522" y="392"/>
                </a:lnTo>
                <a:lnTo>
                  <a:pt x="500" y="392"/>
                </a:lnTo>
                <a:lnTo>
                  <a:pt x="478" y="370"/>
                </a:lnTo>
                <a:lnTo>
                  <a:pt x="446" y="359"/>
                </a:lnTo>
                <a:lnTo>
                  <a:pt x="402" y="326"/>
                </a:lnTo>
                <a:lnTo>
                  <a:pt x="359" y="294"/>
                </a:lnTo>
                <a:lnTo>
                  <a:pt x="304" y="261"/>
                </a:lnTo>
                <a:lnTo>
                  <a:pt x="250" y="218"/>
                </a:lnTo>
                <a:lnTo>
                  <a:pt x="185" y="174"/>
                </a:lnTo>
                <a:lnTo>
                  <a:pt x="131" y="131"/>
                </a:lnTo>
                <a:lnTo>
                  <a:pt x="87" y="98"/>
                </a:lnTo>
                <a:lnTo>
                  <a:pt x="54" y="65"/>
                </a:lnTo>
                <a:lnTo>
                  <a:pt x="33" y="43"/>
                </a:lnTo>
                <a:lnTo>
                  <a:pt x="11" y="22"/>
                </a:lnTo>
                <a:lnTo>
                  <a:pt x="0" y="11"/>
                </a:lnTo>
                <a:lnTo>
                  <a:pt x="11" y="0"/>
                </a:lnTo>
                <a:lnTo>
                  <a:pt x="22" y="0"/>
                </a:lnTo>
                <a:lnTo>
                  <a:pt x="33" y="0"/>
                </a:lnTo>
                <a:lnTo>
                  <a:pt x="54" y="11"/>
                </a:lnTo>
                <a:lnTo>
                  <a:pt x="76" y="11"/>
                </a:lnTo>
                <a:lnTo>
                  <a:pt x="98" y="11"/>
                </a:lnTo>
                <a:lnTo>
                  <a:pt x="120" y="2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7316" name="Freeform 36"/>
          <p:cNvSpPr>
            <a:spLocks/>
          </p:cNvSpPr>
          <p:nvPr/>
        </p:nvSpPr>
        <p:spPr bwMode="auto">
          <a:xfrm>
            <a:off x="6623050" y="3695701"/>
            <a:ext cx="261938" cy="258233"/>
          </a:xfrm>
          <a:custGeom>
            <a:avLst/>
            <a:gdLst>
              <a:gd name="T0" fmla="*/ 0 w 413"/>
              <a:gd name="T1" fmla="*/ 2147483647 h 304"/>
              <a:gd name="T2" fmla="*/ 2147483647 w 413"/>
              <a:gd name="T3" fmla="*/ 2147483647 h 304"/>
              <a:gd name="T4" fmla="*/ 2147483647 w 413"/>
              <a:gd name="T5" fmla="*/ 0 h 304"/>
              <a:gd name="T6" fmla="*/ 2147483647 w 413"/>
              <a:gd name="T7" fmla="*/ 0 h 304"/>
              <a:gd name="T8" fmla="*/ 2147483647 w 413"/>
              <a:gd name="T9" fmla="*/ 0 h 304"/>
              <a:gd name="T10" fmla="*/ 2147483647 w 413"/>
              <a:gd name="T11" fmla="*/ 0 h 304"/>
              <a:gd name="T12" fmla="*/ 2147483647 w 413"/>
              <a:gd name="T13" fmla="*/ 0 h 304"/>
              <a:gd name="T14" fmla="*/ 2147483647 w 413"/>
              <a:gd name="T15" fmla="*/ 2147483647 h 304"/>
              <a:gd name="T16" fmla="*/ 2147483647 w 413"/>
              <a:gd name="T17" fmla="*/ 2147483647 h 304"/>
              <a:gd name="T18" fmla="*/ 2147483647 w 413"/>
              <a:gd name="T19" fmla="*/ 2147483647 h 304"/>
              <a:gd name="T20" fmla="*/ 2147483647 w 413"/>
              <a:gd name="T21" fmla="*/ 2147483647 h 304"/>
              <a:gd name="T22" fmla="*/ 2147483647 w 413"/>
              <a:gd name="T23" fmla="*/ 2147483647 h 304"/>
              <a:gd name="T24" fmla="*/ 2147483647 w 413"/>
              <a:gd name="T25" fmla="*/ 2147483647 h 304"/>
              <a:gd name="T26" fmla="*/ 2147483647 w 413"/>
              <a:gd name="T27" fmla="*/ 2147483647 h 304"/>
              <a:gd name="T28" fmla="*/ 2147483647 w 413"/>
              <a:gd name="T29" fmla="*/ 2147483647 h 304"/>
              <a:gd name="T30" fmla="*/ 2147483647 w 413"/>
              <a:gd name="T31" fmla="*/ 2147483647 h 304"/>
              <a:gd name="T32" fmla="*/ 2147483647 w 413"/>
              <a:gd name="T33" fmla="*/ 2147483647 h 304"/>
              <a:gd name="T34" fmla="*/ 2147483647 w 413"/>
              <a:gd name="T35" fmla="*/ 2147483647 h 304"/>
              <a:gd name="T36" fmla="*/ 2147483647 w 413"/>
              <a:gd name="T37" fmla="*/ 2147483647 h 304"/>
              <a:gd name="T38" fmla="*/ 2147483647 w 413"/>
              <a:gd name="T39" fmla="*/ 2147483647 h 304"/>
              <a:gd name="T40" fmla="*/ 2147483647 w 413"/>
              <a:gd name="T41" fmla="*/ 2147483647 h 304"/>
              <a:gd name="T42" fmla="*/ 2147483647 w 413"/>
              <a:gd name="T43" fmla="*/ 2147483647 h 304"/>
              <a:gd name="T44" fmla="*/ 2147483647 w 413"/>
              <a:gd name="T45" fmla="*/ 2147483647 h 304"/>
              <a:gd name="T46" fmla="*/ 2147483647 w 413"/>
              <a:gd name="T47" fmla="*/ 2147483647 h 304"/>
              <a:gd name="T48" fmla="*/ 2147483647 w 413"/>
              <a:gd name="T49" fmla="*/ 2147483647 h 304"/>
              <a:gd name="T50" fmla="*/ 2147483647 w 413"/>
              <a:gd name="T51" fmla="*/ 2147483647 h 304"/>
              <a:gd name="T52" fmla="*/ 2147483647 w 413"/>
              <a:gd name="T53" fmla="*/ 2147483647 h 304"/>
              <a:gd name="T54" fmla="*/ 2147483647 w 413"/>
              <a:gd name="T55" fmla="*/ 2147483647 h 304"/>
              <a:gd name="T56" fmla="*/ 2147483647 w 413"/>
              <a:gd name="T57" fmla="*/ 2147483647 h 304"/>
              <a:gd name="T58" fmla="*/ 2147483647 w 413"/>
              <a:gd name="T59" fmla="*/ 2147483647 h 304"/>
              <a:gd name="T60" fmla="*/ 2147483647 w 413"/>
              <a:gd name="T61" fmla="*/ 2147483647 h 304"/>
              <a:gd name="T62" fmla="*/ 2147483647 w 413"/>
              <a:gd name="T63" fmla="*/ 2147483647 h 304"/>
              <a:gd name="T64" fmla="*/ 2147483647 w 413"/>
              <a:gd name="T65" fmla="*/ 2147483647 h 304"/>
              <a:gd name="T66" fmla="*/ 2147483647 w 413"/>
              <a:gd name="T67" fmla="*/ 2147483647 h 304"/>
              <a:gd name="T68" fmla="*/ 2147483647 w 413"/>
              <a:gd name="T69" fmla="*/ 2147483647 h 304"/>
              <a:gd name="T70" fmla="*/ 2147483647 w 413"/>
              <a:gd name="T71" fmla="*/ 2147483647 h 304"/>
              <a:gd name="T72" fmla="*/ 2147483647 w 413"/>
              <a:gd name="T73" fmla="*/ 2147483647 h 304"/>
              <a:gd name="T74" fmla="*/ 2147483647 w 413"/>
              <a:gd name="T75" fmla="*/ 2147483647 h 304"/>
              <a:gd name="T76" fmla="*/ 2147483647 w 413"/>
              <a:gd name="T77" fmla="*/ 2147483647 h 304"/>
              <a:gd name="T78" fmla="*/ 0 w 413"/>
              <a:gd name="T79" fmla="*/ 2147483647 h 304"/>
              <a:gd name="T80" fmla="*/ 0 w 413"/>
              <a:gd name="T81" fmla="*/ 2147483647 h 304"/>
              <a:gd name="T82" fmla="*/ 0 w 413"/>
              <a:gd name="T83" fmla="*/ 2147483647 h 304"/>
              <a:gd name="T84" fmla="*/ 0 w 413"/>
              <a:gd name="T85" fmla="*/ 2147483647 h 30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13"/>
              <a:gd name="T130" fmla="*/ 0 h 304"/>
              <a:gd name="T131" fmla="*/ 413 w 413"/>
              <a:gd name="T132" fmla="*/ 304 h 30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13" h="304">
                <a:moveTo>
                  <a:pt x="0" y="21"/>
                </a:moveTo>
                <a:lnTo>
                  <a:pt x="11" y="10"/>
                </a:lnTo>
                <a:lnTo>
                  <a:pt x="22" y="0"/>
                </a:lnTo>
                <a:lnTo>
                  <a:pt x="33" y="0"/>
                </a:lnTo>
                <a:lnTo>
                  <a:pt x="54" y="0"/>
                </a:lnTo>
                <a:lnTo>
                  <a:pt x="87" y="0"/>
                </a:lnTo>
                <a:lnTo>
                  <a:pt x="109" y="0"/>
                </a:lnTo>
                <a:lnTo>
                  <a:pt x="152" y="10"/>
                </a:lnTo>
                <a:lnTo>
                  <a:pt x="185" y="21"/>
                </a:lnTo>
                <a:lnTo>
                  <a:pt x="218" y="43"/>
                </a:lnTo>
                <a:lnTo>
                  <a:pt x="261" y="65"/>
                </a:lnTo>
                <a:lnTo>
                  <a:pt x="294" y="98"/>
                </a:lnTo>
                <a:lnTo>
                  <a:pt x="315" y="119"/>
                </a:lnTo>
                <a:lnTo>
                  <a:pt x="337" y="141"/>
                </a:lnTo>
                <a:lnTo>
                  <a:pt x="359" y="152"/>
                </a:lnTo>
                <a:lnTo>
                  <a:pt x="370" y="174"/>
                </a:lnTo>
                <a:lnTo>
                  <a:pt x="391" y="195"/>
                </a:lnTo>
                <a:lnTo>
                  <a:pt x="402" y="206"/>
                </a:lnTo>
                <a:lnTo>
                  <a:pt x="402" y="217"/>
                </a:lnTo>
                <a:lnTo>
                  <a:pt x="413" y="239"/>
                </a:lnTo>
                <a:lnTo>
                  <a:pt x="413" y="250"/>
                </a:lnTo>
                <a:lnTo>
                  <a:pt x="402" y="261"/>
                </a:lnTo>
                <a:lnTo>
                  <a:pt x="391" y="283"/>
                </a:lnTo>
                <a:lnTo>
                  <a:pt x="381" y="293"/>
                </a:lnTo>
                <a:lnTo>
                  <a:pt x="359" y="304"/>
                </a:lnTo>
                <a:lnTo>
                  <a:pt x="337" y="304"/>
                </a:lnTo>
                <a:lnTo>
                  <a:pt x="315" y="304"/>
                </a:lnTo>
                <a:lnTo>
                  <a:pt x="283" y="293"/>
                </a:lnTo>
                <a:lnTo>
                  <a:pt x="261" y="283"/>
                </a:lnTo>
                <a:lnTo>
                  <a:pt x="228" y="261"/>
                </a:lnTo>
                <a:lnTo>
                  <a:pt x="196" y="239"/>
                </a:lnTo>
                <a:lnTo>
                  <a:pt x="163" y="206"/>
                </a:lnTo>
                <a:lnTo>
                  <a:pt x="120" y="163"/>
                </a:lnTo>
                <a:lnTo>
                  <a:pt x="87" y="119"/>
                </a:lnTo>
                <a:lnTo>
                  <a:pt x="65" y="108"/>
                </a:lnTo>
                <a:lnTo>
                  <a:pt x="44" y="87"/>
                </a:lnTo>
                <a:lnTo>
                  <a:pt x="33" y="65"/>
                </a:lnTo>
                <a:lnTo>
                  <a:pt x="22" y="54"/>
                </a:lnTo>
                <a:lnTo>
                  <a:pt x="11" y="43"/>
                </a:lnTo>
                <a:lnTo>
                  <a:pt x="0" y="32"/>
                </a:lnTo>
                <a:lnTo>
                  <a:pt x="0" y="2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7317" name="Freeform 37"/>
          <p:cNvSpPr>
            <a:spLocks/>
          </p:cNvSpPr>
          <p:nvPr/>
        </p:nvSpPr>
        <p:spPr bwMode="auto">
          <a:xfrm>
            <a:off x="6043614" y="3788834"/>
            <a:ext cx="173037" cy="486833"/>
          </a:xfrm>
          <a:custGeom>
            <a:avLst/>
            <a:gdLst>
              <a:gd name="T0" fmla="*/ 2147483647 w 272"/>
              <a:gd name="T1" fmla="*/ 2147483647 h 577"/>
              <a:gd name="T2" fmla="*/ 2147483647 w 272"/>
              <a:gd name="T3" fmla="*/ 2147483647 h 577"/>
              <a:gd name="T4" fmla="*/ 2147483647 w 272"/>
              <a:gd name="T5" fmla="*/ 2147483647 h 577"/>
              <a:gd name="T6" fmla="*/ 2147483647 w 272"/>
              <a:gd name="T7" fmla="*/ 2147483647 h 577"/>
              <a:gd name="T8" fmla="*/ 2147483647 w 272"/>
              <a:gd name="T9" fmla="*/ 2147483647 h 577"/>
              <a:gd name="T10" fmla="*/ 2147483647 w 272"/>
              <a:gd name="T11" fmla="*/ 2147483647 h 577"/>
              <a:gd name="T12" fmla="*/ 2147483647 w 272"/>
              <a:gd name="T13" fmla="*/ 2147483647 h 577"/>
              <a:gd name="T14" fmla="*/ 2147483647 w 272"/>
              <a:gd name="T15" fmla="*/ 2147483647 h 577"/>
              <a:gd name="T16" fmla="*/ 2147483647 w 272"/>
              <a:gd name="T17" fmla="*/ 2147483647 h 577"/>
              <a:gd name="T18" fmla="*/ 2147483647 w 272"/>
              <a:gd name="T19" fmla="*/ 2147483647 h 577"/>
              <a:gd name="T20" fmla="*/ 2147483647 w 272"/>
              <a:gd name="T21" fmla="*/ 2147483647 h 577"/>
              <a:gd name="T22" fmla="*/ 2147483647 w 272"/>
              <a:gd name="T23" fmla="*/ 2147483647 h 577"/>
              <a:gd name="T24" fmla="*/ 2147483647 w 272"/>
              <a:gd name="T25" fmla="*/ 2147483647 h 577"/>
              <a:gd name="T26" fmla="*/ 2147483647 w 272"/>
              <a:gd name="T27" fmla="*/ 2147483647 h 577"/>
              <a:gd name="T28" fmla="*/ 2147483647 w 272"/>
              <a:gd name="T29" fmla="*/ 2147483647 h 577"/>
              <a:gd name="T30" fmla="*/ 2147483647 w 272"/>
              <a:gd name="T31" fmla="*/ 2147483647 h 577"/>
              <a:gd name="T32" fmla="*/ 2147483647 w 272"/>
              <a:gd name="T33" fmla="*/ 2147483647 h 577"/>
              <a:gd name="T34" fmla="*/ 2147483647 w 272"/>
              <a:gd name="T35" fmla="*/ 2147483647 h 577"/>
              <a:gd name="T36" fmla="*/ 2147483647 w 272"/>
              <a:gd name="T37" fmla="*/ 2147483647 h 577"/>
              <a:gd name="T38" fmla="*/ 0 w 272"/>
              <a:gd name="T39" fmla="*/ 2147483647 h 577"/>
              <a:gd name="T40" fmla="*/ 0 w 272"/>
              <a:gd name="T41" fmla="*/ 2147483647 h 577"/>
              <a:gd name="T42" fmla="*/ 0 w 272"/>
              <a:gd name="T43" fmla="*/ 2147483647 h 577"/>
              <a:gd name="T44" fmla="*/ 2147483647 w 272"/>
              <a:gd name="T45" fmla="*/ 2147483647 h 577"/>
              <a:gd name="T46" fmla="*/ 2147483647 w 272"/>
              <a:gd name="T47" fmla="*/ 2147483647 h 577"/>
              <a:gd name="T48" fmla="*/ 2147483647 w 272"/>
              <a:gd name="T49" fmla="*/ 2147483647 h 577"/>
              <a:gd name="T50" fmla="*/ 2147483647 w 272"/>
              <a:gd name="T51" fmla="*/ 2147483647 h 577"/>
              <a:gd name="T52" fmla="*/ 2147483647 w 272"/>
              <a:gd name="T53" fmla="*/ 2147483647 h 577"/>
              <a:gd name="T54" fmla="*/ 2147483647 w 272"/>
              <a:gd name="T55" fmla="*/ 2147483647 h 577"/>
              <a:gd name="T56" fmla="*/ 2147483647 w 272"/>
              <a:gd name="T57" fmla="*/ 2147483647 h 577"/>
              <a:gd name="T58" fmla="*/ 2147483647 w 272"/>
              <a:gd name="T59" fmla="*/ 2147483647 h 577"/>
              <a:gd name="T60" fmla="*/ 2147483647 w 272"/>
              <a:gd name="T61" fmla="*/ 2147483647 h 577"/>
              <a:gd name="T62" fmla="*/ 2147483647 w 272"/>
              <a:gd name="T63" fmla="*/ 2147483647 h 577"/>
              <a:gd name="T64" fmla="*/ 2147483647 w 272"/>
              <a:gd name="T65" fmla="*/ 2147483647 h 577"/>
              <a:gd name="T66" fmla="*/ 2147483647 w 272"/>
              <a:gd name="T67" fmla="*/ 2147483647 h 577"/>
              <a:gd name="T68" fmla="*/ 2147483647 w 272"/>
              <a:gd name="T69" fmla="*/ 2147483647 h 577"/>
              <a:gd name="T70" fmla="*/ 2147483647 w 272"/>
              <a:gd name="T71" fmla="*/ 2147483647 h 577"/>
              <a:gd name="T72" fmla="*/ 2147483647 w 272"/>
              <a:gd name="T73" fmla="*/ 2147483647 h 577"/>
              <a:gd name="T74" fmla="*/ 2147483647 w 272"/>
              <a:gd name="T75" fmla="*/ 2147483647 h 577"/>
              <a:gd name="T76" fmla="*/ 2147483647 w 272"/>
              <a:gd name="T77" fmla="*/ 2147483647 h 577"/>
              <a:gd name="T78" fmla="*/ 2147483647 w 272"/>
              <a:gd name="T79" fmla="*/ 2147483647 h 577"/>
              <a:gd name="T80" fmla="*/ 2147483647 w 272"/>
              <a:gd name="T81" fmla="*/ 0 h 577"/>
              <a:gd name="T82" fmla="*/ 2147483647 w 272"/>
              <a:gd name="T83" fmla="*/ 2147483647 h 577"/>
              <a:gd name="T84" fmla="*/ 2147483647 w 272"/>
              <a:gd name="T85" fmla="*/ 2147483647 h 577"/>
              <a:gd name="T86" fmla="*/ 2147483647 w 272"/>
              <a:gd name="T87" fmla="*/ 2147483647 h 577"/>
              <a:gd name="T88" fmla="*/ 2147483647 w 272"/>
              <a:gd name="T89" fmla="*/ 2147483647 h 577"/>
              <a:gd name="T90" fmla="*/ 2147483647 w 272"/>
              <a:gd name="T91" fmla="*/ 2147483647 h 57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72"/>
              <a:gd name="T139" fmla="*/ 0 h 577"/>
              <a:gd name="T140" fmla="*/ 272 w 272"/>
              <a:gd name="T141" fmla="*/ 577 h 57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72" h="577">
                <a:moveTo>
                  <a:pt x="261" y="109"/>
                </a:moveTo>
                <a:lnTo>
                  <a:pt x="272" y="153"/>
                </a:lnTo>
                <a:lnTo>
                  <a:pt x="272" y="207"/>
                </a:lnTo>
                <a:lnTo>
                  <a:pt x="261" y="272"/>
                </a:lnTo>
                <a:lnTo>
                  <a:pt x="250" y="338"/>
                </a:lnTo>
                <a:lnTo>
                  <a:pt x="228" y="403"/>
                </a:lnTo>
                <a:lnTo>
                  <a:pt x="206" y="457"/>
                </a:lnTo>
                <a:lnTo>
                  <a:pt x="174" y="512"/>
                </a:lnTo>
                <a:lnTo>
                  <a:pt x="141" y="545"/>
                </a:lnTo>
                <a:lnTo>
                  <a:pt x="130" y="566"/>
                </a:lnTo>
                <a:lnTo>
                  <a:pt x="109" y="577"/>
                </a:lnTo>
                <a:lnTo>
                  <a:pt x="98" y="577"/>
                </a:lnTo>
                <a:lnTo>
                  <a:pt x="87" y="577"/>
                </a:lnTo>
                <a:lnTo>
                  <a:pt x="76" y="577"/>
                </a:lnTo>
                <a:lnTo>
                  <a:pt x="65" y="577"/>
                </a:lnTo>
                <a:lnTo>
                  <a:pt x="54" y="566"/>
                </a:lnTo>
                <a:lnTo>
                  <a:pt x="43" y="555"/>
                </a:lnTo>
                <a:lnTo>
                  <a:pt x="22" y="534"/>
                </a:lnTo>
                <a:lnTo>
                  <a:pt x="11" y="512"/>
                </a:lnTo>
                <a:lnTo>
                  <a:pt x="0" y="490"/>
                </a:lnTo>
                <a:lnTo>
                  <a:pt x="0" y="468"/>
                </a:lnTo>
                <a:lnTo>
                  <a:pt x="0" y="447"/>
                </a:lnTo>
                <a:lnTo>
                  <a:pt x="11" y="425"/>
                </a:lnTo>
                <a:lnTo>
                  <a:pt x="32" y="392"/>
                </a:lnTo>
                <a:lnTo>
                  <a:pt x="54" y="360"/>
                </a:lnTo>
                <a:lnTo>
                  <a:pt x="65" y="349"/>
                </a:lnTo>
                <a:lnTo>
                  <a:pt x="76" y="327"/>
                </a:lnTo>
                <a:lnTo>
                  <a:pt x="98" y="305"/>
                </a:lnTo>
                <a:lnTo>
                  <a:pt x="109" y="272"/>
                </a:lnTo>
                <a:lnTo>
                  <a:pt x="119" y="251"/>
                </a:lnTo>
                <a:lnTo>
                  <a:pt x="130" y="218"/>
                </a:lnTo>
                <a:lnTo>
                  <a:pt x="141" y="185"/>
                </a:lnTo>
                <a:lnTo>
                  <a:pt x="163" y="142"/>
                </a:lnTo>
                <a:lnTo>
                  <a:pt x="174" y="109"/>
                </a:lnTo>
                <a:lnTo>
                  <a:pt x="185" y="87"/>
                </a:lnTo>
                <a:lnTo>
                  <a:pt x="196" y="55"/>
                </a:lnTo>
                <a:lnTo>
                  <a:pt x="206" y="44"/>
                </a:lnTo>
                <a:lnTo>
                  <a:pt x="217" y="22"/>
                </a:lnTo>
                <a:lnTo>
                  <a:pt x="228" y="11"/>
                </a:lnTo>
                <a:lnTo>
                  <a:pt x="239" y="11"/>
                </a:lnTo>
                <a:lnTo>
                  <a:pt x="239" y="0"/>
                </a:lnTo>
                <a:lnTo>
                  <a:pt x="250" y="22"/>
                </a:lnTo>
                <a:lnTo>
                  <a:pt x="250" y="44"/>
                </a:lnTo>
                <a:lnTo>
                  <a:pt x="261" y="66"/>
                </a:lnTo>
                <a:lnTo>
                  <a:pt x="261" y="10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7318" name="Freeform 38"/>
          <p:cNvSpPr>
            <a:spLocks/>
          </p:cNvSpPr>
          <p:nvPr/>
        </p:nvSpPr>
        <p:spPr bwMode="auto">
          <a:xfrm>
            <a:off x="6381750" y="3769784"/>
            <a:ext cx="966788" cy="626533"/>
          </a:xfrm>
          <a:custGeom>
            <a:avLst/>
            <a:gdLst>
              <a:gd name="T0" fmla="*/ 2147483647 w 1522"/>
              <a:gd name="T1" fmla="*/ 2147483647 h 740"/>
              <a:gd name="T2" fmla="*/ 2147483647 w 1522"/>
              <a:gd name="T3" fmla="*/ 2147483647 h 740"/>
              <a:gd name="T4" fmla="*/ 2147483647 w 1522"/>
              <a:gd name="T5" fmla="*/ 2147483647 h 740"/>
              <a:gd name="T6" fmla="*/ 2147483647 w 1522"/>
              <a:gd name="T7" fmla="*/ 2147483647 h 740"/>
              <a:gd name="T8" fmla="*/ 2147483647 w 1522"/>
              <a:gd name="T9" fmla="*/ 2147483647 h 740"/>
              <a:gd name="T10" fmla="*/ 2147483647 w 1522"/>
              <a:gd name="T11" fmla="*/ 2147483647 h 740"/>
              <a:gd name="T12" fmla="*/ 2147483647 w 1522"/>
              <a:gd name="T13" fmla="*/ 2147483647 h 740"/>
              <a:gd name="T14" fmla="*/ 2147483647 w 1522"/>
              <a:gd name="T15" fmla="*/ 2147483647 h 740"/>
              <a:gd name="T16" fmla="*/ 2147483647 w 1522"/>
              <a:gd name="T17" fmla="*/ 2147483647 h 740"/>
              <a:gd name="T18" fmla="*/ 2147483647 w 1522"/>
              <a:gd name="T19" fmla="*/ 2147483647 h 740"/>
              <a:gd name="T20" fmla="*/ 2147483647 w 1522"/>
              <a:gd name="T21" fmla="*/ 2147483647 h 740"/>
              <a:gd name="T22" fmla="*/ 2147483647 w 1522"/>
              <a:gd name="T23" fmla="*/ 2147483647 h 740"/>
              <a:gd name="T24" fmla="*/ 2147483647 w 1522"/>
              <a:gd name="T25" fmla="*/ 2147483647 h 740"/>
              <a:gd name="T26" fmla="*/ 2147483647 w 1522"/>
              <a:gd name="T27" fmla="*/ 2147483647 h 740"/>
              <a:gd name="T28" fmla="*/ 2147483647 w 1522"/>
              <a:gd name="T29" fmla="*/ 2147483647 h 740"/>
              <a:gd name="T30" fmla="*/ 2147483647 w 1522"/>
              <a:gd name="T31" fmla="*/ 2147483647 h 740"/>
              <a:gd name="T32" fmla="*/ 2147483647 w 1522"/>
              <a:gd name="T33" fmla="*/ 2147483647 h 740"/>
              <a:gd name="T34" fmla="*/ 2147483647 w 1522"/>
              <a:gd name="T35" fmla="*/ 2147483647 h 740"/>
              <a:gd name="T36" fmla="*/ 2147483647 w 1522"/>
              <a:gd name="T37" fmla="*/ 2147483647 h 740"/>
              <a:gd name="T38" fmla="*/ 2147483647 w 1522"/>
              <a:gd name="T39" fmla="*/ 2147483647 h 740"/>
              <a:gd name="T40" fmla="*/ 2147483647 w 1522"/>
              <a:gd name="T41" fmla="*/ 2147483647 h 740"/>
              <a:gd name="T42" fmla="*/ 2147483647 w 1522"/>
              <a:gd name="T43" fmla="*/ 2147483647 h 740"/>
              <a:gd name="T44" fmla="*/ 2147483647 w 1522"/>
              <a:gd name="T45" fmla="*/ 2147483647 h 740"/>
              <a:gd name="T46" fmla="*/ 2147483647 w 1522"/>
              <a:gd name="T47" fmla="*/ 2147483647 h 740"/>
              <a:gd name="T48" fmla="*/ 2147483647 w 1522"/>
              <a:gd name="T49" fmla="*/ 2147483647 h 740"/>
              <a:gd name="T50" fmla="*/ 2147483647 w 1522"/>
              <a:gd name="T51" fmla="*/ 2147483647 h 740"/>
              <a:gd name="T52" fmla="*/ 2147483647 w 1522"/>
              <a:gd name="T53" fmla="*/ 2147483647 h 740"/>
              <a:gd name="T54" fmla="*/ 2147483647 w 1522"/>
              <a:gd name="T55" fmla="*/ 2147483647 h 740"/>
              <a:gd name="T56" fmla="*/ 2147483647 w 1522"/>
              <a:gd name="T57" fmla="*/ 2147483647 h 740"/>
              <a:gd name="T58" fmla="*/ 2147483647 w 1522"/>
              <a:gd name="T59" fmla="*/ 2147483647 h 740"/>
              <a:gd name="T60" fmla="*/ 2147483647 w 1522"/>
              <a:gd name="T61" fmla="*/ 2147483647 h 740"/>
              <a:gd name="T62" fmla="*/ 2147483647 w 1522"/>
              <a:gd name="T63" fmla="*/ 2147483647 h 740"/>
              <a:gd name="T64" fmla="*/ 2147483647 w 1522"/>
              <a:gd name="T65" fmla="*/ 2147483647 h 740"/>
              <a:gd name="T66" fmla="*/ 2147483647 w 1522"/>
              <a:gd name="T67" fmla="*/ 2147483647 h 740"/>
              <a:gd name="T68" fmla="*/ 2147483647 w 1522"/>
              <a:gd name="T69" fmla="*/ 2147483647 h 740"/>
              <a:gd name="T70" fmla="*/ 2147483647 w 1522"/>
              <a:gd name="T71" fmla="*/ 2147483647 h 740"/>
              <a:gd name="T72" fmla="*/ 2147483647 w 1522"/>
              <a:gd name="T73" fmla="*/ 2147483647 h 740"/>
              <a:gd name="T74" fmla="*/ 2147483647 w 1522"/>
              <a:gd name="T75" fmla="*/ 2147483647 h 740"/>
              <a:gd name="T76" fmla="*/ 0 w 1522"/>
              <a:gd name="T77" fmla="*/ 2147483647 h 740"/>
              <a:gd name="T78" fmla="*/ 0 w 1522"/>
              <a:gd name="T79" fmla="*/ 2147483647 h 740"/>
              <a:gd name="T80" fmla="*/ 0 w 1522"/>
              <a:gd name="T81" fmla="*/ 2147483647 h 740"/>
              <a:gd name="T82" fmla="*/ 2147483647 w 1522"/>
              <a:gd name="T83" fmla="*/ 0 h 740"/>
              <a:gd name="T84" fmla="*/ 2147483647 w 1522"/>
              <a:gd name="T85" fmla="*/ 0 h 740"/>
              <a:gd name="T86" fmla="*/ 2147483647 w 1522"/>
              <a:gd name="T87" fmla="*/ 2147483647 h 740"/>
              <a:gd name="T88" fmla="*/ 2147483647 w 1522"/>
              <a:gd name="T89" fmla="*/ 2147483647 h 740"/>
              <a:gd name="T90" fmla="*/ 2147483647 w 1522"/>
              <a:gd name="T91" fmla="*/ 2147483647 h 740"/>
              <a:gd name="T92" fmla="*/ 2147483647 w 1522"/>
              <a:gd name="T93" fmla="*/ 2147483647 h 740"/>
              <a:gd name="T94" fmla="*/ 2147483647 w 1522"/>
              <a:gd name="T95" fmla="*/ 2147483647 h 740"/>
              <a:gd name="T96" fmla="*/ 2147483647 w 1522"/>
              <a:gd name="T97" fmla="*/ 2147483647 h 740"/>
              <a:gd name="T98" fmla="*/ 2147483647 w 1522"/>
              <a:gd name="T99" fmla="*/ 2147483647 h 740"/>
              <a:gd name="T100" fmla="*/ 2147483647 w 1522"/>
              <a:gd name="T101" fmla="*/ 2147483647 h 740"/>
              <a:gd name="T102" fmla="*/ 2147483647 w 1522"/>
              <a:gd name="T103" fmla="*/ 2147483647 h 740"/>
              <a:gd name="T104" fmla="*/ 2147483647 w 1522"/>
              <a:gd name="T105" fmla="*/ 2147483647 h 740"/>
              <a:gd name="T106" fmla="*/ 2147483647 w 1522"/>
              <a:gd name="T107" fmla="*/ 2147483647 h 740"/>
              <a:gd name="T108" fmla="*/ 2147483647 w 1522"/>
              <a:gd name="T109" fmla="*/ 2147483647 h 740"/>
              <a:gd name="T110" fmla="*/ 2147483647 w 1522"/>
              <a:gd name="T111" fmla="*/ 2147483647 h 74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22"/>
              <a:gd name="T169" fmla="*/ 0 h 740"/>
              <a:gd name="T170" fmla="*/ 1522 w 1522"/>
              <a:gd name="T171" fmla="*/ 740 h 74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22" h="740">
                <a:moveTo>
                  <a:pt x="989" y="555"/>
                </a:moveTo>
                <a:lnTo>
                  <a:pt x="1022" y="555"/>
                </a:lnTo>
                <a:lnTo>
                  <a:pt x="1054" y="544"/>
                </a:lnTo>
                <a:lnTo>
                  <a:pt x="1087" y="544"/>
                </a:lnTo>
                <a:lnTo>
                  <a:pt x="1108" y="544"/>
                </a:lnTo>
                <a:lnTo>
                  <a:pt x="1130" y="533"/>
                </a:lnTo>
                <a:lnTo>
                  <a:pt x="1141" y="533"/>
                </a:lnTo>
                <a:lnTo>
                  <a:pt x="1152" y="522"/>
                </a:lnTo>
                <a:lnTo>
                  <a:pt x="1163" y="522"/>
                </a:lnTo>
                <a:lnTo>
                  <a:pt x="1163" y="511"/>
                </a:lnTo>
                <a:lnTo>
                  <a:pt x="1163" y="500"/>
                </a:lnTo>
                <a:lnTo>
                  <a:pt x="1163" y="489"/>
                </a:lnTo>
                <a:lnTo>
                  <a:pt x="1152" y="468"/>
                </a:lnTo>
                <a:lnTo>
                  <a:pt x="1141" y="457"/>
                </a:lnTo>
                <a:lnTo>
                  <a:pt x="1130" y="424"/>
                </a:lnTo>
                <a:lnTo>
                  <a:pt x="1119" y="402"/>
                </a:lnTo>
                <a:lnTo>
                  <a:pt x="1098" y="370"/>
                </a:lnTo>
                <a:lnTo>
                  <a:pt x="1087" y="348"/>
                </a:lnTo>
                <a:lnTo>
                  <a:pt x="1076" y="315"/>
                </a:lnTo>
                <a:lnTo>
                  <a:pt x="1065" y="293"/>
                </a:lnTo>
                <a:lnTo>
                  <a:pt x="1054" y="272"/>
                </a:lnTo>
                <a:lnTo>
                  <a:pt x="1043" y="261"/>
                </a:lnTo>
                <a:lnTo>
                  <a:pt x="1043" y="250"/>
                </a:lnTo>
                <a:lnTo>
                  <a:pt x="1043" y="239"/>
                </a:lnTo>
                <a:lnTo>
                  <a:pt x="1043" y="228"/>
                </a:lnTo>
                <a:lnTo>
                  <a:pt x="1054" y="228"/>
                </a:lnTo>
                <a:lnTo>
                  <a:pt x="1065" y="239"/>
                </a:lnTo>
                <a:lnTo>
                  <a:pt x="1076" y="239"/>
                </a:lnTo>
                <a:lnTo>
                  <a:pt x="1098" y="261"/>
                </a:lnTo>
                <a:lnTo>
                  <a:pt x="1119" y="272"/>
                </a:lnTo>
                <a:lnTo>
                  <a:pt x="1152" y="293"/>
                </a:lnTo>
                <a:lnTo>
                  <a:pt x="1185" y="315"/>
                </a:lnTo>
                <a:lnTo>
                  <a:pt x="1217" y="348"/>
                </a:lnTo>
                <a:lnTo>
                  <a:pt x="1261" y="381"/>
                </a:lnTo>
                <a:lnTo>
                  <a:pt x="1293" y="402"/>
                </a:lnTo>
                <a:lnTo>
                  <a:pt x="1326" y="424"/>
                </a:lnTo>
                <a:lnTo>
                  <a:pt x="1359" y="446"/>
                </a:lnTo>
                <a:lnTo>
                  <a:pt x="1380" y="468"/>
                </a:lnTo>
                <a:lnTo>
                  <a:pt x="1413" y="478"/>
                </a:lnTo>
                <a:lnTo>
                  <a:pt x="1435" y="489"/>
                </a:lnTo>
                <a:lnTo>
                  <a:pt x="1445" y="500"/>
                </a:lnTo>
                <a:lnTo>
                  <a:pt x="1478" y="511"/>
                </a:lnTo>
                <a:lnTo>
                  <a:pt x="1500" y="522"/>
                </a:lnTo>
                <a:lnTo>
                  <a:pt x="1511" y="544"/>
                </a:lnTo>
                <a:lnTo>
                  <a:pt x="1522" y="555"/>
                </a:lnTo>
                <a:lnTo>
                  <a:pt x="1511" y="576"/>
                </a:lnTo>
                <a:lnTo>
                  <a:pt x="1500" y="587"/>
                </a:lnTo>
                <a:lnTo>
                  <a:pt x="1489" y="609"/>
                </a:lnTo>
                <a:lnTo>
                  <a:pt x="1456" y="642"/>
                </a:lnTo>
                <a:lnTo>
                  <a:pt x="1435" y="653"/>
                </a:lnTo>
                <a:lnTo>
                  <a:pt x="1391" y="674"/>
                </a:lnTo>
                <a:lnTo>
                  <a:pt x="1348" y="685"/>
                </a:lnTo>
                <a:lnTo>
                  <a:pt x="1282" y="707"/>
                </a:lnTo>
                <a:lnTo>
                  <a:pt x="1217" y="718"/>
                </a:lnTo>
                <a:lnTo>
                  <a:pt x="1152" y="718"/>
                </a:lnTo>
                <a:lnTo>
                  <a:pt x="1076" y="729"/>
                </a:lnTo>
                <a:lnTo>
                  <a:pt x="1000" y="740"/>
                </a:lnTo>
                <a:lnTo>
                  <a:pt x="913" y="740"/>
                </a:lnTo>
                <a:lnTo>
                  <a:pt x="826" y="729"/>
                </a:lnTo>
                <a:lnTo>
                  <a:pt x="728" y="718"/>
                </a:lnTo>
                <a:lnTo>
                  <a:pt x="641" y="696"/>
                </a:lnTo>
                <a:lnTo>
                  <a:pt x="543" y="663"/>
                </a:lnTo>
                <a:lnTo>
                  <a:pt x="456" y="620"/>
                </a:lnTo>
                <a:lnTo>
                  <a:pt x="413" y="598"/>
                </a:lnTo>
                <a:lnTo>
                  <a:pt x="380" y="576"/>
                </a:lnTo>
                <a:lnTo>
                  <a:pt x="347" y="555"/>
                </a:lnTo>
                <a:lnTo>
                  <a:pt x="315" y="522"/>
                </a:lnTo>
                <a:lnTo>
                  <a:pt x="250" y="468"/>
                </a:lnTo>
                <a:lnTo>
                  <a:pt x="184" y="413"/>
                </a:lnTo>
                <a:lnTo>
                  <a:pt x="141" y="348"/>
                </a:lnTo>
                <a:lnTo>
                  <a:pt x="119" y="326"/>
                </a:lnTo>
                <a:lnTo>
                  <a:pt x="97" y="293"/>
                </a:lnTo>
                <a:lnTo>
                  <a:pt x="65" y="228"/>
                </a:lnTo>
                <a:lnTo>
                  <a:pt x="43" y="174"/>
                </a:lnTo>
                <a:lnTo>
                  <a:pt x="21" y="130"/>
                </a:lnTo>
                <a:lnTo>
                  <a:pt x="10" y="108"/>
                </a:lnTo>
                <a:lnTo>
                  <a:pt x="10" y="87"/>
                </a:lnTo>
                <a:lnTo>
                  <a:pt x="0" y="65"/>
                </a:lnTo>
                <a:lnTo>
                  <a:pt x="0" y="43"/>
                </a:lnTo>
                <a:lnTo>
                  <a:pt x="0" y="32"/>
                </a:lnTo>
                <a:lnTo>
                  <a:pt x="0" y="21"/>
                </a:lnTo>
                <a:lnTo>
                  <a:pt x="0" y="11"/>
                </a:lnTo>
                <a:lnTo>
                  <a:pt x="10" y="11"/>
                </a:lnTo>
                <a:lnTo>
                  <a:pt x="10" y="0"/>
                </a:lnTo>
                <a:lnTo>
                  <a:pt x="21" y="0"/>
                </a:lnTo>
                <a:lnTo>
                  <a:pt x="32" y="11"/>
                </a:lnTo>
                <a:lnTo>
                  <a:pt x="43" y="21"/>
                </a:lnTo>
                <a:lnTo>
                  <a:pt x="65" y="43"/>
                </a:lnTo>
                <a:lnTo>
                  <a:pt x="76" y="54"/>
                </a:lnTo>
                <a:lnTo>
                  <a:pt x="97" y="87"/>
                </a:lnTo>
                <a:lnTo>
                  <a:pt x="119" y="119"/>
                </a:lnTo>
                <a:lnTo>
                  <a:pt x="152" y="152"/>
                </a:lnTo>
                <a:lnTo>
                  <a:pt x="174" y="185"/>
                </a:lnTo>
                <a:lnTo>
                  <a:pt x="195" y="228"/>
                </a:lnTo>
                <a:lnTo>
                  <a:pt x="217" y="261"/>
                </a:lnTo>
                <a:lnTo>
                  <a:pt x="239" y="283"/>
                </a:lnTo>
                <a:lnTo>
                  <a:pt x="304" y="337"/>
                </a:lnTo>
                <a:lnTo>
                  <a:pt x="358" y="381"/>
                </a:lnTo>
                <a:lnTo>
                  <a:pt x="380" y="402"/>
                </a:lnTo>
                <a:lnTo>
                  <a:pt x="413" y="424"/>
                </a:lnTo>
                <a:lnTo>
                  <a:pt x="445" y="446"/>
                </a:lnTo>
                <a:lnTo>
                  <a:pt x="478" y="457"/>
                </a:lnTo>
                <a:lnTo>
                  <a:pt x="521" y="478"/>
                </a:lnTo>
                <a:lnTo>
                  <a:pt x="554" y="489"/>
                </a:lnTo>
                <a:lnTo>
                  <a:pt x="598" y="511"/>
                </a:lnTo>
                <a:lnTo>
                  <a:pt x="652" y="522"/>
                </a:lnTo>
                <a:lnTo>
                  <a:pt x="739" y="544"/>
                </a:lnTo>
                <a:lnTo>
                  <a:pt x="826" y="555"/>
                </a:lnTo>
                <a:lnTo>
                  <a:pt x="902" y="566"/>
                </a:lnTo>
                <a:lnTo>
                  <a:pt x="989" y="55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20"/>
          <p:cNvGrpSpPr/>
          <p:nvPr/>
        </p:nvGrpSpPr>
        <p:grpSpPr>
          <a:xfrm>
            <a:off x="70380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5" name="圆角矩形 24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我会写</a:t>
              </a:r>
            </a:p>
          </p:txBody>
        </p:sp>
        <p:sp>
          <p:nvSpPr>
            <p:cNvPr id="26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9729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6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悬</a:t>
            </a:r>
            <a:r>
              <a:rPr lang="zh-CN" altLang="en-US" sz="6000">
                <a:latin typeface="楷体" pitchFamily="49" charset="-122"/>
                <a:ea typeface="楷体" pitchFamily="49" charset="-122"/>
              </a:rPr>
              <a:t>崖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7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9" grpId="0"/>
      <p:bldP spid="97308" grpId="0" animBg="1"/>
      <p:bldP spid="97309" grpId="0" animBg="1"/>
      <p:bldP spid="97310" grpId="0" animBg="1"/>
      <p:bldP spid="97311" grpId="0" animBg="1"/>
      <p:bldP spid="97312" grpId="0" animBg="1"/>
      <p:bldP spid="97313" grpId="0" animBg="1"/>
      <p:bldP spid="97314" grpId="0" animBg="1"/>
      <p:bldP spid="97315" grpId="0" animBg="1"/>
      <p:bldP spid="97316" grpId="0" animBg="1"/>
      <p:bldP spid="97317" grpId="0" animBg="1"/>
      <p:bldP spid="973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41876" y="4910668"/>
            <a:ext cx="3878263" cy="110799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书写指导</a:t>
            </a:r>
            <a:r>
              <a:rPr lang="zh-CN" altLang="en-US" sz="2200" b="1" dirty="0">
                <a:solidFill>
                  <a:srgbClr val="0000FF"/>
                </a:solidFill>
                <a:latin typeface="+mj-ea"/>
                <a:ea typeface="+mj-ea"/>
              </a:rPr>
              <a:t>：</a:t>
            </a:r>
            <a:r>
              <a:rPr lang="zh-CN" altLang="en-US" sz="2200" b="1" dirty="0">
                <a:latin typeface="+mj-ea"/>
                <a:ea typeface="+mj-ea"/>
              </a:rPr>
              <a:t>弓字要扁宽、最下边的横要长，折钩要短、有力，左边是竖撇、右边是长竖。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2475" y="3907367"/>
            <a:ext cx="22860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左右</a:t>
            </a:r>
            <a:endParaRPr lang="zh-CN" altLang="en-US" sz="22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52475" y="4959351"/>
            <a:ext cx="3030538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latin typeface="+mj-ea"/>
                <a:ea typeface="+mj-ea"/>
              </a:rPr>
              <a:t>沸水  沸点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2475" y="5484285"/>
            <a:ext cx="3638550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>
                <a:latin typeface="+mj-ea"/>
                <a:ea typeface="+mj-ea"/>
              </a:rPr>
              <a:t>同学们热血沸腾，争相参加义务劳动。 </a:t>
            </a:r>
            <a:r>
              <a:rPr lang="en-US" altLang="zh-CN" sz="2200" b="1" dirty="0" smtClean="0">
                <a:latin typeface="+mj-ea"/>
                <a:ea typeface="+mj-ea"/>
              </a:rPr>
              <a:t> 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2475" y="4434417"/>
            <a:ext cx="3030538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F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>
                <a:latin typeface="+mj-ea"/>
                <a:ea typeface="+mj-ea"/>
              </a:rPr>
              <a:t>氵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30727" name="矩形 4"/>
          <p:cNvSpPr>
            <a:spLocks noChangeArrowheads="1"/>
          </p:cNvSpPr>
          <p:nvPr/>
        </p:nvSpPr>
        <p:spPr bwMode="auto">
          <a:xfrm>
            <a:off x="3279776" y="2345267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沸</a:t>
            </a:r>
          </a:p>
        </p:txBody>
      </p: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473450" y="1528234"/>
            <a:ext cx="82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fèi</a:t>
            </a:r>
          </a:p>
        </p:txBody>
      </p:sp>
      <p:sp>
        <p:nvSpPr>
          <p:cNvPr id="99367" name="Freeform 39"/>
          <p:cNvSpPr>
            <a:spLocks/>
          </p:cNvSpPr>
          <p:nvPr/>
        </p:nvSpPr>
        <p:spPr bwMode="auto">
          <a:xfrm>
            <a:off x="6459539" y="2510367"/>
            <a:ext cx="911225" cy="397933"/>
          </a:xfrm>
          <a:custGeom>
            <a:avLst/>
            <a:gdLst>
              <a:gd name="T0" fmla="*/ 2147483647 w 1435"/>
              <a:gd name="T1" fmla="*/ 2147483647 h 468"/>
              <a:gd name="T2" fmla="*/ 2147483647 w 1435"/>
              <a:gd name="T3" fmla="*/ 2147483647 h 468"/>
              <a:gd name="T4" fmla="*/ 2147483647 w 1435"/>
              <a:gd name="T5" fmla="*/ 2147483647 h 468"/>
              <a:gd name="T6" fmla="*/ 2147483647 w 1435"/>
              <a:gd name="T7" fmla="*/ 2147483647 h 468"/>
              <a:gd name="T8" fmla="*/ 2147483647 w 1435"/>
              <a:gd name="T9" fmla="*/ 2147483647 h 468"/>
              <a:gd name="T10" fmla="*/ 2147483647 w 1435"/>
              <a:gd name="T11" fmla="*/ 2147483647 h 468"/>
              <a:gd name="T12" fmla="*/ 2147483647 w 1435"/>
              <a:gd name="T13" fmla="*/ 2147483647 h 468"/>
              <a:gd name="T14" fmla="*/ 2147483647 w 1435"/>
              <a:gd name="T15" fmla="*/ 2147483647 h 468"/>
              <a:gd name="T16" fmla="*/ 2147483647 w 1435"/>
              <a:gd name="T17" fmla="*/ 2147483647 h 468"/>
              <a:gd name="T18" fmla="*/ 2147483647 w 1435"/>
              <a:gd name="T19" fmla="*/ 2147483647 h 468"/>
              <a:gd name="T20" fmla="*/ 2147483647 w 1435"/>
              <a:gd name="T21" fmla="*/ 2147483647 h 468"/>
              <a:gd name="T22" fmla="*/ 2147483647 w 1435"/>
              <a:gd name="T23" fmla="*/ 2147483647 h 468"/>
              <a:gd name="T24" fmla="*/ 2147483647 w 1435"/>
              <a:gd name="T25" fmla="*/ 2147483647 h 468"/>
              <a:gd name="T26" fmla="*/ 2147483647 w 1435"/>
              <a:gd name="T27" fmla="*/ 2147483647 h 468"/>
              <a:gd name="T28" fmla="*/ 2147483647 w 1435"/>
              <a:gd name="T29" fmla="*/ 2147483647 h 468"/>
              <a:gd name="T30" fmla="*/ 2147483647 w 1435"/>
              <a:gd name="T31" fmla="*/ 2147483647 h 468"/>
              <a:gd name="T32" fmla="*/ 2147483647 w 1435"/>
              <a:gd name="T33" fmla="*/ 2147483647 h 468"/>
              <a:gd name="T34" fmla="*/ 2147483647 w 1435"/>
              <a:gd name="T35" fmla="*/ 2147483647 h 468"/>
              <a:gd name="T36" fmla="*/ 2147483647 w 1435"/>
              <a:gd name="T37" fmla="*/ 2147483647 h 468"/>
              <a:gd name="T38" fmla="*/ 2147483647 w 1435"/>
              <a:gd name="T39" fmla="*/ 2147483647 h 468"/>
              <a:gd name="T40" fmla="*/ 2147483647 w 1435"/>
              <a:gd name="T41" fmla="*/ 2147483647 h 468"/>
              <a:gd name="T42" fmla="*/ 2147483647 w 1435"/>
              <a:gd name="T43" fmla="*/ 2147483647 h 468"/>
              <a:gd name="T44" fmla="*/ 0 w 1435"/>
              <a:gd name="T45" fmla="*/ 2147483647 h 468"/>
              <a:gd name="T46" fmla="*/ 2147483647 w 1435"/>
              <a:gd name="T47" fmla="*/ 2147483647 h 468"/>
              <a:gd name="T48" fmla="*/ 2147483647 w 1435"/>
              <a:gd name="T49" fmla="*/ 2147483647 h 468"/>
              <a:gd name="T50" fmla="*/ 2147483647 w 1435"/>
              <a:gd name="T51" fmla="*/ 2147483647 h 468"/>
              <a:gd name="T52" fmla="*/ 2147483647 w 1435"/>
              <a:gd name="T53" fmla="*/ 2147483647 h 468"/>
              <a:gd name="T54" fmla="*/ 2147483647 w 1435"/>
              <a:gd name="T55" fmla="*/ 2147483647 h 468"/>
              <a:gd name="T56" fmla="*/ 2147483647 w 1435"/>
              <a:gd name="T57" fmla="*/ 2147483647 h 468"/>
              <a:gd name="T58" fmla="*/ 2147483647 w 1435"/>
              <a:gd name="T59" fmla="*/ 2147483647 h 468"/>
              <a:gd name="T60" fmla="*/ 2147483647 w 1435"/>
              <a:gd name="T61" fmla="*/ 2147483647 h 468"/>
              <a:gd name="T62" fmla="*/ 2147483647 w 1435"/>
              <a:gd name="T63" fmla="*/ 2147483647 h 468"/>
              <a:gd name="T64" fmla="*/ 2147483647 w 1435"/>
              <a:gd name="T65" fmla="*/ 2147483647 h 468"/>
              <a:gd name="T66" fmla="*/ 2147483647 w 1435"/>
              <a:gd name="T67" fmla="*/ 2147483647 h 468"/>
              <a:gd name="T68" fmla="*/ 2147483647 w 1435"/>
              <a:gd name="T69" fmla="*/ 2147483647 h 468"/>
              <a:gd name="T70" fmla="*/ 2147483647 w 1435"/>
              <a:gd name="T71" fmla="*/ 2147483647 h 468"/>
              <a:gd name="T72" fmla="*/ 2147483647 w 1435"/>
              <a:gd name="T73" fmla="*/ 0 h 468"/>
              <a:gd name="T74" fmla="*/ 2147483647 w 1435"/>
              <a:gd name="T75" fmla="*/ 2147483647 h 468"/>
              <a:gd name="T76" fmla="*/ 2147483647 w 1435"/>
              <a:gd name="T77" fmla="*/ 2147483647 h 468"/>
              <a:gd name="T78" fmla="*/ 2147483647 w 1435"/>
              <a:gd name="T79" fmla="*/ 2147483647 h 468"/>
              <a:gd name="T80" fmla="*/ 2147483647 w 1435"/>
              <a:gd name="T81" fmla="*/ 2147483647 h 468"/>
              <a:gd name="T82" fmla="*/ 2147483647 w 1435"/>
              <a:gd name="T83" fmla="*/ 2147483647 h 468"/>
              <a:gd name="T84" fmla="*/ 2147483647 w 1435"/>
              <a:gd name="T85" fmla="*/ 2147483647 h 468"/>
              <a:gd name="T86" fmla="*/ 2147483647 w 1435"/>
              <a:gd name="T87" fmla="*/ 2147483647 h 468"/>
              <a:gd name="T88" fmla="*/ 2147483647 w 1435"/>
              <a:gd name="T89" fmla="*/ 2147483647 h 468"/>
              <a:gd name="T90" fmla="*/ 2147483647 w 1435"/>
              <a:gd name="T91" fmla="*/ 2147483647 h 468"/>
              <a:gd name="T92" fmla="*/ 2147483647 w 1435"/>
              <a:gd name="T93" fmla="*/ 2147483647 h 468"/>
              <a:gd name="T94" fmla="*/ 2147483647 w 1435"/>
              <a:gd name="T95" fmla="*/ 2147483647 h 468"/>
              <a:gd name="T96" fmla="*/ 2147483647 w 1435"/>
              <a:gd name="T97" fmla="*/ 2147483647 h 468"/>
              <a:gd name="T98" fmla="*/ 2147483647 w 1435"/>
              <a:gd name="T99" fmla="*/ 2147483647 h 46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435"/>
              <a:gd name="T151" fmla="*/ 0 h 468"/>
              <a:gd name="T152" fmla="*/ 1435 w 1435"/>
              <a:gd name="T153" fmla="*/ 468 h 46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435" h="468">
                <a:moveTo>
                  <a:pt x="1163" y="446"/>
                </a:moveTo>
                <a:lnTo>
                  <a:pt x="1065" y="468"/>
                </a:lnTo>
                <a:lnTo>
                  <a:pt x="1076" y="435"/>
                </a:lnTo>
                <a:lnTo>
                  <a:pt x="1087" y="392"/>
                </a:lnTo>
                <a:lnTo>
                  <a:pt x="1098" y="359"/>
                </a:lnTo>
                <a:lnTo>
                  <a:pt x="1109" y="338"/>
                </a:lnTo>
                <a:lnTo>
                  <a:pt x="1109" y="305"/>
                </a:lnTo>
                <a:lnTo>
                  <a:pt x="1119" y="283"/>
                </a:lnTo>
                <a:lnTo>
                  <a:pt x="1119" y="272"/>
                </a:lnTo>
                <a:lnTo>
                  <a:pt x="1119" y="250"/>
                </a:lnTo>
                <a:lnTo>
                  <a:pt x="1119" y="229"/>
                </a:lnTo>
                <a:lnTo>
                  <a:pt x="1119" y="207"/>
                </a:lnTo>
                <a:lnTo>
                  <a:pt x="1119" y="196"/>
                </a:lnTo>
                <a:lnTo>
                  <a:pt x="1109" y="185"/>
                </a:lnTo>
                <a:lnTo>
                  <a:pt x="1098" y="174"/>
                </a:lnTo>
                <a:lnTo>
                  <a:pt x="1076" y="174"/>
                </a:lnTo>
                <a:lnTo>
                  <a:pt x="1054" y="174"/>
                </a:lnTo>
                <a:lnTo>
                  <a:pt x="1022" y="174"/>
                </a:lnTo>
                <a:lnTo>
                  <a:pt x="1000" y="174"/>
                </a:lnTo>
                <a:lnTo>
                  <a:pt x="956" y="174"/>
                </a:lnTo>
                <a:lnTo>
                  <a:pt x="924" y="174"/>
                </a:lnTo>
                <a:lnTo>
                  <a:pt x="880" y="185"/>
                </a:lnTo>
                <a:lnTo>
                  <a:pt x="826" y="196"/>
                </a:lnTo>
                <a:lnTo>
                  <a:pt x="772" y="207"/>
                </a:lnTo>
                <a:lnTo>
                  <a:pt x="717" y="218"/>
                </a:lnTo>
                <a:lnTo>
                  <a:pt x="652" y="229"/>
                </a:lnTo>
                <a:lnTo>
                  <a:pt x="587" y="250"/>
                </a:lnTo>
                <a:lnTo>
                  <a:pt x="522" y="261"/>
                </a:lnTo>
                <a:lnTo>
                  <a:pt x="435" y="283"/>
                </a:lnTo>
                <a:lnTo>
                  <a:pt x="348" y="294"/>
                </a:lnTo>
                <a:lnTo>
                  <a:pt x="315" y="305"/>
                </a:lnTo>
                <a:lnTo>
                  <a:pt x="272" y="316"/>
                </a:lnTo>
                <a:lnTo>
                  <a:pt x="239" y="316"/>
                </a:lnTo>
                <a:lnTo>
                  <a:pt x="206" y="327"/>
                </a:lnTo>
                <a:lnTo>
                  <a:pt x="185" y="327"/>
                </a:lnTo>
                <a:lnTo>
                  <a:pt x="163" y="327"/>
                </a:lnTo>
                <a:lnTo>
                  <a:pt x="141" y="338"/>
                </a:lnTo>
                <a:lnTo>
                  <a:pt x="130" y="338"/>
                </a:lnTo>
                <a:lnTo>
                  <a:pt x="108" y="338"/>
                </a:lnTo>
                <a:lnTo>
                  <a:pt x="76" y="338"/>
                </a:lnTo>
                <a:lnTo>
                  <a:pt x="54" y="327"/>
                </a:lnTo>
                <a:lnTo>
                  <a:pt x="43" y="316"/>
                </a:lnTo>
                <a:lnTo>
                  <a:pt x="21" y="305"/>
                </a:lnTo>
                <a:lnTo>
                  <a:pt x="11" y="283"/>
                </a:lnTo>
                <a:lnTo>
                  <a:pt x="11" y="272"/>
                </a:lnTo>
                <a:lnTo>
                  <a:pt x="0" y="250"/>
                </a:lnTo>
                <a:lnTo>
                  <a:pt x="11" y="250"/>
                </a:lnTo>
                <a:lnTo>
                  <a:pt x="21" y="240"/>
                </a:lnTo>
                <a:lnTo>
                  <a:pt x="32" y="240"/>
                </a:lnTo>
                <a:lnTo>
                  <a:pt x="65" y="229"/>
                </a:lnTo>
                <a:lnTo>
                  <a:pt x="98" y="229"/>
                </a:lnTo>
                <a:lnTo>
                  <a:pt x="141" y="218"/>
                </a:lnTo>
                <a:lnTo>
                  <a:pt x="185" y="207"/>
                </a:lnTo>
                <a:lnTo>
                  <a:pt x="239" y="207"/>
                </a:lnTo>
                <a:lnTo>
                  <a:pt x="293" y="207"/>
                </a:lnTo>
                <a:lnTo>
                  <a:pt x="358" y="196"/>
                </a:lnTo>
                <a:lnTo>
                  <a:pt x="413" y="185"/>
                </a:lnTo>
                <a:lnTo>
                  <a:pt x="478" y="174"/>
                </a:lnTo>
                <a:lnTo>
                  <a:pt x="554" y="163"/>
                </a:lnTo>
                <a:lnTo>
                  <a:pt x="619" y="153"/>
                </a:lnTo>
                <a:lnTo>
                  <a:pt x="695" y="131"/>
                </a:lnTo>
                <a:lnTo>
                  <a:pt x="772" y="120"/>
                </a:lnTo>
                <a:lnTo>
                  <a:pt x="848" y="98"/>
                </a:lnTo>
                <a:lnTo>
                  <a:pt x="913" y="87"/>
                </a:lnTo>
                <a:lnTo>
                  <a:pt x="967" y="65"/>
                </a:lnTo>
                <a:lnTo>
                  <a:pt x="1022" y="55"/>
                </a:lnTo>
                <a:lnTo>
                  <a:pt x="1065" y="44"/>
                </a:lnTo>
                <a:lnTo>
                  <a:pt x="1098" y="33"/>
                </a:lnTo>
                <a:lnTo>
                  <a:pt x="1130" y="33"/>
                </a:lnTo>
                <a:lnTo>
                  <a:pt x="1141" y="22"/>
                </a:lnTo>
                <a:lnTo>
                  <a:pt x="1163" y="11"/>
                </a:lnTo>
                <a:lnTo>
                  <a:pt x="1185" y="11"/>
                </a:lnTo>
                <a:lnTo>
                  <a:pt x="1206" y="0"/>
                </a:lnTo>
                <a:lnTo>
                  <a:pt x="1228" y="0"/>
                </a:lnTo>
                <a:lnTo>
                  <a:pt x="1239" y="11"/>
                </a:lnTo>
                <a:lnTo>
                  <a:pt x="1250" y="22"/>
                </a:lnTo>
                <a:lnTo>
                  <a:pt x="1261" y="22"/>
                </a:lnTo>
                <a:lnTo>
                  <a:pt x="1304" y="44"/>
                </a:lnTo>
                <a:lnTo>
                  <a:pt x="1337" y="65"/>
                </a:lnTo>
                <a:lnTo>
                  <a:pt x="1359" y="87"/>
                </a:lnTo>
                <a:lnTo>
                  <a:pt x="1380" y="98"/>
                </a:lnTo>
                <a:lnTo>
                  <a:pt x="1391" y="120"/>
                </a:lnTo>
                <a:lnTo>
                  <a:pt x="1413" y="131"/>
                </a:lnTo>
                <a:lnTo>
                  <a:pt x="1424" y="142"/>
                </a:lnTo>
                <a:lnTo>
                  <a:pt x="1424" y="153"/>
                </a:lnTo>
                <a:lnTo>
                  <a:pt x="1435" y="153"/>
                </a:lnTo>
                <a:lnTo>
                  <a:pt x="1435" y="163"/>
                </a:lnTo>
                <a:lnTo>
                  <a:pt x="1424" y="174"/>
                </a:lnTo>
                <a:lnTo>
                  <a:pt x="1413" y="185"/>
                </a:lnTo>
                <a:lnTo>
                  <a:pt x="1391" y="196"/>
                </a:lnTo>
                <a:lnTo>
                  <a:pt x="1359" y="207"/>
                </a:lnTo>
                <a:lnTo>
                  <a:pt x="1348" y="218"/>
                </a:lnTo>
                <a:lnTo>
                  <a:pt x="1326" y="229"/>
                </a:lnTo>
                <a:lnTo>
                  <a:pt x="1304" y="250"/>
                </a:lnTo>
                <a:lnTo>
                  <a:pt x="1283" y="272"/>
                </a:lnTo>
                <a:lnTo>
                  <a:pt x="1250" y="305"/>
                </a:lnTo>
                <a:lnTo>
                  <a:pt x="1228" y="348"/>
                </a:lnTo>
                <a:lnTo>
                  <a:pt x="1196" y="392"/>
                </a:lnTo>
                <a:lnTo>
                  <a:pt x="1163" y="44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9369" name="Freeform 41"/>
          <p:cNvSpPr>
            <a:spLocks/>
          </p:cNvSpPr>
          <p:nvPr/>
        </p:nvSpPr>
        <p:spPr bwMode="auto">
          <a:xfrm>
            <a:off x="6383338" y="2853268"/>
            <a:ext cx="849312" cy="258233"/>
          </a:xfrm>
          <a:custGeom>
            <a:avLst/>
            <a:gdLst>
              <a:gd name="T0" fmla="*/ 2147483647 w 1337"/>
              <a:gd name="T1" fmla="*/ 2147483647 h 305"/>
              <a:gd name="T2" fmla="*/ 2147483647 w 1337"/>
              <a:gd name="T3" fmla="*/ 2147483647 h 305"/>
              <a:gd name="T4" fmla="*/ 2147483647 w 1337"/>
              <a:gd name="T5" fmla="*/ 2147483647 h 305"/>
              <a:gd name="T6" fmla="*/ 2147483647 w 1337"/>
              <a:gd name="T7" fmla="*/ 2147483647 h 305"/>
              <a:gd name="T8" fmla="*/ 2147483647 w 1337"/>
              <a:gd name="T9" fmla="*/ 2147483647 h 305"/>
              <a:gd name="T10" fmla="*/ 2147483647 w 1337"/>
              <a:gd name="T11" fmla="*/ 2147483647 h 305"/>
              <a:gd name="T12" fmla="*/ 2147483647 w 1337"/>
              <a:gd name="T13" fmla="*/ 2147483647 h 305"/>
              <a:gd name="T14" fmla="*/ 2147483647 w 1337"/>
              <a:gd name="T15" fmla="*/ 2147483647 h 305"/>
              <a:gd name="T16" fmla="*/ 2147483647 w 1337"/>
              <a:gd name="T17" fmla="*/ 2147483647 h 305"/>
              <a:gd name="T18" fmla="*/ 2147483647 w 1337"/>
              <a:gd name="T19" fmla="*/ 2147483647 h 305"/>
              <a:gd name="T20" fmla="*/ 2147483647 w 1337"/>
              <a:gd name="T21" fmla="*/ 2147483647 h 305"/>
              <a:gd name="T22" fmla="*/ 2147483647 w 1337"/>
              <a:gd name="T23" fmla="*/ 2147483647 h 305"/>
              <a:gd name="T24" fmla="*/ 2147483647 w 1337"/>
              <a:gd name="T25" fmla="*/ 2147483647 h 305"/>
              <a:gd name="T26" fmla="*/ 0 w 1337"/>
              <a:gd name="T27" fmla="*/ 2147483647 h 305"/>
              <a:gd name="T28" fmla="*/ 2147483647 w 1337"/>
              <a:gd name="T29" fmla="*/ 2147483647 h 305"/>
              <a:gd name="T30" fmla="*/ 2147483647 w 1337"/>
              <a:gd name="T31" fmla="*/ 2147483647 h 305"/>
              <a:gd name="T32" fmla="*/ 2147483647 w 1337"/>
              <a:gd name="T33" fmla="*/ 2147483647 h 305"/>
              <a:gd name="T34" fmla="*/ 2147483647 w 1337"/>
              <a:gd name="T35" fmla="*/ 2147483647 h 305"/>
              <a:gd name="T36" fmla="*/ 2147483647 w 1337"/>
              <a:gd name="T37" fmla="*/ 2147483647 h 305"/>
              <a:gd name="T38" fmla="*/ 2147483647 w 1337"/>
              <a:gd name="T39" fmla="*/ 2147483647 h 305"/>
              <a:gd name="T40" fmla="*/ 2147483647 w 1337"/>
              <a:gd name="T41" fmla="*/ 2147483647 h 305"/>
              <a:gd name="T42" fmla="*/ 2147483647 w 1337"/>
              <a:gd name="T43" fmla="*/ 2147483647 h 305"/>
              <a:gd name="T44" fmla="*/ 2147483647 w 1337"/>
              <a:gd name="T45" fmla="*/ 2147483647 h 305"/>
              <a:gd name="T46" fmla="*/ 2147483647 w 1337"/>
              <a:gd name="T47" fmla="*/ 2147483647 h 305"/>
              <a:gd name="T48" fmla="*/ 2147483647 w 1337"/>
              <a:gd name="T49" fmla="*/ 2147483647 h 305"/>
              <a:gd name="T50" fmla="*/ 2147483647 w 1337"/>
              <a:gd name="T51" fmla="*/ 2147483647 h 305"/>
              <a:gd name="T52" fmla="*/ 2147483647 w 1337"/>
              <a:gd name="T53" fmla="*/ 2147483647 h 305"/>
              <a:gd name="T54" fmla="*/ 2147483647 w 1337"/>
              <a:gd name="T55" fmla="*/ 2147483647 h 305"/>
              <a:gd name="T56" fmla="*/ 2147483647 w 1337"/>
              <a:gd name="T57" fmla="*/ 2147483647 h 305"/>
              <a:gd name="T58" fmla="*/ 2147483647 w 1337"/>
              <a:gd name="T59" fmla="*/ 2147483647 h 305"/>
              <a:gd name="T60" fmla="*/ 2147483647 w 1337"/>
              <a:gd name="T61" fmla="*/ 2147483647 h 305"/>
              <a:gd name="T62" fmla="*/ 2147483647 w 1337"/>
              <a:gd name="T63" fmla="*/ 0 h 305"/>
              <a:gd name="T64" fmla="*/ 2147483647 w 1337"/>
              <a:gd name="T65" fmla="*/ 2147483647 h 305"/>
              <a:gd name="T66" fmla="*/ 2147483647 w 1337"/>
              <a:gd name="T67" fmla="*/ 2147483647 h 305"/>
              <a:gd name="T68" fmla="*/ 2147483647 w 1337"/>
              <a:gd name="T69" fmla="*/ 2147483647 h 305"/>
              <a:gd name="T70" fmla="*/ 2147483647 w 1337"/>
              <a:gd name="T71" fmla="*/ 2147483647 h 305"/>
              <a:gd name="T72" fmla="*/ 2147483647 w 1337"/>
              <a:gd name="T73" fmla="*/ 2147483647 h 305"/>
              <a:gd name="T74" fmla="*/ 2147483647 w 1337"/>
              <a:gd name="T75" fmla="*/ 2147483647 h 305"/>
              <a:gd name="T76" fmla="*/ 2147483647 w 1337"/>
              <a:gd name="T77" fmla="*/ 2147483647 h 305"/>
              <a:gd name="T78" fmla="*/ 2147483647 w 1337"/>
              <a:gd name="T79" fmla="*/ 2147483647 h 305"/>
              <a:gd name="T80" fmla="*/ 2147483647 w 1337"/>
              <a:gd name="T81" fmla="*/ 2147483647 h 30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337"/>
              <a:gd name="T124" fmla="*/ 0 h 305"/>
              <a:gd name="T125" fmla="*/ 1337 w 1337"/>
              <a:gd name="T126" fmla="*/ 305 h 30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337" h="305">
                <a:moveTo>
                  <a:pt x="1076" y="141"/>
                </a:moveTo>
                <a:lnTo>
                  <a:pt x="1011" y="152"/>
                </a:lnTo>
                <a:lnTo>
                  <a:pt x="946" y="163"/>
                </a:lnTo>
                <a:lnTo>
                  <a:pt x="870" y="174"/>
                </a:lnTo>
                <a:lnTo>
                  <a:pt x="794" y="185"/>
                </a:lnTo>
                <a:lnTo>
                  <a:pt x="718" y="196"/>
                </a:lnTo>
                <a:lnTo>
                  <a:pt x="631" y="207"/>
                </a:lnTo>
                <a:lnTo>
                  <a:pt x="544" y="228"/>
                </a:lnTo>
                <a:lnTo>
                  <a:pt x="446" y="239"/>
                </a:lnTo>
                <a:lnTo>
                  <a:pt x="402" y="250"/>
                </a:lnTo>
                <a:lnTo>
                  <a:pt x="359" y="261"/>
                </a:lnTo>
                <a:lnTo>
                  <a:pt x="315" y="272"/>
                </a:lnTo>
                <a:lnTo>
                  <a:pt x="283" y="272"/>
                </a:lnTo>
                <a:lnTo>
                  <a:pt x="239" y="283"/>
                </a:lnTo>
                <a:lnTo>
                  <a:pt x="207" y="294"/>
                </a:lnTo>
                <a:lnTo>
                  <a:pt x="185" y="294"/>
                </a:lnTo>
                <a:lnTo>
                  <a:pt x="152" y="294"/>
                </a:lnTo>
                <a:lnTo>
                  <a:pt x="131" y="294"/>
                </a:lnTo>
                <a:lnTo>
                  <a:pt x="109" y="305"/>
                </a:lnTo>
                <a:lnTo>
                  <a:pt x="87" y="305"/>
                </a:lnTo>
                <a:lnTo>
                  <a:pt x="65" y="294"/>
                </a:lnTo>
                <a:lnTo>
                  <a:pt x="54" y="294"/>
                </a:lnTo>
                <a:lnTo>
                  <a:pt x="44" y="294"/>
                </a:lnTo>
                <a:lnTo>
                  <a:pt x="33" y="294"/>
                </a:lnTo>
                <a:lnTo>
                  <a:pt x="33" y="283"/>
                </a:lnTo>
                <a:lnTo>
                  <a:pt x="11" y="272"/>
                </a:lnTo>
                <a:lnTo>
                  <a:pt x="11" y="250"/>
                </a:lnTo>
                <a:lnTo>
                  <a:pt x="0" y="228"/>
                </a:lnTo>
                <a:lnTo>
                  <a:pt x="11" y="207"/>
                </a:lnTo>
                <a:lnTo>
                  <a:pt x="11" y="196"/>
                </a:lnTo>
                <a:lnTo>
                  <a:pt x="22" y="185"/>
                </a:lnTo>
                <a:lnTo>
                  <a:pt x="33" y="185"/>
                </a:lnTo>
                <a:lnTo>
                  <a:pt x="54" y="185"/>
                </a:lnTo>
                <a:lnTo>
                  <a:pt x="76" y="185"/>
                </a:lnTo>
                <a:lnTo>
                  <a:pt x="98" y="185"/>
                </a:lnTo>
                <a:lnTo>
                  <a:pt x="120" y="185"/>
                </a:lnTo>
                <a:lnTo>
                  <a:pt x="141" y="185"/>
                </a:lnTo>
                <a:lnTo>
                  <a:pt x="163" y="185"/>
                </a:lnTo>
                <a:lnTo>
                  <a:pt x="185" y="185"/>
                </a:lnTo>
                <a:lnTo>
                  <a:pt x="207" y="185"/>
                </a:lnTo>
                <a:lnTo>
                  <a:pt x="239" y="185"/>
                </a:lnTo>
                <a:lnTo>
                  <a:pt x="272" y="174"/>
                </a:lnTo>
                <a:lnTo>
                  <a:pt x="315" y="174"/>
                </a:lnTo>
                <a:lnTo>
                  <a:pt x="348" y="163"/>
                </a:lnTo>
                <a:lnTo>
                  <a:pt x="392" y="163"/>
                </a:lnTo>
                <a:lnTo>
                  <a:pt x="435" y="152"/>
                </a:lnTo>
                <a:lnTo>
                  <a:pt x="489" y="141"/>
                </a:lnTo>
                <a:lnTo>
                  <a:pt x="544" y="130"/>
                </a:lnTo>
                <a:lnTo>
                  <a:pt x="598" y="120"/>
                </a:lnTo>
                <a:lnTo>
                  <a:pt x="652" y="109"/>
                </a:lnTo>
                <a:lnTo>
                  <a:pt x="718" y="98"/>
                </a:lnTo>
                <a:lnTo>
                  <a:pt x="783" y="76"/>
                </a:lnTo>
                <a:lnTo>
                  <a:pt x="848" y="65"/>
                </a:lnTo>
                <a:lnTo>
                  <a:pt x="913" y="54"/>
                </a:lnTo>
                <a:lnTo>
                  <a:pt x="968" y="43"/>
                </a:lnTo>
                <a:lnTo>
                  <a:pt x="1022" y="32"/>
                </a:lnTo>
                <a:lnTo>
                  <a:pt x="1066" y="22"/>
                </a:lnTo>
                <a:lnTo>
                  <a:pt x="1109" y="22"/>
                </a:lnTo>
                <a:lnTo>
                  <a:pt x="1153" y="11"/>
                </a:lnTo>
                <a:lnTo>
                  <a:pt x="1185" y="11"/>
                </a:lnTo>
                <a:lnTo>
                  <a:pt x="1218" y="11"/>
                </a:lnTo>
                <a:lnTo>
                  <a:pt x="1250" y="0"/>
                </a:lnTo>
                <a:lnTo>
                  <a:pt x="1272" y="0"/>
                </a:lnTo>
                <a:lnTo>
                  <a:pt x="1294" y="11"/>
                </a:lnTo>
                <a:lnTo>
                  <a:pt x="1305" y="11"/>
                </a:lnTo>
                <a:lnTo>
                  <a:pt x="1316" y="11"/>
                </a:lnTo>
                <a:lnTo>
                  <a:pt x="1326" y="22"/>
                </a:lnTo>
                <a:lnTo>
                  <a:pt x="1337" y="22"/>
                </a:lnTo>
                <a:lnTo>
                  <a:pt x="1337" y="43"/>
                </a:lnTo>
                <a:lnTo>
                  <a:pt x="1337" y="65"/>
                </a:lnTo>
                <a:lnTo>
                  <a:pt x="1337" y="76"/>
                </a:lnTo>
                <a:lnTo>
                  <a:pt x="1337" y="87"/>
                </a:lnTo>
                <a:lnTo>
                  <a:pt x="1326" y="98"/>
                </a:lnTo>
                <a:lnTo>
                  <a:pt x="1316" y="98"/>
                </a:lnTo>
                <a:lnTo>
                  <a:pt x="1294" y="109"/>
                </a:lnTo>
                <a:lnTo>
                  <a:pt x="1261" y="109"/>
                </a:lnTo>
                <a:lnTo>
                  <a:pt x="1229" y="120"/>
                </a:lnTo>
                <a:lnTo>
                  <a:pt x="1185" y="120"/>
                </a:lnTo>
                <a:lnTo>
                  <a:pt x="1131" y="130"/>
                </a:lnTo>
                <a:lnTo>
                  <a:pt x="1076" y="14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9370" name="Freeform 42"/>
          <p:cNvSpPr>
            <a:spLocks/>
          </p:cNvSpPr>
          <p:nvPr/>
        </p:nvSpPr>
        <p:spPr bwMode="auto">
          <a:xfrm>
            <a:off x="6375400" y="3026834"/>
            <a:ext cx="1187450" cy="791633"/>
          </a:xfrm>
          <a:custGeom>
            <a:avLst/>
            <a:gdLst>
              <a:gd name="T0" fmla="*/ 2147483647 w 1870"/>
              <a:gd name="T1" fmla="*/ 2147483647 h 935"/>
              <a:gd name="T2" fmla="*/ 2147483647 w 1870"/>
              <a:gd name="T3" fmla="*/ 2147483647 h 935"/>
              <a:gd name="T4" fmla="*/ 2147483647 w 1870"/>
              <a:gd name="T5" fmla="*/ 2147483647 h 935"/>
              <a:gd name="T6" fmla="*/ 0 w 1870"/>
              <a:gd name="T7" fmla="*/ 2147483647 h 935"/>
              <a:gd name="T8" fmla="*/ 2147483647 w 1870"/>
              <a:gd name="T9" fmla="*/ 2147483647 h 935"/>
              <a:gd name="T10" fmla="*/ 2147483647 w 1870"/>
              <a:gd name="T11" fmla="*/ 2147483647 h 935"/>
              <a:gd name="T12" fmla="*/ 2147483647 w 1870"/>
              <a:gd name="T13" fmla="*/ 2147483647 h 935"/>
              <a:gd name="T14" fmla="*/ 2147483647 w 1870"/>
              <a:gd name="T15" fmla="*/ 2147483647 h 935"/>
              <a:gd name="T16" fmla="*/ 2147483647 w 1870"/>
              <a:gd name="T17" fmla="*/ 2147483647 h 935"/>
              <a:gd name="T18" fmla="*/ 2147483647 w 1870"/>
              <a:gd name="T19" fmla="*/ 2147483647 h 935"/>
              <a:gd name="T20" fmla="*/ 2147483647 w 1870"/>
              <a:gd name="T21" fmla="*/ 2147483647 h 935"/>
              <a:gd name="T22" fmla="*/ 2147483647 w 1870"/>
              <a:gd name="T23" fmla="*/ 2147483647 h 935"/>
              <a:gd name="T24" fmla="*/ 2147483647 w 1870"/>
              <a:gd name="T25" fmla="*/ 2147483647 h 935"/>
              <a:gd name="T26" fmla="*/ 2147483647 w 1870"/>
              <a:gd name="T27" fmla="*/ 2147483647 h 935"/>
              <a:gd name="T28" fmla="*/ 2147483647 w 1870"/>
              <a:gd name="T29" fmla="*/ 2147483647 h 935"/>
              <a:gd name="T30" fmla="*/ 2147483647 w 1870"/>
              <a:gd name="T31" fmla="*/ 2147483647 h 935"/>
              <a:gd name="T32" fmla="*/ 2147483647 w 1870"/>
              <a:gd name="T33" fmla="*/ 2147483647 h 935"/>
              <a:gd name="T34" fmla="*/ 2147483647 w 1870"/>
              <a:gd name="T35" fmla="*/ 2147483647 h 935"/>
              <a:gd name="T36" fmla="*/ 2147483647 w 1870"/>
              <a:gd name="T37" fmla="*/ 2147483647 h 935"/>
              <a:gd name="T38" fmla="*/ 2147483647 w 1870"/>
              <a:gd name="T39" fmla="*/ 2147483647 h 935"/>
              <a:gd name="T40" fmla="*/ 2147483647 w 1870"/>
              <a:gd name="T41" fmla="*/ 2147483647 h 935"/>
              <a:gd name="T42" fmla="*/ 2147483647 w 1870"/>
              <a:gd name="T43" fmla="*/ 2147483647 h 935"/>
              <a:gd name="T44" fmla="*/ 2147483647 w 1870"/>
              <a:gd name="T45" fmla="*/ 2147483647 h 935"/>
              <a:gd name="T46" fmla="*/ 2147483647 w 1870"/>
              <a:gd name="T47" fmla="*/ 2147483647 h 935"/>
              <a:gd name="T48" fmla="*/ 2147483647 w 1870"/>
              <a:gd name="T49" fmla="*/ 2147483647 h 935"/>
              <a:gd name="T50" fmla="*/ 2147483647 w 1870"/>
              <a:gd name="T51" fmla="*/ 2147483647 h 935"/>
              <a:gd name="T52" fmla="*/ 2147483647 w 1870"/>
              <a:gd name="T53" fmla="*/ 2147483647 h 935"/>
              <a:gd name="T54" fmla="*/ 2147483647 w 1870"/>
              <a:gd name="T55" fmla="*/ 2147483647 h 935"/>
              <a:gd name="T56" fmla="*/ 2147483647 w 1870"/>
              <a:gd name="T57" fmla="*/ 2147483647 h 935"/>
              <a:gd name="T58" fmla="*/ 2147483647 w 1870"/>
              <a:gd name="T59" fmla="*/ 2147483647 h 935"/>
              <a:gd name="T60" fmla="*/ 2147483647 w 1870"/>
              <a:gd name="T61" fmla="*/ 2147483647 h 935"/>
              <a:gd name="T62" fmla="*/ 2147483647 w 1870"/>
              <a:gd name="T63" fmla="*/ 2147483647 h 935"/>
              <a:gd name="T64" fmla="*/ 2147483647 w 1870"/>
              <a:gd name="T65" fmla="*/ 2147483647 h 935"/>
              <a:gd name="T66" fmla="*/ 2147483647 w 1870"/>
              <a:gd name="T67" fmla="*/ 2147483647 h 935"/>
              <a:gd name="T68" fmla="*/ 2147483647 w 1870"/>
              <a:gd name="T69" fmla="*/ 2147483647 h 935"/>
              <a:gd name="T70" fmla="*/ 2147483647 w 1870"/>
              <a:gd name="T71" fmla="*/ 2147483647 h 935"/>
              <a:gd name="T72" fmla="*/ 2147483647 w 1870"/>
              <a:gd name="T73" fmla="*/ 2147483647 h 935"/>
              <a:gd name="T74" fmla="*/ 2147483647 w 1870"/>
              <a:gd name="T75" fmla="*/ 2147483647 h 935"/>
              <a:gd name="T76" fmla="*/ 2147483647 w 1870"/>
              <a:gd name="T77" fmla="*/ 2147483647 h 935"/>
              <a:gd name="T78" fmla="*/ 2147483647 w 1870"/>
              <a:gd name="T79" fmla="*/ 2147483647 h 935"/>
              <a:gd name="T80" fmla="*/ 2147483647 w 1870"/>
              <a:gd name="T81" fmla="*/ 2147483647 h 935"/>
              <a:gd name="T82" fmla="*/ 2147483647 w 1870"/>
              <a:gd name="T83" fmla="*/ 2147483647 h 935"/>
              <a:gd name="T84" fmla="*/ 2147483647 w 1870"/>
              <a:gd name="T85" fmla="*/ 2147483647 h 935"/>
              <a:gd name="T86" fmla="*/ 2147483647 w 1870"/>
              <a:gd name="T87" fmla="*/ 2147483647 h 935"/>
              <a:gd name="T88" fmla="*/ 2147483647 w 1870"/>
              <a:gd name="T89" fmla="*/ 2147483647 h 935"/>
              <a:gd name="T90" fmla="*/ 2147483647 w 1870"/>
              <a:gd name="T91" fmla="*/ 2147483647 h 935"/>
              <a:gd name="T92" fmla="*/ 2147483647 w 1870"/>
              <a:gd name="T93" fmla="*/ 2147483647 h 935"/>
              <a:gd name="T94" fmla="*/ 2147483647 w 1870"/>
              <a:gd name="T95" fmla="*/ 2147483647 h 935"/>
              <a:gd name="T96" fmla="*/ 2147483647 w 1870"/>
              <a:gd name="T97" fmla="*/ 2147483647 h 935"/>
              <a:gd name="T98" fmla="*/ 2147483647 w 1870"/>
              <a:gd name="T99" fmla="*/ 2147483647 h 935"/>
              <a:gd name="T100" fmla="*/ 2147483647 w 1870"/>
              <a:gd name="T101" fmla="*/ 2147483647 h 935"/>
              <a:gd name="T102" fmla="*/ 2147483647 w 1870"/>
              <a:gd name="T103" fmla="*/ 2147483647 h 9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70"/>
              <a:gd name="T157" fmla="*/ 0 h 935"/>
              <a:gd name="T158" fmla="*/ 1870 w 1870"/>
              <a:gd name="T159" fmla="*/ 935 h 9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70" h="935">
                <a:moveTo>
                  <a:pt x="294" y="457"/>
                </a:moveTo>
                <a:lnTo>
                  <a:pt x="261" y="468"/>
                </a:lnTo>
                <a:lnTo>
                  <a:pt x="229" y="489"/>
                </a:lnTo>
                <a:lnTo>
                  <a:pt x="196" y="500"/>
                </a:lnTo>
                <a:lnTo>
                  <a:pt x="185" y="522"/>
                </a:lnTo>
                <a:lnTo>
                  <a:pt x="163" y="533"/>
                </a:lnTo>
                <a:lnTo>
                  <a:pt x="152" y="544"/>
                </a:lnTo>
                <a:lnTo>
                  <a:pt x="131" y="555"/>
                </a:lnTo>
                <a:lnTo>
                  <a:pt x="120" y="565"/>
                </a:lnTo>
                <a:lnTo>
                  <a:pt x="109" y="565"/>
                </a:lnTo>
                <a:lnTo>
                  <a:pt x="98" y="565"/>
                </a:lnTo>
                <a:lnTo>
                  <a:pt x="76" y="555"/>
                </a:lnTo>
                <a:lnTo>
                  <a:pt x="55" y="533"/>
                </a:lnTo>
                <a:lnTo>
                  <a:pt x="33" y="511"/>
                </a:lnTo>
                <a:lnTo>
                  <a:pt x="11" y="489"/>
                </a:lnTo>
                <a:lnTo>
                  <a:pt x="0" y="468"/>
                </a:lnTo>
                <a:lnTo>
                  <a:pt x="0" y="446"/>
                </a:lnTo>
                <a:lnTo>
                  <a:pt x="0" y="435"/>
                </a:lnTo>
                <a:lnTo>
                  <a:pt x="0" y="413"/>
                </a:lnTo>
                <a:lnTo>
                  <a:pt x="11" y="391"/>
                </a:lnTo>
                <a:lnTo>
                  <a:pt x="33" y="370"/>
                </a:lnTo>
                <a:lnTo>
                  <a:pt x="33" y="348"/>
                </a:lnTo>
                <a:lnTo>
                  <a:pt x="44" y="326"/>
                </a:lnTo>
                <a:lnTo>
                  <a:pt x="55" y="293"/>
                </a:lnTo>
                <a:lnTo>
                  <a:pt x="55" y="250"/>
                </a:lnTo>
                <a:lnTo>
                  <a:pt x="55" y="206"/>
                </a:lnTo>
                <a:lnTo>
                  <a:pt x="55" y="141"/>
                </a:lnTo>
                <a:lnTo>
                  <a:pt x="55" y="108"/>
                </a:lnTo>
                <a:lnTo>
                  <a:pt x="55" y="76"/>
                </a:lnTo>
                <a:lnTo>
                  <a:pt x="55" y="43"/>
                </a:lnTo>
                <a:lnTo>
                  <a:pt x="55" y="0"/>
                </a:lnTo>
                <a:lnTo>
                  <a:pt x="163" y="10"/>
                </a:lnTo>
                <a:lnTo>
                  <a:pt x="163" y="87"/>
                </a:lnTo>
                <a:lnTo>
                  <a:pt x="163" y="152"/>
                </a:lnTo>
                <a:lnTo>
                  <a:pt x="163" y="206"/>
                </a:lnTo>
                <a:lnTo>
                  <a:pt x="163" y="250"/>
                </a:lnTo>
                <a:lnTo>
                  <a:pt x="163" y="272"/>
                </a:lnTo>
                <a:lnTo>
                  <a:pt x="174" y="293"/>
                </a:lnTo>
                <a:lnTo>
                  <a:pt x="174" y="304"/>
                </a:lnTo>
                <a:lnTo>
                  <a:pt x="174" y="315"/>
                </a:lnTo>
                <a:lnTo>
                  <a:pt x="174" y="326"/>
                </a:lnTo>
                <a:lnTo>
                  <a:pt x="174" y="337"/>
                </a:lnTo>
                <a:lnTo>
                  <a:pt x="174" y="348"/>
                </a:lnTo>
                <a:lnTo>
                  <a:pt x="185" y="348"/>
                </a:lnTo>
                <a:lnTo>
                  <a:pt x="196" y="348"/>
                </a:lnTo>
                <a:lnTo>
                  <a:pt x="207" y="359"/>
                </a:lnTo>
                <a:lnTo>
                  <a:pt x="218" y="359"/>
                </a:lnTo>
                <a:lnTo>
                  <a:pt x="239" y="359"/>
                </a:lnTo>
                <a:lnTo>
                  <a:pt x="261" y="348"/>
                </a:lnTo>
                <a:lnTo>
                  <a:pt x="294" y="348"/>
                </a:lnTo>
                <a:lnTo>
                  <a:pt x="326" y="348"/>
                </a:lnTo>
                <a:lnTo>
                  <a:pt x="359" y="337"/>
                </a:lnTo>
                <a:lnTo>
                  <a:pt x="403" y="337"/>
                </a:lnTo>
                <a:lnTo>
                  <a:pt x="446" y="326"/>
                </a:lnTo>
                <a:lnTo>
                  <a:pt x="489" y="315"/>
                </a:lnTo>
                <a:lnTo>
                  <a:pt x="544" y="304"/>
                </a:lnTo>
                <a:lnTo>
                  <a:pt x="598" y="293"/>
                </a:lnTo>
                <a:lnTo>
                  <a:pt x="663" y="283"/>
                </a:lnTo>
                <a:lnTo>
                  <a:pt x="729" y="261"/>
                </a:lnTo>
                <a:lnTo>
                  <a:pt x="794" y="250"/>
                </a:lnTo>
                <a:lnTo>
                  <a:pt x="848" y="239"/>
                </a:lnTo>
                <a:lnTo>
                  <a:pt x="913" y="228"/>
                </a:lnTo>
                <a:lnTo>
                  <a:pt x="968" y="217"/>
                </a:lnTo>
                <a:lnTo>
                  <a:pt x="1011" y="206"/>
                </a:lnTo>
                <a:lnTo>
                  <a:pt x="1066" y="195"/>
                </a:lnTo>
                <a:lnTo>
                  <a:pt x="1109" y="185"/>
                </a:lnTo>
                <a:lnTo>
                  <a:pt x="1153" y="185"/>
                </a:lnTo>
                <a:lnTo>
                  <a:pt x="1196" y="174"/>
                </a:lnTo>
                <a:lnTo>
                  <a:pt x="1229" y="163"/>
                </a:lnTo>
                <a:lnTo>
                  <a:pt x="1261" y="163"/>
                </a:lnTo>
                <a:lnTo>
                  <a:pt x="1294" y="152"/>
                </a:lnTo>
                <a:lnTo>
                  <a:pt x="1327" y="152"/>
                </a:lnTo>
                <a:lnTo>
                  <a:pt x="1348" y="141"/>
                </a:lnTo>
                <a:lnTo>
                  <a:pt x="1370" y="141"/>
                </a:lnTo>
                <a:lnTo>
                  <a:pt x="1392" y="141"/>
                </a:lnTo>
                <a:lnTo>
                  <a:pt x="1424" y="130"/>
                </a:lnTo>
                <a:lnTo>
                  <a:pt x="1446" y="130"/>
                </a:lnTo>
                <a:lnTo>
                  <a:pt x="1468" y="119"/>
                </a:lnTo>
                <a:lnTo>
                  <a:pt x="1490" y="119"/>
                </a:lnTo>
                <a:lnTo>
                  <a:pt x="1511" y="108"/>
                </a:lnTo>
                <a:lnTo>
                  <a:pt x="1533" y="108"/>
                </a:lnTo>
                <a:lnTo>
                  <a:pt x="1544" y="98"/>
                </a:lnTo>
                <a:lnTo>
                  <a:pt x="1555" y="98"/>
                </a:lnTo>
                <a:lnTo>
                  <a:pt x="1588" y="76"/>
                </a:lnTo>
                <a:lnTo>
                  <a:pt x="1609" y="76"/>
                </a:lnTo>
                <a:lnTo>
                  <a:pt x="1620" y="65"/>
                </a:lnTo>
                <a:lnTo>
                  <a:pt x="1631" y="76"/>
                </a:lnTo>
                <a:lnTo>
                  <a:pt x="1642" y="76"/>
                </a:lnTo>
                <a:lnTo>
                  <a:pt x="1653" y="87"/>
                </a:lnTo>
                <a:lnTo>
                  <a:pt x="1664" y="98"/>
                </a:lnTo>
                <a:lnTo>
                  <a:pt x="1685" y="108"/>
                </a:lnTo>
                <a:lnTo>
                  <a:pt x="1707" y="119"/>
                </a:lnTo>
                <a:lnTo>
                  <a:pt x="1729" y="130"/>
                </a:lnTo>
                <a:lnTo>
                  <a:pt x="1761" y="152"/>
                </a:lnTo>
                <a:lnTo>
                  <a:pt x="1783" y="174"/>
                </a:lnTo>
                <a:lnTo>
                  <a:pt x="1805" y="185"/>
                </a:lnTo>
                <a:lnTo>
                  <a:pt x="1827" y="206"/>
                </a:lnTo>
                <a:lnTo>
                  <a:pt x="1838" y="217"/>
                </a:lnTo>
                <a:lnTo>
                  <a:pt x="1848" y="228"/>
                </a:lnTo>
                <a:lnTo>
                  <a:pt x="1859" y="239"/>
                </a:lnTo>
                <a:lnTo>
                  <a:pt x="1859" y="250"/>
                </a:lnTo>
                <a:lnTo>
                  <a:pt x="1870" y="250"/>
                </a:lnTo>
                <a:lnTo>
                  <a:pt x="1859" y="272"/>
                </a:lnTo>
                <a:lnTo>
                  <a:pt x="1859" y="283"/>
                </a:lnTo>
                <a:lnTo>
                  <a:pt x="1838" y="293"/>
                </a:lnTo>
                <a:lnTo>
                  <a:pt x="1816" y="304"/>
                </a:lnTo>
                <a:lnTo>
                  <a:pt x="1805" y="304"/>
                </a:lnTo>
                <a:lnTo>
                  <a:pt x="1794" y="315"/>
                </a:lnTo>
                <a:lnTo>
                  <a:pt x="1783" y="337"/>
                </a:lnTo>
                <a:lnTo>
                  <a:pt x="1772" y="359"/>
                </a:lnTo>
                <a:lnTo>
                  <a:pt x="1772" y="391"/>
                </a:lnTo>
                <a:lnTo>
                  <a:pt x="1761" y="413"/>
                </a:lnTo>
                <a:lnTo>
                  <a:pt x="1751" y="457"/>
                </a:lnTo>
                <a:lnTo>
                  <a:pt x="1751" y="500"/>
                </a:lnTo>
                <a:lnTo>
                  <a:pt x="1740" y="533"/>
                </a:lnTo>
                <a:lnTo>
                  <a:pt x="1729" y="576"/>
                </a:lnTo>
                <a:lnTo>
                  <a:pt x="1729" y="620"/>
                </a:lnTo>
                <a:lnTo>
                  <a:pt x="1718" y="653"/>
                </a:lnTo>
                <a:lnTo>
                  <a:pt x="1707" y="685"/>
                </a:lnTo>
                <a:lnTo>
                  <a:pt x="1696" y="707"/>
                </a:lnTo>
                <a:lnTo>
                  <a:pt x="1685" y="740"/>
                </a:lnTo>
                <a:lnTo>
                  <a:pt x="1664" y="761"/>
                </a:lnTo>
                <a:lnTo>
                  <a:pt x="1642" y="805"/>
                </a:lnTo>
                <a:lnTo>
                  <a:pt x="1620" y="838"/>
                </a:lnTo>
                <a:lnTo>
                  <a:pt x="1588" y="870"/>
                </a:lnTo>
                <a:lnTo>
                  <a:pt x="1566" y="892"/>
                </a:lnTo>
                <a:lnTo>
                  <a:pt x="1533" y="914"/>
                </a:lnTo>
                <a:lnTo>
                  <a:pt x="1511" y="925"/>
                </a:lnTo>
                <a:lnTo>
                  <a:pt x="1490" y="935"/>
                </a:lnTo>
                <a:lnTo>
                  <a:pt x="1468" y="935"/>
                </a:lnTo>
                <a:lnTo>
                  <a:pt x="1457" y="925"/>
                </a:lnTo>
                <a:lnTo>
                  <a:pt x="1446" y="925"/>
                </a:lnTo>
                <a:lnTo>
                  <a:pt x="1446" y="914"/>
                </a:lnTo>
                <a:lnTo>
                  <a:pt x="1435" y="903"/>
                </a:lnTo>
                <a:lnTo>
                  <a:pt x="1435" y="892"/>
                </a:lnTo>
                <a:lnTo>
                  <a:pt x="1424" y="870"/>
                </a:lnTo>
                <a:lnTo>
                  <a:pt x="1424" y="848"/>
                </a:lnTo>
                <a:lnTo>
                  <a:pt x="1424" y="827"/>
                </a:lnTo>
                <a:lnTo>
                  <a:pt x="1414" y="816"/>
                </a:lnTo>
                <a:lnTo>
                  <a:pt x="1403" y="794"/>
                </a:lnTo>
                <a:lnTo>
                  <a:pt x="1381" y="772"/>
                </a:lnTo>
                <a:lnTo>
                  <a:pt x="1348" y="740"/>
                </a:lnTo>
                <a:lnTo>
                  <a:pt x="1305" y="707"/>
                </a:lnTo>
                <a:lnTo>
                  <a:pt x="1283" y="685"/>
                </a:lnTo>
                <a:lnTo>
                  <a:pt x="1272" y="674"/>
                </a:lnTo>
                <a:lnTo>
                  <a:pt x="1250" y="663"/>
                </a:lnTo>
                <a:lnTo>
                  <a:pt x="1240" y="653"/>
                </a:lnTo>
                <a:lnTo>
                  <a:pt x="1229" y="642"/>
                </a:lnTo>
                <a:lnTo>
                  <a:pt x="1218" y="631"/>
                </a:lnTo>
                <a:lnTo>
                  <a:pt x="1218" y="620"/>
                </a:lnTo>
                <a:lnTo>
                  <a:pt x="1229" y="620"/>
                </a:lnTo>
                <a:lnTo>
                  <a:pt x="1240" y="620"/>
                </a:lnTo>
                <a:lnTo>
                  <a:pt x="1250" y="620"/>
                </a:lnTo>
                <a:lnTo>
                  <a:pt x="1272" y="620"/>
                </a:lnTo>
                <a:lnTo>
                  <a:pt x="1294" y="620"/>
                </a:lnTo>
                <a:lnTo>
                  <a:pt x="1316" y="631"/>
                </a:lnTo>
                <a:lnTo>
                  <a:pt x="1348" y="631"/>
                </a:lnTo>
                <a:lnTo>
                  <a:pt x="1370" y="642"/>
                </a:lnTo>
                <a:lnTo>
                  <a:pt x="1403" y="653"/>
                </a:lnTo>
                <a:lnTo>
                  <a:pt x="1424" y="653"/>
                </a:lnTo>
                <a:lnTo>
                  <a:pt x="1446" y="653"/>
                </a:lnTo>
                <a:lnTo>
                  <a:pt x="1468" y="653"/>
                </a:lnTo>
                <a:lnTo>
                  <a:pt x="1479" y="653"/>
                </a:lnTo>
                <a:lnTo>
                  <a:pt x="1501" y="642"/>
                </a:lnTo>
                <a:lnTo>
                  <a:pt x="1501" y="631"/>
                </a:lnTo>
                <a:lnTo>
                  <a:pt x="1511" y="631"/>
                </a:lnTo>
                <a:lnTo>
                  <a:pt x="1522" y="620"/>
                </a:lnTo>
                <a:lnTo>
                  <a:pt x="1522" y="598"/>
                </a:lnTo>
                <a:lnTo>
                  <a:pt x="1533" y="576"/>
                </a:lnTo>
                <a:lnTo>
                  <a:pt x="1544" y="555"/>
                </a:lnTo>
                <a:lnTo>
                  <a:pt x="1544" y="522"/>
                </a:lnTo>
                <a:lnTo>
                  <a:pt x="1555" y="489"/>
                </a:lnTo>
                <a:lnTo>
                  <a:pt x="1566" y="446"/>
                </a:lnTo>
                <a:lnTo>
                  <a:pt x="1566" y="413"/>
                </a:lnTo>
                <a:lnTo>
                  <a:pt x="1566" y="380"/>
                </a:lnTo>
                <a:lnTo>
                  <a:pt x="1577" y="348"/>
                </a:lnTo>
                <a:lnTo>
                  <a:pt x="1577" y="326"/>
                </a:lnTo>
                <a:lnTo>
                  <a:pt x="1577" y="293"/>
                </a:lnTo>
                <a:lnTo>
                  <a:pt x="1566" y="283"/>
                </a:lnTo>
                <a:lnTo>
                  <a:pt x="1566" y="261"/>
                </a:lnTo>
                <a:lnTo>
                  <a:pt x="1566" y="250"/>
                </a:lnTo>
                <a:lnTo>
                  <a:pt x="1533" y="239"/>
                </a:lnTo>
                <a:lnTo>
                  <a:pt x="1511" y="228"/>
                </a:lnTo>
                <a:lnTo>
                  <a:pt x="1490" y="228"/>
                </a:lnTo>
                <a:lnTo>
                  <a:pt x="1479" y="228"/>
                </a:lnTo>
                <a:lnTo>
                  <a:pt x="1468" y="228"/>
                </a:lnTo>
                <a:lnTo>
                  <a:pt x="1435" y="239"/>
                </a:lnTo>
                <a:lnTo>
                  <a:pt x="1414" y="239"/>
                </a:lnTo>
                <a:lnTo>
                  <a:pt x="1370" y="239"/>
                </a:lnTo>
                <a:lnTo>
                  <a:pt x="1327" y="250"/>
                </a:lnTo>
                <a:lnTo>
                  <a:pt x="1283" y="261"/>
                </a:lnTo>
                <a:lnTo>
                  <a:pt x="1229" y="261"/>
                </a:lnTo>
                <a:lnTo>
                  <a:pt x="1098" y="293"/>
                </a:lnTo>
                <a:lnTo>
                  <a:pt x="968" y="315"/>
                </a:lnTo>
                <a:lnTo>
                  <a:pt x="837" y="348"/>
                </a:lnTo>
                <a:lnTo>
                  <a:pt x="696" y="370"/>
                </a:lnTo>
                <a:lnTo>
                  <a:pt x="620" y="380"/>
                </a:lnTo>
                <a:lnTo>
                  <a:pt x="555" y="391"/>
                </a:lnTo>
                <a:lnTo>
                  <a:pt x="500" y="402"/>
                </a:lnTo>
                <a:lnTo>
                  <a:pt x="446" y="424"/>
                </a:lnTo>
                <a:lnTo>
                  <a:pt x="392" y="435"/>
                </a:lnTo>
                <a:lnTo>
                  <a:pt x="359" y="446"/>
                </a:lnTo>
                <a:lnTo>
                  <a:pt x="326" y="457"/>
                </a:lnTo>
                <a:lnTo>
                  <a:pt x="294" y="45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9371" name="Freeform 43"/>
          <p:cNvSpPr>
            <a:spLocks/>
          </p:cNvSpPr>
          <p:nvPr/>
        </p:nvSpPr>
        <p:spPr bwMode="auto">
          <a:xfrm>
            <a:off x="6127750" y="2419352"/>
            <a:ext cx="241300" cy="258233"/>
          </a:xfrm>
          <a:custGeom>
            <a:avLst/>
            <a:gdLst>
              <a:gd name="T0" fmla="*/ 2147483647 w 380"/>
              <a:gd name="T1" fmla="*/ 2147483647 h 305"/>
              <a:gd name="T2" fmla="*/ 2147483647 w 380"/>
              <a:gd name="T3" fmla="*/ 2147483647 h 305"/>
              <a:gd name="T4" fmla="*/ 2147483647 w 380"/>
              <a:gd name="T5" fmla="*/ 2147483647 h 305"/>
              <a:gd name="T6" fmla="*/ 2147483647 w 380"/>
              <a:gd name="T7" fmla="*/ 2147483647 h 305"/>
              <a:gd name="T8" fmla="*/ 2147483647 w 380"/>
              <a:gd name="T9" fmla="*/ 2147483647 h 305"/>
              <a:gd name="T10" fmla="*/ 2147483647 w 380"/>
              <a:gd name="T11" fmla="*/ 2147483647 h 305"/>
              <a:gd name="T12" fmla="*/ 2147483647 w 380"/>
              <a:gd name="T13" fmla="*/ 2147483647 h 305"/>
              <a:gd name="T14" fmla="*/ 2147483647 w 380"/>
              <a:gd name="T15" fmla="*/ 2147483647 h 305"/>
              <a:gd name="T16" fmla="*/ 2147483647 w 380"/>
              <a:gd name="T17" fmla="*/ 2147483647 h 305"/>
              <a:gd name="T18" fmla="*/ 2147483647 w 380"/>
              <a:gd name="T19" fmla="*/ 2147483647 h 305"/>
              <a:gd name="T20" fmla="*/ 2147483647 w 380"/>
              <a:gd name="T21" fmla="*/ 2147483647 h 305"/>
              <a:gd name="T22" fmla="*/ 2147483647 w 380"/>
              <a:gd name="T23" fmla="*/ 2147483647 h 305"/>
              <a:gd name="T24" fmla="*/ 2147483647 w 380"/>
              <a:gd name="T25" fmla="*/ 2147483647 h 305"/>
              <a:gd name="T26" fmla="*/ 2147483647 w 380"/>
              <a:gd name="T27" fmla="*/ 2147483647 h 305"/>
              <a:gd name="T28" fmla="*/ 2147483647 w 380"/>
              <a:gd name="T29" fmla="*/ 2147483647 h 305"/>
              <a:gd name="T30" fmla="*/ 2147483647 w 380"/>
              <a:gd name="T31" fmla="*/ 2147483647 h 305"/>
              <a:gd name="T32" fmla="*/ 2147483647 w 380"/>
              <a:gd name="T33" fmla="*/ 2147483647 h 305"/>
              <a:gd name="T34" fmla="*/ 2147483647 w 380"/>
              <a:gd name="T35" fmla="*/ 2147483647 h 305"/>
              <a:gd name="T36" fmla="*/ 2147483647 w 380"/>
              <a:gd name="T37" fmla="*/ 2147483647 h 305"/>
              <a:gd name="T38" fmla="*/ 2147483647 w 380"/>
              <a:gd name="T39" fmla="*/ 2147483647 h 305"/>
              <a:gd name="T40" fmla="*/ 2147483647 w 380"/>
              <a:gd name="T41" fmla="*/ 2147483647 h 305"/>
              <a:gd name="T42" fmla="*/ 2147483647 w 380"/>
              <a:gd name="T43" fmla="*/ 2147483647 h 305"/>
              <a:gd name="T44" fmla="*/ 2147483647 w 380"/>
              <a:gd name="T45" fmla="*/ 2147483647 h 305"/>
              <a:gd name="T46" fmla="*/ 2147483647 w 380"/>
              <a:gd name="T47" fmla="*/ 2147483647 h 305"/>
              <a:gd name="T48" fmla="*/ 0 w 380"/>
              <a:gd name="T49" fmla="*/ 2147483647 h 305"/>
              <a:gd name="T50" fmla="*/ 0 w 380"/>
              <a:gd name="T51" fmla="*/ 2147483647 h 305"/>
              <a:gd name="T52" fmla="*/ 2147483647 w 380"/>
              <a:gd name="T53" fmla="*/ 2147483647 h 305"/>
              <a:gd name="T54" fmla="*/ 2147483647 w 380"/>
              <a:gd name="T55" fmla="*/ 2147483647 h 305"/>
              <a:gd name="T56" fmla="*/ 2147483647 w 380"/>
              <a:gd name="T57" fmla="*/ 0 h 305"/>
              <a:gd name="T58" fmla="*/ 2147483647 w 380"/>
              <a:gd name="T59" fmla="*/ 0 h 305"/>
              <a:gd name="T60" fmla="*/ 2147483647 w 380"/>
              <a:gd name="T61" fmla="*/ 0 h 305"/>
              <a:gd name="T62" fmla="*/ 2147483647 w 380"/>
              <a:gd name="T63" fmla="*/ 0 h 305"/>
              <a:gd name="T64" fmla="*/ 2147483647 w 380"/>
              <a:gd name="T65" fmla="*/ 0 h 305"/>
              <a:gd name="T66" fmla="*/ 2147483647 w 380"/>
              <a:gd name="T67" fmla="*/ 0 h 305"/>
              <a:gd name="T68" fmla="*/ 2147483647 w 380"/>
              <a:gd name="T69" fmla="*/ 0 h 305"/>
              <a:gd name="T70" fmla="*/ 2147483647 w 380"/>
              <a:gd name="T71" fmla="*/ 2147483647 h 305"/>
              <a:gd name="T72" fmla="*/ 2147483647 w 380"/>
              <a:gd name="T73" fmla="*/ 2147483647 h 305"/>
              <a:gd name="T74" fmla="*/ 2147483647 w 380"/>
              <a:gd name="T75" fmla="*/ 2147483647 h 305"/>
              <a:gd name="T76" fmla="*/ 2147483647 w 380"/>
              <a:gd name="T77" fmla="*/ 2147483647 h 305"/>
              <a:gd name="T78" fmla="*/ 2147483647 w 380"/>
              <a:gd name="T79" fmla="*/ 2147483647 h 305"/>
              <a:gd name="T80" fmla="*/ 2147483647 w 380"/>
              <a:gd name="T81" fmla="*/ 2147483647 h 305"/>
              <a:gd name="T82" fmla="*/ 2147483647 w 380"/>
              <a:gd name="T83" fmla="*/ 2147483647 h 305"/>
              <a:gd name="T84" fmla="*/ 2147483647 w 380"/>
              <a:gd name="T85" fmla="*/ 2147483647 h 305"/>
              <a:gd name="T86" fmla="*/ 2147483647 w 380"/>
              <a:gd name="T87" fmla="*/ 2147483647 h 305"/>
              <a:gd name="T88" fmla="*/ 2147483647 w 380"/>
              <a:gd name="T89" fmla="*/ 2147483647 h 305"/>
              <a:gd name="T90" fmla="*/ 2147483647 w 380"/>
              <a:gd name="T91" fmla="*/ 2147483647 h 305"/>
              <a:gd name="T92" fmla="*/ 2147483647 w 380"/>
              <a:gd name="T93" fmla="*/ 2147483647 h 305"/>
              <a:gd name="T94" fmla="*/ 2147483647 w 380"/>
              <a:gd name="T95" fmla="*/ 2147483647 h 30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80"/>
              <a:gd name="T145" fmla="*/ 0 h 305"/>
              <a:gd name="T146" fmla="*/ 380 w 380"/>
              <a:gd name="T147" fmla="*/ 305 h 30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80" h="305">
                <a:moveTo>
                  <a:pt x="370" y="207"/>
                </a:moveTo>
                <a:lnTo>
                  <a:pt x="370" y="229"/>
                </a:lnTo>
                <a:lnTo>
                  <a:pt x="370" y="251"/>
                </a:lnTo>
                <a:lnTo>
                  <a:pt x="370" y="262"/>
                </a:lnTo>
                <a:lnTo>
                  <a:pt x="370" y="283"/>
                </a:lnTo>
                <a:lnTo>
                  <a:pt x="359" y="294"/>
                </a:lnTo>
                <a:lnTo>
                  <a:pt x="359" y="305"/>
                </a:lnTo>
                <a:lnTo>
                  <a:pt x="348" y="305"/>
                </a:lnTo>
                <a:lnTo>
                  <a:pt x="337" y="305"/>
                </a:lnTo>
                <a:lnTo>
                  <a:pt x="326" y="294"/>
                </a:lnTo>
                <a:lnTo>
                  <a:pt x="304" y="283"/>
                </a:lnTo>
                <a:lnTo>
                  <a:pt x="293" y="272"/>
                </a:lnTo>
                <a:lnTo>
                  <a:pt x="261" y="251"/>
                </a:lnTo>
                <a:lnTo>
                  <a:pt x="239" y="229"/>
                </a:lnTo>
                <a:lnTo>
                  <a:pt x="206" y="207"/>
                </a:lnTo>
                <a:lnTo>
                  <a:pt x="163" y="174"/>
                </a:lnTo>
                <a:lnTo>
                  <a:pt x="130" y="153"/>
                </a:lnTo>
                <a:lnTo>
                  <a:pt x="98" y="120"/>
                </a:lnTo>
                <a:lnTo>
                  <a:pt x="65" y="98"/>
                </a:lnTo>
                <a:lnTo>
                  <a:pt x="43" y="87"/>
                </a:lnTo>
                <a:lnTo>
                  <a:pt x="22" y="66"/>
                </a:lnTo>
                <a:lnTo>
                  <a:pt x="11" y="55"/>
                </a:lnTo>
                <a:lnTo>
                  <a:pt x="11" y="44"/>
                </a:lnTo>
                <a:lnTo>
                  <a:pt x="0" y="44"/>
                </a:lnTo>
                <a:lnTo>
                  <a:pt x="0" y="33"/>
                </a:lnTo>
                <a:lnTo>
                  <a:pt x="11" y="22"/>
                </a:lnTo>
                <a:lnTo>
                  <a:pt x="22" y="11"/>
                </a:lnTo>
                <a:lnTo>
                  <a:pt x="32" y="0"/>
                </a:lnTo>
                <a:lnTo>
                  <a:pt x="43" y="0"/>
                </a:lnTo>
                <a:lnTo>
                  <a:pt x="54" y="0"/>
                </a:lnTo>
                <a:lnTo>
                  <a:pt x="65" y="0"/>
                </a:lnTo>
                <a:lnTo>
                  <a:pt x="76" y="0"/>
                </a:lnTo>
                <a:lnTo>
                  <a:pt x="109" y="0"/>
                </a:lnTo>
                <a:lnTo>
                  <a:pt x="152" y="0"/>
                </a:lnTo>
                <a:lnTo>
                  <a:pt x="196" y="11"/>
                </a:lnTo>
                <a:lnTo>
                  <a:pt x="239" y="33"/>
                </a:lnTo>
                <a:lnTo>
                  <a:pt x="283" y="55"/>
                </a:lnTo>
                <a:lnTo>
                  <a:pt x="315" y="77"/>
                </a:lnTo>
                <a:lnTo>
                  <a:pt x="337" y="87"/>
                </a:lnTo>
                <a:lnTo>
                  <a:pt x="348" y="98"/>
                </a:lnTo>
                <a:lnTo>
                  <a:pt x="359" y="120"/>
                </a:lnTo>
                <a:lnTo>
                  <a:pt x="370" y="131"/>
                </a:lnTo>
                <a:lnTo>
                  <a:pt x="370" y="153"/>
                </a:lnTo>
                <a:lnTo>
                  <a:pt x="380" y="174"/>
                </a:lnTo>
                <a:lnTo>
                  <a:pt x="380" y="196"/>
                </a:lnTo>
                <a:lnTo>
                  <a:pt x="370" y="20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9372" name="Freeform 44"/>
          <p:cNvSpPr>
            <a:spLocks/>
          </p:cNvSpPr>
          <p:nvPr/>
        </p:nvSpPr>
        <p:spPr bwMode="auto">
          <a:xfrm>
            <a:off x="5927725" y="2908301"/>
            <a:ext cx="247650" cy="275167"/>
          </a:xfrm>
          <a:custGeom>
            <a:avLst/>
            <a:gdLst>
              <a:gd name="T0" fmla="*/ 0 w 391"/>
              <a:gd name="T1" fmla="*/ 2147483647 h 327"/>
              <a:gd name="T2" fmla="*/ 2147483647 w 391"/>
              <a:gd name="T3" fmla="*/ 2147483647 h 327"/>
              <a:gd name="T4" fmla="*/ 2147483647 w 391"/>
              <a:gd name="T5" fmla="*/ 2147483647 h 327"/>
              <a:gd name="T6" fmla="*/ 2147483647 w 391"/>
              <a:gd name="T7" fmla="*/ 2147483647 h 327"/>
              <a:gd name="T8" fmla="*/ 2147483647 w 391"/>
              <a:gd name="T9" fmla="*/ 0 h 327"/>
              <a:gd name="T10" fmla="*/ 2147483647 w 391"/>
              <a:gd name="T11" fmla="*/ 0 h 327"/>
              <a:gd name="T12" fmla="*/ 2147483647 w 391"/>
              <a:gd name="T13" fmla="*/ 0 h 327"/>
              <a:gd name="T14" fmla="*/ 2147483647 w 391"/>
              <a:gd name="T15" fmla="*/ 2147483647 h 327"/>
              <a:gd name="T16" fmla="*/ 2147483647 w 391"/>
              <a:gd name="T17" fmla="*/ 2147483647 h 327"/>
              <a:gd name="T18" fmla="*/ 2147483647 w 391"/>
              <a:gd name="T19" fmla="*/ 2147483647 h 327"/>
              <a:gd name="T20" fmla="*/ 2147483647 w 391"/>
              <a:gd name="T21" fmla="*/ 2147483647 h 327"/>
              <a:gd name="T22" fmla="*/ 2147483647 w 391"/>
              <a:gd name="T23" fmla="*/ 2147483647 h 327"/>
              <a:gd name="T24" fmla="*/ 2147483647 w 391"/>
              <a:gd name="T25" fmla="*/ 2147483647 h 327"/>
              <a:gd name="T26" fmla="*/ 2147483647 w 391"/>
              <a:gd name="T27" fmla="*/ 2147483647 h 327"/>
              <a:gd name="T28" fmla="*/ 2147483647 w 391"/>
              <a:gd name="T29" fmla="*/ 2147483647 h 327"/>
              <a:gd name="T30" fmla="*/ 2147483647 w 391"/>
              <a:gd name="T31" fmla="*/ 2147483647 h 327"/>
              <a:gd name="T32" fmla="*/ 2147483647 w 391"/>
              <a:gd name="T33" fmla="*/ 2147483647 h 327"/>
              <a:gd name="T34" fmla="*/ 2147483647 w 391"/>
              <a:gd name="T35" fmla="*/ 2147483647 h 327"/>
              <a:gd name="T36" fmla="*/ 2147483647 w 391"/>
              <a:gd name="T37" fmla="*/ 2147483647 h 327"/>
              <a:gd name="T38" fmla="*/ 2147483647 w 391"/>
              <a:gd name="T39" fmla="*/ 2147483647 h 327"/>
              <a:gd name="T40" fmla="*/ 2147483647 w 391"/>
              <a:gd name="T41" fmla="*/ 2147483647 h 327"/>
              <a:gd name="T42" fmla="*/ 2147483647 w 391"/>
              <a:gd name="T43" fmla="*/ 2147483647 h 327"/>
              <a:gd name="T44" fmla="*/ 2147483647 w 391"/>
              <a:gd name="T45" fmla="*/ 2147483647 h 327"/>
              <a:gd name="T46" fmla="*/ 2147483647 w 391"/>
              <a:gd name="T47" fmla="*/ 2147483647 h 327"/>
              <a:gd name="T48" fmla="*/ 2147483647 w 391"/>
              <a:gd name="T49" fmla="*/ 2147483647 h 327"/>
              <a:gd name="T50" fmla="*/ 2147483647 w 391"/>
              <a:gd name="T51" fmla="*/ 2147483647 h 327"/>
              <a:gd name="T52" fmla="*/ 2147483647 w 391"/>
              <a:gd name="T53" fmla="*/ 2147483647 h 327"/>
              <a:gd name="T54" fmla="*/ 2147483647 w 391"/>
              <a:gd name="T55" fmla="*/ 2147483647 h 327"/>
              <a:gd name="T56" fmla="*/ 2147483647 w 391"/>
              <a:gd name="T57" fmla="*/ 2147483647 h 327"/>
              <a:gd name="T58" fmla="*/ 2147483647 w 391"/>
              <a:gd name="T59" fmla="*/ 2147483647 h 327"/>
              <a:gd name="T60" fmla="*/ 2147483647 w 391"/>
              <a:gd name="T61" fmla="*/ 2147483647 h 327"/>
              <a:gd name="T62" fmla="*/ 2147483647 w 391"/>
              <a:gd name="T63" fmla="*/ 2147483647 h 327"/>
              <a:gd name="T64" fmla="*/ 2147483647 w 391"/>
              <a:gd name="T65" fmla="*/ 2147483647 h 327"/>
              <a:gd name="T66" fmla="*/ 2147483647 w 391"/>
              <a:gd name="T67" fmla="*/ 2147483647 h 327"/>
              <a:gd name="T68" fmla="*/ 2147483647 w 391"/>
              <a:gd name="T69" fmla="*/ 2147483647 h 327"/>
              <a:gd name="T70" fmla="*/ 2147483647 w 391"/>
              <a:gd name="T71" fmla="*/ 2147483647 h 327"/>
              <a:gd name="T72" fmla="*/ 2147483647 w 391"/>
              <a:gd name="T73" fmla="*/ 2147483647 h 327"/>
              <a:gd name="T74" fmla="*/ 2147483647 w 391"/>
              <a:gd name="T75" fmla="*/ 2147483647 h 327"/>
              <a:gd name="T76" fmla="*/ 2147483647 w 391"/>
              <a:gd name="T77" fmla="*/ 2147483647 h 327"/>
              <a:gd name="T78" fmla="*/ 2147483647 w 391"/>
              <a:gd name="T79" fmla="*/ 2147483647 h 327"/>
              <a:gd name="T80" fmla="*/ 2147483647 w 391"/>
              <a:gd name="T81" fmla="*/ 2147483647 h 327"/>
              <a:gd name="T82" fmla="*/ 0 w 391"/>
              <a:gd name="T83" fmla="*/ 2147483647 h 327"/>
              <a:gd name="T84" fmla="*/ 0 w 391"/>
              <a:gd name="T85" fmla="*/ 2147483647 h 3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1"/>
              <a:gd name="T130" fmla="*/ 0 h 327"/>
              <a:gd name="T131" fmla="*/ 391 w 391"/>
              <a:gd name="T132" fmla="*/ 327 h 3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1" h="327">
                <a:moveTo>
                  <a:pt x="0" y="44"/>
                </a:moveTo>
                <a:lnTo>
                  <a:pt x="10" y="22"/>
                </a:lnTo>
                <a:lnTo>
                  <a:pt x="10" y="11"/>
                </a:lnTo>
                <a:lnTo>
                  <a:pt x="32" y="11"/>
                </a:lnTo>
                <a:lnTo>
                  <a:pt x="54" y="0"/>
                </a:lnTo>
                <a:lnTo>
                  <a:pt x="76" y="0"/>
                </a:lnTo>
                <a:lnTo>
                  <a:pt x="108" y="0"/>
                </a:lnTo>
                <a:lnTo>
                  <a:pt x="141" y="11"/>
                </a:lnTo>
                <a:lnTo>
                  <a:pt x="174" y="11"/>
                </a:lnTo>
                <a:lnTo>
                  <a:pt x="217" y="22"/>
                </a:lnTo>
                <a:lnTo>
                  <a:pt x="261" y="44"/>
                </a:lnTo>
                <a:lnTo>
                  <a:pt x="293" y="65"/>
                </a:lnTo>
                <a:lnTo>
                  <a:pt x="326" y="87"/>
                </a:lnTo>
                <a:lnTo>
                  <a:pt x="347" y="98"/>
                </a:lnTo>
                <a:lnTo>
                  <a:pt x="358" y="109"/>
                </a:lnTo>
                <a:lnTo>
                  <a:pt x="369" y="131"/>
                </a:lnTo>
                <a:lnTo>
                  <a:pt x="380" y="142"/>
                </a:lnTo>
                <a:lnTo>
                  <a:pt x="391" y="163"/>
                </a:lnTo>
                <a:lnTo>
                  <a:pt x="391" y="185"/>
                </a:lnTo>
                <a:lnTo>
                  <a:pt x="391" y="207"/>
                </a:lnTo>
                <a:lnTo>
                  <a:pt x="391" y="218"/>
                </a:lnTo>
                <a:lnTo>
                  <a:pt x="380" y="261"/>
                </a:lnTo>
                <a:lnTo>
                  <a:pt x="380" y="294"/>
                </a:lnTo>
                <a:lnTo>
                  <a:pt x="369" y="316"/>
                </a:lnTo>
                <a:lnTo>
                  <a:pt x="369" y="327"/>
                </a:lnTo>
                <a:lnTo>
                  <a:pt x="358" y="327"/>
                </a:lnTo>
                <a:lnTo>
                  <a:pt x="347" y="327"/>
                </a:lnTo>
                <a:lnTo>
                  <a:pt x="337" y="327"/>
                </a:lnTo>
                <a:lnTo>
                  <a:pt x="326" y="316"/>
                </a:lnTo>
                <a:lnTo>
                  <a:pt x="304" y="316"/>
                </a:lnTo>
                <a:lnTo>
                  <a:pt x="282" y="294"/>
                </a:lnTo>
                <a:lnTo>
                  <a:pt x="261" y="283"/>
                </a:lnTo>
                <a:lnTo>
                  <a:pt x="239" y="272"/>
                </a:lnTo>
                <a:lnTo>
                  <a:pt x="184" y="240"/>
                </a:lnTo>
                <a:lnTo>
                  <a:pt x="130" y="207"/>
                </a:lnTo>
                <a:lnTo>
                  <a:pt x="97" y="174"/>
                </a:lnTo>
                <a:lnTo>
                  <a:pt x="76" y="152"/>
                </a:lnTo>
                <a:lnTo>
                  <a:pt x="65" y="131"/>
                </a:lnTo>
                <a:lnTo>
                  <a:pt x="43" y="98"/>
                </a:lnTo>
                <a:lnTo>
                  <a:pt x="21" y="76"/>
                </a:lnTo>
                <a:lnTo>
                  <a:pt x="10" y="55"/>
                </a:lnTo>
                <a:lnTo>
                  <a:pt x="0" y="4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9373" name="Freeform 45"/>
          <p:cNvSpPr>
            <a:spLocks/>
          </p:cNvSpPr>
          <p:nvPr/>
        </p:nvSpPr>
        <p:spPr bwMode="auto">
          <a:xfrm>
            <a:off x="5995988" y="3249085"/>
            <a:ext cx="296862" cy="865716"/>
          </a:xfrm>
          <a:custGeom>
            <a:avLst/>
            <a:gdLst>
              <a:gd name="T0" fmla="*/ 2147483647 w 468"/>
              <a:gd name="T1" fmla="*/ 2147483647 h 1023"/>
              <a:gd name="T2" fmla="*/ 2147483647 w 468"/>
              <a:gd name="T3" fmla="*/ 2147483647 h 1023"/>
              <a:gd name="T4" fmla="*/ 2147483647 w 468"/>
              <a:gd name="T5" fmla="*/ 2147483647 h 1023"/>
              <a:gd name="T6" fmla="*/ 2147483647 w 468"/>
              <a:gd name="T7" fmla="*/ 2147483647 h 1023"/>
              <a:gd name="T8" fmla="*/ 2147483647 w 468"/>
              <a:gd name="T9" fmla="*/ 2147483647 h 1023"/>
              <a:gd name="T10" fmla="*/ 0 w 468"/>
              <a:gd name="T11" fmla="*/ 2147483647 h 1023"/>
              <a:gd name="T12" fmla="*/ 0 w 468"/>
              <a:gd name="T13" fmla="*/ 2147483647 h 1023"/>
              <a:gd name="T14" fmla="*/ 2147483647 w 468"/>
              <a:gd name="T15" fmla="*/ 2147483647 h 1023"/>
              <a:gd name="T16" fmla="*/ 2147483647 w 468"/>
              <a:gd name="T17" fmla="*/ 2147483647 h 1023"/>
              <a:gd name="T18" fmla="*/ 2147483647 w 468"/>
              <a:gd name="T19" fmla="*/ 2147483647 h 1023"/>
              <a:gd name="T20" fmla="*/ 2147483647 w 468"/>
              <a:gd name="T21" fmla="*/ 2147483647 h 1023"/>
              <a:gd name="T22" fmla="*/ 2147483647 w 468"/>
              <a:gd name="T23" fmla="*/ 2147483647 h 1023"/>
              <a:gd name="T24" fmla="*/ 2147483647 w 468"/>
              <a:gd name="T25" fmla="*/ 2147483647 h 1023"/>
              <a:gd name="T26" fmla="*/ 2147483647 w 468"/>
              <a:gd name="T27" fmla="*/ 2147483647 h 1023"/>
              <a:gd name="T28" fmla="*/ 2147483647 w 468"/>
              <a:gd name="T29" fmla="*/ 2147483647 h 1023"/>
              <a:gd name="T30" fmla="*/ 2147483647 w 468"/>
              <a:gd name="T31" fmla="*/ 2147483647 h 1023"/>
              <a:gd name="T32" fmla="*/ 2147483647 w 468"/>
              <a:gd name="T33" fmla="*/ 2147483647 h 1023"/>
              <a:gd name="T34" fmla="*/ 2147483647 w 468"/>
              <a:gd name="T35" fmla="*/ 2147483647 h 1023"/>
              <a:gd name="T36" fmla="*/ 2147483647 w 468"/>
              <a:gd name="T37" fmla="*/ 2147483647 h 1023"/>
              <a:gd name="T38" fmla="*/ 2147483647 w 468"/>
              <a:gd name="T39" fmla="*/ 2147483647 h 1023"/>
              <a:gd name="T40" fmla="*/ 2147483647 w 468"/>
              <a:gd name="T41" fmla="*/ 2147483647 h 1023"/>
              <a:gd name="T42" fmla="*/ 2147483647 w 468"/>
              <a:gd name="T43" fmla="*/ 2147483647 h 1023"/>
              <a:gd name="T44" fmla="*/ 2147483647 w 468"/>
              <a:gd name="T45" fmla="*/ 2147483647 h 1023"/>
              <a:gd name="T46" fmla="*/ 2147483647 w 468"/>
              <a:gd name="T47" fmla="*/ 2147483647 h 1023"/>
              <a:gd name="T48" fmla="*/ 2147483647 w 468"/>
              <a:gd name="T49" fmla="*/ 2147483647 h 1023"/>
              <a:gd name="T50" fmla="*/ 2147483647 w 468"/>
              <a:gd name="T51" fmla="*/ 0 h 1023"/>
              <a:gd name="T52" fmla="*/ 2147483647 w 468"/>
              <a:gd name="T53" fmla="*/ 2147483647 h 1023"/>
              <a:gd name="T54" fmla="*/ 2147483647 w 468"/>
              <a:gd name="T55" fmla="*/ 2147483647 h 1023"/>
              <a:gd name="T56" fmla="*/ 2147483647 w 468"/>
              <a:gd name="T57" fmla="*/ 2147483647 h 1023"/>
              <a:gd name="T58" fmla="*/ 2147483647 w 468"/>
              <a:gd name="T59" fmla="*/ 2147483647 h 1023"/>
              <a:gd name="T60" fmla="*/ 2147483647 w 468"/>
              <a:gd name="T61" fmla="*/ 2147483647 h 1023"/>
              <a:gd name="T62" fmla="*/ 2147483647 w 468"/>
              <a:gd name="T63" fmla="*/ 2147483647 h 1023"/>
              <a:gd name="T64" fmla="*/ 2147483647 w 468"/>
              <a:gd name="T65" fmla="*/ 2147483647 h 1023"/>
              <a:gd name="T66" fmla="*/ 2147483647 w 468"/>
              <a:gd name="T67" fmla="*/ 2147483647 h 1023"/>
              <a:gd name="T68" fmla="*/ 2147483647 w 468"/>
              <a:gd name="T69" fmla="*/ 2147483647 h 1023"/>
              <a:gd name="T70" fmla="*/ 2147483647 w 468"/>
              <a:gd name="T71" fmla="*/ 2147483647 h 1023"/>
              <a:gd name="T72" fmla="*/ 2147483647 w 468"/>
              <a:gd name="T73" fmla="*/ 2147483647 h 1023"/>
              <a:gd name="T74" fmla="*/ 2147483647 w 468"/>
              <a:gd name="T75" fmla="*/ 2147483647 h 1023"/>
              <a:gd name="T76" fmla="*/ 2147483647 w 468"/>
              <a:gd name="T77" fmla="*/ 2147483647 h 1023"/>
              <a:gd name="T78" fmla="*/ 2147483647 w 468"/>
              <a:gd name="T79" fmla="*/ 2147483647 h 1023"/>
              <a:gd name="T80" fmla="*/ 2147483647 w 468"/>
              <a:gd name="T81" fmla="*/ 2147483647 h 1023"/>
              <a:gd name="T82" fmla="*/ 2147483647 w 468"/>
              <a:gd name="T83" fmla="*/ 2147483647 h 1023"/>
              <a:gd name="T84" fmla="*/ 2147483647 w 468"/>
              <a:gd name="T85" fmla="*/ 2147483647 h 10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68"/>
              <a:gd name="T130" fmla="*/ 0 h 1023"/>
              <a:gd name="T131" fmla="*/ 468 w 468"/>
              <a:gd name="T132" fmla="*/ 1023 h 102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68" h="1023">
                <a:moveTo>
                  <a:pt x="185" y="1023"/>
                </a:moveTo>
                <a:lnTo>
                  <a:pt x="174" y="1012"/>
                </a:lnTo>
                <a:lnTo>
                  <a:pt x="163" y="1012"/>
                </a:lnTo>
                <a:lnTo>
                  <a:pt x="142" y="1001"/>
                </a:lnTo>
                <a:lnTo>
                  <a:pt x="131" y="990"/>
                </a:lnTo>
                <a:lnTo>
                  <a:pt x="120" y="968"/>
                </a:lnTo>
                <a:lnTo>
                  <a:pt x="98" y="947"/>
                </a:lnTo>
                <a:lnTo>
                  <a:pt x="87" y="925"/>
                </a:lnTo>
                <a:lnTo>
                  <a:pt x="66" y="892"/>
                </a:lnTo>
                <a:lnTo>
                  <a:pt x="44" y="838"/>
                </a:lnTo>
                <a:lnTo>
                  <a:pt x="22" y="783"/>
                </a:lnTo>
                <a:lnTo>
                  <a:pt x="0" y="751"/>
                </a:lnTo>
                <a:lnTo>
                  <a:pt x="0" y="718"/>
                </a:lnTo>
                <a:lnTo>
                  <a:pt x="0" y="707"/>
                </a:lnTo>
                <a:lnTo>
                  <a:pt x="11" y="696"/>
                </a:lnTo>
                <a:lnTo>
                  <a:pt x="33" y="685"/>
                </a:lnTo>
                <a:lnTo>
                  <a:pt x="55" y="674"/>
                </a:lnTo>
                <a:lnTo>
                  <a:pt x="87" y="674"/>
                </a:lnTo>
                <a:lnTo>
                  <a:pt x="98" y="664"/>
                </a:lnTo>
                <a:lnTo>
                  <a:pt x="120" y="653"/>
                </a:lnTo>
                <a:lnTo>
                  <a:pt x="131" y="653"/>
                </a:lnTo>
                <a:lnTo>
                  <a:pt x="131" y="642"/>
                </a:lnTo>
                <a:lnTo>
                  <a:pt x="142" y="631"/>
                </a:lnTo>
                <a:lnTo>
                  <a:pt x="142" y="620"/>
                </a:lnTo>
                <a:lnTo>
                  <a:pt x="153" y="609"/>
                </a:lnTo>
                <a:lnTo>
                  <a:pt x="163" y="587"/>
                </a:lnTo>
                <a:lnTo>
                  <a:pt x="174" y="577"/>
                </a:lnTo>
                <a:lnTo>
                  <a:pt x="185" y="555"/>
                </a:lnTo>
                <a:lnTo>
                  <a:pt x="196" y="533"/>
                </a:lnTo>
                <a:lnTo>
                  <a:pt x="207" y="511"/>
                </a:lnTo>
                <a:lnTo>
                  <a:pt x="218" y="479"/>
                </a:lnTo>
                <a:lnTo>
                  <a:pt x="229" y="446"/>
                </a:lnTo>
                <a:lnTo>
                  <a:pt x="239" y="413"/>
                </a:lnTo>
                <a:lnTo>
                  <a:pt x="261" y="381"/>
                </a:lnTo>
                <a:lnTo>
                  <a:pt x="272" y="348"/>
                </a:lnTo>
                <a:lnTo>
                  <a:pt x="294" y="304"/>
                </a:lnTo>
                <a:lnTo>
                  <a:pt x="305" y="261"/>
                </a:lnTo>
                <a:lnTo>
                  <a:pt x="326" y="228"/>
                </a:lnTo>
                <a:lnTo>
                  <a:pt x="337" y="196"/>
                </a:lnTo>
                <a:lnTo>
                  <a:pt x="348" y="163"/>
                </a:lnTo>
                <a:lnTo>
                  <a:pt x="370" y="141"/>
                </a:lnTo>
                <a:lnTo>
                  <a:pt x="381" y="119"/>
                </a:lnTo>
                <a:lnTo>
                  <a:pt x="392" y="87"/>
                </a:lnTo>
                <a:lnTo>
                  <a:pt x="403" y="76"/>
                </a:lnTo>
                <a:lnTo>
                  <a:pt x="413" y="54"/>
                </a:lnTo>
                <a:lnTo>
                  <a:pt x="424" y="43"/>
                </a:lnTo>
                <a:lnTo>
                  <a:pt x="435" y="22"/>
                </a:lnTo>
                <a:lnTo>
                  <a:pt x="446" y="22"/>
                </a:lnTo>
                <a:lnTo>
                  <a:pt x="446" y="11"/>
                </a:lnTo>
                <a:lnTo>
                  <a:pt x="457" y="11"/>
                </a:lnTo>
                <a:lnTo>
                  <a:pt x="457" y="0"/>
                </a:lnTo>
                <a:lnTo>
                  <a:pt x="468" y="0"/>
                </a:lnTo>
                <a:lnTo>
                  <a:pt x="468" y="11"/>
                </a:lnTo>
                <a:lnTo>
                  <a:pt x="468" y="22"/>
                </a:lnTo>
                <a:lnTo>
                  <a:pt x="468" y="32"/>
                </a:lnTo>
                <a:lnTo>
                  <a:pt x="468" y="43"/>
                </a:lnTo>
                <a:lnTo>
                  <a:pt x="468" y="65"/>
                </a:lnTo>
                <a:lnTo>
                  <a:pt x="468" y="87"/>
                </a:lnTo>
                <a:lnTo>
                  <a:pt x="468" y="109"/>
                </a:lnTo>
                <a:lnTo>
                  <a:pt x="457" y="141"/>
                </a:lnTo>
                <a:lnTo>
                  <a:pt x="446" y="174"/>
                </a:lnTo>
                <a:lnTo>
                  <a:pt x="446" y="217"/>
                </a:lnTo>
                <a:lnTo>
                  <a:pt x="435" y="261"/>
                </a:lnTo>
                <a:lnTo>
                  <a:pt x="424" y="304"/>
                </a:lnTo>
                <a:lnTo>
                  <a:pt x="413" y="348"/>
                </a:lnTo>
                <a:lnTo>
                  <a:pt x="403" y="402"/>
                </a:lnTo>
                <a:lnTo>
                  <a:pt x="392" y="457"/>
                </a:lnTo>
                <a:lnTo>
                  <a:pt x="370" y="522"/>
                </a:lnTo>
                <a:lnTo>
                  <a:pt x="359" y="587"/>
                </a:lnTo>
                <a:lnTo>
                  <a:pt x="337" y="642"/>
                </a:lnTo>
                <a:lnTo>
                  <a:pt x="326" y="696"/>
                </a:lnTo>
                <a:lnTo>
                  <a:pt x="305" y="740"/>
                </a:lnTo>
                <a:lnTo>
                  <a:pt x="294" y="783"/>
                </a:lnTo>
                <a:lnTo>
                  <a:pt x="283" y="827"/>
                </a:lnTo>
                <a:lnTo>
                  <a:pt x="272" y="859"/>
                </a:lnTo>
                <a:lnTo>
                  <a:pt x="261" y="892"/>
                </a:lnTo>
                <a:lnTo>
                  <a:pt x="250" y="925"/>
                </a:lnTo>
                <a:lnTo>
                  <a:pt x="239" y="947"/>
                </a:lnTo>
                <a:lnTo>
                  <a:pt x="229" y="968"/>
                </a:lnTo>
                <a:lnTo>
                  <a:pt x="218" y="990"/>
                </a:lnTo>
                <a:lnTo>
                  <a:pt x="207" y="1001"/>
                </a:lnTo>
                <a:lnTo>
                  <a:pt x="196" y="1012"/>
                </a:lnTo>
                <a:lnTo>
                  <a:pt x="185" y="102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9374" name="Freeform 46"/>
          <p:cNvSpPr>
            <a:spLocks/>
          </p:cNvSpPr>
          <p:nvPr/>
        </p:nvSpPr>
        <p:spPr bwMode="auto">
          <a:xfrm>
            <a:off x="6859588" y="2142067"/>
            <a:ext cx="158750" cy="2332567"/>
          </a:xfrm>
          <a:custGeom>
            <a:avLst/>
            <a:gdLst>
              <a:gd name="T0" fmla="*/ 2147483647 w 250"/>
              <a:gd name="T1" fmla="*/ 2147483647 h 2753"/>
              <a:gd name="T2" fmla="*/ 2147483647 w 250"/>
              <a:gd name="T3" fmla="*/ 2147483647 h 2753"/>
              <a:gd name="T4" fmla="*/ 2147483647 w 250"/>
              <a:gd name="T5" fmla="*/ 0 h 2753"/>
              <a:gd name="T6" fmla="*/ 2147483647 w 250"/>
              <a:gd name="T7" fmla="*/ 0 h 2753"/>
              <a:gd name="T8" fmla="*/ 2147483647 w 250"/>
              <a:gd name="T9" fmla="*/ 0 h 2753"/>
              <a:gd name="T10" fmla="*/ 2147483647 w 250"/>
              <a:gd name="T11" fmla="*/ 2147483647 h 2753"/>
              <a:gd name="T12" fmla="*/ 2147483647 w 250"/>
              <a:gd name="T13" fmla="*/ 2147483647 h 2753"/>
              <a:gd name="T14" fmla="*/ 2147483647 w 250"/>
              <a:gd name="T15" fmla="*/ 2147483647 h 2753"/>
              <a:gd name="T16" fmla="*/ 2147483647 w 250"/>
              <a:gd name="T17" fmla="*/ 2147483647 h 2753"/>
              <a:gd name="T18" fmla="*/ 2147483647 w 250"/>
              <a:gd name="T19" fmla="*/ 2147483647 h 2753"/>
              <a:gd name="T20" fmla="*/ 2147483647 w 250"/>
              <a:gd name="T21" fmla="*/ 2147483647 h 2753"/>
              <a:gd name="T22" fmla="*/ 2147483647 w 250"/>
              <a:gd name="T23" fmla="*/ 2147483647 h 2753"/>
              <a:gd name="T24" fmla="*/ 2147483647 w 250"/>
              <a:gd name="T25" fmla="*/ 2147483647 h 2753"/>
              <a:gd name="T26" fmla="*/ 2147483647 w 250"/>
              <a:gd name="T27" fmla="*/ 2147483647 h 2753"/>
              <a:gd name="T28" fmla="*/ 2147483647 w 250"/>
              <a:gd name="T29" fmla="*/ 2147483647 h 2753"/>
              <a:gd name="T30" fmla="*/ 2147483647 w 250"/>
              <a:gd name="T31" fmla="*/ 2147483647 h 2753"/>
              <a:gd name="T32" fmla="*/ 2147483647 w 250"/>
              <a:gd name="T33" fmla="*/ 2147483647 h 2753"/>
              <a:gd name="T34" fmla="*/ 2147483647 w 250"/>
              <a:gd name="T35" fmla="*/ 2147483647 h 2753"/>
              <a:gd name="T36" fmla="*/ 2147483647 w 250"/>
              <a:gd name="T37" fmla="*/ 2147483647 h 2753"/>
              <a:gd name="T38" fmla="*/ 2147483647 w 250"/>
              <a:gd name="T39" fmla="*/ 2147483647 h 2753"/>
              <a:gd name="T40" fmla="*/ 2147483647 w 250"/>
              <a:gd name="T41" fmla="*/ 2147483647 h 2753"/>
              <a:gd name="T42" fmla="*/ 2147483647 w 250"/>
              <a:gd name="T43" fmla="*/ 2147483647 h 2753"/>
              <a:gd name="T44" fmla="*/ 2147483647 w 250"/>
              <a:gd name="T45" fmla="*/ 2147483647 h 2753"/>
              <a:gd name="T46" fmla="*/ 2147483647 w 250"/>
              <a:gd name="T47" fmla="*/ 2147483647 h 2753"/>
              <a:gd name="T48" fmla="*/ 2147483647 w 250"/>
              <a:gd name="T49" fmla="*/ 2147483647 h 2753"/>
              <a:gd name="T50" fmla="*/ 2147483647 w 250"/>
              <a:gd name="T51" fmla="*/ 2147483647 h 2753"/>
              <a:gd name="T52" fmla="*/ 2147483647 w 250"/>
              <a:gd name="T53" fmla="*/ 2147483647 h 2753"/>
              <a:gd name="T54" fmla="*/ 2147483647 w 250"/>
              <a:gd name="T55" fmla="*/ 2147483647 h 2753"/>
              <a:gd name="T56" fmla="*/ 2147483647 w 250"/>
              <a:gd name="T57" fmla="*/ 2147483647 h 2753"/>
              <a:gd name="T58" fmla="*/ 2147483647 w 250"/>
              <a:gd name="T59" fmla="*/ 2147483647 h 2753"/>
              <a:gd name="T60" fmla="*/ 2147483647 w 250"/>
              <a:gd name="T61" fmla="*/ 2147483647 h 2753"/>
              <a:gd name="T62" fmla="*/ 2147483647 w 250"/>
              <a:gd name="T63" fmla="*/ 2147483647 h 2753"/>
              <a:gd name="T64" fmla="*/ 2147483647 w 250"/>
              <a:gd name="T65" fmla="*/ 2147483647 h 2753"/>
              <a:gd name="T66" fmla="*/ 2147483647 w 250"/>
              <a:gd name="T67" fmla="*/ 2147483647 h 2753"/>
              <a:gd name="T68" fmla="*/ 2147483647 w 250"/>
              <a:gd name="T69" fmla="*/ 2147483647 h 2753"/>
              <a:gd name="T70" fmla="*/ 2147483647 w 250"/>
              <a:gd name="T71" fmla="*/ 2147483647 h 2753"/>
              <a:gd name="T72" fmla="*/ 2147483647 w 250"/>
              <a:gd name="T73" fmla="*/ 2147483647 h 2753"/>
              <a:gd name="T74" fmla="*/ 2147483647 w 250"/>
              <a:gd name="T75" fmla="*/ 2147483647 h 2753"/>
              <a:gd name="T76" fmla="*/ 2147483647 w 250"/>
              <a:gd name="T77" fmla="*/ 2147483647 h 2753"/>
              <a:gd name="T78" fmla="*/ 2147483647 w 250"/>
              <a:gd name="T79" fmla="*/ 2147483647 h 2753"/>
              <a:gd name="T80" fmla="*/ 2147483647 w 250"/>
              <a:gd name="T81" fmla="*/ 2147483647 h 2753"/>
              <a:gd name="T82" fmla="*/ 2147483647 w 250"/>
              <a:gd name="T83" fmla="*/ 2147483647 h 2753"/>
              <a:gd name="T84" fmla="*/ 2147483647 w 250"/>
              <a:gd name="T85" fmla="*/ 2147483647 h 2753"/>
              <a:gd name="T86" fmla="*/ 2147483647 w 250"/>
              <a:gd name="T87" fmla="*/ 2147483647 h 2753"/>
              <a:gd name="T88" fmla="*/ 2147483647 w 250"/>
              <a:gd name="T89" fmla="*/ 2147483647 h 2753"/>
              <a:gd name="T90" fmla="*/ 2147483647 w 250"/>
              <a:gd name="T91" fmla="*/ 2147483647 h 2753"/>
              <a:gd name="T92" fmla="*/ 2147483647 w 250"/>
              <a:gd name="T93" fmla="*/ 2147483647 h 2753"/>
              <a:gd name="T94" fmla="*/ 2147483647 w 250"/>
              <a:gd name="T95" fmla="*/ 2147483647 h 2753"/>
              <a:gd name="T96" fmla="*/ 2147483647 w 250"/>
              <a:gd name="T97" fmla="*/ 2147483647 h 2753"/>
              <a:gd name="T98" fmla="*/ 2147483647 w 250"/>
              <a:gd name="T99" fmla="*/ 2147483647 h 2753"/>
              <a:gd name="T100" fmla="*/ 2147483647 w 250"/>
              <a:gd name="T101" fmla="*/ 2147483647 h 2753"/>
              <a:gd name="T102" fmla="*/ 2147483647 w 250"/>
              <a:gd name="T103" fmla="*/ 2147483647 h 2753"/>
              <a:gd name="T104" fmla="*/ 2147483647 w 250"/>
              <a:gd name="T105" fmla="*/ 2147483647 h 2753"/>
              <a:gd name="T106" fmla="*/ 2147483647 w 250"/>
              <a:gd name="T107" fmla="*/ 2147483647 h 275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50"/>
              <a:gd name="T163" fmla="*/ 0 h 2753"/>
              <a:gd name="T164" fmla="*/ 250 w 250"/>
              <a:gd name="T165" fmla="*/ 2753 h 275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50" h="2753">
                <a:moveTo>
                  <a:pt x="11" y="76"/>
                </a:moveTo>
                <a:lnTo>
                  <a:pt x="11" y="54"/>
                </a:lnTo>
                <a:lnTo>
                  <a:pt x="0" y="33"/>
                </a:lnTo>
                <a:lnTo>
                  <a:pt x="11" y="22"/>
                </a:lnTo>
                <a:lnTo>
                  <a:pt x="11" y="11"/>
                </a:lnTo>
                <a:lnTo>
                  <a:pt x="22" y="0"/>
                </a:lnTo>
                <a:lnTo>
                  <a:pt x="33" y="0"/>
                </a:lnTo>
                <a:lnTo>
                  <a:pt x="55" y="0"/>
                </a:lnTo>
                <a:lnTo>
                  <a:pt x="65" y="0"/>
                </a:lnTo>
                <a:lnTo>
                  <a:pt x="87" y="11"/>
                </a:lnTo>
                <a:lnTo>
                  <a:pt x="109" y="11"/>
                </a:lnTo>
                <a:lnTo>
                  <a:pt x="131" y="22"/>
                </a:lnTo>
                <a:lnTo>
                  <a:pt x="174" y="33"/>
                </a:lnTo>
                <a:lnTo>
                  <a:pt x="207" y="54"/>
                </a:lnTo>
                <a:lnTo>
                  <a:pt x="218" y="65"/>
                </a:lnTo>
                <a:lnTo>
                  <a:pt x="229" y="65"/>
                </a:lnTo>
                <a:lnTo>
                  <a:pt x="239" y="76"/>
                </a:lnTo>
                <a:lnTo>
                  <a:pt x="250" y="76"/>
                </a:lnTo>
                <a:lnTo>
                  <a:pt x="250" y="87"/>
                </a:lnTo>
                <a:lnTo>
                  <a:pt x="250" y="98"/>
                </a:lnTo>
                <a:lnTo>
                  <a:pt x="250" y="109"/>
                </a:lnTo>
                <a:lnTo>
                  <a:pt x="250" y="130"/>
                </a:lnTo>
                <a:lnTo>
                  <a:pt x="250" y="152"/>
                </a:lnTo>
                <a:lnTo>
                  <a:pt x="250" y="174"/>
                </a:lnTo>
                <a:lnTo>
                  <a:pt x="250" y="196"/>
                </a:lnTo>
                <a:lnTo>
                  <a:pt x="250" y="228"/>
                </a:lnTo>
                <a:lnTo>
                  <a:pt x="239" y="250"/>
                </a:lnTo>
                <a:lnTo>
                  <a:pt x="239" y="272"/>
                </a:lnTo>
                <a:lnTo>
                  <a:pt x="229" y="305"/>
                </a:lnTo>
                <a:lnTo>
                  <a:pt x="229" y="348"/>
                </a:lnTo>
                <a:lnTo>
                  <a:pt x="229" y="392"/>
                </a:lnTo>
                <a:lnTo>
                  <a:pt x="229" y="446"/>
                </a:lnTo>
                <a:lnTo>
                  <a:pt x="218" y="500"/>
                </a:lnTo>
                <a:lnTo>
                  <a:pt x="218" y="566"/>
                </a:lnTo>
                <a:lnTo>
                  <a:pt x="218" y="642"/>
                </a:lnTo>
                <a:lnTo>
                  <a:pt x="218" y="729"/>
                </a:lnTo>
                <a:lnTo>
                  <a:pt x="218" y="816"/>
                </a:lnTo>
                <a:lnTo>
                  <a:pt x="218" y="903"/>
                </a:lnTo>
                <a:lnTo>
                  <a:pt x="207" y="1001"/>
                </a:lnTo>
                <a:lnTo>
                  <a:pt x="207" y="1110"/>
                </a:lnTo>
                <a:lnTo>
                  <a:pt x="207" y="1230"/>
                </a:lnTo>
                <a:lnTo>
                  <a:pt x="207" y="1349"/>
                </a:lnTo>
                <a:lnTo>
                  <a:pt x="207" y="1469"/>
                </a:lnTo>
                <a:lnTo>
                  <a:pt x="207" y="1578"/>
                </a:lnTo>
                <a:lnTo>
                  <a:pt x="207" y="1698"/>
                </a:lnTo>
                <a:lnTo>
                  <a:pt x="207" y="1795"/>
                </a:lnTo>
                <a:lnTo>
                  <a:pt x="207" y="1893"/>
                </a:lnTo>
                <a:lnTo>
                  <a:pt x="207" y="1980"/>
                </a:lnTo>
                <a:lnTo>
                  <a:pt x="207" y="2068"/>
                </a:lnTo>
                <a:lnTo>
                  <a:pt x="207" y="2144"/>
                </a:lnTo>
                <a:lnTo>
                  <a:pt x="196" y="2220"/>
                </a:lnTo>
                <a:lnTo>
                  <a:pt x="196" y="2285"/>
                </a:lnTo>
                <a:lnTo>
                  <a:pt x="196" y="2340"/>
                </a:lnTo>
                <a:lnTo>
                  <a:pt x="196" y="2394"/>
                </a:lnTo>
                <a:lnTo>
                  <a:pt x="185" y="2438"/>
                </a:lnTo>
                <a:lnTo>
                  <a:pt x="185" y="2481"/>
                </a:lnTo>
                <a:lnTo>
                  <a:pt x="185" y="2514"/>
                </a:lnTo>
                <a:lnTo>
                  <a:pt x="174" y="2546"/>
                </a:lnTo>
                <a:lnTo>
                  <a:pt x="163" y="2590"/>
                </a:lnTo>
                <a:lnTo>
                  <a:pt x="163" y="2623"/>
                </a:lnTo>
                <a:lnTo>
                  <a:pt x="152" y="2666"/>
                </a:lnTo>
                <a:lnTo>
                  <a:pt x="142" y="2688"/>
                </a:lnTo>
                <a:lnTo>
                  <a:pt x="131" y="2710"/>
                </a:lnTo>
                <a:lnTo>
                  <a:pt x="131" y="2731"/>
                </a:lnTo>
                <a:lnTo>
                  <a:pt x="120" y="2742"/>
                </a:lnTo>
                <a:lnTo>
                  <a:pt x="120" y="2753"/>
                </a:lnTo>
                <a:lnTo>
                  <a:pt x="109" y="2742"/>
                </a:lnTo>
                <a:lnTo>
                  <a:pt x="109" y="2731"/>
                </a:lnTo>
                <a:lnTo>
                  <a:pt x="109" y="2710"/>
                </a:lnTo>
                <a:lnTo>
                  <a:pt x="98" y="2677"/>
                </a:lnTo>
                <a:lnTo>
                  <a:pt x="98" y="2644"/>
                </a:lnTo>
                <a:lnTo>
                  <a:pt x="98" y="2590"/>
                </a:lnTo>
                <a:lnTo>
                  <a:pt x="98" y="2535"/>
                </a:lnTo>
                <a:lnTo>
                  <a:pt x="87" y="2470"/>
                </a:lnTo>
                <a:lnTo>
                  <a:pt x="87" y="2394"/>
                </a:lnTo>
                <a:lnTo>
                  <a:pt x="87" y="2307"/>
                </a:lnTo>
                <a:lnTo>
                  <a:pt x="87" y="2220"/>
                </a:lnTo>
                <a:lnTo>
                  <a:pt x="87" y="2111"/>
                </a:lnTo>
                <a:lnTo>
                  <a:pt x="87" y="2002"/>
                </a:lnTo>
                <a:lnTo>
                  <a:pt x="87" y="1883"/>
                </a:lnTo>
                <a:lnTo>
                  <a:pt x="87" y="1763"/>
                </a:lnTo>
                <a:lnTo>
                  <a:pt x="87" y="1621"/>
                </a:lnTo>
                <a:lnTo>
                  <a:pt x="76" y="1480"/>
                </a:lnTo>
                <a:lnTo>
                  <a:pt x="76" y="1360"/>
                </a:lnTo>
                <a:lnTo>
                  <a:pt x="76" y="1230"/>
                </a:lnTo>
                <a:lnTo>
                  <a:pt x="76" y="1121"/>
                </a:lnTo>
                <a:lnTo>
                  <a:pt x="76" y="1012"/>
                </a:lnTo>
                <a:lnTo>
                  <a:pt x="76" y="914"/>
                </a:lnTo>
                <a:lnTo>
                  <a:pt x="76" y="816"/>
                </a:lnTo>
                <a:lnTo>
                  <a:pt x="65" y="729"/>
                </a:lnTo>
                <a:lnTo>
                  <a:pt x="65" y="653"/>
                </a:lnTo>
                <a:lnTo>
                  <a:pt x="65" y="577"/>
                </a:lnTo>
                <a:lnTo>
                  <a:pt x="65" y="522"/>
                </a:lnTo>
                <a:lnTo>
                  <a:pt x="65" y="457"/>
                </a:lnTo>
                <a:lnTo>
                  <a:pt x="65" y="413"/>
                </a:lnTo>
                <a:lnTo>
                  <a:pt x="65" y="370"/>
                </a:lnTo>
                <a:lnTo>
                  <a:pt x="65" y="337"/>
                </a:lnTo>
                <a:lnTo>
                  <a:pt x="55" y="305"/>
                </a:lnTo>
                <a:lnTo>
                  <a:pt x="55" y="261"/>
                </a:lnTo>
                <a:lnTo>
                  <a:pt x="55" y="228"/>
                </a:lnTo>
                <a:lnTo>
                  <a:pt x="44" y="185"/>
                </a:lnTo>
                <a:lnTo>
                  <a:pt x="44" y="163"/>
                </a:lnTo>
                <a:lnTo>
                  <a:pt x="33" y="130"/>
                </a:lnTo>
                <a:lnTo>
                  <a:pt x="33" y="109"/>
                </a:lnTo>
                <a:lnTo>
                  <a:pt x="22" y="87"/>
                </a:lnTo>
                <a:lnTo>
                  <a:pt x="11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9368" name="Freeform 40"/>
          <p:cNvSpPr>
            <a:spLocks/>
          </p:cNvSpPr>
          <p:nvPr/>
        </p:nvSpPr>
        <p:spPr bwMode="auto">
          <a:xfrm>
            <a:off x="6356351" y="2336800"/>
            <a:ext cx="379413" cy="1805517"/>
          </a:xfrm>
          <a:custGeom>
            <a:avLst/>
            <a:gdLst>
              <a:gd name="T0" fmla="*/ 2147483647 w 598"/>
              <a:gd name="T1" fmla="*/ 2147483647 h 2133"/>
              <a:gd name="T2" fmla="*/ 2147483647 w 598"/>
              <a:gd name="T3" fmla="*/ 2147483647 h 2133"/>
              <a:gd name="T4" fmla="*/ 2147483647 w 598"/>
              <a:gd name="T5" fmla="*/ 2147483647 h 2133"/>
              <a:gd name="T6" fmla="*/ 2147483647 w 598"/>
              <a:gd name="T7" fmla="*/ 2147483647 h 2133"/>
              <a:gd name="T8" fmla="*/ 2147483647 w 598"/>
              <a:gd name="T9" fmla="*/ 2147483647 h 2133"/>
              <a:gd name="T10" fmla="*/ 2147483647 w 598"/>
              <a:gd name="T11" fmla="*/ 2147483647 h 2133"/>
              <a:gd name="T12" fmla="*/ 2147483647 w 598"/>
              <a:gd name="T13" fmla="*/ 0 h 2133"/>
              <a:gd name="T14" fmla="*/ 2147483647 w 598"/>
              <a:gd name="T15" fmla="*/ 0 h 2133"/>
              <a:gd name="T16" fmla="*/ 2147483647 w 598"/>
              <a:gd name="T17" fmla="*/ 0 h 2133"/>
              <a:gd name="T18" fmla="*/ 2147483647 w 598"/>
              <a:gd name="T19" fmla="*/ 2147483647 h 2133"/>
              <a:gd name="T20" fmla="*/ 2147483647 w 598"/>
              <a:gd name="T21" fmla="*/ 2147483647 h 2133"/>
              <a:gd name="T22" fmla="*/ 2147483647 w 598"/>
              <a:gd name="T23" fmla="*/ 2147483647 h 2133"/>
              <a:gd name="T24" fmla="*/ 2147483647 w 598"/>
              <a:gd name="T25" fmla="*/ 2147483647 h 2133"/>
              <a:gd name="T26" fmla="*/ 2147483647 w 598"/>
              <a:gd name="T27" fmla="*/ 2147483647 h 2133"/>
              <a:gd name="T28" fmla="*/ 2147483647 w 598"/>
              <a:gd name="T29" fmla="*/ 2147483647 h 2133"/>
              <a:gd name="T30" fmla="*/ 2147483647 w 598"/>
              <a:gd name="T31" fmla="*/ 2147483647 h 2133"/>
              <a:gd name="T32" fmla="*/ 2147483647 w 598"/>
              <a:gd name="T33" fmla="*/ 2147483647 h 2133"/>
              <a:gd name="T34" fmla="*/ 2147483647 w 598"/>
              <a:gd name="T35" fmla="*/ 2147483647 h 2133"/>
              <a:gd name="T36" fmla="*/ 2147483647 w 598"/>
              <a:gd name="T37" fmla="*/ 2147483647 h 2133"/>
              <a:gd name="T38" fmla="*/ 2147483647 w 598"/>
              <a:gd name="T39" fmla="*/ 2147483647 h 2133"/>
              <a:gd name="T40" fmla="*/ 2147483647 w 598"/>
              <a:gd name="T41" fmla="*/ 2147483647 h 2133"/>
              <a:gd name="T42" fmla="*/ 2147483647 w 598"/>
              <a:gd name="T43" fmla="*/ 2147483647 h 2133"/>
              <a:gd name="T44" fmla="*/ 2147483647 w 598"/>
              <a:gd name="T45" fmla="*/ 2147483647 h 2133"/>
              <a:gd name="T46" fmla="*/ 2147483647 w 598"/>
              <a:gd name="T47" fmla="*/ 2147483647 h 2133"/>
              <a:gd name="T48" fmla="*/ 2147483647 w 598"/>
              <a:gd name="T49" fmla="*/ 2147483647 h 2133"/>
              <a:gd name="T50" fmla="*/ 2147483647 w 598"/>
              <a:gd name="T51" fmla="*/ 2147483647 h 2133"/>
              <a:gd name="T52" fmla="*/ 2147483647 w 598"/>
              <a:gd name="T53" fmla="*/ 2147483647 h 2133"/>
              <a:gd name="T54" fmla="*/ 2147483647 w 598"/>
              <a:gd name="T55" fmla="*/ 2147483647 h 2133"/>
              <a:gd name="T56" fmla="*/ 2147483647 w 598"/>
              <a:gd name="T57" fmla="*/ 2147483647 h 2133"/>
              <a:gd name="T58" fmla="*/ 2147483647 w 598"/>
              <a:gd name="T59" fmla="*/ 2147483647 h 2133"/>
              <a:gd name="T60" fmla="*/ 2147483647 w 598"/>
              <a:gd name="T61" fmla="*/ 2147483647 h 2133"/>
              <a:gd name="T62" fmla="*/ 0 w 598"/>
              <a:gd name="T63" fmla="*/ 2147483647 h 2133"/>
              <a:gd name="T64" fmla="*/ 2147483647 w 598"/>
              <a:gd name="T65" fmla="*/ 2147483647 h 2133"/>
              <a:gd name="T66" fmla="*/ 2147483647 w 598"/>
              <a:gd name="T67" fmla="*/ 2147483647 h 2133"/>
              <a:gd name="T68" fmla="*/ 2147483647 w 598"/>
              <a:gd name="T69" fmla="*/ 2147483647 h 2133"/>
              <a:gd name="T70" fmla="*/ 2147483647 w 598"/>
              <a:gd name="T71" fmla="*/ 2147483647 h 2133"/>
              <a:gd name="T72" fmla="*/ 2147483647 w 598"/>
              <a:gd name="T73" fmla="*/ 2147483647 h 2133"/>
              <a:gd name="T74" fmla="*/ 2147483647 w 598"/>
              <a:gd name="T75" fmla="*/ 2147483647 h 2133"/>
              <a:gd name="T76" fmla="*/ 2147483647 w 598"/>
              <a:gd name="T77" fmla="*/ 2147483647 h 2133"/>
              <a:gd name="T78" fmla="*/ 2147483647 w 598"/>
              <a:gd name="T79" fmla="*/ 2147483647 h 2133"/>
              <a:gd name="T80" fmla="*/ 2147483647 w 598"/>
              <a:gd name="T81" fmla="*/ 2147483647 h 2133"/>
              <a:gd name="T82" fmla="*/ 2147483647 w 598"/>
              <a:gd name="T83" fmla="*/ 2147483647 h 2133"/>
              <a:gd name="T84" fmla="*/ 2147483647 w 598"/>
              <a:gd name="T85" fmla="*/ 2147483647 h 2133"/>
              <a:gd name="T86" fmla="*/ 2147483647 w 598"/>
              <a:gd name="T87" fmla="*/ 2147483647 h 2133"/>
              <a:gd name="T88" fmla="*/ 2147483647 w 598"/>
              <a:gd name="T89" fmla="*/ 2147483647 h 2133"/>
              <a:gd name="T90" fmla="*/ 2147483647 w 598"/>
              <a:gd name="T91" fmla="*/ 2147483647 h 2133"/>
              <a:gd name="T92" fmla="*/ 2147483647 w 598"/>
              <a:gd name="T93" fmla="*/ 2147483647 h 2133"/>
              <a:gd name="T94" fmla="*/ 2147483647 w 598"/>
              <a:gd name="T95" fmla="*/ 2147483647 h 2133"/>
              <a:gd name="T96" fmla="*/ 2147483647 w 598"/>
              <a:gd name="T97" fmla="*/ 2147483647 h 2133"/>
              <a:gd name="T98" fmla="*/ 2147483647 w 598"/>
              <a:gd name="T99" fmla="*/ 2147483647 h 2133"/>
              <a:gd name="T100" fmla="*/ 2147483647 w 598"/>
              <a:gd name="T101" fmla="*/ 2147483647 h 2133"/>
              <a:gd name="T102" fmla="*/ 2147483647 w 598"/>
              <a:gd name="T103" fmla="*/ 2147483647 h 2133"/>
              <a:gd name="T104" fmla="*/ 2147483647 w 598"/>
              <a:gd name="T105" fmla="*/ 2147483647 h 213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98"/>
              <a:gd name="T160" fmla="*/ 0 h 2133"/>
              <a:gd name="T161" fmla="*/ 598 w 598"/>
              <a:gd name="T162" fmla="*/ 2133 h 213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98" h="2133">
                <a:moveTo>
                  <a:pt x="413" y="196"/>
                </a:moveTo>
                <a:lnTo>
                  <a:pt x="402" y="153"/>
                </a:lnTo>
                <a:lnTo>
                  <a:pt x="391" y="120"/>
                </a:lnTo>
                <a:lnTo>
                  <a:pt x="380" y="87"/>
                </a:lnTo>
                <a:lnTo>
                  <a:pt x="369" y="66"/>
                </a:lnTo>
                <a:lnTo>
                  <a:pt x="348" y="55"/>
                </a:lnTo>
                <a:lnTo>
                  <a:pt x="337" y="44"/>
                </a:lnTo>
                <a:lnTo>
                  <a:pt x="337" y="33"/>
                </a:lnTo>
                <a:lnTo>
                  <a:pt x="326" y="22"/>
                </a:lnTo>
                <a:lnTo>
                  <a:pt x="337" y="11"/>
                </a:lnTo>
                <a:lnTo>
                  <a:pt x="348" y="11"/>
                </a:lnTo>
                <a:lnTo>
                  <a:pt x="358" y="0"/>
                </a:lnTo>
                <a:lnTo>
                  <a:pt x="369" y="0"/>
                </a:lnTo>
                <a:lnTo>
                  <a:pt x="391" y="0"/>
                </a:lnTo>
                <a:lnTo>
                  <a:pt x="413" y="0"/>
                </a:lnTo>
                <a:lnTo>
                  <a:pt x="445" y="0"/>
                </a:lnTo>
                <a:lnTo>
                  <a:pt x="478" y="11"/>
                </a:lnTo>
                <a:lnTo>
                  <a:pt x="511" y="22"/>
                </a:lnTo>
                <a:lnTo>
                  <a:pt x="554" y="44"/>
                </a:lnTo>
                <a:lnTo>
                  <a:pt x="576" y="77"/>
                </a:lnTo>
                <a:lnTo>
                  <a:pt x="587" y="98"/>
                </a:lnTo>
                <a:lnTo>
                  <a:pt x="598" y="109"/>
                </a:lnTo>
                <a:lnTo>
                  <a:pt x="598" y="131"/>
                </a:lnTo>
                <a:lnTo>
                  <a:pt x="598" y="142"/>
                </a:lnTo>
                <a:lnTo>
                  <a:pt x="598" y="164"/>
                </a:lnTo>
                <a:lnTo>
                  <a:pt x="598" y="185"/>
                </a:lnTo>
                <a:lnTo>
                  <a:pt x="587" y="218"/>
                </a:lnTo>
                <a:lnTo>
                  <a:pt x="587" y="262"/>
                </a:lnTo>
                <a:lnTo>
                  <a:pt x="576" y="316"/>
                </a:lnTo>
                <a:lnTo>
                  <a:pt x="576" y="381"/>
                </a:lnTo>
                <a:lnTo>
                  <a:pt x="576" y="447"/>
                </a:lnTo>
                <a:lnTo>
                  <a:pt x="576" y="523"/>
                </a:lnTo>
                <a:lnTo>
                  <a:pt x="576" y="610"/>
                </a:lnTo>
                <a:lnTo>
                  <a:pt x="576" y="697"/>
                </a:lnTo>
                <a:lnTo>
                  <a:pt x="576" y="784"/>
                </a:lnTo>
                <a:lnTo>
                  <a:pt x="576" y="860"/>
                </a:lnTo>
                <a:lnTo>
                  <a:pt x="576" y="936"/>
                </a:lnTo>
                <a:lnTo>
                  <a:pt x="576" y="1012"/>
                </a:lnTo>
                <a:lnTo>
                  <a:pt x="565" y="1078"/>
                </a:lnTo>
                <a:lnTo>
                  <a:pt x="565" y="1143"/>
                </a:lnTo>
                <a:lnTo>
                  <a:pt x="565" y="1197"/>
                </a:lnTo>
                <a:lnTo>
                  <a:pt x="554" y="1306"/>
                </a:lnTo>
                <a:lnTo>
                  <a:pt x="532" y="1404"/>
                </a:lnTo>
                <a:lnTo>
                  <a:pt x="511" y="1502"/>
                </a:lnTo>
                <a:lnTo>
                  <a:pt x="489" y="1589"/>
                </a:lnTo>
                <a:lnTo>
                  <a:pt x="467" y="1676"/>
                </a:lnTo>
                <a:lnTo>
                  <a:pt x="435" y="1742"/>
                </a:lnTo>
                <a:lnTo>
                  <a:pt x="391" y="1818"/>
                </a:lnTo>
                <a:lnTo>
                  <a:pt x="348" y="1872"/>
                </a:lnTo>
                <a:lnTo>
                  <a:pt x="326" y="1905"/>
                </a:lnTo>
                <a:lnTo>
                  <a:pt x="304" y="1937"/>
                </a:lnTo>
                <a:lnTo>
                  <a:pt x="261" y="1981"/>
                </a:lnTo>
                <a:lnTo>
                  <a:pt x="206" y="2025"/>
                </a:lnTo>
                <a:lnTo>
                  <a:pt x="141" y="2068"/>
                </a:lnTo>
                <a:lnTo>
                  <a:pt x="119" y="2090"/>
                </a:lnTo>
                <a:lnTo>
                  <a:pt x="87" y="2112"/>
                </a:lnTo>
                <a:lnTo>
                  <a:pt x="65" y="2122"/>
                </a:lnTo>
                <a:lnTo>
                  <a:pt x="43" y="2133"/>
                </a:lnTo>
                <a:lnTo>
                  <a:pt x="32" y="2133"/>
                </a:lnTo>
                <a:lnTo>
                  <a:pt x="21" y="2133"/>
                </a:lnTo>
                <a:lnTo>
                  <a:pt x="11" y="2133"/>
                </a:lnTo>
                <a:lnTo>
                  <a:pt x="0" y="2133"/>
                </a:lnTo>
                <a:lnTo>
                  <a:pt x="0" y="2122"/>
                </a:lnTo>
                <a:lnTo>
                  <a:pt x="11" y="2112"/>
                </a:lnTo>
                <a:lnTo>
                  <a:pt x="11" y="2101"/>
                </a:lnTo>
                <a:lnTo>
                  <a:pt x="32" y="2079"/>
                </a:lnTo>
                <a:lnTo>
                  <a:pt x="54" y="2057"/>
                </a:lnTo>
                <a:lnTo>
                  <a:pt x="76" y="2025"/>
                </a:lnTo>
                <a:lnTo>
                  <a:pt x="108" y="1992"/>
                </a:lnTo>
                <a:lnTo>
                  <a:pt x="141" y="1948"/>
                </a:lnTo>
                <a:lnTo>
                  <a:pt x="184" y="1905"/>
                </a:lnTo>
                <a:lnTo>
                  <a:pt x="217" y="1861"/>
                </a:lnTo>
                <a:lnTo>
                  <a:pt x="250" y="1818"/>
                </a:lnTo>
                <a:lnTo>
                  <a:pt x="282" y="1763"/>
                </a:lnTo>
                <a:lnTo>
                  <a:pt x="304" y="1709"/>
                </a:lnTo>
                <a:lnTo>
                  <a:pt x="326" y="1655"/>
                </a:lnTo>
                <a:lnTo>
                  <a:pt x="358" y="1600"/>
                </a:lnTo>
                <a:lnTo>
                  <a:pt x="380" y="1535"/>
                </a:lnTo>
                <a:lnTo>
                  <a:pt x="391" y="1470"/>
                </a:lnTo>
                <a:lnTo>
                  <a:pt x="402" y="1404"/>
                </a:lnTo>
                <a:lnTo>
                  <a:pt x="413" y="1328"/>
                </a:lnTo>
                <a:lnTo>
                  <a:pt x="424" y="1252"/>
                </a:lnTo>
                <a:lnTo>
                  <a:pt x="435" y="1165"/>
                </a:lnTo>
                <a:lnTo>
                  <a:pt x="445" y="1067"/>
                </a:lnTo>
                <a:lnTo>
                  <a:pt x="445" y="980"/>
                </a:lnTo>
                <a:lnTo>
                  <a:pt x="445" y="871"/>
                </a:lnTo>
                <a:lnTo>
                  <a:pt x="445" y="827"/>
                </a:lnTo>
                <a:lnTo>
                  <a:pt x="445" y="773"/>
                </a:lnTo>
                <a:lnTo>
                  <a:pt x="445" y="730"/>
                </a:lnTo>
                <a:lnTo>
                  <a:pt x="445" y="686"/>
                </a:lnTo>
                <a:lnTo>
                  <a:pt x="445" y="642"/>
                </a:lnTo>
                <a:lnTo>
                  <a:pt x="445" y="610"/>
                </a:lnTo>
                <a:lnTo>
                  <a:pt x="445" y="577"/>
                </a:lnTo>
                <a:lnTo>
                  <a:pt x="445" y="545"/>
                </a:lnTo>
                <a:lnTo>
                  <a:pt x="445" y="512"/>
                </a:lnTo>
                <a:lnTo>
                  <a:pt x="445" y="479"/>
                </a:lnTo>
                <a:lnTo>
                  <a:pt x="445" y="457"/>
                </a:lnTo>
                <a:lnTo>
                  <a:pt x="445" y="436"/>
                </a:lnTo>
                <a:lnTo>
                  <a:pt x="445" y="414"/>
                </a:lnTo>
                <a:lnTo>
                  <a:pt x="445" y="392"/>
                </a:lnTo>
                <a:lnTo>
                  <a:pt x="445" y="381"/>
                </a:lnTo>
                <a:lnTo>
                  <a:pt x="445" y="370"/>
                </a:lnTo>
                <a:lnTo>
                  <a:pt x="413" y="19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20"/>
          <p:cNvGrpSpPr/>
          <p:nvPr/>
        </p:nvGrpSpPr>
        <p:grpSpPr>
          <a:xfrm>
            <a:off x="70380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我会写</a:t>
              </a:r>
            </a:p>
          </p:txBody>
        </p:sp>
        <p:sp>
          <p:nvSpPr>
            <p:cNvPr id="24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0749" name="TextBox 2"/>
          <p:cNvSpPr txBox="1">
            <a:spLocks noChangeArrowheads="1"/>
          </p:cNvSpPr>
          <p:nvPr/>
        </p:nvSpPr>
        <p:spPr bwMode="auto">
          <a:xfrm>
            <a:off x="368301" y="2336801"/>
            <a:ext cx="2695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4800">
                <a:latin typeface="楷体" pitchFamily="49" charset="-122"/>
                <a:ea typeface="楷体" pitchFamily="49" charset="-122"/>
              </a:rPr>
              <a:t>热血</a:t>
            </a:r>
            <a:r>
              <a:rPr lang="zh-CN" altLang="en-US" sz="4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沸</a:t>
            </a:r>
            <a:r>
              <a:rPr lang="zh-CN" altLang="en-US" sz="4800">
                <a:latin typeface="楷体" pitchFamily="49" charset="-122"/>
                <a:ea typeface="楷体" pitchFamily="49" charset="-122"/>
              </a:rPr>
              <a:t>腾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9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9" grpId="0"/>
      <p:bldP spid="99367" grpId="0" animBg="1"/>
      <p:bldP spid="99369" grpId="0" animBg="1"/>
      <p:bldP spid="99370" grpId="0" animBg="1"/>
      <p:bldP spid="99371" grpId="0" animBg="1"/>
      <p:bldP spid="99372" grpId="0" animBg="1"/>
      <p:bldP spid="99373" grpId="0" animBg="1"/>
      <p:bldP spid="99374" grpId="0" animBg="1"/>
      <p:bldP spid="9936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13300" y="4910668"/>
            <a:ext cx="3925888" cy="110799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书写指导</a:t>
            </a:r>
            <a:r>
              <a:rPr lang="zh-CN" altLang="en-US" sz="2200" b="1" dirty="0">
                <a:solidFill>
                  <a:srgbClr val="0000FF"/>
                </a:solidFill>
                <a:latin typeface="+mj-ea"/>
                <a:ea typeface="+mj-ea"/>
              </a:rPr>
              <a:t>：</a:t>
            </a:r>
            <a:r>
              <a:rPr lang="zh-CN" altLang="en-US" sz="2200" b="1" dirty="0">
                <a:latin typeface="+mj-ea"/>
                <a:ea typeface="+mj-ea"/>
              </a:rPr>
              <a:t>左窄右宽，间字外边是门字不是下框、首笔有一小点，里边是日不是口字。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2475" y="3928534"/>
            <a:ext cx="22860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左右</a:t>
            </a:r>
            <a:endParaRPr lang="zh-CN" altLang="en-US" sz="22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52475" y="4980517"/>
            <a:ext cx="3030538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latin typeface="+mj-ea"/>
                <a:ea typeface="+mj-ea"/>
              </a:rPr>
              <a:t>深涧  溪涧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2475" y="5505451"/>
            <a:ext cx="3638550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>
                <a:latin typeface="+mj-ea"/>
                <a:ea typeface="+mj-ea"/>
              </a:rPr>
              <a:t>山涧里草木丛生，</a:t>
            </a:r>
            <a:r>
              <a:rPr lang="zh-CN" altLang="en-US" sz="2200" b="1" dirty="0" smtClean="0">
                <a:latin typeface="+mj-ea"/>
                <a:ea typeface="+mj-ea"/>
              </a:rPr>
              <a:t>根本找不到</a:t>
            </a:r>
            <a:r>
              <a:rPr lang="zh-CN" altLang="en-US" sz="2200" b="1" dirty="0">
                <a:latin typeface="+mj-ea"/>
                <a:ea typeface="+mj-ea"/>
              </a:rPr>
              <a:t>能走的路。</a:t>
            </a:r>
            <a:r>
              <a:rPr lang="en-US" altLang="zh-CN" sz="2200" b="1" dirty="0" smtClean="0">
                <a:latin typeface="+mj-ea"/>
                <a:ea typeface="+mj-ea"/>
              </a:rPr>
              <a:t> 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2475" y="4455584"/>
            <a:ext cx="3030538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J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>
                <a:latin typeface="+mj-ea"/>
                <a:ea typeface="+mj-ea"/>
              </a:rPr>
              <a:t>氵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31751" name="矩形 4"/>
          <p:cNvSpPr>
            <a:spLocks noChangeArrowheads="1"/>
          </p:cNvSpPr>
          <p:nvPr/>
        </p:nvSpPr>
        <p:spPr bwMode="auto">
          <a:xfrm>
            <a:off x="3279776" y="2345267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涧</a:t>
            </a:r>
          </a:p>
        </p:txBody>
      </p: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473450" y="1528234"/>
            <a:ext cx="119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jiàn</a:t>
            </a:r>
          </a:p>
        </p:txBody>
      </p:sp>
      <p:sp>
        <p:nvSpPr>
          <p:cNvPr id="101423" name="Freeform 47"/>
          <p:cNvSpPr>
            <a:spLocks/>
          </p:cNvSpPr>
          <p:nvPr/>
        </p:nvSpPr>
        <p:spPr bwMode="auto">
          <a:xfrm>
            <a:off x="6162675" y="2413001"/>
            <a:ext cx="255588" cy="275167"/>
          </a:xfrm>
          <a:custGeom>
            <a:avLst/>
            <a:gdLst>
              <a:gd name="T0" fmla="*/ 2147483647 w 403"/>
              <a:gd name="T1" fmla="*/ 2147483647 h 326"/>
              <a:gd name="T2" fmla="*/ 2147483647 w 403"/>
              <a:gd name="T3" fmla="*/ 2147483647 h 326"/>
              <a:gd name="T4" fmla="*/ 2147483647 w 403"/>
              <a:gd name="T5" fmla="*/ 2147483647 h 326"/>
              <a:gd name="T6" fmla="*/ 2147483647 w 403"/>
              <a:gd name="T7" fmla="*/ 2147483647 h 326"/>
              <a:gd name="T8" fmla="*/ 2147483647 w 403"/>
              <a:gd name="T9" fmla="*/ 2147483647 h 326"/>
              <a:gd name="T10" fmla="*/ 2147483647 w 403"/>
              <a:gd name="T11" fmla="*/ 2147483647 h 326"/>
              <a:gd name="T12" fmla="*/ 2147483647 w 403"/>
              <a:gd name="T13" fmla="*/ 2147483647 h 326"/>
              <a:gd name="T14" fmla="*/ 2147483647 w 403"/>
              <a:gd name="T15" fmla="*/ 2147483647 h 326"/>
              <a:gd name="T16" fmla="*/ 2147483647 w 403"/>
              <a:gd name="T17" fmla="*/ 2147483647 h 326"/>
              <a:gd name="T18" fmla="*/ 2147483647 w 403"/>
              <a:gd name="T19" fmla="*/ 2147483647 h 326"/>
              <a:gd name="T20" fmla="*/ 2147483647 w 403"/>
              <a:gd name="T21" fmla="*/ 2147483647 h 326"/>
              <a:gd name="T22" fmla="*/ 2147483647 w 403"/>
              <a:gd name="T23" fmla="*/ 2147483647 h 326"/>
              <a:gd name="T24" fmla="*/ 2147483647 w 403"/>
              <a:gd name="T25" fmla="*/ 2147483647 h 326"/>
              <a:gd name="T26" fmla="*/ 2147483647 w 403"/>
              <a:gd name="T27" fmla="*/ 2147483647 h 326"/>
              <a:gd name="T28" fmla="*/ 2147483647 w 403"/>
              <a:gd name="T29" fmla="*/ 2147483647 h 326"/>
              <a:gd name="T30" fmla="*/ 2147483647 w 403"/>
              <a:gd name="T31" fmla="*/ 2147483647 h 326"/>
              <a:gd name="T32" fmla="*/ 2147483647 w 403"/>
              <a:gd name="T33" fmla="*/ 2147483647 h 326"/>
              <a:gd name="T34" fmla="*/ 2147483647 w 403"/>
              <a:gd name="T35" fmla="*/ 2147483647 h 326"/>
              <a:gd name="T36" fmla="*/ 2147483647 w 403"/>
              <a:gd name="T37" fmla="*/ 2147483647 h 326"/>
              <a:gd name="T38" fmla="*/ 2147483647 w 403"/>
              <a:gd name="T39" fmla="*/ 2147483647 h 326"/>
              <a:gd name="T40" fmla="*/ 2147483647 w 403"/>
              <a:gd name="T41" fmla="*/ 2147483647 h 326"/>
              <a:gd name="T42" fmla="*/ 2147483647 w 403"/>
              <a:gd name="T43" fmla="*/ 2147483647 h 326"/>
              <a:gd name="T44" fmla="*/ 2147483647 w 403"/>
              <a:gd name="T45" fmla="*/ 2147483647 h 326"/>
              <a:gd name="T46" fmla="*/ 2147483647 w 403"/>
              <a:gd name="T47" fmla="*/ 2147483647 h 326"/>
              <a:gd name="T48" fmla="*/ 2147483647 w 403"/>
              <a:gd name="T49" fmla="*/ 2147483647 h 326"/>
              <a:gd name="T50" fmla="*/ 2147483647 w 403"/>
              <a:gd name="T51" fmla="*/ 2147483647 h 326"/>
              <a:gd name="T52" fmla="*/ 2147483647 w 403"/>
              <a:gd name="T53" fmla="*/ 2147483647 h 326"/>
              <a:gd name="T54" fmla="*/ 2147483647 w 403"/>
              <a:gd name="T55" fmla="*/ 2147483647 h 326"/>
              <a:gd name="T56" fmla="*/ 2147483647 w 403"/>
              <a:gd name="T57" fmla="*/ 2147483647 h 326"/>
              <a:gd name="T58" fmla="*/ 2147483647 w 403"/>
              <a:gd name="T59" fmla="*/ 2147483647 h 326"/>
              <a:gd name="T60" fmla="*/ 2147483647 w 403"/>
              <a:gd name="T61" fmla="*/ 2147483647 h 326"/>
              <a:gd name="T62" fmla="*/ 2147483647 w 403"/>
              <a:gd name="T63" fmla="*/ 2147483647 h 326"/>
              <a:gd name="T64" fmla="*/ 2147483647 w 403"/>
              <a:gd name="T65" fmla="*/ 2147483647 h 326"/>
              <a:gd name="T66" fmla="*/ 0 w 403"/>
              <a:gd name="T67" fmla="*/ 2147483647 h 326"/>
              <a:gd name="T68" fmla="*/ 0 w 403"/>
              <a:gd name="T69" fmla="*/ 2147483647 h 326"/>
              <a:gd name="T70" fmla="*/ 0 w 403"/>
              <a:gd name="T71" fmla="*/ 2147483647 h 326"/>
              <a:gd name="T72" fmla="*/ 2147483647 w 403"/>
              <a:gd name="T73" fmla="*/ 2147483647 h 326"/>
              <a:gd name="T74" fmla="*/ 2147483647 w 403"/>
              <a:gd name="T75" fmla="*/ 2147483647 h 326"/>
              <a:gd name="T76" fmla="*/ 2147483647 w 403"/>
              <a:gd name="T77" fmla="*/ 0 h 326"/>
              <a:gd name="T78" fmla="*/ 2147483647 w 403"/>
              <a:gd name="T79" fmla="*/ 0 h 326"/>
              <a:gd name="T80" fmla="*/ 2147483647 w 403"/>
              <a:gd name="T81" fmla="*/ 0 h 326"/>
              <a:gd name="T82" fmla="*/ 2147483647 w 403"/>
              <a:gd name="T83" fmla="*/ 0 h 326"/>
              <a:gd name="T84" fmla="*/ 2147483647 w 403"/>
              <a:gd name="T85" fmla="*/ 2147483647 h 326"/>
              <a:gd name="T86" fmla="*/ 2147483647 w 403"/>
              <a:gd name="T87" fmla="*/ 2147483647 h 326"/>
              <a:gd name="T88" fmla="*/ 2147483647 w 403"/>
              <a:gd name="T89" fmla="*/ 2147483647 h 326"/>
              <a:gd name="T90" fmla="*/ 2147483647 w 403"/>
              <a:gd name="T91" fmla="*/ 2147483647 h 326"/>
              <a:gd name="T92" fmla="*/ 2147483647 w 403"/>
              <a:gd name="T93" fmla="*/ 2147483647 h 326"/>
              <a:gd name="T94" fmla="*/ 2147483647 w 403"/>
              <a:gd name="T95" fmla="*/ 2147483647 h 3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03"/>
              <a:gd name="T145" fmla="*/ 0 h 326"/>
              <a:gd name="T146" fmla="*/ 403 w 403"/>
              <a:gd name="T147" fmla="*/ 326 h 32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03" h="326">
                <a:moveTo>
                  <a:pt x="316" y="76"/>
                </a:moveTo>
                <a:lnTo>
                  <a:pt x="337" y="87"/>
                </a:lnTo>
                <a:lnTo>
                  <a:pt x="348" y="98"/>
                </a:lnTo>
                <a:lnTo>
                  <a:pt x="370" y="120"/>
                </a:lnTo>
                <a:lnTo>
                  <a:pt x="381" y="131"/>
                </a:lnTo>
                <a:lnTo>
                  <a:pt x="392" y="152"/>
                </a:lnTo>
                <a:lnTo>
                  <a:pt x="403" y="174"/>
                </a:lnTo>
                <a:lnTo>
                  <a:pt x="403" y="207"/>
                </a:lnTo>
                <a:lnTo>
                  <a:pt x="403" y="229"/>
                </a:lnTo>
                <a:lnTo>
                  <a:pt x="392" y="250"/>
                </a:lnTo>
                <a:lnTo>
                  <a:pt x="370" y="272"/>
                </a:lnTo>
                <a:lnTo>
                  <a:pt x="359" y="294"/>
                </a:lnTo>
                <a:lnTo>
                  <a:pt x="337" y="316"/>
                </a:lnTo>
                <a:lnTo>
                  <a:pt x="327" y="326"/>
                </a:lnTo>
                <a:lnTo>
                  <a:pt x="316" y="326"/>
                </a:lnTo>
                <a:lnTo>
                  <a:pt x="305" y="326"/>
                </a:lnTo>
                <a:lnTo>
                  <a:pt x="294" y="326"/>
                </a:lnTo>
                <a:lnTo>
                  <a:pt x="283" y="316"/>
                </a:lnTo>
                <a:lnTo>
                  <a:pt x="261" y="305"/>
                </a:lnTo>
                <a:lnTo>
                  <a:pt x="240" y="294"/>
                </a:lnTo>
                <a:lnTo>
                  <a:pt x="218" y="272"/>
                </a:lnTo>
                <a:lnTo>
                  <a:pt x="196" y="250"/>
                </a:lnTo>
                <a:lnTo>
                  <a:pt x="174" y="229"/>
                </a:lnTo>
                <a:lnTo>
                  <a:pt x="142" y="196"/>
                </a:lnTo>
                <a:lnTo>
                  <a:pt x="120" y="174"/>
                </a:lnTo>
                <a:lnTo>
                  <a:pt x="98" y="152"/>
                </a:lnTo>
                <a:lnTo>
                  <a:pt x="77" y="141"/>
                </a:lnTo>
                <a:lnTo>
                  <a:pt x="66" y="120"/>
                </a:lnTo>
                <a:lnTo>
                  <a:pt x="55" y="109"/>
                </a:lnTo>
                <a:lnTo>
                  <a:pt x="44" y="87"/>
                </a:lnTo>
                <a:lnTo>
                  <a:pt x="33" y="76"/>
                </a:lnTo>
                <a:lnTo>
                  <a:pt x="22" y="54"/>
                </a:lnTo>
                <a:lnTo>
                  <a:pt x="11" y="44"/>
                </a:lnTo>
                <a:lnTo>
                  <a:pt x="0" y="33"/>
                </a:lnTo>
                <a:lnTo>
                  <a:pt x="0" y="22"/>
                </a:lnTo>
                <a:lnTo>
                  <a:pt x="0" y="11"/>
                </a:lnTo>
                <a:lnTo>
                  <a:pt x="11" y="11"/>
                </a:lnTo>
                <a:lnTo>
                  <a:pt x="22" y="11"/>
                </a:lnTo>
                <a:lnTo>
                  <a:pt x="33" y="0"/>
                </a:lnTo>
                <a:lnTo>
                  <a:pt x="55" y="0"/>
                </a:lnTo>
                <a:lnTo>
                  <a:pt x="77" y="0"/>
                </a:lnTo>
                <a:lnTo>
                  <a:pt x="98" y="0"/>
                </a:lnTo>
                <a:lnTo>
                  <a:pt x="131" y="11"/>
                </a:lnTo>
                <a:lnTo>
                  <a:pt x="185" y="22"/>
                </a:lnTo>
                <a:lnTo>
                  <a:pt x="240" y="33"/>
                </a:lnTo>
                <a:lnTo>
                  <a:pt x="283" y="54"/>
                </a:lnTo>
                <a:lnTo>
                  <a:pt x="316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424" name="Freeform 48"/>
          <p:cNvSpPr>
            <a:spLocks/>
          </p:cNvSpPr>
          <p:nvPr/>
        </p:nvSpPr>
        <p:spPr bwMode="auto">
          <a:xfrm>
            <a:off x="6032501" y="2956984"/>
            <a:ext cx="212725" cy="277283"/>
          </a:xfrm>
          <a:custGeom>
            <a:avLst/>
            <a:gdLst>
              <a:gd name="T0" fmla="*/ 0 w 337"/>
              <a:gd name="T1" fmla="*/ 2147483647 h 327"/>
              <a:gd name="T2" fmla="*/ 0 w 337"/>
              <a:gd name="T3" fmla="*/ 2147483647 h 327"/>
              <a:gd name="T4" fmla="*/ 2147483647 w 337"/>
              <a:gd name="T5" fmla="*/ 0 h 327"/>
              <a:gd name="T6" fmla="*/ 2147483647 w 337"/>
              <a:gd name="T7" fmla="*/ 0 h 327"/>
              <a:gd name="T8" fmla="*/ 2147483647 w 337"/>
              <a:gd name="T9" fmla="*/ 0 h 327"/>
              <a:gd name="T10" fmla="*/ 2147483647 w 337"/>
              <a:gd name="T11" fmla="*/ 0 h 327"/>
              <a:gd name="T12" fmla="*/ 2147483647 w 337"/>
              <a:gd name="T13" fmla="*/ 0 h 327"/>
              <a:gd name="T14" fmla="*/ 2147483647 w 337"/>
              <a:gd name="T15" fmla="*/ 0 h 327"/>
              <a:gd name="T16" fmla="*/ 2147483647 w 337"/>
              <a:gd name="T17" fmla="*/ 2147483647 h 327"/>
              <a:gd name="T18" fmla="*/ 2147483647 w 337"/>
              <a:gd name="T19" fmla="*/ 2147483647 h 327"/>
              <a:gd name="T20" fmla="*/ 2147483647 w 337"/>
              <a:gd name="T21" fmla="*/ 2147483647 h 327"/>
              <a:gd name="T22" fmla="*/ 2147483647 w 337"/>
              <a:gd name="T23" fmla="*/ 2147483647 h 327"/>
              <a:gd name="T24" fmla="*/ 2147483647 w 337"/>
              <a:gd name="T25" fmla="*/ 2147483647 h 327"/>
              <a:gd name="T26" fmla="*/ 2147483647 w 337"/>
              <a:gd name="T27" fmla="*/ 2147483647 h 327"/>
              <a:gd name="T28" fmla="*/ 2147483647 w 337"/>
              <a:gd name="T29" fmla="*/ 2147483647 h 327"/>
              <a:gd name="T30" fmla="*/ 2147483647 w 337"/>
              <a:gd name="T31" fmla="*/ 2147483647 h 327"/>
              <a:gd name="T32" fmla="*/ 2147483647 w 337"/>
              <a:gd name="T33" fmla="*/ 2147483647 h 327"/>
              <a:gd name="T34" fmla="*/ 2147483647 w 337"/>
              <a:gd name="T35" fmla="*/ 2147483647 h 327"/>
              <a:gd name="T36" fmla="*/ 2147483647 w 337"/>
              <a:gd name="T37" fmla="*/ 2147483647 h 327"/>
              <a:gd name="T38" fmla="*/ 2147483647 w 337"/>
              <a:gd name="T39" fmla="*/ 2147483647 h 327"/>
              <a:gd name="T40" fmla="*/ 2147483647 w 337"/>
              <a:gd name="T41" fmla="*/ 2147483647 h 327"/>
              <a:gd name="T42" fmla="*/ 2147483647 w 337"/>
              <a:gd name="T43" fmla="*/ 2147483647 h 327"/>
              <a:gd name="T44" fmla="*/ 2147483647 w 337"/>
              <a:gd name="T45" fmla="*/ 2147483647 h 327"/>
              <a:gd name="T46" fmla="*/ 2147483647 w 337"/>
              <a:gd name="T47" fmla="*/ 2147483647 h 327"/>
              <a:gd name="T48" fmla="*/ 2147483647 w 337"/>
              <a:gd name="T49" fmla="*/ 2147483647 h 327"/>
              <a:gd name="T50" fmla="*/ 2147483647 w 337"/>
              <a:gd name="T51" fmla="*/ 2147483647 h 327"/>
              <a:gd name="T52" fmla="*/ 2147483647 w 337"/>
              <a:gd name="T53" fmla="*/ 2147483647 h 327"/>
              <a:gd name="T54" fmla="*/ 2147483647 w 337"/>
              <a:gd name="T55" fmla="*/ 2147483647 h 327"/>
              <a:gd name="T56" fmla="*/ 2147483647 w 337"/>
              <a:gd name="T57" fmla="*/ 2147483647 h 327"/>
              <a:gd name="T58" fmla="*/ 2147483647 w 337"/>
              <a:gd name="T59" fmla="*/ 2147483647 h 327"/>
              <a:gd name="T60" fmla="*/ 2147483647 w 337"/>
              <a:gd name="T61" fmla="*/ 2147483647 h 327"/>
              <a:gd name="T62" fmla="*/ 2147483647 w 337"/>
              <a:gd name="T63" fmla="*/ 2147483647 h 327"/>
              <a:gd name="T64" fmla="*/ 2147483647 w 337"/>
              <a:gd name="T65" fmla="*/ 2147483647 h 327"/>
              <a:gd name="T66" fmla="*/ 2147483647 w 337"/>
              <a:gd name="T67" fmla="*/ 2147483647 h 327"/>
              <a:gd name="T68" fmla="*/ 2147483647 w 337"/>
              <a:gd name="T69" fmla="*/ 2147483647 h 327"/>
              <a:gd name="T70" fmla="*/ 0 w 337"/>
              <a:gd name="T71" fmla="*/ 2147483647 h 327"/>
              <a:gd name="T72" fmla="*/ 0 w 337"/>
              <a:gd name="T73" fmla="*/ 2147483647 h 327"/>
              <a:gd name="T74" fmla="*/ 0 w 337"/>
              <a:gd name="T75" fmla="*/ 2147483647 h 32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37"/>
              <a:gd name="T115" fmla="*/ 0 h 327"/>
              <a:gd name="T116" fmla="*/ 337 w 337"/>
              <a:gd name="T117" fmla="*/ 327 h 32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37" h="327">
                <a:moveTo>
                  <a:pt x="0" y="22"/>
                </a:moveTo>
                <a:lnTo>
                  <a:pt x="0" y="11"/>
                </a:lnTo>
                <a:lnTo>
                  <a:pt x="11" y="0"/>
                </a:lnTo>
                <a:lnTo>
                  <a:pt x="22" y="0"/>
                </a:lnTo>
                <a:lnTo>
                  <a:pt x="43" y="0"/>
                </a:lnTo>
                <a:lnTo>
                  <a:pt x="76" y="0"/>
                </a:lnTo>
                <a:lnTo>
                  <a:pt x="98" y="0"/>
                </a:lnTo>
                <a:lnTo>
                  <a:pt x="130" y="0"/>
                </a:lnTo>
                <a:lnTo>
                  <a:pt x="174" y="11"/>
                </a:lnTo>
                <a:lnTo>
                  <a:pt x="206" y="22"/>
                </a:lnTo>
                <a:lnTo>
                  <a:pt x="239" y="33"/>
                </a:lnTo>
                <a:lnTo>
                  <a:pt x="261" y="54"/>
                </a:lnTo>
                <a:lnTo>
                  <a:pt x="293" y="76"/>
                </a:lnTo>
                <a:lnTo>
                  <a:pt x="315" y="109"/>
                </a:lnTo>
                <a:lnTo>
                  <a:pt x="326" y="142"/>
                </a:lnTo>
                <a:lnTo>
                  <a:pt x="337" y="174"/>
                </a:lnTo>
                <a:lnTo>
                  <a:pt x="337" y="218"/>
                </a:lnTo>
                <a:lnTo>
                  <a:pt x="337" y="261"/>
                </a:lnTo>
                <a:lnTo>
                  <a:pt x="326" y="283"/>
                </a:lnTo>
                <a:lnTo>
                  <a:pt x="315" y="305"/>
                </a:lnTo>
                <a:lnTo>
                  <a:pt x="293" y="316"/>
                </a:lnTo>
                <a:lnTo>
                  <a:pt x="272" y="327"/>
                </a:lnTo>
                <a:lnTo>
                  <a:pt x="261" y="316"/>
                </a:lnTo>
                <a:lnTo>
                  <a:pt x="239" y="305"/>
                </a:lnTo>
                <a:lnTo>
                  <a:pt x="228" y="294"/>
                </a:lnTo>
                <a:lnTo>
                  <a:pt x="206" y="272"/>
                </a:lnTo>
                <a:lnTo>
                  <a:pt x="185" y="250"/>
                </a:lnTo>
                <a:lnTo>
                  <a:pt x="152" y="218"/>
                </a:lnTo>
                <a:lnTo>
                  <a:pt x="130" y="185"/>
                </a:lnTo>
                <a:lnTo>
                  <a:pt x="98" y="152"/>
                </a:lnTo>
                <a:lnTo>
                  <a:pt x="76" y="120"/>
                </a:lnTo>
                <a:lnTo>
                  <a:pt x="54" y="98"/>
                </a:lnTo>
                <a:lnTo>
                  <a:pt x="32" y="76"/>
                </a:lnTo>
                <a:lnTo>
                  <a:pt x="22" y="54"/>
                </a:lnTo>
                <a:lnTo>
                  <a:pt x="11" y="44"/>
                </a:lnTo>
                <a:lnTo>
                  <a:pt x="0" y="33"/>
                </a:lnTo>
                <a:lnTo>
                  <a:pt x="0" y="2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425" name="Freeform 49"/>
          <p:cNvSpPr>
            <a:spLocks/>
          </p:cNvSpPr>
          <p:nvPr/>
        </p:nvSpPr>
        <p:spPr bwMode="auto">
          <a:xfrm>
            <a:off x="6045200" y="3306234"/>
            <a:ext cx="331788" cy="810684"/>
          </a:xfrm>
          <a:custGeom>
            <a:avLst/>
            <a:gdLst>
              <a:gd name="T0" fmla="*/ 2147483647 w 521"/>
              <a:gd name="T1" fmla="*/ 2147483647 h 957"/>
              <a:gd name="T2" fmla="*/ 2147483647 w 521"/>
              <a:gd name="T3" fmla="*/ 2147483647 h 957"/>
              <a:gd name="T4" fmla="*/ 2147483647 w 521"/>
              <a:gd name="T5" fmla="*/ 2147483647 h 957"/>
              <a:gd name="T6" fmla="*/ 2147483647 w 521"/>
              <a:gd name="T7" fmla="*/ 2147483647 h 957"/>
              <a:gd name="T8" fmla="*/ 2147483647 w 521"/>
              <a:gd name="T9" fmla="*/ 2147483647 h 957"/>
              <a:gd name="T10" fmla="*/ 2147483647 w 521"/>
              <a:gd name="T11" fmla="*/ 2147483647 h 957"/>
              <a:gd name="T12" fmla="*/ 2147483647 w 521"/>
              <a:gd name="T13" fmla="*/ 2147483647 h 957"/>
              <a:gd name="T14" fmla="*/ 2147483647 w 521"/>
              <a:gd name="T15" fmla="*/ 2147483647 h 957"/>
              <a:gd name="T16" fmla="*/ 2147483647 w 521"/>
              <a:gd name="T17" fmla="*/ 2147483647 h 957"/>
              <a:gd name="T18" fmla="*/ 2147483647 w 521"/>
              <a:gd name="T19" fmla="*/ 2147483647 h 957"/>
              <a:gd name="T20" fmla="*/ 2147483647 w 521"/>
              <a:gd name="T21" fmla="*/ 2147483647 h 957"/>
              <a:gd name="T22" fmla="*/ 2147483647 w 521"/>
              <a:gd name="T23" fmla="*/ 2147483647 h 957"/>
              <a:gd name="T24" fmla="*/ 2147483647 w 521"/>
              <a:gd name="T25" fmla="*/ 2147483647 h 957"/>
              <a:gd name="T26" fmla="*/ 2147483647 w 521"/>
              <a:gd name="T27" fmla="*/ 2147483647 h 957"/>
              <a:gd name="T28" fmla="*/ 2147483647 w 521"/>
              <a:gd name="T29" fmla="*/ 2147483647 h 957"/>
              <a:gd name="T30" fmla="*/ 2147483647 w 521"/>
              <a:gd name="T31" fmla="*/ 2147483647 h 957"/>
              <a:gd name="T32" fmla="*/ 2147483647 w 521"/>
              <a:gd name="T33" fmla="*/ 2147483647 h 957"/>
              <a:gd name="T34" fmla="*/ 2147483647 w 521"/>
              <a:gd name="T35" fmla="*/ 2147483647 h 957"/>
              <a:gd name="T36" fmla="*/ 2147483647 w 521"/>
              <a:gd name="T37" fmla="*/ 2147483647 h 957"/>
              <a:gd name="T38" fmla="*/ 2147483647 w 521"/>
              <a:gd name="T39" fmla="*/ 0 h 957"/>
              <a:gd name="T40" fmla="*/ 2147483647 w 521"/>
              <a:gd name="T41" fmla="*/ 0 h 957"/>
              <a:gd name="T42" fmla="*/ 2147483647 w 521"/>
              <a:gd name="T43" fmla="*/ 2147483647 h 957"/>
              <a:gd name="T44" fmla="*/ 2147483647 w 521"/>
              <a:gd name="T45" fmla="*/ 2147483647 h 957"/>
              <a:gd name="T46" fmla="*/ 2147483647 w 521"/>
              <a:gd name="T47" fmla="*/ 2147483647 h 957"/>
              <a:gd name="T48" fmla="*/ 2147483647 w 521"/>
              <a:gd name="T49" fmla="*/ 2147483647 h 957"/>
              <a:gd name="T50" fmla="*/ 2147483647 w 521"/>
              <a:gd name="T51" fmla="*/ 2147483647 h 957"/>
              <a:gd name="T52" fmla="*/ 2147483647 w 521"/>
              <a:gd name="T53" fmla="*/ 2147483647 h 957"/>
              <a:gd name="T54" fmla="*/ 2147483647 w 521"/>
              <a:gd name="T55" fmla="*/ 2147483647 h 957"/>
              <a:gd name="T56" fmla="*/ 2147483647 w 521"/>
              <a:gd name="T57" fmla="*/ 2147483647 h 957"/>
              <a:gd name="T58" fmla="*/ 2147483647 w 521"/>
              <a:gd name="T59" fmla="*/ 2147483647 h 957"/>
              <a:gd name="T60" fmla="*/ 2147483647 w 521"/>
              <a:gd name="T61" fmla="*/ 2147483647 h 957"/>
              <a:gd name="T62" fmla="*/ 2147483647 w 521"/>
              <a:gd name="T63" fmla="*/ 2147483647 h 957"/>
              <a:gd name="T64" fmla="*/ 2147483647 w 521"/>
              <a:gd name="T65" fmla="*/ 2147483647 h 957"/>
              <a:gd name="T66" fmla="*/ 2147483647 w 521"/>
              <a:gd name="T67" fmla="*/ 2147483647 h 957"/>
              <a:gd name="T68" fmla="*/ 2147483647 w 521"/>
              <a:gd name="T69" fmla="*/ 2147483647 h 957"/>
              <a:gd name="T70" fmla="*/ 2147483647 w 521"/>
              <a:gd name="T71" fmla="*/ 2147483647 h 957"/>
              <a:gd name="T72" fmla="*/ 2147483647 w 521"/>
              <a:gd name="T73" fmla="*/ 2147483647 h 957"/>
              <a:gd name="T74" fmla="*/ 2147483647 w 521"/>
              <a:gd name="T75" fmla="*/ 2147483647 h 957"/>
              <a:gd name="T76" fmla="*/ 2147483647 w 521"/>
              <a:gd name="T77" fmla="*/ 2147483647 h 957"/>
              <a:gd name="T78" fmla="*/ 2147483647 w 521"/>
              <a:gd name="T79" fmla="*/ 2147483647 h 957"/>
              <a:gd name="T80" fmla="*/ 2147483647 w 521"/>
              <a:gd name="T81" fmla="*/ 2147483647 h 957"/>
              <a:gd name="T82" fmla="*/ 2147483647 w 521"/>
              <a:gd name="T83" fmla="*/ 2147483647 h 957"/>
              <a:gd name="T84" fmla="*/ 2147483647 w 521"/>
              <a:gd name="T85" fmla="*/ 2147483647 h 957"/>
              <a:gd name="T86" fmla="*/ 0 w 521"/>
              <a:gd name="T87" fmla="*/ 2147483647 h 957"/>
              <a:gd name="T88" fmla="*/ 0 w 521"/>
              <a:gd name="T89" fmla="*/ 2147483647 h 95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21"/>
              <a:gd name="T136" fmla="*/ 0 h 957"/>
              <a:gd name="T137" fmla="*/ 521 w 521"/>
              <a:gd name="T138" fmla="*/ 957 h 95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21" h="957">
                <a:moveTo>
                  <a:pt x="0" y="740"/>
                </a:moveTo>
                <a:lnTo>
                  <a:pt x="10" y="718"/>
                </a:lnTo>
                <a:lnTo>
                  <a:pt x="21" y="696"/>
                </a:lnTo>
                <a:lnTo>
                  <a:pt x="32" y="696"/>
                </a:lnTo>
                <a:lnTo>
                  <a:pt x="54" y="685"/>
                </a:lnTo>
                <a:lnTo>
                  <a:pt x="87" y="685"/>
                </a:lnTo>
                <a:lnTo>
                  <a:pt x="97" y="685"/>
                </a:lnTo>
                <a:lnTo>
                  <a:pt x="119" y="685"/>
                </a:lnTo>
                <a:lnTo>
                  <a:pt x="141" y="674"/>
                </a:lnTo>
                <a:lnTo>
                  <a:pt x="152" y="663"/>
                </a:lnTo>
                <a:lnTo>
                  <a:pt x="163" y="653"/>
                </a:lnTo>
                <a:lnTo>
                  <a:pt x="163" y="642"/>
                </a:lnTo>
                <a:lnTo>
                  <a:pt x="174" y="620"/>
                </a:lnTo>
                <a:lnTo>
                  <a:pt x="184" y="609"/>
                </a:lnTo>
                <a:lnTo>
                  <a:pt x="195" y="587"/>
                </a:lnTo>
                <a:lnTo>
                  <a:pt x="217" y="555"/>
                </a:lnTo>
                <a:lnTo>
                  <a:pt x="228" y="533"/>
                </a:lnTo>
                <a:lnTo>
                  <a:pt x="239" y="500"/>
                </a:lnTo>
                <a:lnTo>
                  <a:pt x="261" y="478"/>
                </a:lnTo>
                <a:lnTo>
                  <a:pt x="271" y="435"/>
                </a:lnTo>
                <a:lnTo>
                  <a:pt x="293" y="402"/>
                </a:lnTo>
                <a:lnTo>
                  <a:pt x="315" y="359"/>
                </a:lnTo>
                <a:lnTo>
                  <a:pt x="337" y="326"/>
                </a:lnTo>
                <a:lnTo>
                  <a:pt x="358" y="283"/>
                </a:lnTo>
                <a:lnTo>
                  <a:pt x="369" y="239"/>
                </a:lnTo>
                <a:lnTo>
                  <a:pt x="391" y="206"/>
                </a:lnTo>
                <a:lnTo>
                  <a:pt x="402" y="174"/>
                </a:lnTo>
                <a:lnTo>
                  <a:pt x="424" y="152"/>
                </a:lnTo>
                <a:lnTo>
                  <a:pt x="434" y="119"/>
                </a:lnTo>
                <a:lnTo>
                  <a:pt x="456" y="98"/>
                </a:lnTo>
                <a:lnTo>
                  <a:pt x="467" y="76"/>
                </a:lnTo>
                <a:lnTo>
                  <a:pt x="478" y="54"/>
                </a:lnTo>
                <a:lnTo>
                  <a:pt x="489" y="43"/>
                </a:lnTo>
                <a:lnTo>
                  <a:pt x="500" y="21"/>
                </a:lnTo>
                <a:lnTo>
                  <a:pt x="500" y="10"/>
                </a:lnTo>
                <a:lnTo>
                  <a:pt x="511" y="10"/>
                </a:lnTo>
                <a:lnTo>
                  <a:pt x="511" y="0"/>
                </a:lnTo>
                <a:lnTo>
                  <a:pt x="521" y="0"/>
                </a:lnTo>
                <a:lnTo>
                  <a:pt x="521" y="10"/>
                </a:lnTo>
                <a:lnTo>
                  <a:pt x="521" y="21"/>
                </a:lnTo>
                <a:lnTo>
                  <a:pt x="521" y="32"/>
                </a:lnTo>
                <a:lnTo>
                  <a:pt x="521" y="54"/>
                </a:lnTo>
                <a:lnTo>
                  <a:pt x="511" y="76"/>
                </a:lnTo>
                <a:lnTo>
                  <a:pt x="511" y="98"/>
                </a:lnTo>
                <a:lnTo>
                  <a:pt x="500" y="130"/>
                </a:lnTo>
                <a:lnTo>
                  <a:pt x="500" y="163"/>
                </a:lnTo>
                <a:lnTo>
                  <a:pt x="489" y="195"/>
                </a:lnTo>
                <a:lnTo>
                  <a:pt x="478" y="239"/>
                </a:lnTo>
                <a:lnTo>
                  <a:pt x="467" y="283"/>
                </a:lnTo>
                <a:lnTo>
                  <a:pt x="456" y="326"/>
                </a:lnTo>
                <a:lnTo>
                  <a:pt x="434" y="370"/>
                </a:lnTo>
                <a:lnTo>
                  <a:pt x="424" y="424"/>
                </a:lnTo>
                <a:lnTo>
                  <a:pt x="402" y="478"/>
                </a:lnTo>
                <a:lnTo>
                  <a:pt x="391" y="544"/>
                </a:lnTo>
                <a:lnTo>
                  <a:pt x="369" y="587"/>
                </a:lnTo>
                <a:lnTo>
                  <a:pt x="348" y="642"/>
                </a:lnTo>
                <a:lnTo>
                  <a:pt x="337" y="685"/>
                </a:lnTo>
                <a:lnTo>
                  <a:pt x="326" y="729"/>
                </a:lnTo>
                <a:lnTo>
                  <a:pt x="304" y="772"/>
                </a:lnTo>
                <a:lnTo>
                  <a:pt x="293" y="805"/>
                </a:lnTo>
                <a:lnTo>
                  <a:pt x="282" y="838"/>
                </a:lnTo>
                <a:lnTo>
                  <a:pt x="271" y="859"/>
                </a:lnTo>
                <a:lnTo>
                  <a:pt x="261" y="892"/>
                </a:lnTo>
                <a:lnTo>
                  <a:pt x="250" y="914"/>
                </a:lnTo>
                <a:lnTo>
                  <a:pt x="250" y="925"/>
                </a:lnTo>
                <a:lnTo>
                  <a:pt x="239" y="935"/>
                </a:lnTo>
                <a:lnTo>
                  <a:pt x="228" y="946"/>
                </a:lnTo>
                <a:lnTo>
                  <a:pt x="228" y="957"/>
                </a:lnTo>
                <a:lnTo>
                  <a:pt x="217" y="957"/>
                </a:lnTo>
                <a:lnTo>
                  <a:pt x="206" y="957"/>
                </a:lnTo>
                <a:lnTo>
                  <a:pt x="195" y="957"/>
                </a:lnTo>
                <a:lnTo>
                  <a:pt x="184" y="946"/>
                </a:lnTo>
                <a:lnTo>
                  <a:pt x="163" y="935"/>
                </a:lnTo>
                <a:lnTo>
                  <a:pt x="152" y="925"/>
                </a:lnTo>
                <a:lnTo>
                  <a:pt x="130" y="914"/>
                </a:lnTo>
                <a:lnTo>
                  <a:pt x="108" y="892"/>
                </a:lnTo>
                <a:lnTo>
                  <a:pt x="97" y="859"/>
                </a:lnTo>
                <a:lnTo>
                  <a:pt x="76" y="838"/>
                </a:lnTo>
                <a:lnTo>
                  <a:pt x="54" y="827"/>
                </a:lnTo>
                <a:lnTo>
                  <a:pt x="32" y="805"/>
                </a:lnTo>
                <a:lnTo>
                  <a:pt x="21" y="783"/>
                </a:lnTo>
                <a:lnTo>
                  <a:pt x="10" y="772"/>
                </a:lnTo>
                <a:lnTo>
                  <a:pt x="10" y="761"/>
                </a:lnTo>
                <a:lnTo>
                  <a:pt x="0" y="750"/>
                </a:lnTo>
                <a:lnTo>
                  <a:pt x="0" y="74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426" name="Freeform 50"/>
          <p:cNvSpPr>
            <a:spLocks/>
          </p:cNvSpPr>
          <p:nvPr/>
        </p:nvSpPr>
        <p:spPr bwMode="auto">
          <a:xfrm>
            <a:off x="6507163" y="2662767"/>
            <a:ext cx="138112" cy="1435100"/>
          </a:xfrm>
          <a:custGeom>
            <a:avLst/>
            <a:gdLst>
              <a:gd name="T0" fmla="*/ 2147483647 w 217"/>
              <a:gd name="T1" fmla="*/ 2147483647 h 1697"/>
              <a:gd name="T2" fmla="*/ 0 w 217"/>
              <a:gd name="T3" fmla="*/ 2147483647 h 1697"/>
              <a:gd name="T4" fmla="*/ 2147483647 w 217"/>
              <a:gd name="T5" fmla="*/ 0 h 1697"/>
              <a:gd name="T6" fmla="*/ 2147483647 w 217"/>
              <a:gd name="T7" fmla="*/ 0 h 1697"/>
              <a:gd name="T8" fmla="*/ 2147483647 w 217"/>
              <a:gd name="T9" fmla="*/ 0 h 1697"/>
              <a:gd name="T10" fmla="*/ 2147483647 w 217"/>
              <a:gd name="T11" fmla="*/ 2147483647 h 1697"/>
              <a:gd name="T12" fmla="*/ 2147483647 w 217"/>
              <a:gd name="T13" fmla="*/ 2147483647 h 1697"/>
              <a:gd name="T14" fmla="*/ 2147483647 w 217"/>
              <a:gd name="T15" fmla="*/ 2147483647 h 1697"/>
              <a:gd name="T16" fmla="*/ 2147483647 w 217"/>
              <a:gd name="T17" fmla="*/ 2147483647 h 1697"/>
              <a:gd name="T18" fmla="*/ 2147483647 w 217"/>
              <a:gd name="T19" fmla="*/ 2147483647 h 1697"/>
              <a:gd name="T20" fmla="*/ 2147483647 w 217"/>
              <a:gd name="T21" fmla="*/ 2147483647 h 1697"/>
              <a:gd name="T22" fmla="*/ 2147483647 w 217"/>
              <a:gd name="T23" fmla="*/ 2147483647 h 1697"/>
              <a:gd name="T24" fmla="*/ 2147483647 w 217"/>
              <a:gd name="T25" fmla="*/ 2147483647 h 1697"/>
              <a:gd name="T26" fmla="*/ 2147483647 w 217"/>
              <a:gd name="T27" fmla="*/ 2147483647 h 1697"/>
              <a:gd name="T28" fmla="*/ 2147483647 w 217"/>
              <a:gd name="T29" fmla="*/ 2147483647 h 1697"/>
              <a:gd name="T30" fmla="*/ 2147483647 w 217"/>
              <a:gd name="T31" fmla="*/ 2147483647 h 1697"/>
              <a:gd name="T32" fmla="*/ 2147483647 w 217"/>
              <a:gd name="T33" fmla="*/ 2147483647 h 1697"/>
              <a:gd name="T34" fmla="*/ 2147483647 w 217"/>
              <a:gd name="T35" fmla="*/ 2147483647 h 1697"/>
              <a:gd name="T36" fmla="*/ 2147483647 w 217"/>
              <a:gd name="T37" fmla="*/ 2147483647 h 1697"/>
              <a:gd name="T38" fmla="*/ 2147483647 w 217"/>
              <a:gd name="T39" fmla="*/ 2147483647 h 1697"/>
              <a:gd name="T40" fmla="*/ 2147483647 w 217"/>
              <a:gd name="T41" fmla="*/ 2147483647 h 1697"/>
              <a:gd name="T42" fmla="*/ 2147483647 w 217"/>
              <a:gd name="T43" fmla="*/ 2147483647 h 1697"/>
              <a:gd name="T44" fmla="*/ 2147483647 w 217"/>
              <a:gd name="T45" fmla="*/ 2147483647 h 1697"/>
              <a:gd name="T46" fmla="*/ 2147483647 w 217"/>
              <a:gd name="T47" fmla="*/ 2147483647 h 1697"/>
              <a:gd name="T48" fmla="*/ 2147483647 w 217"/>
              <a:gd name="T49" fmla="*/ 2147483647 h 1697"/>
              <a:gd name="T50" fmla="*/ 2147483647 w 217"/>
              <a:gd name="T51" fmla="*/ 2147483647 h 1697"/>
              <a:gd name="T52" fmla="*/ 2147483647 w 217"/>
              <a:gd name="T53" fmla="*/ 2147483647 h 1697"/>
              <a:gd name="T54" fmla="*/ 2147483647 w 217"/>
              <a:gd name="T55" fmla="*/ 2147483647 h 1697"/>
              <a:gd name="T56" fmla="*/ 2147483647 w 217"/>
              <a:gd name="T57" fmla="*/ 2147483647 h 1697"/>
              <a:gd name="T58" fmla="*/ 2147483647 w 217"/>
              <a:gd name="T59" fmla="*/ 2147483647 h 1697"/>
              <a:gd name="T60" fmla="*/ 2147483647 w 217"/>
              <a:gd name="T61" fmla="*/ 2147483647 h 1697"/>
              <a:gd name="T62" fmla="*/ 2147483647 w 217"/>
              <a:gd name="T63" fmla="*/ 2147483647 h 1697"/>
              <a:gd name="T64" fmla="*/ 2147483647 w 217"/>
              <a:gd name="T65" fmla="*/ 2147483647 h 1697"/>
              <a:gd name="T66" fmla="*/ 2147483647 w 217"/>
              <a:gd name="T67" fmla="*/ 2147483647 h 1697"/>
              <a:gd name="T68" fmla="*/ 0 w 217"/>
              <a:gd name="T69" fmla="*/ 2147483647 h 1697"/>
              <a:gd name="T70" fmla="*/ 0 w 217"/>
              <a:gd name="T71" fmla="*/ 2147483647 h 1697"/>
              <a:gd name="T72" fmla="*/ 2147483647 w 217"/>
              <a:gd name="T73" fmla="*/ 2147483647 h 1697"/>
              <a:gd name="T74" fmla="*/ 2147483647 w 217"/>
              <a:gd name="T75" fmla="*/ 2147483647 h 1697"/>
              <a:gd name="T76" fmla="*/ 2147483647 w 217"/>
              <a:gd name="T77" fmla="*/ 2147483647 h 1697"/>
              <a:gd name="T78" fmla="*/ 2147483647 w 217"/>
              <a:gd name="T79" fmla="*/ 2147483647 h 1697"/>
              <a:gd name="T80" fmla="*/ 2147483647 w 217"/>
              <a:gd name="T81" fmla="*/ 2147483647 h 1697"/>
              <a:gd name="T82" fmla="*/ 2147483647 w 217"/>
              <a:gd name="T83" fmla="*/ 2147483647 h 1697"/>
              <a:gd name="T84" fmla="*/ 2147483647 w 217"/>
              <a:gd name="T85" fmla="*/ 2147483647 h 1697"/>
              <a:gd name="T86" fmla="*/ 2147483647 w 217"/>
              <a:gd name="T87" fmla="*/ 2147483647 h 1697"/>
              <a:gd name="T88" fmla="*/ 2147483647 w 217"/>
              <a:gd name="T89" fmla="*/ 2147483647 h 1697"/>
              <a:gd name="T90" fmla="*/ 2147483647 w 217"/>
              <a:gd name="T91" fmla="*/ 2147483647 h 1697"/>
              <a:gd name="T92" fmla="*/ 2147483647 w 217"/>
              <a:gd name="T93" fmla="*/ 2147483647 h 1697"/>
              <a:gd name="T94" fmla="*/ 2147483647 w 217"/>
              <a:gd name="T95" fmla="*/ 2147483647 h 1697"/>
              <a:gd name="T96" fmla="*/ 2147483647 w 217"/>
              <a:gd name="T97" fmla="*/ 2147483647 h 169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17"/>
              <a:gd name="T148" fmla="*/ 0 h 1697"/>
              <a:gd name="T149" fmla="*/ 217 w 217"/>
              <a:gd name="T150" fmla="*/ 1697 h 169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17" h="1697">
                <a:moveTo>
                  <a:pt x="11" y="109"/>
                </a:moveTo>
                <a:lnTo>
                  <a:pt x="11" y="76"/>
                </a:lnTo>
                <a:lnTo>
                  <a:pt x="0" y="54"/>
                </a:lnTo>
                <a:lnTo>
                  <a:pt x="0" y="32"/>
                </a:lnTo>
                <a:lnTo>
                  <a:pt x="0" y="11"/>
                </a:lnTo>
                <a:lnTo>
                  <a:pt x="11" y="0"/>
                </a:lnTo>
                <a:lnTo>
                  <a:pt x="22" y="0"/>
                </a:lnTo>
                <a:lnTo>
                  <a:pt x="43" y="0"/>
                </a:lnTo>
                <a:lnTo>
                  <a:pt x="54" y="0"/>
                </a:lnTo>
                <a:lnTo>
                  <a:pt x="65" y="0"/>
                </a:lnTo>
                <a:lnTo>
                  <a:pt x="87" y="11"/>
                </a:lnTo>
                <a:lnTo>
                  <a:pt x="109" y="22"/>
                </a:lnTo>
                <a:lnTo>
                  <a:pt x="152" y="43"/>
                </a:lnTo>
                <a:lnTo>
                  <a:pt x="174" y="65"/>
                </a:lnTo>
                <a:lnTo>
                  <a:pt x="196" y="87"/>
                </a:lnTo>
                <a:lnTo>
                  <a:pt x="217" y="109"/>
                </a:lnTo>
                <a:lnTo>
                  <a:pt x="217" y="130"/>
                </a:lnTo>
                <a:lnTo>
                  <a:pt x="217" y="163"/>
                </a:lnTo>
                <a:lnTo>
                  <a:pt x="207" y="207"/>
                </a:lnTo>
                <a:lnTo>
                  <a:pt x="196" y="239"/>
                </a:lnTo>
                <a:lnTo>
                  <a:pt x="196" y="261"/>
                </a:lnTo>
                <a:lnTo>
                  <a:pt x="196" y="272"/>
                </a:lnTo>
                <a:lnTo>
                  <a:pt x="185" y="294"/>
                </a:lnTo>
                <a:lnTo>
                  <a:pt x="185" y="315"/>
                </a:lnTo>
                <a:lnTo>
                  <a:pt x="185" y="348"/>
                </a:lnTo>
                <a:lnTo>
                  <a:pt x="185" y="381"/>
                </a:lnTo>
                <a:lnTo>
                  <a:pt x="174" y="413"/>
                </a:lnTo>
                <a:lnTo>
                  <a:pt x="174" y="446"/>
                </a:lnTo>
                <a:lnTo>
                  <a:pt x="174" y="490"/>
                </a:lnTo>
                <a:lnTo>
                  <a:pt x="174" y="533"/>
                </a:lnTo>
                <a:lnTo>
                  <a:pt x="174" y="577"/>
                </a:lnTo>
                <a:lnTo>
                  <a:pt x="163" y="631"/>
                </a:lnTo>
                <a:lnTo>
                  <a:pt x="163" y="675"/>
                </a:lnTo>
                <a:lnTo>
                  <a:pt x="163" y="729"/>
                </a:lnTo>
                <a:lnTo>
                  <a:pt x="163" y="794"/>
                </a:lnTo>
                <a:lnTo>
                  <a:pt x="163" y="849"/>
                </a:lnTo>
                <a:lnTo>
                  <a:pt x="163" y="914"/>
                </a:lnTo>
                <a:lnTo>
                  <a:pt x="163" y="968"/>
                </a:lnTo>
                <a:lnTo>
                  <a:pt x="163" y="1034"/>
                </a:lnTo>
                <a:lnTo>
                  <a:pt x="163" y="1088"/>
                </a:lnTo>
                <a:lnTo>
                  <a:pt x="163" y="1132"/>
                </a:lnTo>
                <a:lnTo>
                  <a:pt x="163" y="1186"/>
                </a:lnTo>
                <a:lnTo>
                  <a:pt x="163" y="1230"/>
                </a:lnTo>
                <a:lnTo>
                  <a:pt x="163" y="1273"/>
                </a:lnTo>
                <a:lnTo>
                  <a:pt x="152" y="1317"/>
                </a:lnTo>
                <a:lnTo>
                  <a:pt x="152" y="1349"/>
                </a:lnTo>
                <a:lnTo>
                  <a:pt x="152" y="1393"/>
                </a:lnTo>
                <a:lnTo>
                  <a:pt x="152" y="1425"/>
                </a:lnTo>
                <a:lnTo>
                  <a:pt x="152" y="1447"/>
                </a:lnTo>
                <a:lnTo>
                  <a:pt x="152" y="1480"/>
                </a:lnTo>
                <a:lnTo>
                  <a:pt x="141" y="1502"/>
                </a:lnTo>
                <a:lnTo>
                  <a:pt x="141" y="1523"/>
                </a:lnTo>
                <a:lnTo>
                  <a:pt x="130" y="1567"/>
                </a:lnTo>
                <a:lnTo>
                  <a:pt x="130" y="1600"/>
                </a:lnTo>
                <a:lnTo>
                  <a:pt x="120" y="1632"/>
                </a:lnTo>
                <a:lnTo>
                  <a:pt x="120" y="1654"/>
                </a:lnTo>
                <a:lnTo>
                  <a:pt x="109" y="1665"/>
                </a:lnTo>
                <a:lnTo>
                  <a:pt x="109" y="1687"/>
                </a:lnTo>
                <a:lnTo>
                  <a:pt x="98" y="1687"/>
                </a:lnTo>
                <a:lnTo>
                  <a:pt x="98" y="1697"/>
                </a:lnTo>
                <a:lnTo>
                  <a:pt x="87" y="1687"/>
                </a:lnTo>
                <a:lnTo>
                  <a:pt x="76" y="1676"/>
                </a:lnTo>
                <a:lnTo>
                  <a:pt x="65" y="1654"/>
                </a:lnTo>
                <a:lnTo>
                  <a:pt x="54" y="1621"/>
                </a:lnTo>
                <a:lnTo>
                  <a:pt x="33" y="1600"/>
                </a:lnTo>
                <a:lnTo>
                  <a:pt x="22" y="1567"/>
                </a:lnTo>
                <a:lnTo>
                  <a:pt x="11" y="1523"/>
                </a:lnTo>
                <a:lnTo>
                  <a:pt x="0" y="1491"/>
                </a:lnTo>
                <a:lnTo>
                  <a:pt x="0" y="1447"/>
                </a:lnTo>
                <a:lnTo>
                  <a:pt x="0" y="1404"/>
                </a:lnTo>
                <a:lnTo>
                  <a:pt x="0" y="1360"/>
                </a:lnTo>
                <a:lnTo>
                  <a:pt x="11" y="1306"/>
                </a:lnTo>
                <a:lnTo>
                  <a:pt x="22" y="1273"/>
                </a:lnTo>
                <a:lnTo>
                  <a:pt x="22" y="1230"/>
                </a:lnTo>
                <a:lnTo>
                  <a:pt x="33" y="1186"/>
                </a:lnTo>
                <a:lnTo>
                  <a:pt x="33" y="1132"/>
                </a:lnTo>
                <a:lnTo>
                  <a:pt x="33" y="1077"/>
                </a:lnTo>
                <a:lnTo>
                  <a:pt x="43" y="1023"/>
                </a:lnTo>
                <a:lnTo>
                  <a:pt x="43" y="947"/>
                </a:lnTo>
                <a:lnTo>
                  <a:pt x="54" y="881"/>
                </a:lnTo>
                <a:lnTo>
                  <a:pt x="54" y="805"/>
                </a:lnTo>
                <a:lnTo>
                  <a:pt x="54" y="729"/>
                </a:lnTo>
                <a:lnTo>
                  <a:pt x="54" y="653"/>
                </a:lnTo>
                <a:lnTo>
                  <a:pt x="54" y="587"/>
                </a:lnTo>
                <a:lnTo>
                  <a:pt x="54" y="533"/>
                </a:lnTo>
                <a:lnTo>
                  <a:pt x="54" y="468"/>
                </a:lnTo>
                <a:lnTo>
                  <a:pt x="54" y="413"/>
                </a:lnTo>
                <a:lnTo>
                  <a:pt x="54" y="359"/>
                </a:lnTo>
                <a:lnTo>
                  <a:pt x="54" y="305"/>
                </a:lnTo>
                <a:lnTo>
                  <a:pt x="43" y="261"/>
                </a:lnTo>
                <a:lnTo>
                  <a:pt x="43" y="228"/>
                </a:lnTo>
                <a:lnTo>
                  <a:pt x="43" y="196"/>
                </a:lnTo>
                <a:lnTo>
                  <a:pt x="33" y="163"/>
                </a:lnTo>
                <a:lnTo>
                  <a:pt x="33" y="141"/>
                </a:lnTo>
                <a:lnTo>
                  <a:pt x="22" y="120"/>
                </a:lnTo>
                <a:lnTo>
                  <a:pt x="11" y="10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427" name="Freeform 51"/>
          <p:cNvSpPr>
            <a:spLocks/>
          </p:cNvSpPr>
          <p:nvPr/>
        </p:nvSpPr>
        <p:spPr bwMode="auto">
          <a:xfrm>
            <a:off x="6762750" y="2929467"/>
            <a:ext cx="90488" cy="774700"/>
          </a:xfrm>
          <a:custGeom>
            <a:avLst/>
            <a:gdLst>
              <a:gd name="T0" fmla="*/ 2147483647 w 142"/>
              <a:gd name="T1" fmla="*/ 2147483647 h 915"/>
              <a:gd name="T2" fmla="*/ 2147483647 w 142"/>
              <a:gd name="T3" fmla="*/ 2147483647 h 915"/>
              <a:gd name="T4" fmla="*/ 2147483647 w 142"/>
              <a:gd name="T5" fmla="*/ 2147483647 h 915"/>
              <a:gd name="T6" fmla="*/ 2147483647 w 142"/>
              <a:gd name="T7" fmla="*/ 2147483647 h 915"/>
              <a:gd name="T8" fmla="*/ 2147483647 w 142"/>
              <a:gd name="T9" fmla="*/ 2147483647 h 915"/>
              <a:gd name="T10" fmla="*/ 2147483647 w 142"/>
              <a:gd name="T11" fmla="*/ 2147483647 h 915"/>
              <a:gd name="T12" fmla="*/ 2147483647 w 142"/>
              <a:gd name="T13" fmla="*/ 2147483647 h 915"/>
              <a:gd name="T14" fmla="*/ 2147483647 w 142"/>
              <a:gd name="T15" fmla="*/ 2147483647 h 915"/>
              <a:gd name="T16" fmla="*/ 2147483647 w 142"/>
              <a:gd name="T17" fmla="*/ 2147483647 h 915"/>
              <a:gd name="T18" fmla="*/ 2147483647 w 142"/>
              <a:gd name="T19" fmla="*/ 2147483647 h 915"/>
              <a:gd name="T20" fmla="*/ 2147483647 w 142"/>
              <a:gd name="T21" fmla="*/ 2147483647 h 915"/>
              <a:gd name="T22" fmla="*/ 2147483647 w 142"/>
              <a:gd name="T23" fmla="*/ 2147483647 h 915"/>
              <a:gd name="T24" fmla="*/ 2147483647 w 142"/>
              <a:gd name="T25" fmla="*/ 2147483647 h 915"/>
              <a:gd name="T26" fmla="*/ 0 w 142"/>
              <a:gd name="T27" fmla="*/ 2147483647 h 915"/>
              <a:gd name="T28" fmla="*/ 0 w 142"/>
              <a:gd name="T29" fmla="*/ 2147483647 h 915"/>
              <a:gd name="T30" fmla="*/ 0 w 142"/>
              <a:gd name="T31" fmla="*/ 2147483647 h 915"/>
              <a:gd name="T32" fmla="*/ 0 w 142"/>
              <a:gd name="T33" fmla="*/ 2147483647 h 915"/>
              <a:gd name="T34" fmla="*/ 0 w 142"/>
              <a:gd name="T35" fmla="*/ 2147483647 h 915"/>
              <a:gd name="T36" fmla="*/ 0 w 142"/>
              <a:gd name="T37" fmla="*/ 2147483647 h 915"/>
              <a:gd name="T38" fmla="*/ 0 w 142"/>
              <a:gd name="T39" fmla="*/ 2147483647 h 915"/>
              <a:gd name="T40" fmla="*/ 2147483647 w 142"/>
              <a:gd name="T41" fmla="*/ 2147483647 h 915"/>
              <a:gd name="T42" fmla="*/ 2147483647 w 142"/>
              <a:gd name="T43" fmla="*/ 0 h 915"/>
              <a:gd name="T44" fmla="*/ 2147483647 w 142"/>
              <a:gd name="T45" fmla="*/ 0 h 915"/>
              <a:gd name="T46" fmla="*/ 2147483647 w 142"/>
              <a:gd name="T47" fmla="*/ 0 h 915"/>
              <a:gd name="T48" fmla="*/ 2147483647 w 142"/>
              <a:gd name="T49" fmla="*/ 0 h 915"/>
              <a:gd name="T50" fmla="*/ 2147483647 w 142"/>
              <a:gd name="T51" fmla="*/ 0 h 915"/>
              <a:gd name="T52" fmla="*/ 2147483647 w 142"/>
              <a:gd name="T53" fmla="*/ 2147483647 h 915"/>
              <a:gd name="T54" fmla="*/ 2147483647 w 142"/>
              <a:gd name="T55" fmla="*/ 2147483647 h 915"/>
              <a:gd name="T56" fmla="*/ 2147483647 w 142"/>
              <a:gd name="T57" fmla="*/ 2147483647 h 915"/>
              <a:gd name="T58" fmla="*/ 2147483647 w 142"/>
              <a:gd name="T59" fmla="*/ 2147483647 h 915"/>
              <a:gd name="T60" fmla="*/ 2147483647 w 142"/>
              <a:gd name="T61" fmla="*/ 2147483647 h 915"/>
              <a:gd name="T62" fmla="*/ 2147483647 w 142"/>
              <a:gd name="T63" fmla="*/ 2147483647 h 915"/>
              <a:gd name="T64" fmla="*/ 2147483647 w 142"/>
              <a:gd name="T65" fmla="*/ 2147483647 h 915"/>
              <a:gd name="T66" fmla="*/ 2147483647 w 142"/>
              <a:gd name="T67" fmla="*/ 2147483647 h 915"/>
              <a:gd name="T68" fmla="*/ 2147483647 w 142"/>
              <a:gd name="T69" fmla="*/ 2147483647 h 915"/>
              <a:gd name="T70" fmla="*/ 2147483647 w 142"/>
              <a:gd name="T71" fmla="*/ 2147483647 h 915"/>
              <a:gd name="T72" fmla="*/ 2147483647 w 142"/>
              <a:gd name="T73" fmla="*/ 2147483647 h 915"/>
              <a:gd name="T74" fmla="*/ 2147483647 w 142"/>
              <a:gd name="T75" fmla="*/ 2147483647 h 915"/>
              <a:gd name="T76" fmla="*/ 2147483647 w 142"/>
              <a:gd name="T77" fmla="*/ 2147483647 h 915"/>
              <a:gd name="T78" fmla="*/ 2147483647 w 142"/>
              <a:gd name="T79" fmla="*/ 2147483647 h 915"/>
              <a:gd name="T80" fmla="*/ 2147483647 w 142"/>
              <a:gd name="T81" fmla="*/ 2147483647 h 915"/>
              <a:gd name="T82" fmla="*/ 2147483647 w 142"/>
              <a:gd name="T83" fmla="*/ 2147483647 h 915"/>
              <a:gd name="T84" fmla="*/ 2147483647 w 142"/>
              <a:gd name="T85" fmla="*/ 2147483647 h 915"/>
              <a:gd name="T86" fmla="*/ 2147483647 w 142"/>
              <a:gd name="T87" fmla="*/ 2147483647 h 915"/>
              <a:gd name="T88" fmla="*/ 2147483647 w 142"/>
              <a:gd name="T89" fmla="*/ 2147483647 h 915"/>
              <a:gd name="T90" fmla="*/ 2147483647 w 142"/>
              <a:gd name="T91" fmla="*/ 2147483647 h 915"/>
              <a:gd name="T92" fmla="*/ 2147483647 w 142"/>
              <a:gd name="T93" fmla="*/ 2147483647 h 915"/>
              <a:gd name="T94" fmla="*/ 2147483647 w 142"/>
              <a:gd name="T95" fmla="*/ 2147483647 h 915"/>
              <a:gd name="T96" fmla="*/ 2147483647 w 142"/>
              <a:gd name="T97" fmla="*/ 2147483647 h 915"/>
              <a:gd name="T98" fmla="*/ 2147483647 w 142"/>
              <a:gd name="T99" fmla="*/ 2147483647 h 915"/>
              <a:gd name="T100" fmla="*/ 2147483647 w 142"/>
              <a:gd name="T101" fmla="*/ 2147483647 h 915"/>
              <a:gd name="T102" fmla="*/ 2147483647 w 142"/>
              <a:gd name="T103" fmla="*/ 2147483647 h 915"/>
              <a:gd name="T104" fmla="*/ 2147483647 w 142"/>
              <a:gd name="T105" fmla="*/ 2147483647 h 915"/>
              <a:gd name="T106" fmla="*/ 2147483647 w 142"/>
              <a:gd name="T107" fmla="*/ 2147483647 h 91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42"/>
              <a:gd name="T163" fmla="*/ 0 h 915"/>
              <a:gd name="T164" fmla="*/ 142 w 142"/>
              <a:gd name="T165" fmla="*/ 915 h 91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42" h="915">
                <a:moveTo>
                  <a:pt x="22" y="719"/>
                </a:moveTo>
                <a:lnTo>
                  <a:pt x="22" y="697"/>
                </a:lnTo>
                <a:lnTo>
                  <a:pt x="22" y="675"/>
                </a:lnTo>
                <a:lnTo>
                  <a:pt x="33" y="642"/>
                </a:lnTo>
                <a:lnTo>
                  <a:pt x="33" y="610"/>
                </a:lnTo>
                <a:lnTo>
                  <a:pt x="33" y="577"/>
                </a:lnTo>
                <a:lnTo>
                  <a:pt x="33" y="534"/>
                </a:lnTo>
                <a:lnTo>
                  <a:pt x="33" y="490"/>
                </a:lnTo>
                <a:lnTo>
                  <a:pt x="33" y="447"/>
                </a:lnTo>
                <a:lnTo>
                  <a:pt x="33" y="360"/>
                </a:lnTo>
                <a:lnTo>
                  <a:pt x="22" y="283"/>
                </a:lnTo>
                <a:lnTo>
                  <a:pt x="22" y="207"/>
                </a:lnTo>
                <a:lnTo>
                  <a:pt x="11" y="142"/>
                </a:lnTo>
                <a:lnTo>
                  <a:pt x="0" y="120"/>
                </a:lnTo>
                <a:lnTo>
                  <a:pt x="0" y="87"/>
                </a:lnTo>
                <a:lnTo>
                  <a:pt x="0" y="66"/>
                </a:lnTo>
                <a:lnTo>
                  <a:pt x="0" y="55"/>
                </a:lnTo>
                <a:lnTo>
                  <a:pt x="0" y="33"/>
                </a:lnTo>
                <a:lnTo>
                  <a:pt x="0" y="22"/>
                </a:lnTo>
                <a:lnTo>
                  <a:pt x="0" y="11"/>
                </a:lnTo>
                <a:lnTo>
                  <a:pt x="11" y="11"/>
                </a:lnTo>
                <a:lnTo>
                  <a:pt x="11" y="0"/>
                </a:lnTo>
                <a:lnTo>
                  <a:pt x="22" y="0"/>
                </a:lnTo>
                <a:lnTo>
                  <a:pt x="33" y="0"/>
                </a:lnTo>
                <a:lnTo>
                  <a:pt x="44" y="0"/>
                </a:lnTo>
                <a:lnTo>
                  <a:pt x="65" y="0"/>
                </a:lnTo>
                <a:lnTo>
                  <a:pt x="87" y="11"/>
                </a:lnTo>
                <a:lnTo>
                  <a:pt x="109" y="22"/>
                </a:lnTo>
                <a:lnTo>
                  <a:pt x="142" y="33"/>
                </a:lnTo>
                <a:lnTo>
                  <a:pt x="142" y="142"/>
                </a:lnTo>
                <a:lnTo>
                  <a:pt x="131" y="240"/>
                </a:lnTo>
                <a:lnTo>
                  <a:pt x="131" y="327"/>
                </a:lnTo>
                <a:lnTo>
                  <a:pt x="131" y="414"/>
                </a:lnTo>
                <a:lnTo>
                  <a:pt x="131" y="501"/>
                </a:lnTo>
                <a:lnTo>
                  <a:pt x="131" y="566"/>
                </a:lnTo>
                <a:lnTo>
                  <a:pt x="131" y="632"/>
                </a:lnTo>
                <a:lnTo>
                  <a:pt x="131" y="697"/>
                </a:lnTo>
                <a:lnTo>
                  <a:pt x="131" y="751"/>
                </a:lnTo>
                <a:lnTo>
                  <a:pt x="131" y="795"/>
                </a:lnTo>
                <a:lnTo>
                  <a:pt x="120" y="827"/>
                </a:lnTo>
                <a:lnTo>
                  <a:pt x="120" y="860"/>
                </a:lnTo>
                <a:lnTo>
                  <a:pt x="120" y="882"/>
                </a:lnTo>
                <a:lnTo>
                  <a:pt x="120" y="904"/>
                </a:lnTo>
                <a:lnTo>
                  <a:pt x="120" y="915"/>
                </a:lnTo>
                <a:lnTo>
                  <a:pt x="109" y="915"/>
                </a:lnTo>
                <a:lnTo>
                  <a:pt x="98" y="915"/>
                </a:lnTo>
                <a:lnTo>
                  <a:pt x="76" y="904"/>
                </a:lnTo>
                <a:lnTo>
                  <a:pt x="65" y="882"/>
                </a:lnTo>
                <a:lnTo>
                  <a:pt x="44" y="860"/>
                </a:lnTo>
                <a:lnTo>
                  <a:pt x="33" y="827"/>
                </a:lnTo>
                <a:lnTo>
                  <a:pt x="22" y="795"/>
                </a:lnTo>
                <a:lnTo>
                  <a:pt x="11" y="762"/>
                </a:lnTo>
                <a:lnTo>
                  <a:pt x="22" y="71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428" name="Freeform 52"/>
          <p:cNvSpPr>
            <a:spLocks/>
          </p:cNvSpPr>
          <p:nvPr/>
        </p:nvSpPr>
        <p:spPr bwMode="auto">
          <a:xfrm>
            <a:off x="6811963" y="2844801"/>
            <a:ext cx="393700" cy="895351"/>
          </a:xfrm>
          <a:custGeom>
            <a:avLst/>
            <a:gdLst>
              <a:gd name="T0" fmla="*/ 2147483647 w 620"/>
              <a:gd name="T1" fmla="*/ 0 h 1056"/>
              <a:gd name="T2" fmla="*/ 2147483647 w 620"/>
              <a:gd name="T3" fmla="*/ 2147483647 h 1056"/>
              <a:gd name="T4" fmla="*/ 2147483647 w 620"/>
              <a:gd name="T5" fmla="*/ 2147483647 h 1056"/>
              <a:gd name="T6" fmla="*/ 2147483647 w 620"/>
              <a:gd name="T7" fmla="*/ 2147483647 h 1056"/>
              <a:gd name="T8" fmla="*/ 2147483647 w 620"/>
              <a:gd name="T9" fmla="*/ 2147483647 h 1056"/>
              <a:gd name="T10" fmla="*/ 2147483647 w 620"/>
              <a:gd name="T11" fmla="*/ 2147483647 h 1056"/>
              <a:gd name="T12" fmla="*/ 2147483647 w 620"/>
              <a:gd name="T13" fmla="*/ 2147483647 h 1056"/>
              <a:gd name="T14" fmla="*/ 2147483647 w 620"/>
              <a:gd name="T15" fmla="*/ 2147483647 h 1056"/>
              <a:gd name="T16" fmla="*/ 2147483647 w 620"/>
              <a:gd name="T17" fmla="*/ 2147483647 h 1056"/>
              <a:gd name="T18" fmla="*/ 2147483647 w 620"/>
              <a:gd name="T19" fmla="*/ 2147483647 h 1056"/>
              <a:gd name="T20" fmla="*/ 2147483647 w 620"/>
              <a:gd name="T21" fmla="*/ 2147483647 h 1056"/>
              <a:gd name="T22" fmla="*/ 2147483647 w 620"/>
              <a:gd name="T23" fmla="*/ 2147483647 h 1056"/>
              <a:gd name="T24" fmla="*/ 2147483647 w 620"/>
              <a:gd name="T25" fmla="*/ 2147483647 h 1056"/>
              <a:gd name="T26" fmla="*/ 2147483647 w 620"/>
              <a:gd name="T27" fmla="*/ 2147483647 h 1056"/>
              <a:gd name="T28" fmla="*/ 2147483647 w 620"/>
              <a:gd name="T29" fmla="*/ 2147483647 h 1056"/>
              <a:gd name="T30" fmla="*/ 2147483647 w 620"/>
              <a:gd name="T31" fmla="*/ 2147483647 h 1056"/>
              <a:gd name="T32" fmla="*/ 2147483647 w 620"/>
              <a:gd name="T33" fmla="*/ 2147483647 h 1056"/>
              <a:gd name="T34" fmla="*/ 2147483647 w 620"/>
              <a:gd name="T35" fmla="*/ 2147483647 h 1056"/>
              <a:gd name="T36" fmla="*/ 2147483647 w 620"/>
              <a:gd name="T37" fmla="*/ 2147483647 h 1056"/>
              <a:gd name="T38" fmla="*/ 2147483647 w 620"/>
              <a:gd name="T39" fmla="*/ 2147483647 h 1056"/>
              <a:gd name="T40" fmla="*/ 2147483647 w 620"/>
              <a:gd name="T41" fmla="*/ 2147483647 h 1056"/>
              <a:gd name="T42" fmla="*/ 2147483647 w 620"/>
              <a:gd name="T43" fmla="*/ 2147483647 h 1056"/>
              <a:gd name="T44" fmla="*/ 2147483647 w 620"/>
              <a:gd name="T45" fmla="*/ 2147483647 h 1056"/>
              <a:gd name="T46" fmla="*/ 2147483647 w 620"/>
              <a:gd name="T47" fmla="*/ 2147483647 h 1056"/>
              <a:gd name="T48" fmla="*/ 2147483647 w 620"/>
              <a:gd name="T49" fmla="*/ 2147483647 h 1056"/>
              <a:gd name="T50" fmla="*/ 2147483647 w 620"/>
              <a:gd name="T51" fmla="*/ 2147483647 h 1056"/>
              <a:gd name="T52" fmla="*/ 2147483647 w 620"/>
              <a:gd name="T53" fmla="*/ 2147483647 h 1056"/>
              <a:gd name="T54" fmla="*/ 2147483647 w 620"/>
              <a:gd name="T55" fmla="*/ 2147483647 h 1056"/>
              <a:gd name="T56" fmla="*/ 2147483647 w 620"/>
              <a:gd name="T57" fmla="*/ 2147483647 h 1056"/>
              <a:gd name="T58" fmla="*/ 2147483647 w 620"/>
              <a:gd name="T59" fmla="*/ 2147483647 h 1056"/>
              <a:gd name="T60" fmla="*/ 2147483647 w 620"/>
              <a:gd name="T61" fmla="*/ 2147483647 h 1056"/>
              <a:gd name="T62" fmla="*/ 2147483647 w 620"/>
              <a:gd name="T63" fmla="*/ 2147483647 h 1056"/>
              <a:gd name="T64" fmla="*/ 2147483647 w 620"/>
              <a:gd name="T65" fmla="*/ 2147483647 h 1056"/>
              <a:gd name="T66" fmla="*/ 2147483647 w 620"/>
              <a:gd name="T67" fmla="*/ 2147483647 h 1056"/>
              <a:gd name="T68" fmla="*/ 2147483647 w 620"/>
              <a:gd name="T69" fmla="*/ 2147483647 h 1056"/>
              <a:gd name="T70" fmla="*/ 2147483647 w 620"/>
              <a:gd name="T71" fmla="*/ 2147483647 h 1056"/>
              <a:gd name="T72" fmla="*/ 2147483647 w 620"/>
              <a:gd name="T73" fmla="*/ 2147483647 h 1056"/>
              <a:gd name="T74" fmla="*/ 2147483647 w 620"/>
              <a:gd name="T75" fmla="*/ 2147483647 h 1056"/>
              <a:gd name="T76" fmla="*/ 2147483647 w 620"/>
              <a:gd name="T77" fmla="*/ 2147483647 h 1056"/>
              <a:gd name="T78" fmla="*/ 2147483647 w 620"/>
              <a:gd name="T79" fmla="*/ 2147483647 h 1056"/>
              <a:gd name="T80" fmla="*/ 2147483647 w 620"/>
              <a:gd name="T81" fmla="*/ 2147483647 h 1056"/>
              <a:gd name="T82" fmla="*/ 2147483647 w 620"/>
              <a:gd name="T83" fmla="*/ 2147483647 h 1056"/>
              <a:gd name="T84" fmla="*/ 2147483647 w 620"/>
              <a:gd name="T85" fmla="*/ 2147483647 h 1056"/>
              <a:gd name="T86" fmla="*/ 0 w 620"/>
              <a:gd name="T87" fmla="*/ 2147483647 h 1056"/>
              <a:gd name="T88" fmla="*/ 2147483647 w 620"/>
              <a:gd name="T89" fmla="*/ 2147483647 h 1056"/>
              <a:gd name="T90" fmla="*/ 2147483647 w 620"/>
              <a:gd name="T91" fmla="*/ 2147483647 h 1056"/>
              <a:gd name="T92" fmla="*/ 2147483647 w 620"/>
              <a:gd name="T93" fmla="*/ 2147483647 h 1056"/>
              <a:gd name="T94" fmla="*/ 2147483647 w 620"/>
              <a:gd name="T95" fmla="*/ 2147483647 h 1056"/>
              <a:gd name="T96" fmla="*/ 2147483647 w 620"/>
              <a:gd name="T97" fmla="*/ 2147483647 h 1056"/>
              <a:gd name="T98" fmla="*/ 2147483647 w 620"/>
              <a:gd name="T99" fmla="*/ 2147483647 h 1056"/>
              <a:gd name="T100" fmla="*/ 2147483647 w 620"/>
              <a:gd name="T101" fmla="*/ 2147483647 h 1056"/>
              <a:gd name="T102" fmla="*/ 2147483647 w 620"/>
              <a:gd name="T103" fmla="*/ 0 h 105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20"/>
              <a:gd name="T157" fmla="*/ 0 h 1056"/>
              <a:gd name="T158" fmla="*/ 620 w 620"/>
              <a:gd name="T159" fmla="*/ 1056 h 105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20" h="1056">
                <a:moveTo>
                  <a:pt x="424" y="0"/>
                </a:moveTo>
                <a:lnTo>
                  <a:pt x="435" y="0"/>
                </a:lnTo>
                <a:lnTo>
                  <a:pt x="468" y="11"/>
                </a:lnTo>
                <a:lnTo>
                  <a:pt x="500" y="22"/>
                </a:lnTo>
                <a:lnTo>
                  <a:pt x="533" y="44"/>
                </a:lnTo>
                <a:lnTo>
                  <a:pt x="555" y="66"/>
                </a:lnTo>
                <a:lnTo>
                  <a:pt x="577" y="77"/>
                </a:lnTo>
                <a:lnTo>
                  <a:pt x="587" y="88"/>
                </a:lnTo>
                <a:lnTo>
                  <a:pt x="598" y="88"/>
                </a:lnTo>
                <a:lnTo>
                  <a:pt x="609" y="98"/>
                </a:lnTo>
                <a:lnTo>
                  <a:pt x="609" y="109"/>
                </a:lnTo>
                <a:lnTo>
                  <a:pt x="620" y="109"/>
                </a:lnTo>
                <a:lnTo>
                  <a:pt x="620" y="120"/>
                </a:lnTo>
                <a:lnTo>
                  <a:pt x="620" y="131"/>
                </a:lnTo>
                <a:lnTo>
                  <a:pt x="609" y="153"/>
                </a:lnTo>
                <a:lnTo>
                  <a:pt x="598" y="164"/>
                </a:lnTo>
                <a:lnTo>
                  <a:pt x="598" y="175"/>
                </a:lnTo>
                <a:lnTo>
                  <a:pt x="587" y="185"/>
                </a:lnTo>
                <a:lnTo>
                  <a:pt x="577" y="196"/>
                </a:lnTo>
                <a:lnTo>
                  <a:pt x="577" y="218"/>
                </a:lnTo>
                <a:lnTo>
                  <a:pt x="577" y="240"/>
                </a:lnTo>
                <a:lnTo>
                  <a:pt x="577" y="283"/>
                </a:lnTo>
                <a:lnTo>
                  <a:pt x="577" y="316"/>
                </a:lnTo>
                <a:lnTo>
                  <a:pt x="577" y="360"/>
                </a:lnTo>
                <a:lnTo>
                  <a:pt x="587" y="414"/>
                </a:lnTo>
                <a:lnTo>
                  <a:pt x="587" y="468"/>
                </a:lnTo>
                <a:lnTo>
                  <a:pt x="587" y="523"/>
                </a:lnTo>
                <a:lnTo>
                  <a:pt x="587" y="566"/>
                </a:lnTo>
                <a:lnTo>
                  <a:pt x="598" y="610"/>
                </a:lnTo>
                <a:lnTo>
                  <a:pt x="598" y="643"/>
                </a:lnTo>
                <a:lnTo>
                  <a:pt x="598" y="664"/>
                </a:lnTo>
                <a:lnTo>
                  <a:pt x="598" y="686"/>
                </a:lnTo>
                <a:lnTo>
                  <a:pt x="598" y="708"/>
                </a:lnTo>
                <a:lnTo>
                  <a:pt x="587" y="740"/>
                </a:lnTo>
                <a:lnTo>
                  <a:pt x="587" y="795"/>
                </a:lnTo>
                <a:lnTo>
                  <a:pt x="577" y="849"/>
                </a:lnTo>
                <a:lnTo>
                  <a:pt x="577" y="915"/>
                </a:lnTo>
                <a:lnTo>
                  <a:pt x="566" y="947"/>
                </a:lnTo>
                <a:lnTo>
                  <a:pt x="555" y="969"/>
                </a:lnTo>
                <a:lnTo>
                  <a:pt x="544" y="1002"/>
                </a:lnTo>
                <a:lnTo>
                  <a:pt x="544" y="1013"/>
                </a:lnTo>
                <a:lnTo>
                  <a:pt x="533" y="1034"/>
                </a:lnTo>
                <a:lnTo>
                  <a:pt x="522" y="1045"/>
                </a:lnTo>
                <a:lnTo>
                  <a:pt x="511" y="1056"/>
                </a:lnTo>
                <a:lnTo>
                  <a:pt x="500" y="1045"/>
                </a:lnTo>
                <a:lnTo>
                  <a:pt x="479" y="1034"/>
                </a:lnTo>
                <a:lnTo>
                  <a:pt x="468" y="1013"/>
                </a:lnTo>
                <a:lnTo>
                  <a:pt x="457" y="980"/>
                </a:lnTo>
                <a:lnTo>
                  <a:pt x="446" y="969"/>
                </a:lnTo>
                <a:lnTo>
                  <a:pt x="446" y="947"/>
                </a:lnTo>
                <a:lnTo>
                  <a:pt x="446" y="925"/>
                </a:lnTo>
                <a:lnTo>
                  <a:pt x="446" y="904"/>
                </a:lnTo>
                <a:lnTo>
                  <a:pt x="435" y="860"/>
                </a:lnTo>
                <a:lnTo>
                  <a:pt x="446" y="795"/>
                </a:lnTo>
                <a:lnTo>
                  <a:pt x="446" y="740"/>
                </a:lnTo>
                <a:lnTo>
                  <a:pt x="457" y="686"/>
                </a:lnTo>
                <a:lnTo>
                  <a:pt x="457" y="632"/>
                </a:lnTo>
                <a:lnTo>
                  <a:pt x="457" y="588"/>
                </a:lnTo>
                <a:lnTo>
                  <a:pt x="457" y="566"/>
                </a:lnTo>
                <a:lnTo>
                  <a:pt x="457" y="545"/>
                </a:lnTo>
                <a:lnTo>
                  <a:pt x="457" y="523"/>
                </a:lnTo>
                <a:lnTo>
                  <a:pt x="457" y="501"/>
                </a:lnTo>
                <a:lnTo>
                  <a:pt x="457" y="468"/>
                </a:lnTo>
                <a:lnTo>
                  <a:pt x="446" y="436"/>
                </a:lnTo>
                <a:lnTo>
                  <a:pt x="446" y="392"/>
                </a:lnTo>
                <a:lnTo>
                  <a:pt x="446" y="360"/>
                </a:lnTo>
                <a:lnTo>
                  <a:pt x="435" y="327"/>
                </a:lnTo>
                <a:lnTo>
                  <a:pt x="435" y="294"/>
                </a:lnTo>
                <a:lnTo>
                  <a:pt x="435" y="262"/>
                </a:lnTo>
                <a:lnTo>
                  <a:pt x="424" y="240"/>
                </a:lnTo>
                <a:lnTo>
                  <a:pt x="424" y="218"/>
                </a:lnTo>
                <a:lnTo>
                  <a:pt x="413" y="196"/>
                </a:lnTo>
                <a:lnTo>
                  <a:pt x="413" y="185"/>
                </a:lnTo>
                <a:lnTo>
                  <a:pt x="413" y="175"/>
                </a:lnTo>
                <a:lnTo>
                  <a:pt x="403" y="175"/>
                </a:lnTo>
                <a:lnTo>
                  <a:pt x="392" y="164"/>
                </a:lnTo>
                <a:lnTo>
                  <a:pt x="370" y="164"/>
                </a:lnTo>
                <a:lnTo>
                  <a:pt x="359" y="164"/>
                </a:lnTo>
                <a:lnTo>
                  <a:pt x="337" y="164"/>
                </a:lnTo>
                <a:lnTo>
                  <a:pt x="316" y="164"/>
                </a:lnTo>
                <a:lnTo>
                  <a:pt x="283" y="175"/>
                </a:lnTo>
                <a:lnTo>
                  <a:pt x="261" y="175"/>
                </a:lnTo>
                <a:lnTo>
                  <a:pt x="196" y="196"/>
                </a:lnTo>
                <a:lnTo>
                  <a:pt x="131" y="207"/>
                </a:lnTo>
                <a:lnTo>
                  <a:pt x="66" y="218"/>
                </a:lnTo>
                <a:lnTo>
                  <a:pt x="0" y="229"/>
                </a:lnTo>
                <a:lnTo>
                  <a:pt x="0" y="131"/>
                </a:lnTo>
                <a:lnTo>
                  <a:pt x="55" y="131"/>
                </a:lnTo>
                <a:lnTo>
                  <a:pt x="109" y="120"/>
                </a:lnTo>
                <a:lnTo>
                  <a:pt x="163" y="109"/>
                </a:lnTo>
                <a:lnTo>
                  <a:pt x="218" y="98"/>
                </a:lnTo>
                <a:lnTo>
                  <a:pt x="250" y="88"/>
                </a:lnTo>
                <a:lnTo>
                  <a:pt x="283" y="88"/>
                </a:lnTo>
                <a:lnTo>
                  <a:pt x="305" y="77"/>
                </a:lnTo>
                <a:lnTo>
                  <a:pt x="316" y="66"/>
                </a:lnTo>
                <a:lnTo>
                  <a:pt x="337" y="66"/>
                </a:lnTo>
                <a:lnTo>
                  <a:pt x="348" y="55"/>
                </a:lnTo>
                <a:lnTo>
                  <a:pt x="359" y="44"/>
                </a:lnTo>
                <a:lnTo>
                  <a:pt x="370" y="33"/>
                </a:lnTo>
                <a:lnTo>
                  <a:pt x="381" y="22"/>
                </a:lnTo>
                <a:lnTo>
                  <a:pt x="392" y="11"/>
                </a:lnTo>
                <a:lnTo>
                  <a:pt x="413" y="0"/>
                </a:lnTo>
                <a:lnTo>
                  <a:pt x="424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429" name="Freeform 53"/>
          <p:cNvSpPr>
            <a:spLocks/>
          </p:cNvSpPr>
          <p:nvPr/>
        </p:nvSpPr>
        <p:spPr bwMode="auto">
          <a:xfrm>
            <a:off x="6811963" y="3187700"/>
            <a:ext cx="234950" cy="127000"/>
          </a:xfrm>
          <a:custGeom>
            <a:avLst/>
            <a:gdLst>
              <a:gd name="T0" fmla="*/ 2147483647 w 370"/>
              <a:gd name="T1" fmla="*/ 2147483647 h 152"/>
              <a:gd name="T2" fmla="*/ 2147483647 w 370"/>
              <a:gd name="T3" fmla="*/ 2147483647 h 152"/>
              <a:gd name="T4" fmla="*/ 2147483647 w 370"/>
              <a:gd name="T5" fmla="*/ 2147483647 h 152"/>
              <a:gd name="T6" fmla="*/ 2147483647 w 370"/>
              <a:gd name="T7" fmla="*/ 2147483647 h 152"/>
              <a:gd name="T8" fmla="*/ 2147483647 w 370"/>
              <a:gd name="T9" fmla="*/ 2147483647 h 152"/>
              <a:gd name="T10" fmla="*/ 2147483647 w 370"/>
              <a:gd name="T11" fmla="*/ 2147483647 h 152"/>
              <a:gd name="T12" fmla="*/ 2147483647 w 370"/>
              <a:gd name="T13" fmla="*/ 2147483647 h 152"/>
              <a:gd name="T14" fmla="*/ 2147483647 w 370"/>
              <a:gd name="T15" fmla="*/ 2147483647 h 152"/>
              <a:gd name="T16" fmla="*/ 2147483647 w 370"/>
              <a:gd name="T17" fmla="*/ 2147483647 h 152"/>
              <a:gd name="T18" fmla="*/ 2147483647 w 370"/>
              <a:gd name="T19" fmla="*/ 2147483647 h 152"/>
              <a:gd name="T20" fmla="*/ 2147483647 w 370"/>
              <a:gd name="T21" fmla="*/ 2147483647 h 152"/>
              <a:gd name="T22" fmla="*/ 2147483647 w 370"/>
              <a:gd name="T23" fmla="*/ 2147483647 h 152"/>
              <a:gd name="T24" fmla="*/ 2147483647 w 370"/>
              <a:gd name="T25" fmla="*/ 2147483647 h 152"/>
              <a:gd name="T26" fmla="*/ 0 w 370"/>
              <a:gd name="T27" fmla="*/ 2147483647 h 152"/>
              <a:gd name="T28" fmla="*/ 0 w 370"/>
              <a:gd name="T29" fmla="*/ 2147483647 h 152"/>
              <a:gd name="T30" fmla="*/ 2147483647 w 370"/>
              <a:gd name="T31" fmla="*/ 2147483647 h 152"/>
              <a:gd name="T32" fmla="*/ 2147483647 w 370"/>
              <a:gd name="T33" fmla="*/ 2147483647 h 152"/>
              <a:gd name="T34" fmla="*/ 2147483647 w 370"/>
              <a:gd name="T35" fmla="*/ 2147483647 h 152"/>
              <a:gd name="T36" fmla="*/ 2147483647 w 370"/>
              <a:gd name="T37" fmla="*/ 2147483647 h 152"/>
              <a:gd name="T38" fmla="*/ 2147483647 w 370"/>
              <a:gd name="T39" fmla="*/ 0 h 152"/>
              <a:gd name="T40" fmla="*/ 2147483647 w 370"/>
              <a:gd name="T41" fmla="*/ 0 h 152"/>
              <a:gd name="T42" fmla="*/ 2147483647 w 370"/>
              <a:gd name="T43" fmla="*/ 0 h 152"/>
              <a:gd name="T44" fmla="*/ 2147483647 w 370"/>
              <a:gd name="T45" fmla="*/ 0 h 152"/>
              <a:gd name="T46" fmla="*/ 2147483647 w 370"/>
              <a:gd name="T47" fmla="*/ 2147483647 h 152"/>
              <a:gd name="T48" fmla="*/ 2147483647 w 370"/>
              <a:gd name="T49" fmla="*/ 2147483647 h 152"/>
              <a:gd name="T50" fmla="*/ 2147483647 w 370"/>
              <a:gd name="T51" fmla="*/ 2147483647 h 152"/>
              <a:gd name="T52" fmla="*/ 2147483647 w 370"/>
              <a:gd name="T53" fmla="*/ 2147483647 h 152"/>
              <a:gd name="T54" fmla="*/ 2147483647 w 370"/>
              <a:gd name="T55" fmla="*/ 2147483647 h 152"/>
              <a:gd name="T56" fmla="*/ 2147483647 w 370"/>
              <a:gd name="T57" fmla="*/ 2147483647 h 152"/>
              <a:gd name="T58" fmla="*/ 2147483647 w 370"/>
              <a:gd name="T59" fmla="*/ 2147483647 h 152"/>
              <a:gd name="T60" fmla="*/ 2147483647 w 370"/>
              <a:gd name="T61" fmla="*/ 2147483647 h 152"/>
              <a:gd name="T62" fmla="*/ 2147483647 w 370"/>
              <a:gd name="T63" fmla="*/ 2147483647 h 15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70"/>
              <a:gd name="T97" fmla="*/ 0 h 152"/>
              <a:gd name="T98" fmla="*/ 370 w 370"/>
              <a:gd name="T99" fmla="*/ 152 h 15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70" h="152">
                <a:moveTo>
                  <a:pt x="337" y="109"/>
                </a:moveTo>
                <a:lnTo>
                  <a:pt x="337" y="109"/>
                </a:lnTo>
                <a:lnTo>
                  <a:pt x="327" y="109"/>
                </a:lnTo>
                <a:lnTo>
                  <a:pt x="316" y="120"/>
                </a:lnTo>
                <a:lnTo>
                  <a:pt x="294" y="120"/>
                </a:lnTo>
                <a:lnTo>
                  <a:pt x="283" y="120"/>
                </a:lnTo>
                <a:lnTo>
                  <a:pt x="261" y="131"/>
                </a:lnTo>
                <a:lnTo>
                  <a:pt x="240" y="131"/>
                </a:lnTo>
                <a:lnTo>
                  <a:pt x="218" y="131"/>
                </a:lnTo>
                <a:lnTo>
                  <a:pt x="196" y="131"/>
                </a:lnTo>
                <a:lnTo>
                  <a:pt x="142" y="142"/>
                </a:lnTo>
                <a:lnTo>
                  <a:pt x="76" y="152"/>
                </a:lnTo>
                <a:lnTo>
                  <a:pt x="0" y="152"/>
                </a:lnTo>
                <a:lnTo>
                  <a:pt x="0" y="65"/>
                </a:lnTo>
                <a:lnTo>
                  <a:pt x="87" y="44"/>
                </a:lnTo>
                <a:lnTo>
                  <a:pt x="131" y="33"/>
                </a:lnTo>
                <a:lnTo>
                  <a:pt x="163" y="22"/>
                </a:lnTo>
                <a:lnTo>
                  <a:pt x="218" y="11"/>
                </a:lnTo>
                <a:lnTo>
                  <a:pt x="240" y="0"/>
                </a:lnTo>
                <a:lnTo>
                  <a:pt x="261" y="0"/>
                </a:lnTo>
                <a:lnTo>
                  <a:pt x="272" y="0"/>
                </a:lnTo>
                <a:lnTo>
                  <a:pt x="283" y="11"/>
                </a:lnTo>
                <a:lnTo>
                  <a:pt x="294" y="11"/>
                </a:lnTo>
                <a:lnTo>
                  <a:pt x="337" y="22"/>
                </a:lnTo>
                <a:lnTo>
                  <a:pt x="370" y="33"/>
                </a:lnTo>
                <a:lnTo>
                  <a:pt x="370" y="55"/>
                </a:lnTo>
                <a:lnTo>
                  <a:pt x="370" y="76"/>
                </a:lnTo>
                <a:lnTo>
                  <a:pt x="359" y="87"/>
                </a:lnTo>
                <a:lnTo>
                  <a:pt x="337" y="10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430" name="Freeform 54"/>
          <p:cNvSpPr>
            <a:spLocks/>
          </p:cNvSpPr>
          <p:nvPr/>
        </p:nvSpPr>
        <p:spPr bwMode="auto">
          <a:xfrm>
            <a:off x="6804025" y="3500967"/>
            <a:ext cx="325438" cy="110067"/>
          </a:xfrm>
          <a:custGeom>
            <a:avLst/>
            <a:gdLst>
              <a:gd name="T0" fmla="*/ 2147483647 w 511"/>
              <a:gd name="T1" fmla="*/ 2147483647 h 131"/>
              <a:gd name="T2" fmla="*/ 2147483647 w 511"/>
              <a:gd name="T3" fmla="*/ 2147483647 h 131"/>
              <a:gd name="T4" fmla="*/ 2147483647 w 511"/>
              <a:gd name="T5" fmla="*/ 2147483647 h 131"/>
              <a:gd name="T6" fmla="*/ 2147483647 w 511"/>
              <a:gd name="T7" fmla="*/ 2147483647 h 131"/>
              <a:gd name="T8" fmla="*/ 2147483647 w 511"/>
              <a:gd name="T9" fmla="*/ 2147483647 h 131"/>
              <a:gd name="T10" fmla="*/ 2147483647 w 511"/>
              <a:gd name="T11" fmla="*/ 2147483647 h 131"/>
              <a:gd name="T12" fmla="*/ 2147483647 w 511"/>
              <a:gd name="T13" fmla="*/ 0 h 131"/>
              <a:gd name="T14" fmla="*/ 2147483647 w 511"/>
              <a:gd name="T15" fmla="*/ 0 h 131"/>
              <a:gd name="T16" fmla="*/ 2147483647 w 511"/>
              <a:gd name="T17" fmla="*/ 0 h 131"/>
              <a:gd name="T18" fmla="*/ 2147483647 w 511"/>
              <a:gd name="T19" fmla="*/ 2147483647 h 131"/>
              <a:gd name="T20" fmla="*/ 2147483647 w 511"/>
              <a:gd name="T21" fmla="*/ 2147483647 h 131"/>
              <a:gd name="T22" fmla="*/ 2147483647 w 511"/>
              <a:gd name="T23" fmla="*/ 2147483647 h 131"/>
              <a:gd name="T24" fmla="*/ 2147483647 w 511"/>
              <a:gd name="T25" fmla="*/ 2147483647 h 131"/>
              <a:gd name="T26" fmla="*/ 2147483647 w 511"/>
              <a:gd name="T27" fmla="*/ 2147483647 h 131"/>
              <a:gd name="T28" fmla="*/ 2147483647 w 511"/>
              <a:gd name="T29" fmla="*/ 2147483647 h 131"/>
              <a:gd name="T30" fmla="*/ 2147483647 w 511"/>
              <a:gd name="T31" fmla="*/ 2147483647 h 131"/>
              <a:gd name="T32" fmla="*/ 2147483647 w 511"/>
              <a:gd name="T33" fmla="*/ 2147483647 h 131"/>
              <a:gd name="T34" fmla="*/ 0 w 511"/>
              <a:gd name="T35" fmla="*/ 2147483647 h 131"/>
              <a:gd name="T36" fmla="*/ 0 w 511"/>
              <a:gd name="T37" fmla="*/ 2147483647 h 131"/>
              <a:gd name="T38" fmla="*/ 2147483647 w 511"/>
              <a:gd name="T39" fmla="*/ 2147483647 h 131"/>
              <a:gd name="T40" fmla="*/ 2147483647 w 511"/>
              <a:gd name="T41" fmla="*/ 2147483647 h 131"/>
              <a:gd name="T42" fmla="*/ 2147483647 w 511"/>
              <a:gd name="T43" fmla="*/ 2147483647 h 131"/>
              <a:gd name="T44" fmla="*/ 2147483647 w 511"/>
              <a:gd name="T45" fmla="*/ 2147483647 h 131"/>
              <a:gd name="T46" fmla="*/ 2147483647 w 511"/>
              <a:gd name="T47" fmla="*/ 2147483647 h 13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11"/>
              <a:gd name="T73" fmla="*/ 0 h 131"/>
              <a:gd name="T74" fmla="*/ 511 w 511"/>
              <a:gd name="T75" fmla="*/ 131 h 13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11" h="131">
                <a:moveTo>
                  <a:pt x="196" y="22"/>
                </a:moveTo>
                <a:lnTo>
                  <a:pt x="218" y="22"/>
                </a:lnTo>
                <a:lnTo>
                  <a:pt x="251" y="11"/>
                </a:lnTo>
                <a:lnTo>
                  <a:pt x="283" y="11"/>
                </a:lnTo>
                <a:lnTo>
                  <a:pt x="316" y="11"/>
                </a:lnTo>
                <a:lnTo>
                  <a:pt x="359" y="11"/>
                </a:lnTo>
                <a:lnTo>
                  <a:pt x="414" y="0"/>
                </a:lnTo>
                <a:lnTo>
                  <a:pt x="457" y="0"/>
                </a:lnTo>
                <a:lnTo>
                  <a:pt x="511" y="0"/>
                </a:lnTo>
                <a:lnTo>
                  <a:pt x="511" y="98"/>
                </a:lnTo>
                <a:lnTo>
                  <a:pt x="479" y="98"/>
                </a:lnTo>
                <a:lnTo>
                  <a:pt x="435" y="98"/>
                </a:lnTo>
                <a:lnTo>
                  <a:pt x="381" y="98"/>
                </a:lnTo>
                <a:lnTo>
                  <a:pt x="327" y="98"/>
                </a:lnTo>
                <a:lnTo>
                  <a:pt x="251" y="109"/>
                </a:lnTo>
                <a:lnTo>
                  <a:pt x="174" y="109"/>
                </a:lnTo>
                <a:lnTo>
                  <a:pt x="98" y="120"/>
                </a:lnTo>
                <a:lnTo>
                  <a:pt x="0" y="131"/>
                </a:lnTo>
                <a:lnTo>
                  <a:pt x="0" y="44"/>
                </a:lnTo>
                <a:lnTo>
                  <a:pt x="55" y="44"/>
                </a:lnTo>
                <a:lnTo>
                  <a:pt x="109" y="33"/>
                </a:lnTo>
                <a:lnTo>
                  <a:pt x="153" y="33"/>
                </a:lnTo>
                <a:lnTo>
                  <a:pt x="196" y="2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431" name="Freeform 55"/>
          <p:cNvSpPr>
            <a:spLocks/>
          </p:cNvSpPr>
          <p:nvPr/>
        </p:nvSpPr>
        <p:spPr bwMode="auto">
          <a:xfrm>
            <a:off x="6632575" y="2357967"/>
            <a:ext cx="179388" cy="304800"/>
          </a:xfrm>
          <a:custGeom>
            <a:avLst/>
            <a:gdLst>
              <a:gd name="T0" fmla="*/ 2147483647 w 282"/>
              <a:gd name="T1" fmla="*/ 2147483647 h 359"/>
              <a:gd name="T2" fmla="*/ 2147483647 w 282"/>
              <a:gd name="T3" fmla="*/ 2147483647 h 359"/>
              <a:gd name="T4" fmla="*/ 2147483647 w 282"/>
              <a:gd name="T5" fmla="*/ 2147483647 h 359"/>
              <a:gd name="T6" fmla="*/ 2147483647 w 282"/>
              <a:gd name="T7" fmla="*/ 2147483647 h 359"/>
              <a:gd name="T8" fmla="*/ 2147483647 w 282"/>
              <a:gd name="T9" fmla="*/ 2147483647 h 359"/>
              <a:gd name="T10" fmla="*/ 2147483647 w 282"/>
              <a:gd name="T11" fmla="*/ 2147483647 h 359"/>
              <a:gd name="T12" fmla="*/ 2147483647 w 282"/>
              <a:gd name="T13" fmla="*/ 2147483647 h 359"/>
              <a:gd name="T14" fmla="*/ 2147483647 w 282"/>
              <a:gd name="T15" fmla="*/ 2147483647 h 359"/>
              <a:gd name="T16" fmla="*/ 2147483647 w 282"/>
              <a:gd name="T17" fmla="*/ 2147483647 h 359"/>
              <a:gd name="T18" fmla="*/ 2147483647 w 282"/>
              <a:gd name="T19" fmla="*/ 2147483647 h 359"/>
              <a:gd name="T20" fmla="*/ 2147483647 w 282"/>
              <a:gd name="T21" fmla="*/ 2147483647 h 359"/>
              <a:gd name="T22" fmla="*/ 2147483647 w 282"/>
              <a:gd name="T23" fmla="*/ 2147483647 h 359"/>
              <a:gd name="T24" fmla="*/ 2147483647 w 282"/>
              <a:gd name="T25" fmla="*/ 2147483647 h 359"/>
              <a:gd name="T26" fmla="*/ 2147483647 w 282"/>
              <a:gd name="T27" fmla="*/ 2147483647 h 359"/>
              <a:gd name="T28" fmla="*/ 2147483647 w 282"/>
              <a:gd name="T29" fmla="*/ 2147483647 h 359"/>
              <a:gd name="T30" fmla="*/ 2147483647 w 282"/>
              <a:gd name="T31" fmla="*/ 2147483647 h 359"/>
              <a:gd name="T32" fmla="*/ 2147483647 w 282"/>
              <a:gd name="T33" fmla="*/ 2147483647 h 359"/>
              <a:gd name="T34" fmla="*/ 2147483647 w 282"/>
              <a:gd name="T35" fmla="*/ 2147483647 h 359"/>
              <a:gd name="T36" fmla="*/ 2147483647 w 282"/>
              <a:gd name="T37" fmla="*/ 2147483647 h 359"/>
              <a:gd name="T38" fmla="*/ 2147483647 w 282"/>
              <a:gd name="T39" fmla="*/ 2147483647 h 359"/>
              <a:gd name="T40" fmla="*/ 2147483647 w 282"/>
              <a:gd name="T41" fmla="*/ 2147483647 h 359"/>
              <a:gd name="T42" fmla="*/ 2147483647 w 282"/>
              <a:gd name="T43" fmla="*/ 2147483647 h 359"/>
              <a:gd name="T44" fmla="*/ 2147483647 w 282"/>
              <a:gd name="T45" fmla="*/ 2147483647 h 359"/>
              <a:gd name="T46" fmla="*/ 2147483647 w 282"/>
              <a:gd name="T47" fmla="*/ 2147483647 h 359"/>
              <a:gd name="T48" fmla="*/ 2147483647 w 282"/>
              <a:gd name="T49" fmla="*/ 2147483647 h 359"/>
              <a:gd name="T50" fmla="*/ 2147483647 w 282"/>
              <a:gd name="T51" fmla="*/ 2147483647 h 359"/>
              <a:gd name="T52" fmla="*/ 2147483647 w 282"/>
              <a:gd name="T53" fmla="*/ 2147483647 h 359"/>
              <a:gd name="T54" fmla="*/ 2147483647 w 282"/>
              <a:gd name="T55" fmla="*/ 2147483647 h 359"/>
              <a:gd name="T56" fmla="*/ 2147483647 w 282"/>
              <a:gd name="T57" fmla="*/ 2147483647 h 359"/>
              <a:gd name="T58" fmla="*/ 2147483647 w 282"/>
              <a:gd name="T59" fmla="*/ 2147483647 h 359"/>
              <a:gd name="T60" fmla="*/ 2147483647 w 282"/>
              <a:gd name="T61" fmla="*/ 2147483647 h 359"/>
              <a:gd name="T62" fmla="*/ 2147483647 w 282"/>
              <a:gd name="T63" fmla="*/ 2147483647 h 359"/>
              <a:gd name="T64" fmla="*/ 0 w 282"/>
              <a:gd name="T65" fmla="*/ 2147483647 h 359"/>
              <a:gd name="T66" fmla="*/ 2147483647 w 282"/>
              <a:gd name="T67" fmla="*/ 2147483647 h 359"/>
              <a:gd name="T68" fmla="*/ 2147483647 w 282"/>
              <a:gd name="T69" fmla="*/ 2147483647 h 359"/>
              <a:gd name="T70" fmla="*/ 2147483647 w 282"/>
              <a:gd name="T71" fmla="*/ 0 h 359"/>
              <a:gd name="T72" fmla="*/ 2147483647 w 282"/>
              <a:gd name="T73" fmla="*/ 0 h 359"/>
              <a:gd name="T74" fmla="*/ 2147483647 w 282"/>
              <a:gd name="T75" fmla="*/ 0 h 359"/>
              <a:gd name="T76" fmla="*/ 2147483647 w 282"/>
              <a:gd name="T77" fmla="*/ 2147483647 h 359"/>
              <a:gd name="T78" fmla="*/ 2147483647 w 282"/>
              <a:gd name="T79" fmla="*/ 2147483647 h 359"/>
              <a:gd name="T80" fmla="*/ 2147483647 w 282"/>
              <a:gd name="T81" fmla="*/ 2147483647 h 359"/>
              <a:gd name="T82" fmla="*/ 2147483647 w 282"/>
              <a:gd name="T83" fmla="*/ 2147483647 h 359"/>
              <a:gd name="T84" fmla="*/ 2147483647 w 282"/>
              <a:gd name="T85" fmla="*/ 2147483647 h 359"/>
              <a:gd name="T86" fmla="*/ 2147483647 w 282"/>
              <a:gd name="T87" fmla="*/ 2147483647 h 359"/>
              <a:gd name="T88" fmla="*/ 2147483647 w 282"/>
              <a:gd name="T89" fmla="*/ 2147483647 h 359"/>
              <a:gd name="T90" fmla="*/ 2147483647 w 282"/>
              <a:gd name="T91" fmla="*/ 2147483647 h 35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82"/>
              <a:gd name="T139" fmla="*/ 0 h 359"/>
              <a:gd name="T140" fmla="*/ 282 w 282"/>
              <a:gd name="T141" fmla="*/ 359 h 35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82" h="359">
                <a:moveTo>
                  <a:pt x="195" y="87"/>
                </a:moveTo>
                <a:lnTo>
                  <a:pt x="217" y="98"/>
                </a:lnTo>
                <a:lnTo>
                  <a:pt x="228" y="119"/>
                </a:lnTo>
                <a:lnTo>
                  <a:pt x="250" y="130"/>
                </a:lnTo>
                <a:lnTo>
                  <a:pt x="261" y="152"/>
                </a:lnTo>
                <a:lnTo>
                  <a:pt x="271" y="174"/>
                </a:lnTo>
                <a:lnTo>
                  <a:pt x="282" y="196"/>
                </a:lnTo>
                <a:lnTo>
                  <a:pt x="282" y="206"/>
                </a:lnTo>
                <a:lnTo>
                  <a:pt x="282" y="228"/>
                </a:lnTo>
                <a:lnTo>
                  <a:pt x="282" y="272"/>
                </a:lnTo>
                <a:lnTo>
                  <a:pt x="271" y="304"/>
                </a:lnTo>
                <a:lnTo>
                  <a:pt x="271" y="326"/>
                </a:lnTo>
                <a:lnTo>
                  <a:pt x="261" y="337"/>
                </a:lnTo>
                <a:lnTo>
                  <a:pt x="239" y="348"/>
                </a:lnTo>
                <a:lnTo>
                  <a:pt x="228" y="359"/>
                </a:lnTo>
                <a:lnTo>
                  <a:pt x="206" y="359"/>
                </a:lnTo>
                <a:lnTo>
                  <a:pt x="195" y="348"/>
                </a:lnTo>
                <a:lnTo>
                  <a:pt x="185" y="337"/>
                </a:lnTo>
                <a:lnTo>
                  <a:pt x="174" y="337"/>
                </a:lnTo>
                <a:lnTo>
                  <a:pt x="163" y="315"/>
                </a:lnTo>
                <a:lnTo>
                  <a:pt x="152" y="304"/>
                </a:lnTo>
                <a:lnTo>
                  <a:pt x="130" y="283"/>
                </a:lnTo>
                <a:lnTo>
                  <a:pt x="119" y="250"/>
                </a:lnTo>
                <a:lnTo>
                  <a:pt x="108" y="228"/>
                </a:lnTo>
                <a:lnTo>
                  <a:pt x="87" y="185"/>
                </a:lnTo>
                <a:lnTo>
                  <a:pt x="65" y="152"/>
                </a:lnTo>
                <a:lnTo>
                  <a:pt x="54" y="119"/>
                </a:lnTo>
                <a:lnTo>
                  <a:pt x="32" y="98"/>
                </a:lnTo>
                <a:lnTo>
                  <a:pt x="21" y="76"/>
                </a:lnTo>
                <a:lnTo>
                  <a:pt x="11" y="54"/>
                </a:lnTo>
                <a:lnTo>
                  <a:pt x="11" y="43"/>
                </a:lnTo>
                <a:lnTo>
                  <a:pt x="11" y="32"/>
                </a:lnTo>
                <a:lnTo>
                  <a:pt x="0" y="21"/>
                </a:lnTo>
                <a:lnTo>
                  <a:pt x="11" y="21"/>
                </a:lnTo>
                <a:lnTo>
                  <a:pt x="11" y="11"/>
                </a:lnTo>
                <a:lnTo>
                  <a:pt x="32" y="0"/>
                </a:lnTo>
                <a:lnTo>
                  <a:pt x="54" y="0"/>
                </a:lnTo>
                <a:lnTo>
                  <a:pt x="65" y="0"/>
                </a:lnTo>
                <a:lnTo>
                  <a:pt x="76" y="11"/>
                </a:lnTo>
                <a:lnTo>
                  <a:pt x="98" y="11"/>
                </a:lnTo>
                <a:lnTo>
                  <a:pt x="108" y="21"/>
                </a:lnTo>
                <a:lnTo>
                  <a:pt x="130" y="32"/>
                </a:lnTo>
                <a:lnTo>
                  <a:pt x="152" y="43"/>
                </a:lnTo>
                <a:lnTo>
                  <a:pt x="174" y="65"/>
                </a:lnTo>
                <a:lnTo>
                  <a:pt x="195" y="8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432" name="Freeform 56"/>
          <p:cNvSpPr>
            <a:spLocks/>
          </p:cNvSpPr>
          <p:nvPr/>
        </p:nvSpPr>
        <p:spPr bwMode="auto">
          <a:xfrm>
            <a:off x="6915151" y="2374901"/>
            <a:ext cx="593725" cy="1936751"/>
          </a:xfrm>
          <a:custGeom>
            <a:avLst/>
            <a:gdLst>
              <a:gd name="T0" fmla="*/ 2147483647 w 935"/>
              <a:gd name="T1" fmla="*/ 2147483647 h 2286"/>
              <a:gd name="T2" fmla="*/ 2147483647 w 935"/>
              <a:gd name="T3" fmla="*/ 2147483647 h 2286"/>
              <a:gd name="T4" fmla="*/ 2147483647 w 935"/>
              <a:gd name="T5" fmla="*/ 2147483647 h 2286"/>
              <a:gd name="T6" fmla="*/ 2147483647 w 935"/>
              <a:gd name="T7" fmla="*/ 2147483647 h 2286"/>
              <a:gd name="T8" fmla="*/ 2147483647 w 935"/>
              <a:gd name="T9" fmla="*/ 2147483647 h 2286"/>
              <a:gd name="T10" fmla="*/ 2147483647 w 935"/>
              <a:gd name="T11" fmla="*/ 2147483647 h 2286"/>
              <a:gd name="T12" fmla="*/ 2147483647 w 935"/>
              <a:gd name="T13" fmla="*/ 2147483647 h 2286"/>
              <a:gd name="T14" fmla="*/ 2147483647 w 935"/>
              <a:gd name="T15" fmla="*/ 2147483647 h 2286"/>
              <a:gd name="T16" fmla="*/ 2147483647 w 935"/>
              <a:gd name="T17" fmla="*/ 2147483647 h 2286"/>
              <a:gd name="T18" fmla="*/ 2147483647 w 935"/>
              <a:gd name="T19" fmla="*/ 2147483647 h 2286"/>
              <a:gd name="T20" fmla="*/ 2147483647 w 935"/>
              <a:gd name="T21" fmla="*/ 2147483647 h 2286"/>
              <a:gd name="T22" fmla="*/ 2147483647 w 935"/>
              <a:gd name="T23" fmla="*/ 2147483647 h 2286"/>
              <a:gd name="T24" fmla="*/ 2147483647 w 935"/>
              <a:gd name="T25" fmla="*/ 2147483647 h 2286"/>
              <a:gd name="T26" fmla="*/ 2147483647 w 935"/>
              <a:gd name="T27" fmla="*/ 2147483647 h 2286"/>
              <a:gd name="T28" fmla="*/ 2147483647 w 935"/>
              <a:gd name="T29" fmla="*/ 2147483647 h 2286"/>
              <a:gd name="T30" fmla="*/ 2147483647 w 935"/>
              <a:gd name="T31" fmla="*/ 2147483647 h 2286"/>
              <a:gd name="T32" fmla="*/ 2147483647 w 935"/>
              <a:gd name="T33" fmla="*/ 2147483647 h 2286"/>
              <a:gd name="T34" fmla="*/ 2147483647 w 935"/>
              <a:gd name="T35" fmla="*/ 2147483647 h 2286"/>
              <a:gd name="T36" fmla="*/ 2147483647 w 935"/>
              <a:gd name="T37" fmla="*/ 2147483647 h 2286"/>
              <a:gd name="T38" fmla="*/ 2147483647 w 935"/>
              <a:gd name="T39" fmla="*/ 2147483647 h 2286"/>
              <a:gd name="T40" fmla="*/ 2147483647 w 935"/>
              <a:gd name="T41" fmla="*/ 2147483647 h 2286"/>
              <a:gd name="T42" fmla="*/ 2147483647 w 935"/>
              <a:gd name="T43" fmla="*/ 2147483647 h 2286"/>
              <a:gd name="T44" fmla="*/ 2147483647 w 935"/>
              <a:gd name="T45" fmla="*/ 2147483647 h 2286"/>
              <a:gd name="T46" fmla="*/ 2147483647 w 935"/>
              <a:gd name="T47" fmla="*/ 2147483647 h 2286"/>
              <a:gd name="T48" fmla="*/ 2147483647 w 935"/>
              <a:gd name="T49" fmla="*/ 2147483647 h 2286"/>
              <a:gd name="T50" fmla="*/ 2147483647 w 935"/>
              <a:gd name="T51" fmla="*/ 2147483647 h 2286"/>
              <a:gd name="T52" fmla="*/ 2147483647 w 935"/>
              <a:gd name="T53" fmla="*/ 2147483647 h 2286"/>
              <a:gd name="T54" fmla="*/ 2147483647 w 935"/>
              <a:gd name="T55" fmla="*/ 2147483647 h 2286"/>
              <a:gd name="T56" fmla="*/ 2147483647 w 935"/>
              <a:gd name="T57" fmla="*/ 2147483647 h 2286"/>
              <a:gd name="T58" fmla="*/ 2147483647 w 935"/>
              <a:gd name="T59" fmla="*/ 2147483647 h 2286"/>
              <a:gd name="T60" fmla="*/ 2147483647 w 935"/>
              <a:gd name="T61" fmla="*/ 2147483647 h 2286"/>
              <a:gd name="T62" fmla="*/ 2147483647 w 935"/>
              <a:gd name="T63" fmla="*/ 2147483647 h 2286"/>
              <a:gd name="T64" fmla="*/ 2147483647 w 935"/>
              <a:gd name="T65" fmla="*/ 2147483647 h 2286"/>
              <a:gd name="T66" fmla="*/ 2147483647 w 935"/>
              <a:gd name="T67" fmla="*/ 2147483647 h 2286"/>
              <a:gd name="T68" fmla="*/ 2147483647 w 935"/>
              <a:gd name="T69" fmla="*/ 2147483647 h 2286"/>
              <a:gd name="T70" fmla="*/ 2147483647 w 935"/>
              <a:gd name="T71" fmla="*/ 2147483647 h 2286"/>
              <a:gd name="T72" fmla="*/ 2147483647 w 935"/>
              <a:gd name="T73" fmla="*/ 2147483647 h 2286"/>
              <a:gd name="T74" fmla="*/ 2147483647 w 935"/>
              <a:gd name="T75" fmla="*/ 2147483647 h 2286"/>
              <a:gd name="T76" fmla="*/ 2147483647 w 935"/>
              <a:gd name="T77" fmla="*/ 2147483647 h 2286"/>
              <a:gd name="T78" fmla="*/ 0 w 935"/>
              <a:gd name="T79" fmla="*/ 2147483647 h 2286"/>
              <a:gd name="T80" fmla="*/ 2147483647 w 935"/>
              <a:gd name="T81" fmla="*/ 2147483647 h 2286"/>
              <a:gd name="T82" fmla="*/ 2147483647 w 935"/>
              <a:gd name="T83" fmla="*/ 2147483647 h 2286"/>
              <a:gd name="T84" fmla="*/ 2147483647 w 935"/>
              <a:gd name="T85" fmla="*/ 2147483647 h 2286"/>
              <a:gd name="T86" fmla="*/ 2147483647 w 935"/>
              <a:gd name="T87" fmla="*/ 2147483647 h 2286"/>
              <a:gd name="T88" fmla="*/ 2147483647 w 935"/>
              <a:gd name="T89" fmla="*/ 2147483647 h 2286"/>
              <a:gd name="T90" fmla="*/ 2147483647 w 935"/>
              <a:gd name="T91" fmla="*/ 2147483647 h 2286"/>
              <a:gd name="T92" fmla="*/ 2147483647 w 935"/>
              <a:gd name="T93" fmla="*/ 2147483647 h 2286"/>
              <a:gd name="T94" fmla="*/ 2147483647 w 935"/>
              <a:gd name="T95" fmla="*/ 2147483647 h 2286"/>
              <a:gd name="T96" fmla="*/ 2147483647 w 935"/>
              <a:gd name="T97" fmla="*/ 2147483647 h 2286"/>
              <a:gd name="T98" fmla="*/ 2147483647 w 935"/>
              <a:gd name="T99" fmla="*/ 2147483647 h 2286"/>
              <a:gd name="T100" fmla="*/ 2147483647 w 935"/>
              <a:gd name="T101" fmla="*/ 2147483647 h 2286"/>
              <a:gd name="T102" fmla="*/ 2147483647 w 935"/>
              <a:gd name="T103" fmla="*/ 2147483647 h 2286"/>
              <a:gd name="T104" fmla="*/ 2147483647 w 935"/>
              <a:gd name="T105" fmla="*/ 2147483647 h 2286"/>
              <a:gd name="T106" fmla="*/ 2147483647 w 935"/>
              <a:gd name="T107" fmla="*/ 2147483647 h 2286"/>
              <a:gd name="T108" fmla="*/ 2147483647 w 935"/>
              <a:gd name="T109" fmla="*/ 2147483647 h 2286"/>
              <a:gd name="T110" fmla="*/ 2147483647 w 935"/>
              <a:gd name="T111" fmla="*/ 2147483647 h 2286"/>
              <a:gd name="T112" fmla="*/ 2147483647 w 935"/>
              <a:gd name="T113" fmla="*/ 2147483647 h 228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35"/>
              <a:gd name="T172" fmla="*/ 0 h 2286"/>
              <a:gd name="T173" fmla="*/ 935 w 935"/>
              <a:gd name="T174" fmla="*/ 2286 h 228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35" h="2286">
                <a:moveTo>
                  <a:pt x="870" y="675"/>
                </a:moveTo>
                <a:lnTo>
                  <a:pt x="881" y="893"/>
                </a:lnTo>
                <a:lnTo>
                  <a:pt x="892" y="1110"/>
                </a:lnTo>
                <a:lnTo>
                  <a:pt x="914" y="1317"/>
                </a:lnTo>
                <a:lnTo>
                  <a:pt x="925" y="1513"/>
                </a:lnTo>
                <a:lnTo>
                  <a:pt x="925" y="1568"/>
                </a:lnTo>
                <a:lnTo>
                  <a:pt x="925" y="1611"/>
                </a:lnTo>
                <a:lnTo>
                  <a:pt x="925" y="1655"/>
                </a:lnTo>
                <a:lnTo>
                  <a:pt x="925" y="1698"/>
                </a:lnTo>
                <a:lnTo>
                  <a:pt x="925" y="1774"/>
                </a:lnTo>
                <a:lnTo>
                  <a:pt x="925" y="1840"/>
                </a:lnTo>
                <a:lnTo>
                  <a:pt x="925" y="1894"/>
                </a:lnTo>
                <a:lnTo>
                  <a:pt x="914" y="1948"/>
                </a:lnTo>
                <a:lnTo>
                  <a:pt x="914" y="1992"/>
                </a:lnTo>
                <a:lnTo>
                  <a:pt x="914" y="2025"/>
                </a:lnTo>
                <a:lnTo>
                  <a:pt x="903" y="2079"/>
                </a:lnTo>
                <a:lnTo>
                  <a:pt x="881" y="2133"/>
                </a:lnTo>
                <a:lnTo>
                  <a:pt x="859" y="2177"/>
                </a:lnTo>
                <a:lnTo>
                  <a:pt x="838" y="2220"/>
                </a:lnTo>
                <a:lnTo>
                  <a:pt x="816" y="2242"/>
                </a:lnTo>
                <a:lnTo>
                  <a:pt x="794" y="2264"/>
                </a:lnTo>
                <a:lnTo>
                  <a:pt x="772" y="2286"/>
                </a:lnTo>
                <a:lnTo>
                  <a:pt x="761" y="2286"/>
                </a:lnTo>
                <a:lnTo>
                  <a:pt x="751" y="2286"/>
                </a:lnTo>
                <a:lnTo>
                  <a:pt x="751" y="2275"/>
                </a:lnTo>
                <a:lnTo>
                  <a:pt x="740" y="2275"/>
                </a:lnTo>
                <a:lnTo>
                  <a:pt x="729" y="2264"/>
                </a:lnTo>
                <a:lnTo>
                  <a:pt x="729" y="2253"/>
                </a:lnTo>
                <a:lnTo>
                  <a:pt x="718" y="2231"/>
                </a:lnTo>
                <a:lnTo>
                  <a:pt x="718" y="2210"/>
                </a:lnTo>
                <a:lnTo>
                  <a:pt x="707" y="2199"/>
                </a:lnTo>
                <a:lnTo>
                  <a:pt x="696" y="2177"/>
                </a:lnTo>
                <a:lnTo>
                  <a:pt x="685" y="2144"/>
                </a:lnTo>
                <a:lnTo>
                  <a:pt x="664" y="2101"/>
                </a:lnTo>
                <a:lnTo>
                  <a:pt x="620" y="2046"/>
                </a:lnTo>
                <a:lnTo>
                  <a:pt x="587" y="2003"/>
                </a:lnTo>
                <a:lnTo>
                  <a:pt x="555" y="1981"/>
                </a:lnTo>
                <a:lnTo>
                  <a:pt x="533" y="1959"/>
                </a:lnTo>
                <a:lnTo>
                  <a:pt x="522" y="1938"/>
                </a:lnTo>
                <a:lnTo>
                  <a:pt x="511" y="1927"/>
                </a:lnTo>
                <a:lnTo>
                  <a:pt x="501" y="1905"/>
                </a:lnTo>
                <a:lnTo>
                  <a:pt x="490" y="1894"/>
                </a:lnTo>
                <a:lnTo>
                  <a:pt x="490" y="1883"/>
                </a:lnTo>
                <a:lnTo>
                  <a:pt x="501" y="1883"/>
                </a:lnTo>
                <a:lnTo>
                  <a:pt x="511" y="1883"/>
                </a:lnTo>
                <a:lnTo>
                  <a:pt x="533" y="1883"/>
                </a:lnTo>
                <a:lnTo>
                  <a:pt x="544" y="1883"/>
                </a:lnTo>
                <a:lnTo>
                  <a:pt x="566" y="1894"/>
                </a:lnTo>
                <a:lnTo>
                  <a:pt x="598" y="1894"/>
                </a:lnTo>
                <a:lnTo>
                  <a:pt x="631" y="1905"/>
                </a:lnTo>
                <a:lnTo>
                  <a:pt x="674" y="1905"/>
                </a:lnTo>
                <a:lnTo>
                  <a:pt x="696" y="1894"/>
                </a:lnTo>
                <a:lnTo>
                  <a:pt x="718" y="1883"/>
                </a:lnTo>
                <a:lnTo>
                  <a:pt x="729" y="1872"/>
                </a:lnTo>
                <a:lnTo>
                  <a:pt x="740" y="1861"/>
                </a:lnTo>
                <a:lnTo>
                  <a:pt x="740" y="1850"/>
                </a:lnTo>
                <a:lnTo>
                  <a:pt x="751" y="1829"/>
                </a:lnTo>
                <a:lnTo>
                  <a:pt x="751" y="1807"/>
                </a:lnTo>
                <a:lnTo>
                  <a:pt x="751" y="1785"/>
                </a:lnTo>
                <a:lnTo>
                  <a:pt x="761" y="1753"/>
                </a:lnTo>
                <a:lnTo>
                  <a:pt x="761" y="1720"/>
                </a:lnTo>
                <a:lnTo>
                  <a:pt x="761" y="1698"/>
                </a:lnTo>
                <a:lnTo>
                  <a:pt x="761" y="1676"/>
                </a:lnTo>
                <a:lnTo>
                  <a:pt x="761" y="1655"/>
                </a:lnTo>
                <a:lnTo>
                  <a:pt x="761" y="1633"/>
                </a:lnTo>
                <a:lnTo>
                  <a:pt x="761" y="1600"/>
                </a:lnTo>
                <a:lnTo>
                  <a:pt x="761" y="1568"/>
                </a:lnTo>
                <a:lnTo>
                  <a:pt x="761" y="1535"/>
                </a:lnTo>
                <a:lnTo>
                  <a:pt x="761" y="1491"/>
                </a:lnTo>
                <a:lnTo>
                  <a:pt x="761" y="1459"/>
                </a:lnTo>
                <a:lnTo>
                  <a:pt x="761" y="1415"/>
                </a:lnTo>
                <a:lnTo>
                  <a:pt x="761" y="1372"/>
                </a:lnTo>
                <a:lnTo>
                  <a:pt x="761" y="1317"/>
                </a:lnTo>
                <a:lnTo>
                  <a:pt x="761" y="1274"/>
                </a:lnTo>
                <a:lnTo>
                  <a:pt x="761" y="1219"/>
                </a:lnTo>
                <a:lnTo>
                  <a:pt x="761" y="1154"/>
                </a:lnTo>
                <a:lnTo>
                  <a:pt x="761" y="1100"/>
                </a:lnTo>
                <a:lnTo>
                  <a:pt x="751" y="991"/>
                </a:lnTo>
                <a:lnTo>
                  <a:pt x="751" y="882"/>
                </a:lnTo>
                <a:lnTo>
                  <a:pt x="751" y="784"/>
                </a:lnTo>
                <a:lnTo>
                  <a:pt x="751" y="697"/>
                </a:lnTo>
                <a:lnTo>
                  <a:pt x="740" y="610"/>
                </a:lnTo>
                <a:lnTo>
                  <a:pt x="740" y="545"/>
                </a:lnTo>
                <a:lnTo>
                  <a:pt x="740" y="479"/>
                </a:lnTo>
                <a:lnTo>
                  <a:pt x="729" y="414"/>
                </a:lnTo>
                <a:lnTo>
                  <a:pt x="729" y="370"/>
                </a:lnTo>
                <a:lnTo>
                  <a:pt x="718" y="327"/>
                </a:lnTo>
                <a:lnTo>
                  <a:pt x="718" y="283"/>
                </a:lnTo>
                <a:lnTo>
                  <a:pt x="707" y="262"/>
                </a:lnTo>
                <a:lnTo>
                  <a:pt x="696" y="229"/>
                </a:lnTo>
                <a:lnTo>
                  <a:pt x="696" y="207"/>
                </a:lnTo>
                <a:lnTo>
                  <a:pt x="685" y="196"/>
                </a:lnTo>
                <a:lnTo>
                  <a:pt x="674" y="185"/>
                </a:lnTo>
                <a:lnTo>
                  <a:pt x="664" y="185"/>
                </a:lnTo>
                <a:lnTo>
                  <a:pt x="642" y="185"/>
                </a:lnTo>
                <a:lnTo>
                  <a:pt x="620" y="185"/>
                </a:lnTo>
                <a:lnTo>
                  <a:pt x="587" y="185"/>
                </a:lnTo>
                <a:lnTo>
                  <a:pt x="555" y="185"/>
                </a:lnTo>
                <a:lnTo>
                  <a:pt x="511" y="185"/>
                </a:lnTo>
                <a:lnTo>
                  <a:pt x="457" y="196"/>
                </a:lnTo>
                <a:lnTo>
                  <a:pt x="414" y="196"/>
                </a:lnTo>
                <a:lnTo>
                  <a:pt x="359" y="207"/>
                </a:lnTo>
                <a:lnTo>
                  <a:pt x="305" y="218"/>
                </a:lnTo>
                <a:lnTo>
                  <a:pt x="261" y="218"/>
                </a:lnTo>
                <a:lnTo>
                  <a:pt x="229" y="229"/>
                </a:lnTo>
                <a:lnTo>
                  <a:pt x="196" y="229"/>
                </a:lnTo>
                <a:lnTo>
                  <a:pt x="164" y="229"/>
                </a:lnTo>
                <a:lnTo>
                  <a:pt x="142" y="229"/>
                </a:lnTo>
                <a:lnTo>
                  <a:pt x="131" y="240"/>
                </a:lnTo>
                <a:lnTo>
                  <a:pt x="109" y="240"/>
                </a:lnTo>
                <a:lnTo>
                  <a:pt x="87" y="240"/>
                </a:lnTo>
                <a:lnTo>
                  <a:pt x="66" y="229"/>
                </a:lnTo>
                <a:lnTo>
                  <a:pt x="44" y="207"/>
                </a:lnTo>
                <a:lnTo>
                  <a:pt x="22" y="196"/>
                </a:lnTo>
                <a:lnTo>
                  <a:pt x="11" y="185"/>
                </a:lnTo>
                <a:lnTo>
                  <a:pt x="0" y="164"/>
                </a:lnTo>
                <a:lnTo>
                  <a:pt x="0" y="142"/>
                </a:lnTo>
                <a:lnTo>
                  <a:pt x="33" y="142"/>
                </a:lnTo>
                <a:lnTo>
                  <a:pt x="77" y="142"/>
                </a:lnTo>
                <a:lnTo>
                  <a:pt x="120" y="142"/>
                </a:lnTo>
                <a:lnTo>
                  <a:pt x="164" y="131"/>
                </a:lnTo>
                <a:lnTo>
                  <a:pt x="207" y="131"/>
                </a:lnTo>
                <a:lnTo>
                  <a:pt x="250" y="120"/>
                </a:lnTo>
                <a:lnTo>
                  <a:pt x="305" y="120"/>
                </a:lnTo>
                <a:lnTo>
                  <a:pt x="359" y="109"/>
                </a:lnTo>
                <a:lnTo>
                  <a:pt x="414" y="98"/>
                </a:lnTo>
                <a:lnTo>
                  <a:pt x="457" y="88"/>
                </a:lnTo>
                <a:lnTo>
                  <a:pt x="501" y="88"/>
                </a:lnTo>
                <a:lnTo>
                  <a:pt x="533" y="77"/>
                </a:lnTo>
                <a:lnTo>
                  <a:pt x="555" y="66"/>
                </a:lnTo>
                <a:lnTo>
                  <a:pt x="587" y="55"/>
                </a:lnTo>
                <a:lnTo>
                  <a:pt x="598" y="44"/>
                </a:lnTo>
                <a:lnTo>
                  <a:pt x="620" y="44"/>
                </a:lnTo>
                <a:lnTo>
                  <a:pt x="631" y="22"/>
                </a:lnTo>
                <a:lnTo>
                  <a:pt x="653" y="11"/>
                </a:lnTo>
                <a:lnTo>
                  <a:pt x="674" y="11"/>
                </a:lnTo>
                <a:lnTo>
                  <a:pt x="685" y="0"/>
                </a:lnTo>
                <a:lnTo>
                  <a:pt x="707" y="11"/>
                </a:lnTo>
                <a:lnTo>
                  <a:pt x="740" y="11"/>
                </a:lnTo>
                <a:lnTo>
                  <a:pt x="783" y="33"/>
                </a:lnTo>
                <a:lnTo>
                  <a:pt x="827" y="55"/>
                </a:lnTo>
                <a:lnTo>
                  <a:pt x="848" y="66"/>
                </a:lnTo>
                <a:lnTo>
                  <a:pt x="870" y="77"/>
                </a:lnTo>
                <a:lnTo>
                  <a:pt x="892" y="88"/>
                </a:lnTo>
                <a:lnTo>
                  <a:pt x="903" y="98"/>
                </a:lnTo>
                <a:lnTo>
                  <a:pt x="914" y="109"/>
                </a:lnTo>
                <a:lnTo>
                  <a:pt x="925" y="120"/>
                </a:lnTo>
                <a:lnTo>
                  <a:pt x="935" y="131"/>
                </a:lnTo>
                <a:lnTo>
                  <a:pt x="935" y="142"/>
                </a:lnTo>
                <a:lnTo>
                  <a:pt x="925" y="164"/>
                </a:lnTo>
                <a:lnTo>
                  <a:pt x="925" y="175"/>
                </a:lnTo>
                <a:lnTo>
                  <a:pt x="914" y="185"/>
                </a:lnTo>
                <a:lnTo>
                  <a:pt x="892" y="196"/>
                </a:lnTo>
                <a:lnTo>
                  <a:pt x="892" y="207"/>
                </a:lnTo>
                <a:lnTo>
                  <a:pt x="881" y="218"/>
                </a:lnTo>
                <a:lnTo>
                  <a:pt x="881" y="240"/>
                </a:lnTo>
                <a:lnTo>
                  <a:pt x="881" y="251"/>
                </a:lnTo>
                <a:lnTo>
                  <a:pt x="881" y="273"/>
                </a:lnTo>
                <a:lnTo>
                  <a:pt x="870" y="305"/>
                </a:lnTo>
                <a:lnTo>
                  <a:pt x="870" y="327"/>
                </a:lnTo>
                <a:lnTo>
                  <a:pt x="870" y="360"/>
                </a:lnTo>
                <a:lnTo>
                  <a:pt x="870" y="392"/>
                </a:lnTo>
                <a:lnTo>
                  <a:pt x="870" y="436"/>
                </a:lnTo>
                <a:lnTo>
                  <a:pt x="870" y="479"/>
                </a:lnTo>
                <a:lnTo>
                  <a:pt x="870" y="523"/>
                </a:lnTo>
                <a:lnTo>
                  <a:pt x="870" y="566"/>
                </a:lnTo>
                <a:lnTo>
                  <a:pt x="870" y="621"/>
                </a:lnTo>
                <a:lnTo>
                  <a:pt x="870" y="67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20"/>
          <p:cNvGrpSpPr/>
          <p:nvPr/>
        </p:nvGrpSpPr>
        <p:grpSpPr>
          <a:xfrm>
            <a:off x="70380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我会写</a:t>
              </a:r>
            </a:p>
          </p:txBody>
        </p:sp>
        <p:sp>
          <p:nvSpPr>
            <p:cNvPr id="24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1775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6000">
                <a:latin typeface="楷体" pitchFamily="49" charset="-122"/>
                <a:ea typeface="楷体" pitchFamily="49" charset="-122"/>
              </a:rPr>
              <a:t>山</a:t>
            </a:r>
            <a:r>
              <a:rPr lang="zh-CN" altLang="en-US" sz="6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涧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9" grpId="0"/>
      <p:bldP spid="101423" grpId="0" animBg="1"/>
      <p:bldP spid="101424" grpId="0" animBg="1"/>
      <p:bldP spid="101425" grpId="0" animBg="1"/>
      <p:bldP spid="101426" grpId="0" animBg="1"/>
      <p:bldP spid="101427" grpId="0" animBg="1"/>
      <p:bldP spid="101428" grpId="0" animBg="1"/>
      <p:bldP spid="101429" grpId="0" animBg="1"/>
      <p:bldP spid="101430" grpId="0" animBg="1"/>
      <p:bldP spid="101431" grpId="0" animBg="1"/>
      <p:bldP spid="1014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27589" y="4929718"/>
            <a:ext cx="3913187" cy="110799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书写指导</a:t>
            </a:r>
            <a:r>
              <a:rPr lang="zh-CN" altLang="en-US" sz="2200" b="1" dirty="0">
                <a:solidFill>
                  <a:srgbClr val="0000FF"/>
                </a:solidFill>
                <a:latin typeface="+mj-ea"/>
                <a:ea typeface="+mj-ea"/>
              </a:rPr>
              <a:t>：</a:t>
            </a:r>
            <a:r>
              <a:rPr lang="zh-CN" altLang="en-US" sz="2200" b="1" dirty="0">
                <a:latin typeface="+mj-ea"/>
                <a:ea typeface="+mj-ea"/>
              </a:rPr>
              <a:t>上下宽中间窄，雨字要扁、下框变为冖，包字内扁框要小、弯钩的弯要长。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2475" y="3907367"/>
            <a:ext cx="22860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上下</a:t>
            </a:r>
            <a:endParaRPr lang="zh-CN" altLang="en-US" sz="22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52475" y="4959351"/>
            <a:ext cx="3030538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latin typeface="+mj-ea"/>
                <a:ea typeface="+mj-ea"/>
              </a:rPr>
              <a:t>冰雹  雹灾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2475" y="5484285"/>
            <a:ext cx="3638550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>
                <a:latin typeface="+mj-ea"/>
                <a:ea typeface="+mj-ea"/>
              </a:rPr>
              <a:t>突如其来的一场雹子把庄稼都砸毁了。 </a:t>
            </a:r>
            <a:r>
              <a:rPr lang="en-US" altLang="zh-CN" sz="2200" b="1" dirty="0" smtClean="0">
                <a:latin typeface="+mj-ea"/>
                <a:ea typeface="+mj-ea"/>
              </a:rPr>
              <a:t> 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2475" y="4434417"/>
            <a:ext cx="3030538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B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雨</a:t>
            </a:r>
          </a:p>
        </p:txBody>
      </p:sp>
      <p:sp>
        <p:nvSpPr>
          <p:cNvPr id="32775" name="矩形 4"/>
          <p:cNvSpPr>
            <a:spLocks noChangeArrowheads="1"/>
          </p:cNvSpPr>
          <p:nvPr/>
        </p:nvSpPr>
        <p:spPr bwMode="auto">
          <a:xfrm>
            <a:off x="3279776" y="2345267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雹</a:t>
            </a:r>
          </a:p>
        </p:txBody>
      </p: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279776" y="1528234"/>
            <a:ext cx="1216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báo</a:t>
            </a:r>
          </a:p>
        </p:txBody>
      </p:sp>
      <p:sp>
        <p:nvSpPr>
          <p:cNvPr id="105510" name="Freeform 38"/>
          <p:cNvSpPr>
            <a:spLocks/>
          </p:cNvSpPr>
          <p:nvPr/>
        </p:nvSpPr>
        <p:spPr bwMode="auto">
          <a:xfrm>
            <a:off x="6326188" y="2810934"/>
            <a:ext cx="173037" cy="156633"/>
          </a:xfrm>
          <a:custGeom>
            <a:avLst/>
            <a:gdLst>
              <a:gd name="T0" fmla="*/ 2147483647 w 272"/>
              <a:gd name="T1" fmla="*/ 2147483647 h 185"/>
              <a:gd name="T2" fmla="*/ 2147483647 w 272"/>
              <a:gd name="T3" fmla="*/ 2147483647 h 185"/>
              <a:gd name="T4" fmla="*/ 2147483647 w 272"/>
              <a:gd name="T5" fmla="*/ 2147483647 h 185"/>
              <a:gd name="T6" fmla="*/ 2147483647 w 272"/>
              <a:gd name="T7" fmla="*/ 2147483647 h 185"/>
              <a:gd name="T8" fmla="*/ 2147483647 w 272"/>
              <a:gd name="T9" fmla="*/ 2147483647 h 185"/>
              <a:gd name="T10" fmla="*/ 2147483647 w 272"/>
              <a:gd name="T11" fmla="*/ 2147483647 h 185"/>
              <a:gd name="T12" fmla="*/ 2147483647 w 272"/>
              <a:gd name="T13" fmla="*/ 2147483647 h 185"/>
              <a:gd name="T14" fmla="*/ 2147483647 w 272"/>
              <a:gd name="T15" fmla="*/ 2147483647 h 185"/>
              <a:gd name="T16" fmla="*/ 2147483647 w 272"/>
              <a:gd name="T17" fmla="*/ 2147483647 h 185"/>
              <a:gd name="T18" fmla="*/ 2147483647 w 272"/>
              <a:gd name="T19" fmla="*/ 2147483647 h 185"/>
              <a:gd name="T20" fmla="*/ 2147483647 w 272"/>
              <a:gd name="T21" fmla="*/ 2147483647 h 185"/>
              <a:gd name="T22" fmla="*/ 2147483647 w 272"/>
              <a:gd name="T23" fmla="*/ 2147483647 h 185"/>
              <a:gd name="T24" fmla="*/ 2147483647 w 272"/>
              <a:gd name="T25" fmla="*/ 2147483647 h 185"/>
              <a:gd name="T26" fmla="*/ 2147483647 w 272"/>
              <a:gd name="T27" fmla="*/ 2147483647 h 185"/>
              <a:gd name="T28" fmla="*/ 2147483647 w 272"/>
              <a:gd name="T29" fmla="*/ 2147483647 h 185"/>
              <a:gd name="T30" fmla="*/ 2147483647 w 272"/>
              <a:gd name="T31" fmla="*/ 2147483647 h 185"/>
              <a:gd name="T32" fmla="*/ 2147483647 w 272"/>
              <a:gd name="T33" fmla="*/ 2147483647 h 185"/>
              <a:gd name="T34" fmla="*/ 2147483647 w 272"/>
              <a:gd name="T35" fmla="*/ 2147483647 h 185"/>
              <a:gd name="T36" fmla="*/ 2147483647 w 272"/>
              <a:gd name="T37" fmla="*/ 2147483647 h 185"/>
              <a:gd name="T38" fmla="*/ 2147483647 w 272"/>
              <a:gd name="T39" fmla="*/ 2147483647 h 185"/>
              <a:gd name="T40" fmla="*/ 0 w 272"/>
              <a:gd name="T41" fmla="*/ 2147483647 h 185"/>
              <a:gd name="T42" fmla="*/ 2147483647 w 272"/>
              <a:gd name="T43" fmla="*/ 2147483647 h 185"/>
              <a:gd name="T44" fmla="*/ 2147483647 w 272"/>
              <a:gd name="T45" fmla="*/ 0 h 185"/>
              <a:gd name="T46" fmla="*/ 2147483647 w 272"/>
              <a:gd name="T47" fmla="*/ 0 h 185"/>
              <a:gd name="T48" fmla="*/ 2147483647 w 272"/>
              <a:gd name="T49" fmla="*/ 0 h 185"/>
              <a:gd name="T50" fmla="*/ 2147483647 w 272"/>
              <a:gd name="T51" fmla="*/ 2147483647 h 185"/>
              <a:gd name="T52" fmla="*/ 2147483647 w 272"/>
              <a:gd name="T53" fmla="*/ 2147483647 h 185"/>
              <a:gd name="T54" fmla="*/ 2147483647 w 272"/>
              <a:gd name="T55" fmla="*/ 2147483647 h 185"/>
              <a:gd name="T56" fmla="*/ 2147483647 w 272"/>
              <a:gd name="T57" fmla="*/ 2147483647 h 185"/>
              <a:gd name="T58" fmla="*/ 2147483647 w 272"/>
              <a:gd name="T59" fmla="*/ 2147483647 h 185"/>
              <a:gd name="T60" fmla="*/ 2147483647 w 272"/>
              <a:gd name="T61" fmla="*/ 2147483647 h 18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72"/>
              <a:gd name="T94" fmla="*/ 0 h 185"/>
              <a:gd name="T95" fmla="*/ 272 w 272"/>
              <a:gd name="T96" fmla="*/ 185 h 18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72" h="185">
                <a:moveTo>
                  <a:pt x="261" y="131"/>
                </a:moveTo>
                <a:lnTo>
                  <a:pt x="261" y="153"/>
                </a:lnTo>
                <a:lnTo>
                  <a:pt x="261" y="174"/>
                </a:lnTo>
                <a:lnTo>
                  <a:pt x="250" y="185"/>
                </a:lnTo>
                <a:lnTo>
                  <a:pt x="240" y="185"/>
                </a:lnTo>
                <a:lnTo>
                  <a:pt x="229" y="185"/>
                </a:lnTo>
                <a:lnTo>
                  <a:pt x="218" y="185"/>
                </a:lnTo>
                <a:lnTo>
                  <a:pt x="207" y="185"/>
                </a:lnTo>
                <a:lnTo>
                  <a:pt x="185" y="174"/>
                </a:lnTo>
                <a:lnTo>
                  <a:pt x="163" y="174"/>
                </a:lnTo>
                <a:lnTo>
                  <a:pt x="142" y="163"/>
                </a:lnTo>
                <a:lnTo>
                  <a:pt x="120" y="153"/>
                </a:lnTo>
                <a:lnTo>
                  <a:pt x="98" y="142"/>
                </a:lnTo>
                <a:lnTo>
                  <a:pt x="77" y="131"/>
                </a:lnTo>
                <a:lnTo>
                  <a:pt x="55" y="109"/>
                </a:lnTo>
                <a:lnTo>
                  <a:pt x="44" y="98"/>
                </a:lnTo>
                <a:lnTo>
                  <a:pt x="22" y="87"/>
                </a:lnTo>
                <a:lnTo>
                  <a:pt x="22" y="65"/>
                </a:lnTo>
                <a:lnTo>
                  <a:pt x="11" y="44"/>
                </a:lnTo>
                <a:lnTo>
                  <a:pt x="0" y="33"/>
                </a:lnTo>
                <a:lnTo>
                  <a:pt x="44" y="11"/>
                </a:lnTo>
                <a:lnTo>
                  <a:pt x="77" y="0"/>
                </a:lnTo>
                <a:lnTo>
                  <a:pt x="109" y="0"/>
                </a:lnTo>
                <a:lnTo>
                  <a:pt x="131" y="0"/>
                </a:lnTo>
                <a:lnTo>
                  <a:pt x="229" y="44"/>
                </a:lnTo>
                <a:lnTo>
                  <a:pt x="250" y="55"/>
                </a:lnTo>
                <a:lnTo>
                  <a:pt x="261" y="87"/>
                </a:lnTo>
                <a:lnTo>
                  <a:pt x="272" y="109"/>
                </a:lnTo>
                <a:lnTo>
                  <a:pt x="261" y="13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5511" name="Freeform 39"/>
          <p:cNvSpPr>
            <a:spLocks/>
          </p:cNvSpPr>
          <p:nvPr/>
        </p:nvSpPr>
        <p:spPr bwMode="auto">
          <a:xfrm>
            <a:off x="6872289" y="2719918"/>
            <a:ext cx="179387" cy="120649"/>
          </a:xfrm>
          <a:custGeom>
            <a:avLst/>
            <a:gdLst>
              <a:gd name="T0" fmla="*/ 2147483647 w 283"/>
              <a:gd name="T1" fmla="*/ 0 h 142"/>
              <a:gd name="T2" fmla="*/ 2147483647 w 283"/>
              <a:gd name="T3" fmla="*/ 0 h 142"/>
              <a:gd name="T4" fmla="*/ 2147483647 w 283"/>
              <a:gd name="T5" fmla="*/ 2147483647 h 142"/>
              <a:gd name="T6" fmla="*/ 2147483647 w 283"/>
              <a:gd name="T7" fmla="*/ 2147483647 h 142"/>
              <a:gd name="T8" fmla="*/ 2147483647 w 283"/>
              <a:gd name="T9" fmla="*/ 2147483647 h 142"/>
              <a:gd name="T10" fmla="*/ 2147483647 w 283"/>
              <a:gd name="T11" fmla="*/ 2147483647 h 142"/>
              <a:gd name="T12" fmla="*/ 2147483647 w 283"/>
              <a:gd name="T13" fmla="*/ 2147483647 h 142"/>
              <a:gd name="T14" fmla="*/ 2147483647 w 283"/>
              <a:gd name="T15" fmla="*/ 2147483647 h 142"/>
              <a:gd name="T16" fmla="*/ 2147483647 w 283"/>
              <a:gd name="T17" fmla="*/ 2147483647 h 142"/>
              <a:gd name="T18" fmla="*/ 2147483647 w 283"/>
              <a:gd name="T19" fmla="*/ 2147483647 h 142"/>
              <a:gd name="T20" fmla="*/ 2147483647 w 283"/>
              <a:gd name="T21" fmla="*/ 2147483647 h 142"/>
              <a:gd name="T22" fmla="*/ 2147483647 w 283"/>
              <a:gd name="T23" fmla="*/ 2147483647 h 142"/>
              <a:gd name="T24" fmla="*/ 2147483647 w 283"/>
              <a:gd name="T25" fmla="*/ 2147483647 h 142"/>
              <a:gd name="T26" fmla="*/ 2147483647 w 283"/>
              <a:gd name="T27" fmla="*/ 2147483647 h 142"/>
              <a:gd name="T28" fmla="*/ 2147483647 w 283"/>
              <a:gd name="T29" fmla="*/ 2147483647 h 142"/>
              <a:gd name="T30" fmla="*/ 2147483647 w 283"/>
              <a:gd name="T31" fmla="*/ 2147483647 h 142"/>
              <a:gd name="T32" fmla="*/ 2147483647 w 283"/>
              <a:gd name="T33" fmla="*/ 2147483647 h 142"/>
              <a:gd name="T34" fmla="*/ 2147483647 w 283"/>
              <a:gd name="T35" fmla="*/ 2147483647 h 142"/>
              <a:gd name="T36" fmla="*/ 2147483647 w 283"/>
              <a:gd name="T37" fmla="*/ 2147483647 h 142"/>
              <a:gd name="T38" fmla="*/ 2147483647 w 283"/>
              <a:gd name="T39" fmla="*/ 2147483647 h 142"/>
              <a:gd name="T40" fmla="*/ 2147483647 w 283"/>
              <a:gd name="T41" fmla="*/ 2147483647 h 142"/>
              <a:gd name="T42" fmla="*/ 2147483647 w 283"/>
              <a:gd name="T43" fmla="*/ 2147483647 h 142"/>
              <a:gd name="T44" fmla="*/ 2147483647 w 283"/>
              <a:gd name="T45" fmla="*/ 2147483647 h 142"/>
              <a:gd name="T46" fmla="*/ 2147483647 w 283"/>
              <a:gd name="T47" fmla="*/ 2147483647 h 142"/>
              <a:gd name="T48" fmla="*/ 2147483647 w 283"/>
              <a:gd name="T49" fmla="*/ 2147483647 h 142"/>
              <a:gd name="T50" fmla="*/ 2147483647 w 283"/>
              <a:gd name="T51" fmla="*/ 2147483647 h 142"/>
              <a:gd name="T52" fmla="*/ 0 w 283"/>
              <a:gd name="T53" fmla="*/ 2147483647 h 142"/>
              <a:gd name="T54" fmla="*/ 2147483647 w 283"/>
              <a:gd name="T55" fmla="*/ 2147483647 h 142"/>
              <a:gd name="T56" fmla="*/ 2147483647 w 283"/>
              <a:gd name="T57" fmla="*/ 0 h 142"/>
              <a:gd name="T58" fmla="*/ 2147483647 w 283"/>
              <a:gd name="T59" fmla="*/ 0 h 14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83"/>
              <a:gd name="T91" fmla="*/ 0 h 142"/>
              <a:gd name="T92" fmla="*/ 283 w 283"/>
              <a:gd name="T93" fmla="*/ 142 h 14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83" h="142">
                <a:moveTo>
                  <a:pt x="11" y="0"/>
                </a:moveTo>
                <a:lnTo>
                  <a:pt x="65" y="0"/>
                </a:lnTo>
                <a:lnTo>
                  <a:pt x="109" y="11"/>
                </a:lnTo>
                <a:lnTo>
                  <a:pt x="152" y="11"/>
                </a:lnTo>
                <a:lnTo>
                  <a:pt x="196" y="11"/>
                </a:lnTo>
                <a:lnTo>
                  <a:pt x="218" y="22"/>
                </a:lnTo>
                <a:lnTo>
                  <a:pt x="239" y="33"/>
                </a:lnTo>
                <a:lnTo>
                  <a:pt x="261" y="44"/>
                </a:lnTo>
                <a:lnTo>
                  <a:pt x="272" y="55"/>
                </a:lnTo>
                <a:lnTo>
                  <a:pt x="283" y="77"/>
                </a:lnTo>
                <a:lnTo>
                  <a:pt x="283" y="87"/>
                </a:lnTo>
                <a:lnTo>
                  <a:pt x="283" y="98"/>
                </a:lnTo>
                <a:lnTo>
                  <a:pt x="283" y="109"/>
                </a:lnTo>
                <a:lnTo>
                  <a:pt x="272" y="120"/>
                </a:lnTo>
                <a:lnTo>
                  <a:pt x="261" y="131"/>
                </a:lnTo>
                <a:lnTo>
                  <a:pt x="250" y="131"/>
                </a:lnTo>
                <a:lnTo>
                  <a:pt x="229" y="142"/>
                </a:lnTo>
                <a:lnTo>
                  <a:pt x="207" y="131"/>
                </a:lnTo>
                <a:lnTo>
                  <a:pt x="174" y="131"/>
                </a:lnTo>
                <a:lnTo>
                  <a:pt x="131" y="120"/>
                </a:lnTo>
                <a:lnTo>
                  <a:pt x="87" y="98"/>
                </a:lnTo>
                <a:lnTo>
                  <a:pt x="65" y="87"/>
                </a:lnTo>
                <a:lnTo>
                  <a:pt x="44" y="77"/>
                </a:lnTo>
                <a:lnTo>
                  <a:pt x="22" y="66"/>
                </a:lnTo>
                <a:lnTo>
                  <a:pt x="11" y="55"/>
                </a:lnTo>
                <a:lnTo>
                  <a:pt x="11" y="44"/>
                </a:lnTo>
                <a:lnTo>
                  <a:pt x="0" y="33"/>
                </a:lnTo>
                <a:lnTo>
                  <a:pt x="11" y="22"/>
                </a:lnTo>
                <a:lnTo>
                  <a:pt x="11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5512" name="Freeform 40"/>
          <p:cNvSpPr>
            <a:spLocks/>
          </p:cNvSpPr>
          <p:nvPr/>
        </p:nvSpPr>
        <p:spPr bwMode="auto">
          <a:xfrm>
            <a:off x="6845301" y="2942168"/>
            <a:ext cx="200025" cy="156633"/>
          </a:xfrm>
          <a:custGeom>
            <a:avLst/>
            <a:gdLst>
              <a:gd name="T0" fmla="*/ 2147483647 w 315"/>
              <a:gd name="T1" fmla="*/ 2147483647 h 185"/>
              <a:gd name="T2" fmla="*/ 2147483647 w 315"/>
              <a:gd name="T3" fmla="*/ 2147483647 h 185"/>
              <a:gd name="T4" fmla="*/ 2147483647 w 315"/>
              <a:gd name="T5" fmla="*/ 2147483647 h 185"/>
              <a:gd name="T6" fmla="*/ 2147483647 w 315"/>
              <a:gd name="T7" fmla="*/ 2147483647 h 185"/>
              <a:gd name="T8" fmla="*/ 2147483647 w 315"/>
              <a:gd name="T9" fmla="*/ 0 h 185"/>
              <a:gd name="T10" fmla="*/ 2147483647 w 315"/>
              <a:gd name="T11" fmla="*/ 0 h 185"/>
              <a:gd name="T12" fmla="*/ 2147483647 w 315"/>
              <a:gd name="T13" fmla="*/ 0 h 185"/>
              <a:gd name="T14" fmla="*/ 2147483647 w 315"/>
              <a:gd name="T15" fmla="*/ 0 h 185"/>
              <a:gd name="T16" fmla="*/ 2147483647 w 315"/>
              <a:gd name="T17" fmla="*/ 0 h 185"/>
              <a:gd name="T18" fmla="*/ 2147483647 w 315"/>
              <a:gd name="T19" fmla="*/ 2147483647 h 185"/>
              <a:gd name="T20" fmla="*/ 2147483647 w 315"/>
              <a:gd name="T21" fmla="*/ 2147483647 h 185"/>
              <a:gd name="T22" fmla="*/ 2147483647 w 315"/>
              <a:gd name="T23" fmla="*/ 2147483647 h 185"/>
              <a:gd name="T24" fmla="*/ 2147483647 w 315"/>
              <a:gd name="T25" fmla="*/ 2147483647 h 185"/>
              <a:gd name="T26" fmla="*/ 2147483647 w 315"/>
              <a:gd name="T27" fmla="*/ 2147483647 h 185"/>
              <a:gd name="T28" fmla="*/ 2147483647 w 315"/>
              <a:gd name="T29" fmla="*/ 2147483647 h 185"/>
              <a:gd name="T30" fmla="*/ 2147483647 w 315"/>
              <a:gd name="T31" fmla="*/ 2147483647 h 185"/>
              <a:gd name="T32" fmla="*/ 2147483647 w 315"/>
              <a:gd name="T33" fmla="*/ 2147483647 h 185"/>
              <a:gd name="T34" fmla="*/ 2147483647 w 315"/>
              <a:gd name="T35" fmla="*/ 2147483647 h 185"/>
              <a:gd name="T36" fmla="*/ 2147483647 w 315"/>
              <a:gd name="T37" fmla="*/ 2147483647 h 185"/>
              <a:gd name="T38" fmla="*/ 2147483647 w 315"/>
              <a:gd name="T39" fmla="*/ 2147483647 h 185"/>
              <a:gd name="T40" fmla="*/ 2147483647 w 315"/>
              <a:gd name="T41" fmla="*/ 2147483647 h 185"/>
              <a:gd name="T42" fmla="*/ 2147483647 w 315"/>
              <a:gd name="T43" fmla="*/ 2147483647 h 185"/>
              <a:gd name="T44" fmla="*/ 2147483647 w 315"/>
              <a:gd name="T45" fmla="*/ 2147483647 h 185"/>
              <a:gd name="T46" fmla="*/ 2147483647 w 315"/>
              <a:gd name="T47" fmla="*/ 2147483647 h 185"/>
              <a:gd name="T48" fmla="*/ 2147483647 w 315"/>
              <a:gd name="T49" fmla="*/ 2147483647 h 185"/>
              <a:gd name="T50" fmla="*/ 2147483647 w 315"/>
              <a:gd name="T51" fmla="*/ 2147483647 h 185"/>
              <a:gd name="T52" fmla="*/ 2147483647 w 315"/>
              <a:gd name="T53" fmla="*/ 2147483647 h 185"/>
              <a:gd name="T54" fmla="*/ 2147483647 w 315"/>
              <a:gd name="T55" fmla="*/ 2147483647 h 185"/>
              <a:gd name="T56" fmla="*/ 2147483647 w 315"/>
              <a:gd name="T57" fmla="*/ 2147483647 h 185"/>
              <a:gd name="T58" fmla="*/ 2147483647 w 315"/>
              <a:gd name="T59" fmla="*/ 2147483647 h 185"/>
              <a:gd name="T60" fmla="*/ 2147483647 w 315"/>
              <a:gd name="T61" fmla="*/ 2147483647 h 185"/>
              <a:gd name="T62" fmla="*/ 2147483647 w 315"/>
              <a:gd name="T63" fmla="*/ 2147483647 h 185"/>
              <a:gd name="T64" fmla="*/ 2147483647 w 315"/>
              <a:gd name="T65" fmla="*/ 2147483647 h 185"/>
              <a:gd name="T66" fmla="*/ 2147483647 w 315"/>
              <a:gd name="T67" fmla="*/ 2147483647 h 185"/>
              <a:gd name="T68" fmla="*/ 2147483647 w 315"/>
              <a:gd name="T69" fmla="*/ 2147483647 h 185"/>
              <a:gd name="T70" fmla="*/ 2147483647 w 315"/>
              <a:gd name="T71" fmla="*/ 2147483647 h 185"/>
              <a:gd name="T72" fmla="*/ 2147483647 w 315"/>
              <a:gd name="T73" fmla="*/ 2147483647 h 185"/>
              <a:gd name="T74" fmla="*/ 2147483647 w 315"/>
              <a:gd name="T75" fmla="*/ 2147483647 h 185"/>
              <a:gd name="T76" fmla="*/ 0 w 315"/>
              <a:gd name="T77" fmla="*/ 2147483647 h 185"/>
              <a:gd name="T78" fmla="*/ 0 w 315"/>
              <a:gd name="T79" fmla="*/ 2147483647 h 185"/>
              <a:gd name="T80" fmla="*/ 0 w 315"/>
              <a:gd name="T81" fmla="*/ 2147483647 h 185"/>
              <a:gd name="T82" fmla="*/ 0 w 315"/>
              <a:gd name="T83" fmla="*/ 2147483647 h 185"/>
              <a:gd name="T84" fmla="*/ 2147483647 w 315"/>
              <a:gd name="T85" fmla="*/ 2147483647 h 185"/>
              <a:gd name="T86" fmla="*/ 2147483647 w 315"/>
              <a:gd name="T87" fmla="*/ 2147483647 h 185"/>
              <a:gd name="T88" fmla="*/ 2147483647 w 315"/>
              <a:gd name="T89" fmla="*/ 2147483647 h 18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15"/>
              <a:gd name="T136" fmla="*/ 0 h 185"/>
              <a:gd name="T137" fmla="*/ 315 w 315"/>
              <a:gd name="T138" fmla="*/ 185 h 18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15" h="185">
                <a:moveTo>
                  <a:pt x="11" y="21"/>
                </a:moveTo>
                <a:lnTo>
                  <a:pt x="22" y="10"/>
                </a:lnTo>
                <a:lnTo>
                  <a:pt x="32" y="10"/>
                </a:lnTo>
                <a:lnTo>
                  <a:pt x="54" y="0"/>
                </a:lnTo>
                <a:lnTo>
                  <a:pt x="87" y="0"/>
                </a:lnTo>
                <a:lnTo>
                  <a:pt x="119" y="0"/>
                </a:lnTo>
                <a:lnTo>
                  <a:pt x="163" y="0"/>
                </a:lnTo>
                <a:lnTo>
                  <a:pt x="195" y="0"/>
                </a:lnTo>
                <a:lnTo>
                  <a:pt x="228" y="21"/>
                </a:lnTo>
                <a:lnTo>
                  <a:pt x="250" y="32"/>
                </a:lnTo>
                <a:lnTo>
                  <a:pt x="261" y="43"/>
                </a:lnTo>
                <a:lnTo>
                  <a:pt x="282" y="65"/>
                </a:lnTo>
                <a:lnTo>
                  <a:pt x="304" y="87"/>
                </a:lnTo>
                <a:lnTo>
                  <a:pt x="315" y="97"/>
                </a:lnTo>
                <a:lnTo>
                  <a:pt x="315" y="108"/>
                </a:lnTo>
                <a:lnTo>
                  <a:pt x="315" y="130"/>
                </a:lnTo>
                <a:lnTo>
                  <a:pt x="304" y="141"/>
                </a:lnTo>
                <a:lnTo>
                  <a:pt x="293" y="152"/>
                </a:lnTo>
                <a:lnTo>
                  <a:pt x="272" y="163"/>
                </a:lnTo>
                <a:lnTo>
                  <a:pt x="250" y="174"/>
                </a:lnTo>
                <a:lnTo>
                  <a:pt x="239" y="174"/>
                </a:lnTo>
                <a:lnTo>
                  <a:pt x="228" y="185"/>
                </a:lnTo>
                <a:lnTo>
                  <a:pt x="217" y="185"/>
                </a:lnTo>
                <a:lnTo>
                  <a:pt x="206" y="185"/>
                </a:lnTo>
                <a:lnTo>
                  <a:pt x="195" y="174"/>
                </a:lnTo>
                <a:lnTo>
                  <a:pt x="185" y="163"/>
                </a:lnTo>
                <a:lnTo>
                  <a:pt x="174" y="163"/>
                </a:lnTo>
                <a:lnTo>
                  <a:pt x="152" y="141"/>
                </a:lnTo>
                <a:lnTo>
                  <a:pt x="130" y="130"/>
                </a:lnTo>
                <a:lnTo>
                  <a:pt x="108" y="108"/>
                </a:lnTo>
                <a:lnTo>
                  <a:pt x="87" y="97"/>
                </a:lnTo>
                <a:lnTo>
                  <a:pt x="65" y="87"/>
                </a:lnTo>
                <a:lnTo>
                  <a:pt x="43" y="76"/>
                </a:lnTo>
                <a:lnTo>
                  <a:pt x="32" y="65"/>
                </a:lnTo>
                <a:lnTo>
                  <a:pt x="11" y="65"/>
                </a:lnTo>
                <a:lnTo>
                  <a:pt x="11" y="54"/>
                </a:lnTo>
                <a:lnTo>
                  <a:pt x="0" y="43"/>
                </a:lnTo>
                <a:lnTo>
                  <a:pt x="0" y="32"/>
                </a:lnTo>
                <a:lnTo>
                  <a:pt x="11" y="2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5513" name="Freeform 41"/>
          <p:cNvSpPr>
            <a:spLocks/>
          </p:cNvSpPr>
          <p:nvPr/>
        </p:nvSpPr>
        <p:spPr bwMode="auto">
          <a:xfrm>
            <a:off x="6381751" y="2129367"/>
            <a:ext cx="684213" cy="241300"/>
          </a:xfrm>
          <a:custGeom>
            <a:avLst/>
            <a:gdLst>
              <a:gd name="T0" fmla="*/ 0 w 1077"/>
              <a:gd name="T1" fmla="*/ 2147483647 h 283"/>
              <a:gd name="T2" fmla="*/ 2147483647 w 1077"/>
              <a:gd name="T3" fmla="*/ 2147483647 h 283"/>
              <a:gd name="T4" fmla="*/ 2147483647 w 1077"/>
              <a:gd name="T5" fmla="*/ 2147483647 h 283"/>
              <a:gd name="T6" fmla="*/ 2147483647 w 1077"/>
              <a:gd name="T7" fmla="*/ 2147483647 h 283"/>
              <a:gd name="T8" fmla="*/ 2147483647 w 1077"/>
              <a:gd name="T9" fmla="*/ 2147483647 h 283"/>
              <a:gd name="T10" fmla="*/ 2147483647 w 1077"/>
              <a:gd name="T11" fmla="*/ 2147483647 h 283"/>
              <a:gd name="T12" fmla="*/ 2147483647 w 1077"/>
              <a:gd name="T13" fmla="*/ 2147483647 h 283"/>
              <a:gd name="T14" fmla="*/ 2147483647 w 1077"/>
              <a:gd name="T15" fmla="*/ 2147483647 h 283"/>
              <a:gd name="T16" fmla="*/ 2147483647 w 1077"/>
              <a:gd name="T17" fmla="*/ 2147483647 h 283"/>
              <a:gd name="T18" fmla="*/ 2147483647 w 1077"/>
              <a:gd name="T19" fmla="*/ 2147483647 h 283"/>
              <a:gd name="T20" fmla="*/ 2147483647 w 1077"/>
              <a:gd name="T21" fmla="*/ 2147483647 h 283"/>
              <a:gd name="T22" fmla="*/ 2147483647 w 1077"/>
              <a:gd name="T23" fmla="*/ 2147483647 h 283"/>
              <a:gd name="T24" fmla="*/ 2147483647 w 1077"/>
              <a:gd name="T25" fmla="*/ 2147483647 h 283"/>
              <a:gd name="T26" fmla="*/ 2147483647 w 1077"/>
              <a:gd name="T27" fmla="*/ 0 h 283"/>
              <a:gd name="T28" fmla="*/ 2147483647 w 1077"/>
              <a:gd name="T29" fmla="*/ 0 h 283"/>
              <a:gd name="T30" fmla="*/ 2147483647 w 1077"/>
              <a:gd name="T31" fmla="*/ 0 h 283"/>
              <a:gd name="T32" fmla="*/ 2147483647 w 1077"/>
              <a:gd name="T33" fmla="*/ 0 h 283"/>
              <a:gd name="T34" fmla="*/ 2147483647 w 1077"/>
              <a:gd name="T35" fmla="*/ 0 h 283"/>
              <a:gd name="T36" fmla="*/ 2147483647 w 1077"/>
              <a:gd name="T37" fmla="*/ 0 h 283"/>
              <a:gd name="T38" fmla="*/ 2147483647 w 1077"/>
              <a:gd name="T39" fmla="*/ 0 h 283"/>
              <a:gd name="T40" fmla="*/ 2147483647 w 1077"/>
              <a:gd name="T41" fmla="*/ 2147483647 h 283"/>
              <a:gd name="T42" fmla="*/ 2147483647 w 1077"/>
              <a:gd name="T43" fmla="*/ 2147483647 h 283"/>
              <a:gd name="T44" fmla="*/ 2147483647 w 1077"/>
              <a:gd name="T45" fmla="*/ 2147483647 h 283"/>
              <a:gd name="T46" fmla="*/ 2147483647 w 1077"/>
              <a:gd name="T47" fmla="*/ 2147483647 h 283"/>
              <a:gd name="T48" fmla="*/ 2147483647 w 1077"/>
              <a:gd name="T49" fmla="*/ 2147483647 h 283"/>
              <a:gd name="T50" fmla="*/ 2147483647 w 1077"/>
              <a:gd name="T51" fmla="*/ 2147483647 h 283"/>
              <a:gd name="T52" fmla="*/ 2147483647 w 1077"/>
              <a:gd name="T53" fmla="*/ 2147483647 h 283"/>
              <a:gd name="T54" fmla="*/ 2147483647 w 1077"/>
              <a:gd name="T55" fmla="*/ 2147483647 h 283"/>
              <a:gd name="T56" fmla="*/ 2147483647 w 1077"/>
              <a:gd name="T57" fmla="*/ 2147483647 h 283"/>
              <a:gd name="T58" fmla="*/ 2147483647 w 1077"/>
              <a:gd name="T59" fmla="*/ 2147483647 h 283"/>
              <a:gd name="T60" fmla="*/ 2147483647 w 1077"/>
              <a:gd name="T61" fmla="*/ 2147483647 h 283"/>
              <a:gd name="T62" fmla="*/ 2147483647 w 1077"/>
              <a:gd name="T63" fmla="*/ 2147483647 h 283"/>
              <a:gd name="T64" fmla="*/ 2147483647 w 1077"/>
              <a:gd name="T65" fmla="*/ 2147483647 h 283"/>
              <a:gd name="T66" fmla="*/ 2147483647 w 1077"/>
              <a:gd name="T67" fmla="*/ 2147483647 h 283"/>
              <a:gd name="T68" fmla="*/ 2147483647 w 1077"/>
              <a:gd name="T69" fmla="*/ 2147483647 h 283"/>
              <a:gd name="T70" fmla="*/ 2147483647 w 1077"/>
              <a:gd name="T71" fmla="*/ 2147483647 h 283"/>
              <a:gd name="T72" fmla="*/ 2147483647 w 1077"/>
              <a:gd name="T73" fmla="*/ 2147483647 h 283"/>
              <a:gd name="T74" fmla="*/ 2147483647 w 1077"/>
              <a:gd name="T75" fmla="*/ 2147483647 h 283"/>
              <a:gd name="T76" fmla="*/ 2147483647 w 1077"/>
              <a:gd name="T77" fmla="*/ 2147483647 h 283"/>
              <a:gd name="T78" fmla="*/ 2147483647 w 1077"/>
              <a:gd name="T79" fmla="*/ 2147483647 h 283"/>
              <a:gd name="T80" fmla="*/ 2147483647 w 1077"/>
              <a:gd name="T81" fmla="*/ 2147483647 h 283"/>
              <a:gd name="T82" fmla="*/ 2147483647 w 1077"/>
              <a:gd name="T83" fmla="*/ 2147483647 h 283"/>
              <a:gd name="T84" fmla="*/ 2147483647 w 1077"/>
              <a:gd name="T85" fmla="*/ 2147483647 h 283"/>
              <a:gd name="T86" fmla="*/ 2147483647 w 1077"/>
              <a:gd name="T87" fmla="*/ 2147483647 h 283"/>
              <a:gd name="T88" fmla="*/ 2147483647 w 1077"/>
              <a:gd name="T89" fmla="*/ 2147483647 h 283"/>
              <a:gd name="T90" fmla="*/ 2147483647 w 1077"/>
              <a:gd name="T91" fmla="*/ 2147483647 h 283"/>
              <a:gd name="T92" fmla="*/ 2147483647 w 1077"/>
              <a:gd name="T93" fmla="*/ 2147483647 h 283"/>
              <a:gd name="T94" fmla="*/ 2147483647 w 1077"/>
              <a:gd name="T95" fmla="*/ 2147483647 h 283"/>
              <a:gd name="T96" fmla="*/ 2147483647 w 1077"/>
              <a:gd name="T97" fmla="*/ 2147483647 h 283"/>
              <a:gd name="T98" fmla="*/ 2147483647 w 1077"/>
              <a:gd name="T99" fmla="*/ 2147483647 h 283"/>
              <a:gd name="T100" fmla="*/ 2147483647 w 1077"/>
              <a:gd name="T101" fmla="*/ 2147483647 h 283"/>
              <a:gd name="T102" fmla="*/ 2147483647 w 1077"/>
              <a:gd name="T103" fmla="*/ 2147483647 h 283"/>
              <a:gd name="T104" fmla="*/ 2147483647 w 1077"/>
              <a:gd name="T105" fmla="*/ 2147483647 h 283"/>
              <a:gd name="T106" fmla="*/ 2147483647 w 1077"/>
              <a:gd name="T107" fmla="*/ 2147483647 h 283"/>
              <a:gd name="T108" fmla="*/ 2147483647 w 1077"/>
              <a:gd name="T109" fmla="*/ 2147483647 h 283"/>
              <a:gd name="T110" fmla="*/ 2147483647 w 1077"/>
              <a:gd name="T111" fmla="*/ 2147483647 h 283"/>
              <a:gd name="T112" fmla="*/ 2147483647 w 1077"/>
              <a:gd name="T113" fmla="*/ 2147483647 h 283"/>
              <a:gd name="T114" fmla="*/ 2147483647 w 1077"/>
              <a:gd name="T115" fmla="*/ 2147483647 h 283"/>
              <a:gd name="T116" fmla="*/ 2147483647 w 1077"/>
              <a:gd name="T117" fmla="*/ 2147483647 h 283"/>
              <a:gd name="T118" fmla="*/ 2147483647 w 1077"/>
              <a:gd name="T119" fmla="*/ 2147483647 h 283"/>
              <a:gd name="T120" fmla="*/ 0 w 1077"/>
              <a:gd name="T121" fmla="*/ 2147483647 h 283"/>
              <a:gd name="T122" fmla="*/ 0 w 1077"/>
              <a:gd name="T123" fmla="*/ 2147483647 h 28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77"/>
              <a:gd name="T187" fmla="*/ 0 h 283"/>
              <a:gd name="T188" fmla="*/ 1077 w 1077"/>
              <a:gd name="T189" fmla="*/ 283 h 28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77" h="283">
                <a:moveTo>
                  <a:pt x="0" y="185"/>
                </a:moveTo>
                <a:lnTo>
                  <a:pt x="109" y="163"/>
                </a:lnTo>
                <a:lnTo>
                  <a:pt x="196" y="141"/>
                </a:lnTo>
                <a:lnTo>
                  <a:pt x="283" y="120"/>
                </a:lnTo>
                <a:lnTo>
                  <a:pt x="370" y="98"/>
                </a:lnTo>
                <a:lnTo>
                  <a:pt x="446" y="87"/>
                </a:lnTo>
                <a:lnTo>
                  <a:pt x="511" y="65"/>
                </a:lnTo>
                <a:lnTo>
                  <a:pt x="577" y="54"/>
                </a:lnTo>
                <a:lnTo>
                  <a:pt x="642" y="43"/>
                </a:lnTo>
                <a:lnTo>
                  <a:pt x="685" y="33"/>
                </a:lnTo>
                <a:lnTo>
                  <a:pt x="740" y="22"/>
                </a:lnTo>
                <a:lnTo>
                  <a:pt x="772" y="11"/>
                </a:lnTo>
                <a:lnTo>
                  <a:pt x="805" y="11"/>
                </a:lnTo>
                <a:lnTo>
                  <a:pt x="837" y="0"/>
                </a:lnTo>
                <a:lnTo>
                  <a:pt x="859" y="0"/>
                </a:lnTo>
                <a:lnTo>
                  <a:pt x="870" y="0"/>
                </a:lnTo>
                <a:lnTo>
                  <a:pt x="881" y="0"/>
                </a:lnTo>
                <a:lnTo>
                  <a:pt x="903" y="0"/>
                </a:lnTo>
                <a:lnTo>
                  <a:pt x="935" y="0"/>
                </a:lnTo>
                <a:lnTo>
                  <a:pt x="968" y="0"/>
                </a:lnTo>
                <a:lnTo>
                  <a:pt x="1001" y="11"/>
                </a:lnTo>
                <a:lnTo>
                  <a:pt x="1022" y="11"/>
                </a:lnTo>
                <a:lnTo>
                  <a:pt x="1033" y="22"/>
                </a:lnTo>
                <a:lnTo>
                  <a:pt x="1044" y="22"/>
                </a:lnTo>
                <a:lnTo>
                  <a:pt x="1055" y="33"/>
                </a:lnTo>
                <a:lnTo>
                  <a:pt x="1066" y="43"/>
                </a:lnTo>
                <a:lnTo>
                  <a:pt x="1077" y="54"/>
                </a:lnTo>
                <a:lnTo>
                  <a:pt x="1077" y="76"/>
                </a:lnTo>
                <a:lnTo>
                  <a:pt x="1077" y="87"/>
                </a:lnTo>
                <a:lnTo>
                  <a:pt x="1066" y="109"/>
                </a:lnTo>
                <a:lnTo>
                  <a:pt x="1044" y="120"/>
                </a:lnTo>
                <a:lnTo>
                  <a:pt x="1011" y="130"/>
                </a:lnTo>
                <a:lnTo>
                  <a:pt x="979" y="141"/>
                </a:lnTo>
                <a:lnTo>
                  <a:pt x="935" y="152"/>
                </a:lnTo>
                <a:lnTo>
                  <a:pt x="881" y="163"/>
                </a:lnTo>
                <a:lnTo>
                  <a:pt x="827" y="174"/>
                </a:lnTo>
                <a:lnTo>
                  <a:pt x="707" y="196"/>
                </a:lnTo>
                <a:lnTo>
                  <a:pt x="598" y="218"/>
                </a:lnTo>
                <a:lnTo>
                  <a:pt x="544" y="228"/>
                </a:lnTo>
                <a:lnTo>
                  <a:pt x="490" y="239"/>
                </a:lnTo>
                <a:lnTo>
                  <a:pt x="435" y="239"/>
                </a:lnTo>
                <a:lnTo>
                  <a:pt x="392" y="250"/>
                </a:lnTo>
                <a:lnTo>
                  <a:pt x="348" y="250"/>
                </a:lnTo>
                <a:lnTo>
                  <a:pt x="316" y="261"/>
                </a:lnTo>
                <a:lnTo>
                  <a:pt x="283" y="272"/>
                </a:lnTo>
                <a:lnTo>
                  <a:pt x="250" y="272"/>
                </a:lnTo>
                <a:lnTo>
                  <a:pt x="229" y="272"/>
                </a:lnTo>
                <a:lnTo>
                  <a:pt x="207" y="283"/>
                </a:lnTo>
                <a:lnTo>
                  <a:pt x="185" y="283"/>
                </a:lnTo>
                <a:lnTo>
                  <a:pt x="174" y="283"/>
                </a:lnTo>
                <a:lnTo>
                  <a:pt x="163" y="283"/>
                </a:lnTo>
                <a:lnTo>
                  <a:pt x="142" y="272"/>
                </a:lnTo>
                <a:lnTo>
                  <a:pt x="109" y="261"/>
                </a:lnTo>
                <a:lnTo>
                  <a:pt x="76" y="250"/>
                </a:lnTo>
                <a:lnTo>
                  <a:pt x="66" y="239"/>
                </a:lnTo>
                <a:lnTo>
                  <a:pt x="44" y="239"/>
                </a:lnTo>
                <a:lnTo>
                  <a:pt x="33" y="228"/>
                </a:lnTo>
                <a:lnTo>
                  <a:pt x="22" y="218"/>
                </a:lnTo>
                <a:lnTo>
                  <a:pt x="11" y="218"/>
                </a:lnTo>
                <a:lnTo>
                  <a:pt x="11" y="207"/>
                </a:lnTo>
                <a:lnTo>
                  <a:pt x="0" y="18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5514" name="Freeform 42"/>
          <p:cNvSpPr>
            <a:spLocks/>
          </p:cNvSpPr>
          <p:nvPr/>
        </p:nvSpPr>
        <p:spPr bwMode="auto">
          <a:xfrm>
            <a:off x="6051550" y="2563285"/>
            <a:ext cx="165100" cy="560916"/>
          </a:xfrm>
          <a:custGeom>
            <a:avLst/>
            <a:gdLst>
              <a:gd name="T0" fmla="*/ 2147483647 w 260"/>
              <a:gd name="T1" fmla="*/ 0 h 664"/>
              <a:gd name="T2" fmla="*/ 2147483647 w 260"/>
              <a:gd name="T3" fmla="*/ 0 h 664"/>
              <a:gd name="T4" fmla="*/ 2147483647 w 260"/>
              <a:gd name="T5" fmla="*/ 0 h 664"/>
              <a:gd name="T6" fmla="*/ 2147483647 w 260"/>
              <a:gd name="T7" fmla="*/ 2147483647 h 664"/>
              <a:gd name="T8" fmla="*/ 2147483647 w 260"/>
              <a:gd name="T9" fmla="*/ 2147483647 h 664"/>
              <a:gd name="T10" fmla="*/ 2147483647 w 260"/>
              <a:gd name="T11" fmla="*/ 2147483647 h 664"/>
              <a:gd name="T12" fmla="*/ 2147483647 w 260"/>
              <a:gd name="T13" fmla="*/ 2147483647 h 664"/>
              <a:gd name="T14" fmla="*/ 2147483647 w 260"/>
              <a:gd name="T15" fmla="*/ 2147483647 h 664"/>
              <a:gd name="T16" fmla="*/ 2147483647 w 260"/>
              <a:gd name="T17" fmla="*/ 2147483647 h 664"/>
              <a:gd name="T18" fmla="*/ 2147483647 w 260"/>
              <a:gd name="T19" fmla="*/ 2147483647 h 664"/>
              <a:gd name="T20" fmla="*/ 2147483647 w 260"/>
              <a:gd name="T21" fmla="*/ 2147483647 h 664"/>
              <a:gd name="T22" fmla="*/ 2147483647 w 260"/>
              <a:gd name="T23" fmla="*/ 2147483647 h 664"/>
              <a:gd name="T24" fmla="*/ 2147483647 w 260"/>
              <a:gd name="T25" fmla="*/ 2147483647 h 664"/>
              <a:gd name="T26" fmla="*/ 2147483647 w 260"/>
              <a:gd name="T27" fmla="*/ 2147483647 h 664"/>
              <a:gd name="T28" fmla="*/ 2147483647 w 260"/>
              <a:gd name="T29" fmla="*/ 2147483647 h 664"/>
              <a:gd name="T30" fmla="*/ 2147483647 w 260"/>
              <a:gd name="T31" fmla="*/ 2147483647 h 664"/>
              <a:gd name="T32" fmla="*/ 2147483647 w 260"/>
              <a:gd name="T33" fmla="*/ 2147483647 h 664"/>
              <a:gd name="T34" fmla="*/ 2147483647 w 260"/>
              <a:gd name="T35" fmla="*/ 2147483647 h 664"/>
              <a:gd name="T36" fmla="*/ 2147483647 w 260"/>
              <a:gd name="T37" fmla="*/ 2147483647 h 664"/>
              <a:gd name="T38" fmla="*/ 2147483647 w 260"/>
              <a:gd name="T39" fmla="*/ 2147483647 h 664"/>
              <a:gd name="T40" fmla="*/ 2147483647 w 260"/>
              <a:gd name="T41" fmla="*/ 2147483647 h 664"/>
              <a:gd name="T42" fmla="*/ 2147483647 w 260"/>
              <a:gd name="T43" fmla="*/ 2147483647 h 664"/>
              <a:gd name="T44" fmla="*/ 2147483647 w 260"/>
              <a:gd name="T45" fmla="*/ 2147483647 h 664"/>
              <a:gd name="T46" fmla="*/ 2147483647 w 260"/>
              <a:gd name="T47" fmla="*/ 2147483647 h 664"/>
              <a:gd name="T48" fmla="*/ 2147483647 w 260"/>
              <a:gd name="T49" fmla="*/ 2147483647 h 664"/>
              <a:gd name="T50" fmla="*/ 2147483647 w 260"/>
              <a:gd name="T51" fmla="*/ 2147483647 h 664"/>
              <a:gd name="T52" fmla="*/ 2147483647 w 260"/>
              <a:gd name="T53" fmla="*/ 2147483647 h 664"/>
              <a:gd name="T54" fmla="*/ 2147483647 w 260"/>
              <a:gd name="T55" fmla="*/ 2147483647 h 664"/>
              <a:gd name="T56" fmla="*/ 2147483647 w 260"/>
              <a:gd name="T57" fmla="*/ 2147483647 h 664"/>
              <a:gd name="T58" fmla="*/ 2147483647 w 260"/>
              <a:gd name="T59" fmla="*/ 2147483647 h 664"/>
              <a:gd name="T60" fmla="*/ 0 w 260"/>
              <a:gd name="T61" fmla="*/ 2147483647 h 664"/>
              <a:gd name="T62" fmla="*/ 0 w 260"/>
              <a:gd name="T63" fmla="*/ 2147483647 h 664"/>
              <a:gd name="T64" fmla="*/ 0 w 260"/>
              <a:gd name="T65" fmla="*/ 2147483647 h 664"/>
              <a:gd name="T66" fmla="*/ 0 w 260"/>
              <a:gd name="T67" fmla="*/ 2147483647 h 664"/>
              <a:gd name="T68" fmla="*/ 0 w 260"/>
              <a:gd name="T69" fmla="*/ 2147483647 h 664"/>
              <a:gd name="T70" fmla="*/ 0 w 260"/>
              <a:gd name="T71" fmla="*/ 2147483647 h 664"/>
              <a:gd name="T72" fmla="*/ 2147483647 w 260"/>
              <a:gd name="T73" fmla="*/ 2147483647 h 664"/>
              <a:gd name="T74" fmla="*/ 2147483647 w 260"/>
              <a:gd name="T75" fmla="*/ 2147483647 h 664"/>
              <a:gd name="T76" fmla="*/ 2147483647 w 260"/>
              <a:gd name="T77" fmla="*/ 2147483647 h 664"/>
              <a:gd name="T78" fmla="*/ 2147483647 w 260"/>
              <a:gd name="T79" fmla="*/ 2147483647 h 664"/>
              <a:gd name="T80" fmla="*/ 2147483647 w 260"/>
              <a:gd name="T81" fmla="*/ 2147483647 h 664"/>
              <a:gd name="T82" fmla="*/ 2147483647 w 260"/>
              <a:gd name="T83" fmla="*/ 2147483647 h 664"/>
              <a:gd name="T84" fmla="*/ 2147483647 w 260"/>
              <a:gd name="T85" fmla="*/ 2147483647 h 664"/>
              <a:gd name="T86" fmla="*/ 2147483647 w 260"/>
              <a:gd name="T87" fmla="*/ 2147483647 h 664"/>
              <a:gd name="T88" fmla="*/ 2147483647 w 260"/>
              <a:gd name="T89" fmla="*/ 2147483647 h 664"/>
              <a:gd name="T90" fmla="*/ 2147483647 w 260"/>
              <a:gd name="T91" fmla="*/ 2147483647 h 664"/>
              <a:gd name="T92" fmla="*/ 2147483647 w 260"/>
              <a:gd name="T93" fmla="*/ 2147483647 h 664"/>
              <a:gd name="T94" fmla="*/ 2147483647 w 260"/>
              <a:gd name="T95" fmla="*/ 2147483647 h 664"/>
              <a:gd name="T96" fmla="*/ 2147483647 w 260"/>
              <a:gd name="T97" fmla="*/ 2147483647 h 664"/>
              <a:gd name="T98" fmla="*/ 2147483647 w 260"/>
              <a:gd name="T99" fmla="*/ 2147483647 h 664"/>
              <a:gd name="T100" fmla="*/ 2147483647 w 260"/>
              <a:gd name="T101" fmla="*/ 2147483647 h 664"/>
              <a:gd name="T102" fmla="*/ 2147483647 w 260"/>
              <a:gd name="T103" fmla="*/ 0 h 664"/>
              <a:gd name="T104" fmla="*/ 2147483647 w 260"/>
              <a:gd name="T105" fmla="*/ 0 h 664"/>
              <a:gd name="T106" fmla="*/ 2147483647 w 260"/>
              <a:gd name="T107" fmla="*/ 0 h 66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60"/>
              <a:gd name="T163" fmla="*/ 0 h 664"/>
              <a:gd name="T164" fmla="*/ 260 w 260"/>
              <a:gd name="T165" fmla="*/ 664 h 66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60" h="664">
                <a:moveTo>
                  <a:pt x="141" y="0"/>
                </a:moveTo>
                <a:lnTo>
                  <a:pt x="163" y="0"/>
                </a:lnTo>
                <a:lnTo>
                  <a:pt x="173" y="0"/>
                </a:lnTo>
                <a:lnTo>
                  <a:pt x="195" y="11"/>
                </a:lnTo>
                <a:lnTo>
                  <a:pt x="217" y="22"/>
                </a:lnTo>
                <a:lnTo>
                  <a:pt x="239" y="44"/>
                </a:lnTo>
                <a:lnTo>
                  <a:pt x="260" y="55"/>
                </a:lnTo>
                <a:lnTo>
                  <a:pt x="260" y="77"/>
                </a:lnTo>
                <a:lnTo>
                  <a:pt x="260" y="109"/>
                </a:lnTo>
                <a:lnTo>
                  <a:pt x="260" y="120"/>
                </a:lnTo>
                <a:lnTo>
                  <a:pt x="260" y="142"/>
                </a:lnTo>
                <a:lnTo>
                  <a:pt x="250" y="174"/>
                </a:lnTo>
                <a:lnTo>
                  <a:pt x="239" y="207"/>
                </a:lnTo>
                <a:lnTo>
                  <a:pt x="228" y="251"/>
                </a:lnTo>
                <a:lnTo>
                  <a:pt x="217" y="294"/>
                </a:lnTo>
                <a:lnTo>
                  <a:pt x="195" y="349"/>
                </a:lnTo>
                <a:lnTo>
                  <a:pt x="173" y="403"/>
                </a:lnTo>
                <a:lnTo>
                  <a:pt x="163" y="468"/>
                </a:lnTo>
                <a:lnTo>
                  <a:pt x="141" y="523"/>
                </a:lnTo>
                <a:lnTo>
                  <a:pt x="119" y="566"/>
                </a:lnTo>
                <a:lnTo>
                  <a:pt x="108" y="599"/>
                </a:lnTo>
                <a:lnTo>
                  <a:pt x="97" y="632"/>
                </a:lnTo>
                <a:lnTo>
                  <a:pt x="87" y="653"/>
                </a:lnTo>
                <a:lnTo>
                  <a:pt x="76" y="664"/>
                </a:lnTo>
                <a:lnTo>
                  <a:pt x="54" y="664"/>
                </a:lnTo>
                <a:lnTo>
                  <a:pt x="43" y="653"/>
                </a:lnTo>
                <a:lnTo>
                  <a:pt x="21" y="632"/>
                </a:lnTo>
                <a:lnTo>
                  <a:pt x="21" y="599"/>
                </a:lnTo>
                <a:lnTo>
                  <a:pt x="10" y="566"/>
                </a:lnTo>
                <a:lnTo>
                  <a:pt x="0" y="534"/>
                </a:lnTo>
                <a:lnTo>
                  <a:pt x="0" y="512"/>
                </a:lnTo>
                <a:lnTo>
                  <a:pt x="0" y="501"/>
                </a:lnTo>
                <a:lnTo>
                  <a:pt x="0" y="490"/>
                </a:lnTo>
                <a:lnTo>
                  <a:pt x="0" y="479"/>
                </a:lnTo>
                <a:lnTo>
                  <a:pt x="0" y="468"/>
                </a:lnTo>
                <a:lnTo>
                  <a:pt x="10" y="436"/>
                </a:lnTo>
                <a:lnTo>
                  <a:pt x="21" y="414"/>
                </a:lnTo>
                <a:lnTo>
                  <a:pt x="32" y="381"/>
                </a:lnTo>
                <a:lnTo>
                  <a:pt x="54" y="338"/>
                </a:lnTo>
                <a:lnTo>
                  <a:pt x="76" y="294"/>
                </a:lnTo>
                <a:lnTo>
                  <a:pt x="87" y="262"/>
                </a:lnTo>
                <a:lnTo>
                  <a:pt x="97" y="218"/>
                </a:lnTo>
                <a:lnTo>
                  <a:pt x="108" y="185"/>
                </a:lnTo>
                <a:lnTo>
                  <a:pt x="119" y="153"/>
                </a:lnTo>
                <a:lnTo>
                  <a:pt x="130" y="131"/>
                </a:lnTo>
                <a:lnTo>
                  <a:pt x="130" y="98"/>
                </a:lnTo>
                <a:lnTo>
                  <a:pt x="130" y="77"/>
                </a:lnTo>
                <a:lnTo>
                  <a:pt x="141" y="55"/>
                </a:lnTo>
                <a:lnTo>
                  <a:pt x="141" y="33"/>
                </a:lnTo>
                <a:lnTo>
                  <a:pt x="141" y="11"/>
                </a:lnTo>
                <a:lnTo>
                  <a:pt x="141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5515" name="Freeform 43"/>
          <p:cNvSpPr>
            <a:spLocks/>
          </p:cNvSpPr>
          <p:nvPr/>
        </p:nvSpPr>
        <p:spPr bwMode="auto">
          <a:xfrm>
            <a:off x="6181725" y="2434167"/>
            <a:ext cx="1270000" cy="406400"/>
          </a:xfrm>
          <a:custGeom>
            <a:avLst/>
            <a:gdLst>
              <a:gd name="T0" fmla="*/ 2147483647 w 2000"/>
              <a:gd name="T1" fmla="*/ 2147483647 h 479"/>
              <a:gd name="T2" fmla="*/ 2147483647 w 2000"/>
              <a:gd name="T3" fmla="*/ 2147483647 h 479"/>
              <a:gd name="T4" fmla="*/ 2147483647 w 2000"/>
              <a:gd name="T5" fmla="*/ 2147483647 h 479"/>
              <a:gd name="T6" fmla="*/ 2147483647 w 2000"/>
              <a:gd name="T7" fmla="*/ 2147483647 h 479"/>
              <a:gd name="T8" fmla="*/ 2147483647 w 2000"/>
              <a:gd name="T9" fmla="*/ 2147483647 h 479"/>
              <a:gd name="T10" fmla="*/ 2147483647 w 2000"/>
              <a:gd name="T11" fmla="*/ 2147483647 h 479"/>
              <a:gd name="T12" fmla="*/ 2147483647 w 2000"/>
              <a:gd name="T13" fmla="*/ 2147483647 h 479"/>
              <a:gd name="T14" fmla="*/ 2147483647 w 2000"/>
              <a:gd name="T15" fmla="*/ 2147483647 h 479"/>
              <a:gd name="T16" fmla="*/ 2147483647 w 2000"/>
              <a:gd name="T17" fmla="*/ 2147483647 h 479"/>
              <a:gd name="T18" fmla="*/ 2147483647 w 2000"/>
              <a:gd name="T19" fmla="*/ 2147483647 h 479"/>
              <a:gd name="T20" fmla="*/ 2147483647 w 2000"/>
              <a:gd name="T21" fmla="*/ 2147483647 h 479"/>
              <a:gd name="T22" fmla="*/ 2147483647 w 2000"/>
              <a:gd name="T23" fmla="*/ 2147483647 h 479"/>
              <a:gd name="T24" fmla="*/ 2147483647 w 2000"/>
              <a:gd name="T25" fmla="*/ 2147483647 h 479"/>
              <a:gd name="T26" fmla="*/ 2147483647 w 2000"/>
              <a:gd name="T27" fmla="*/ 2147483647 h 479"/>
              <a:gd name="T28" fmla="*/ 2147483647 w 2000"/>
              <a:gd name="T29" fmla="*/ 2147483647 h 479"/>
              <a:gd name="T30" fmla="*/ 2147483647 w 2000"/>
              <a:gd name="T31" fmla="*/ 2147483647 h 479"/>
              <a:gd name="T32" fmla="*/ 2147483647 w 2000"/>
              <a:gd name="T33" fmla="*/ 2147483647 h 479"/>
              <a:gd name="T34" fmla="*/ 2147483647 w 2000"/>
              <a:gd name="T35" fmla="*/ 2147483647 h 479"/>
              <a:gd name="T36" fmla="*/ 2147483647 w 2000"/>
              <a:gd name="T37" fmla="*/ 2147483647 h 479"/>
              <a:gd name="T38" fmla="*/ 2147483647 w 2000"/>
              <a:gd name="T39" fmla="*/ 2147483647 h 479"/>
              <a:gd name="T40" fmla="*/ 2147483647 w 2000"/>
              <a:gd name="T41" fmla="*/ 2147483647 h 479"/>
              <a:gd name="T42" fmla="*/ 2147483647 w 2000"/>
              <a:gd name="T43" fmla="*/ 2147483647 h 479"/>
              <a:gd name="T44" fmla="*/ 2147483647 w 2000"/>
              <a:gd name="T45" fmla="*/ 2147483647 h 479"/>
              <a:gd name="T46" fmla="*/ 2147483647 w 2000"/>
              <a:gd name="T47" fmla="*/ 2147483647 h 479"/>
              <a:gd name="T48" fmla="*/ 2147483647 w 2000"/>
              <a:gd name="T49" fmla="*/ 2147483647 h 479"/>
              <a:gd name="T50" fmla="*/ 2147483647 w 2000"/>
              <a:gd name="T51" fmla="*/ 2147483647 h 479"/>
              <a:gd name="T52" fmla="*/ 2147483647 w 2000"/>
              <a:gd name="T53" fmla="*/ 2147483647 h 479"/>
              <a:gd name="T54" fmla="*/ 2147483647 w 2000"/>
              <a:gd name="T55" fmla="*/ 2147483647 h 479"/>
              <a:gd name="T56" fmla="*/ 2147483647 w 2000"/>
              <a:gd name="T57" fmla="*/ 2147483647 h 479"/>
              <a:gd name="T58" fmla="*/ 2147483647 w 2000"/>
              <a:gd name="T59" fmla="*/ 2147483647 h 479"/>
              <a:gd name="T60" fmla="*/ 2147483647 w 2000"/>
              <a:gd name="T61" fmla="*/ 2147483647 h 479"/>
              <a:gd name="T62" fmla="*/ 2147483647 w 2000"/>
              <a:gd name="T63" fmla="*/ 2147483647 h 479"/>
              <a:gd name="T64" fmla="*/ 2147483647 w 2000"/>
              <a:gd name="T65" fmla="*/ 2147483647 h 479"/>
              <a:gd name="T66" fmla="*/ 2147483647 w 2000"/>
              <a:gd name="T67" fmla="*/ 2147483647 h 479"/>
              <a:gd name="T68" fmla="*/ 2147483647 w 2000"/>
              <a:gd name="T69" fmla="*/ 2147483647 h 479"/>
              <a:gd name="T70" fmla="*/ 2147483647 w 2000"/>
              <a:gd name="T71" fmla="*/ 2147483647 h 479"/>
              <a:gd name="T72" fmla="*/ 2147483647 w 2000"/>
              <a:gd name="T73" fmla="*/ 2147483647 h 479"/>
              <a:gd name="T74" fmla="*/ 2147483647 w 2000"/>
              <a:gd name="T75" fmla="*/ 2147483647 h 479"/>
              <a:gd name="T76" fmla="*/ 2147483647 w 2000"/>
              <a:gd name="T77" fmla="*/ 2147483647 h 479"/>
              <a:gd name="T78" fmla="*/ 2147483647 w 2000"/>
              <a:gd name="T79" fmla="*/ 2147483647 h 479"/>
              <a:gd name="T80" fmla="*/ 2147483647 w 2000"/>
              <a:gd name="T81" fmla="*/ 2147483647 h 479"/>
              <a:gd name="T82" fmla="*/ 2147483647 w 2000"/>
              <a:gd name="T83" fmla="*/ 2147483647 h 479"/>
              <a:gd name="T84" fmla="*/ 2147483647 w 2000"/>
              <a:gd name="T85" fmla="*/ 2147483647 h 479"/>
              <a:gd name="T86" fmla="*/ 2147483647 w 2000"/>
              <a:gd name="T87" fmla="*/ 2147483647 h 479"/>
              <a:gd name="T88" fmla="*/ 2147483647 w 2000"/>
              <a:gd name="T89" fmla="*/ 2147483647 h 479"/>
              <a:gd name="T90" fmla="*/ 2147483647 w 2000"/>
              <a:gd name="T91" fmla="*/ 2147483647 h 479"/>
              <a:gd name="T92" fmla="*/ 2147483647 w 2000"/>
              <a:gd name="T93" fmla="*/ 2147483647 h 479"/>
              <a:gd name="T94" fmla="*/ 2147483647 w 2000"/>
              <a:gd name="T95" fmla="*/ 2147483647 h 479"/>
              <a:gd name="T96" fmla="*/ 2147483647 w 2000"/>
              <a:gd name="T97" fmla="*/ 0 h 479"/>
              <a:gd name="T98" fmla="*/ 2147483647 w 2000"/>
              <a:gd name="T99" fmla="*/ 0 h 479"/>
              <a:gd name="T100" fmla="*/ 2147483647 w 2000"/>
              <a:gd name="T101" fmla="*/ 2147483647 h 479"/>
              <a:gd name="T102" fmla="*/ 2147483647 w 2000"/>
              <a:gd name="T103" fmla="*/ 2147483647 h 479"/>
              <a:gd name="T104" fmla="*/ 2147483647 w 2000"/>
              <a:gd name="T105" fmla="*/ 2147483647 h 479"/>
              <a:gd name="T106" fmla="*/ 2147483647 w 2000"/>
              <a:gd name="T107" fmla="*/ 2147483647 h 479"/>
              <a:gd name="T108" fmla="*/ 2147483647 w 2000"/>
              <a:gd name="T109" fmla="*/ 2147483647 h 479"/>
              <a:gd name="T110" fmla="*/ 2147483647 w 2000"/>
              <a:gd name="T111" fmla="*/ 2147483647 h 479"/>
              <a:gd name="T112" fmla="*/ 2147483647 w 2000"/>
              <a:gd name="T113" fmla="*/ 2147483647 h 479"/>
              <a:gd name="T114" fmla="*/ 2147483647 w 2000"/>
              <a:gd name="T115" fmla="*/ 2147483647 h 479"/>
              <a:gd name="T116" fmla="*/ 2147483647 w 2000"/>
              <a:gd name="T117" fmla="*/ 2147483647 h 479"/>
              <a:gd name="T118" fmla="*/ 2147483647 w 2000"/>
              <a:gd name="T119" fmla="*/ 2147483647 h 479"/>
              <a:gd name="T120" fmla="*/ 2147483647 w 2000"/>
              <a:gd name="T121" fmla="*/ 2147483647 h 479"/>
              <a:gd name="T122" fmla="*/ 2147483647 w 2000"/>
              <a:gd name="T123" fmla="*/ 2147483647 h 47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00"/>
              <a:gd name="T187" fmla="*/ 0 h 479"/>
              <a:gd name="T188" fmla="*/ 2000 w 2000"/>
              <a:gd name="T189" fmla="*/ 479 h 47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00" h="479">
                <a:moveTo>
                  <a:pt x="1903" y="326"/>
                </a:moveTo>
                <a:lnTo>
                  <a:pt x="1848" y="337"/>
                </a:lnTo>
                <a:lnTo>
                  <a:pt x="1805" y="348"/>
                </a:lnTo>
                <a:lnTo>
                  <a:pt x="1772" y="359"/>
                </a:lnTo>
                <a:lnTo>
                  <a:pt x="1750" y="370"/>
                </a:lnTo>
                <a:lnTo>
                  <a:pt x="1718" y="381"/>
                </a:lnTo>
                <a:lnTo>
                  <a:pt x="1696" y="403"/>
                </a:lnTo>
                <a:lnTo>
                  <a:pt x="1663" y="424"/>
                </a:lnTo>
                <a:lnTo>
                  <a:pt x="1642" y="435"/>
                </a:lnTo>
                <a:lnTo>
                  <a:pt x="1620" y="457"/>
                </a:lnTo>
                <a:lnTo>
                  <a:pt x="1598" y="468"/>
                </a:lnTo>
                <a:lnTo>
                  <a:pt x="1587" y="468"/>
                </a:lnTo>
                <a:lnTo>
                  <a:pt x="1566" y="479"/>
                </a:lnTo>
                <a:lnTo>
                  <a:pt x="1555" y="479"/>
                </a:lnTo>
                <a:lnTo>
                  <a:pt x="1555" y="468"/>
                </a:lnTo>
                <a:lnTo>
                  <a:pt x="1555" y="457"/>
                </a:lnTo>
                <a:lnTo>
                  <a:pt x="1555" y="435"/>
                </a:lnTo>
                <a:lnTo>
                  <a:pt x="1566" y="424"/>
                </a:lnTo>
                <a:lnTo>
                  <a:pt x="1576" y="403"/>
                </a:lnTo>
                <a:lnTo>
                  <a:pt x="1587" y="370"/>
                </a:lnTo>
                <a:lnTo>
                  <a:pt x="1598" y="337"/>
                </a:lnTo>
                <a:lnTo>
                  <a:pt x="1609" y="316"/>
                </a:lnTo>
                <a:lnTo>
                  <a:pt x="1620" y="283"/>
                </a:lnTo>
                <a:lnTo>
                  <a:pt x="1631" y="261"/>
                </a:lnTo>
                <a:lnTo>
                  <a:pt x="1642" y="239"/>
                </a:lnTo>
                <a:lnTo>
                  <a:pt x="1642" y="218"/>
                </a:lnTo>
                <a:lnTo>
                  <a:pt x="1642" y="196"/>
                </a:lnTo>
                <a:lnTo>
                  <a:pt x="1642" y="174"/>
                </a:lnTo>
                <a:lnTo>
                  <a:pt x="1631" y="163"/>
                </a:lnTo>
                <a:lnTo>
                  <a:pt x="1609" y="141"/>
                </a:lnTo>
                <a:lnTo>
                  <a:pt x="1598" y="131"/>
                </a:lnTo>
                <a:lnTo>
                  <a:pt x="1576" y="131"/>
                </a:lnTo>
                <a:lnTo>
                  <a:pt x="1555" y="131"/>
                </a:lnTo>
                <a:lnTo>
                  <a:pt x="1544" y="131"/>
                </a:lnTo>
                <a:lnTo>
                  <a:pt x="1533" y="131"/>
                </a:lnTo>
                <a:lnTo>
                  <a:pt x="1522" y="131"/>
                </a:lnTo>
                <a:lnTo>
                  <a:pt x="1500" y="131"/>
                </a:lnTo>
                <a:lnTo>
                  <a:pt x="1490" y="131"/>
                </a:lnTo>
                <a:lnTo>
                  <a:pt x="1468" y="141"/>
                </a:lnTo>
                <a:lnTo>
                  <a:pt x="1435" y="141"/>
                </a:lnTo>
                <a:lnTo>
                  <a:pt x="1413" y="141"/>
                </a:lnTo>
                <a:lnTo>
                  <a:pt x="1381" y="152"/>
                </a:lnTo>
                <a:lnTo>
                  <a:pt x="1348" y="152"/>
                </a:lnTo>
                <a:lnTo>
                  <a:pt x="1316" y="152"/>
                </a:lnTo>
                <a:lnTo>
                  <a:pt x="1272" y="163"/>
                </a:lnTo>
                <a:lnTo>
                  <a:pt x="1239" y="163"/>
                </a:lnTo>
                <a:lnTo>
                  <a:pt x="1196" y="174"/>
                </a:lnTo>
                <a:lnTo>
                  <a:pt x="1142" y="185"/>
                </a:lnTo>
                <a:lnTo>
                  <a:pt x="1098" y="185"/>
                </a:lnTo>
                <a:lnTo>
                  <a:pt x="1044" y="196"/>
                </a:lnTo>
                <a:lnTo>
                  <a:pt x="989" y="207"/>
                </a:lnTo>
                <a:lnTo>
                  <a:pt x="924" y="207"/>
                </a:lnTo>
                <a:lnTo>
                  <a:pt x="870" y="218"/>
                </a:lnTo>
                <a:lnTo>
                  <a:pt x="805" y="229"/>
                </a:lnTo>
                <a:lnTo>
                  <a:pt x="739" y="239"/>
                </a:lnTo>
                <a:lnTo>
                  <a:pt x="663" y="250"/>
                </a:lnTo>
                <a:lnTo>
                  <a:pt x="598" y="261"/>
                </a:lnTo>
                <a:lnTo>
                  <a:pt x="522" y="272"/>
                </a:lnTo>
                <a:lnTo>
                  <a:pt x="446" y="283"/>
                </a:lnTo>
                <a:lnTo>
                  <a:pt x="359" y="294"/>
                </a:lnTo>
                <a:lnTo>
                  <a:pt x="272" y="316"/>
                </a:lnTo>
                <a:lnTo>
                  <a:pt x="185" y="326"/>
                </a:lnTo>
                <a:lnTo>
                  <a:pt x="98" y="337"/>
                </a:lnTo>
                <a:lnTo>
                  <a:pt x="0" y="359"/>
                </a:lnTo>
                <a:lnTo>
                  <a:pt x="33" y="250"/>
                </a:lnTo>
                <a:lnTo>
                  <a:pt x="54" y="250"/>
                </a:lnTo>
                <a:lnTo>
                  <a:pt x="65" y="250"/>
                </a:lnTo>
                <a:lnTo>
                  <a:pt x="76" y="239"/>
                </a:lnTo>
                <a:lnTo>
                  <a:pt x="98" y="239"/>
                </a:lnTo>
                <a:lnTo>
                  <a:pt x="120" y="239"/>
                </a:lnTo>
                <a:lnTo>
                  <a:pt x="141" y="239"/>
                </a:lnTo>
                <a:lnTo>
                  <a:pt x="174" y="229"/>
                </a:lnTo>
                <a:lnTo>
                  <a:pt x="196" y="229"/>
                </a:lnTo>
                <a:lnTo>
                  <a:pt x="261" y="218"/>
                </a:lnTo>
                <a:lnTo>
                  <a:pt x="337" y="207"/>
                </a:lnTo>
                <a:lnTo>
                  <a:pt x="413" y="196"/>
                </a:lnTo>
                <a:lnTo>
                  <a:pt x="500" y="185"/>
                </a:lnTo>
                <a:lnTo>
                  <a:pt x="685" y="163"/>
                </a:lnTo>
                <a:lnTo>
                  <a:pt x="772" y="141"/>
                </a:lnTo>
                <a:lnTo>
                  <a:pt x="859" y="131"/>
                </a:lnTo>
                <a:lnTo>
                  <a:pt x="946" y="120"/>
                </a:lnTo>
                <a:lnTo>
                  <a:pt x="1022" y="109"/>
                </a:lnTo>
                <a:lnTo>
                  <a:pt x="1098" y="87"/>
                </a:lnTo>
                <a:lnTo>
                  <a:pt x="1174" y="76"/>
                </a:lnTo>
                <a:lnTo>
                  <a:pt x="1239" y="65"/>
                </a:lnTo>
                <a:lnTo>
                  <a:pt x="1305" y="65"/>
                </a:lnTo>
                <a:lnTo>
                  <a:pt x="1348" y="54"/>
                </a:lnTo>
                <a:lnTo>
                  <a:pt x="1403" y="44"/>
                </a:lnTo>
                <a:lnTo>
                  <a:pt x="1435" y="33"/>
                </a:lnTo>
                <a:lnTo>
                  <a:pt x="1468" y="33"/>
                </a:lnTo>
                <a:lnTo>
                  <a:pt x="1490" y="22"/>
                </a:lnTo>
                <a:lnTo>
                  <a:pt x="1511" y="22"/>
                </a:lnTo>
                <a:lnTo>
                  <a:pt x="1533" y="11"/>
                </a:lnTo>
                <a:lnTo>
                  <a:pt x="1555" y="0"/>
                </a:lnTo>
                <a:lnTo>
                  <a:pt x="1576" y="0"/>
                </a:lnTo>
                <a:lnTo>
                  <a:pt x="1598" y="0"/>
                </a:lnTo>
                <a:lnTo>
                  <a:pt x="1609" y="0"/>
                </a:lnTo>
                <a:lnTo>
                  <a:pt x="1620" y="0"/>
                </a:lnTo>
                <a:lnTo>
                  <a:pt x="1642" y="11"/>
                </a:lnTo>
                <a:lnTo>
                  <a:pt x="1663" y="33"/>
                </a:lnTo>
                <a:lnTo>
                  <a:pt x="1696" y="44"/>
                </a:lnTo>
                <a:lnTo>
                  <a:pt x="1729" y="65"/>
                </a:lnTo>
                <a:lnTo>
                  <a:pt x="1772" y="98"/>
                </a:lnTo>
                <a:lnTo>
                  <a:pt x="1816" y="131"/>
                </a:lnTo>
                <a:lnTo>
                  <a:pt x="1859" y="152"/>
                </a:lnTo>
                <a:lnTo>
                  <a:pt x="1892" y="185"/>
                </a:lnTo>
                <a:lnTo>
                  <a:pt x="1924" y="207"/>
                </a:lnTo>
                <a:lnTo>
                  <a:pt x="1946" y="229"/>
                </a:lnTo>
                <a:lnTo>
                  <a:pt x="1968" y="250"/>
                </a:lnTo>
                <a:lnTo>
                  <a:pt x="1990" y="272"/>
                </a:lnTo>
                <a:lnTo>
                  <a:pt x="2000" y="283"/>
                </a:lnTo>
                <a:lnTo>
                  <a:pt x="2000" y="294"/>
                </a:lnTo>
                <a:lnTo>
                  <a:pt x="2000" y="305"/>
                </a:lnTo>
                <a:lnTo>
                  <a:pt x="1990" y="305"/>
                </a:lnTo>
                <a:lnTo>
                  <a:pt x="1990" y="316"/>
                </a:lnTo>
                <a:lnTo>
                  <a:pt x="1979" y="316"/>
                </a:lnTo>
                <a:lnTo>
                  <a:pt x="1957" y="326"/>
                </a:lnTo>
                <a:lnTo>
                  <a:pt x="1946" y="326"/>
                </a:lnTo>
                <a:lnTo>
                  <a:pt x="1924" y="326"/>
                </a:lnTo>
                <a:lnTo>
                  <a:pt x="1903" y="32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5516" name="Freeform 44"/>
          <p:cNvSpPr>
            <a:spLocks/>
          </p:cNvSpPr>
          <p:nvPr/>
        </p:nvSpPr>
        <p:spPr bwMode="auto">
          <a:xfrm>
            <a:off x="6630989" y="2269067"/>
            <a:ext cx="96837" cy="939800"/>
          </a:xfrm>
          <a:custGeom>
            <a:avLst/>
            <a:gdLst>
              <a:gd name="T0" fmla="*/ 2147483647 w 152"/>
              <a:gd name="T1" fmla="*/ 2147483647 h 1110"/>
              <a:gd name="T2" fmla="*/ 2147483647 w 152"/>
              <a:gd name="T3" fmla="*/ 2147483647 h 1110"/>
              <a:gd name="T4" fmla="*/ 2147483647 w 152"/>
              <a:gd name="T5" fmla="*/ 2147483647 h 1110"/>
              <a:gd name="T6" fmla="*/ 2147483647 w 152"/>
              <a:gd name="T7" fmla="*/ 2147483647 h 1110"/>
              <a:gd name="T8" fmla="*/ 2147483647 w 152"/>
              <a:gd name="T9" fmla="*/ 2147483647 h 1110"/>
              <a:gd name="T10" fmla="*/ 2147483647 w 152"/>
              <a:gd name="T11" fmla="*/ 2147483647 h 1110"/>
              <a:gd name="T12" fmla="*/ 2147483647 w 152"/>
              <a:gd name="T13" fmla="*/ 2147483647 h 1110"/>
              <a:gd name="T14" fmla="*/ 2147483647 w 152"/>
              <a:gd name="T15" fmla="*/ 2147483647 h 1110"/>
              <a:gd name="T16" fmla="*/ 0 w 152"/>
              <a:gd name="T17" fmla="*/ 2147483647 h 1110"/>
              <a:gd name="T18" fmla="*/ 2147483647 w 152"/>
              <a:gd name="T19" fmla="*/ 2147483647 h 1110"/>
              <a:gd name="T20" fmla="*/ 2147483647 w 152"/>
              <a:gd name="T21" fmla="*/ 2147483647 h 1110"/>
              <a:gd name="T22" fmla="*/ 2147483647 w 152"/>
              <a:gd name="T23" fmla="*/ 2147483647 h 1110"/>
              <a:gd name="T24" fmla="*/ 2147483647 w 152"/>
              <a:gd name="T25" fmla="*/ 0 h 1110"/>
              <a:gd name="T26" fmla="*/ 2147483647 w 152"/>
              <a:gd name="T27" fmla="*/ 2147483647 h 1110"/>
              <a:gd name="T28" fmla="*/ 2147483647 w 152"/>
              <a:gd name="T29" fmla="*/ 2147483647 h 1110"/>
              <a:gd name="T30" fmla="*/ 2147483647 w 152"/>
              <a:gd name="T31" fmla="*/ 2147483647 h 1110"/>
              <a:gd name="T32" fmla="*/ 2147483647 w 152"/>
              <a:gd name="T33" fmla="*/ 2147483647 h 1110"/>
              <a:gd name="T34" fmla="*/ 2147483647 w 152"/>
              <a:gd name="T35" fmla="*/ 2147483647 h 1110"/>
              <a:gd name="T36" fmla="*/ 2147483647 w 152"/>
              <a:gd name="T37" fmla="*/ 2147483647 h 1110"/>
              <a:gd name="T38" fmla="*/ 2147483647 w 152"/>
              <a:gd name="T39" fmla="*/ 2147483647 h 1110"/>
              <a:gd name="T40" fmla="*/ 2147483647 w 152"/>
              <a:gd name="T41" fmla="*/ 2147483647 h 1110"/>
              <a:gd name="T42" fmla="*/ 2147483647 w 152"/>
              <a:gd name="T43" fmla="*/ 2147483647 h 1110"/>
              <a:gd name="T44" fmla="*/ 2147483647 w 152"/>
              <a:gd name="T45" fmla="*/ 2147483647 h 1110"/>
              <a:gd name="T46" fmla="*/ 2147483647 w 152"/>
              <a:gd name="T47" fmla="*/ 2147483647 h 1110"/>
              <a:gd name="T48" fmla="*/ 2147483647 w 152"/>
              <a:gd name="T49" fmla="*/ 2147483647 h 1110"/>
              <a:gd name="T50" fmla="*/ 2147483647 w 152"/>
              <a:gd name="T51" fmla="*/ 2147483647 h 1110"/>
              <a:gd name="T52" fmla="*/ 2147483647 w 152"/>
              <a:gd name="T53" fmla="*/ 2147483647 h 1110"/>
              <a:gd name="T54" fmla="*/ 2147483647 w 152"/>
              <a:gd name="T55" fmla="*/ 2147483647 h 1110"/>
              <a:gd name="T56" fmla="*/ 2147483647 w 152"/>
              <a:gd name="T57" fmla="*/ 2147483647 h 1110"/>
              <a:gd name="T58" fmla="*/ 2147483647 w 152"/>
              <a:gd name="T59" fmla="*/ 2147483647 h 1110"/>
              <a:gd name="T60" fmla="*/ 2147483647 w 152"/>
              <a:gd name="T61" fmla="*/ 2147483647 h 1110"/>
              <a:gd name="T62" fmla="*/ 2147483647 w 152"/>
              <a:gd name="T63" fmla="*/ 2147483647 h 1110"/>
              <a:gd name="T64" fmla="*/ 2147483647 w 152"/>
              <a:gd name="T65" fmla="*/ 2147483647 h 1110"/>
              <a:gd name="T66" fmla="*/ 2147483647 w 152"/>
              <a:gd name="T67" fmla="*/ 2147483647 h 1110"/>
              <a:gd name="T68" fmla="*/ 2147483647 w 152"/>
              <a:gd name="T69" fmla="*/ 2147483647 h 1110"/>
              <a:gd name="T70" fmla="*/ 2147483647 w 152"/>
              <a:gd name="T71" fmla="*/ 2147483647 h 1110"/>
              <a:gd name="T72" fmla="*/ 2147483647 w 152"/>
              <a:gd name="T73" fmla="*/ 2147483647 h 1110"/>
              <a:gd name="T74" fmla="*/ 2147483647 w 152"/>
              <a:gd name="T75" fmla="*/ 2147483647 h 1110"/>
              <a:gd name="T76" fmla="*/ 2147483647 w 152"/>
              <a:gd name="T77" fmla="*/ 2147483647 h 1110"/>
              <a:gd name="T78" fmla="*/ 2147483647 w 152"/>
              <a:gd name="T79" fmla="*/ 2147483647 h 1110"/>
              <a:gd name="T80" fmla="*/ 2147483647 w 152"/>
              <a:gd name="T81" fmla="*/ 2147483647 h 1110"/>
              <a:gd name="T82" fmla="*/ 2147483647 w 152"/>
              <a:gd name="T83" fmla="*/ 2147483647 h 1110"/>
              <a:gd name="T84" fmla="*/ 2147483647 w 152"/>
              <a:gd name="T85" fmla="*/ 2147483647 h 1110"/>
              <a:gd name="T86" fmla="*/ 2147483647 w 152"/>
              <a:gd name="T87" fmla="*/ 2147483647 h 1110"/>
              <a:gd name="T88" fmla="*/ 2147483647 w 152"/>
              <a:gd name="T89" fmla="*/ 2147483647 h 1110"/>
              <a:gd name="T90" fmla="*/ 2147483647 w 152"/>
              <a:gd name="T91" fmla="*/ 2147483647 h 1110"/>
              <a:gd name="T92" fmla="*/ 2147483647 w 152"/>
              <a:gd name="T93" fmla="*/ 2147483647 h 1110"/>
              <a:gd name="T94" fmla="*/ 2147483647 w 152"/>
              <a:gd name="T95" fmla="*/ 2147483647 h 1110"/>
              <a:gd name="T96" fmla="*/ 2147483647 w 152"/>
              <a:gd name="T97" fmla="*/ 2147483647 h 1110"/>
              <a:gd name="T98" fmla="*/ 2147483647 w 152"/>
              <a:gd name="T99" fmla="*/ 2147483647 h 1110"/>
              <a:gd name="T100" fmla="*/ 2147483647 w 152"/>
              <a:gd name="T101" fmla="*/ 2147483647 h 1110"/>
              <a:gd name="T102" fmla="*/ 2147483647 w 152"/>
              <a:gd name="T103" fmla="*/ 2147483647 h 1110"/>
              <a:gd name="T104" fmla="*/ 2147483647 w 152"/>
              <a:gd name="T105" fmla="*/ 2147483647 h 1110"/>
              <a:gd name="T106" fmla="*/ 2147483647 w 152"/>
              <a:gd name="T107" fmla="*/ 2147483647 h 1110"/>
              <a:gd name="T108" fmla="*/ 2147483647 w 152"/>
              <a:gd name="T109" fmla="*/ 2147483647 h 1110"/>
              <a:gd name="T110" fmla="*/ 2147483647 w 152"/>
              <a:gd name="T111" fmla="*/ 2147483647 h 1110"/>
              <a:gd name="T112" fmla="*/ 2147483647 w 152"/>
              <a:gd name="T113" fmla="*/ 2147483647 h 1110"/>
              <a:gd name="T114" fmla="*/ 2147483647 w 152"/>
              <a:gd name="T115" fmla="*/ 2147483647 h 1110"/>
              <a:gd name="T116" fmla="*/ 2147483647 w 152"/>
              <a:gd name="T117" fmla="*/ 2147483647 h 1110"/>
              <a:gd name="T118" fmla="*/ 2147483647 w 152"/>
              <a:gd name="T119" fmla="*/ 2147483647 h 1110"/>
              <a:gd name="T120" fmla="*/ 2147483647 w 152"/>
              <a:gd name="T121" fmla="*/ 2147483647 h 1110"/>
              <a:gd name="T122" fmla="*/ 2147483647 w 152"/>
              <a:gd name="T123" fmla="*/ 2147483647 h 111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52"/>
              <a:gd name="T187" fmla="*/ 0 h 1110"/>
              <a:gd name="T188" fmla="*/ 152 w 152"/>
              <a:gd name="T189" fmla="*/ 1110 h 111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52" h="1110">
                <a:moveTo>
                  <a:pt x="22" y="414"/>
                </a:moveTo>
                <a:lnTo>
                  <a:pt x="22" y="392"/>
                </a:lnTo>
                <a:lnTo>
                  <a:pt x="22" y="348"/>
                </a:lnTo>
                <a:lnTo>
                  <a:pt x="22" y="316"/>
                </a:lnTo>
                <a:lnTo>
                  <a:pt x="22" y="272"/>
                </a:lnTo>
                <a:lnTo>
                  <a:pt x="11" y="218"/>
                </a:lnTo>
                <a:lnTo>
                  <a:pt x="11" y="163"/>
                </a:lnTo>
                <a:lnTo>
                  <a:pt x="11" y="98"/>
                </a:lnTo>
                <a:lnTo>
                  <a:pt x="0" y="33"/>
                </a:lnTo>
                <a:lnTo>
                  <a:pt x="32" y="33"/>
                </a:lnTo>
                <a:lnTo>
                  <a:pt x="76" y="22"/>
                </a:lnTo>
                <a:lnTo>
                  <a:pt x="108" y="11"/>
                </a:lnTo>
                <a:lnTo>
                  <a:pt x="152" y="0"/>
                </a:lnTo>
                <a:lnTo>
                  <a:pt x="152" y="65"/>
                </a:lnTo>
                <a:lnTo>
                  <a:pt x="152" y="142"/>
                </a:lnTo>
                <a:lnTo>
                  <a:pt x="152" y="207"/>
                </a:lnTo>
                <a:lnTo>
                  <a:pt x="152" y="261"/>
                </a:lnTo>
                <a:lnTo>
                  <a:pt x="152" y="327"/>
                </a:lnTo>
                <a:lnTo>
                  <a:pt x="152" y="381"/>
                </a:lnTo>
                <a:lnTo>
                  <a:pt x="152" y="435"/>
                </a:lnTo>
                <a:lnTo>
                  <a:pt x="152" y="490"/>
                </a:lnTo>
                <a:lnTo>
                  <a:pt x="152" y="544"/>
                </a:lnTo>
                <a:lnTo>
                  <a:pt x="152" y="588"/>
                </a:lnTo>
                <a:lnTo>
                  <a:pt x="152" y="631"/>
                </a:lnTo>
                <a:lnTo>
                  <a:pt x="152" y="675"/>
                </a:lnTo>
                <a:lnTo>
                  <a:pt x="152" y="718"/>
                </a:lnTo>
                <a:lnTo>
                  <a:pt x="152" y="751"/>
                </a:lnTo>
                <a:lnTo>
                  <a:pt x="141" y="784"/>
                </a:lnTo>
                <a:lnTo>
                  <a:pt x="141" y="816"/>
                </a:lnTo>
                <a:lnTo>
                  <a:pt x="141" y="871"/>
                </a:lnTo>
                <a:lnTo>
                  <a:pt x="130" y="914"/>
                </a:lnTo>
                <a:lnTo>
                  <a:pt x="130" y="958"/>
                </a:lnTo>
                <a:lnTo>
                  <a:pt x="130" y="1001"/>
                </a:lnTo>
                <a:lnTo>
                  <a:pt x="119" y="1034"/>
                </a:lnTo>
                <a:lnTo>
                  <a:pt x="119" y="1056"/>
                </a:lnTo>
                <a:lnTo>
                  <a:pt x="108" y="1067"/>
                </a:lnTo>
                <a:lnTo>
                  <a:pt x="98" y="1077"/>
                </a:lnTo>
                <a:lnTo>
                  <a:pt x="87" y="1088"/>
                </a:lnTo>
                <a:lnTo>
                  <a:pt x="76" y="1099"/>
                </a:lnTo>
                <a:lnTo>
                  <a:pt x="65" y="1110"/>
                </a:lnTo>
                <a:lnTo>
                  <a:pt x="54" y="1099"/>
                </a:lnTo>
                <a:lnTo>
                  <a:pt x="43" y="1077"/>
                </a:lnTo>
                <a:lnTo>
                  <a:pt x="43" y="1056"/>
                </a:lnTo>
                <a:lnTo>
                  <a:pt x="32" y="1034"/>
                </a:lnTo>
                <a:lnTo>
                  <a:pt x="32" y="1012"/>
                </a:lnTo>
                <a:lnTo>
                  <a:pt x="32" y="980"/>
                </a:lnTo>
                <a:lnTo>
                  <a:pt x="22" y="958"/>
                </a:lnTo>
                <a:lnTo>
                  <a:pt x="22" y="914"/>
                </a:lnTo>
                <a:lnTo>
                  <a:pt x="22" y="882"/>
                </a:lnTo>
                <a:lnTo>
                  <a:pt x="22" y="838"/>
                </a:lnTo>
                <a:lnTo>
                  <a:pt x="22" y="784"/>
                </a:lnTo>
                <a:lnTo>
                  <a:pt x="22" y="729"/>
                </a:lnTo>
                <a:lnTo>
                  <a:pt x="32" y="675"/>
                </a:lnTo>
                <a:lnTo>
                  <a:pt x="32" y="631"/>
                </a:lnTo>
                <a:lnTo>
                  <a:pt x="32" y="588"/>
                </a:lnTo>
                <a:lnTo>
                  <a:pt x="32" y="544"/>
                </a:lnTo>
                <a:lnTo>
                  <a:pt x="32" y="501"/>
                </a:lnTo>
                <a:lnTo>
                  <a:pt x="32" y="468"/>
                </a:lnTo>
                <a:lnTo>
                  <a:pt x="32" y="446"/>
                </a:lnTo>
                <a:lnTo>
                  <a:pt x="22" y="41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5517" name="Freeform 45"/>
          <p:cNvSpPr>
            <a:spLocks/>
          </p:cNvSpPr>
          <p:nvPr/>
        </p:nvSpPr>
        <p:spPr bwMode="auto">
          <a:xfrm>
            <a:off x="6270626" y="3079751"/>
            <a:ext cx="187325" cy="129116"/>
          </a:xfrm>
          <a:custGeom>
            <a:avLst/>
            <a:gdLst>
              <a:gd name="T0" fmla="*/ 2147483647 w 294"/>
              <a:gd name="T1" fmla="*/ 2147483647 h 152"/>
              <a:gd name="T2" fmla="*/ 2147483647 w 294"/>
              <a:gd name="T3" fmla="*/ 2147483647 h 152"/>
              <a:gd name="T4" fmla="*/ 2147483647 w 294"/>
              <a:gd name="T5" fmla="*/ 2147483647 h 152"/>
              <a:gd name="T6" fmla="*/ 2147483647 w 294"/>
              <a:gd name="T7" fmla="*/ 2147483647 h 152"/>
              <a:gd name="T8" fmla="*/ 2147483647 w 294"/>
              <a:gd name="T9" fmla="*/ 2147483647 h 152"/>
              <a:gd name="T10" fmla="*/ 2147483647 w 294"/>
              <a:gd name="T11" fmla="*/ 2147483647 h 152"/>
              <a:gd name="T12" fmla="*/ 2147483647 w 294"/>
              <a:gd name="T13" fmla="*/ 2147483647 h 152"/>
              <a:gd name="T14" fmla="*/ 2147483647 w 294"/>
              <a:gd name="T15" fmla="*/ 2147483647 h 152"/>
              <a:gd name="T16" fmla="*/ 0 w 294"/>
              <a:gd name="T17" fmla="*/ 2147483647 h 152"/>
              <a:gd name="T18" fmla="*/ 2147483647 w 294"/>
              <a:gd name="T19" fmla="*/ 2147483647 h 152"/>
              <a:gd name="T20" fmla="*/ 2147483647 w 294"/>
              <a:gd name="T21" fmla="*/ 2147483647 h 152"/>
              <a:gd name="T22" fmla="*/ 2147483647 w 294"/>
              <a:gd name="T23" fmla="*/ 0 h 152"/>
              <a:gd name="T24" fmla="*/ 2147483647 w 294"/>
              <a:gd name="T25" fmla="*/ 0 h 152"/>
              <a:gd name="T26" fmla="*/ 2147483647 w 294"/>
              <a:gd name="T27" fmla="*/ 0 h 152"/>
              <a:gd name="T28" fmla="*/ 2147483647 w 294"/>
              <a:gd name="T29" fmla="*/ 2147483647 h 152"/>
              <a:gd name="T30" fmla="*/ 2147483647 w 294"/>
              <a:gd name="T31" fmla="*/ 2147483647 h 152"/>
              <a:gd name="T32" fmla="*/ 2147483647 w 294"/>
              <a:gd name="T33" fmla="*/ 2147483647 h 152"/>
              <a:gd name="T34" fmla="*/ 2147483647 w 294"/>
              <a:gd name="T35" fmla="*/ 2147483647 h 152"/>
              <a:gd name="T36" fmla="*/ 2147483647 w 294"/>
              <a:gd name="T37" fmla="*/ 2147483647 h 152"/>
              <a:gd name="T38" fmla="*/ 2147483647 w 294"/>
              <a:gd name="T39" fmla="*/ 2147483647 h 152"/>
              <a:gd name="T40" fmla="*/ 2147483647 w 294"/>
              <a:gd name="T41" fmla="*/ 2147483647 h 152"/>
              <a:gd name="T42" fmla="*/ 2147483647 w 294"/>
              <a:gd name="T43" fmla="*/ 2147483647 h 152"/>
              <a:gd name="T44" fmla="*/ 2147483647 w 294"/>
              <a:gd name="T45" fmla="*/ 2147483647 h 152"/>
              <a:gd name="T46" fmla="*/ 2147483647 w 294"/>
              <a:gd name="T47" fmla="*/ 2147483647 h 152"/>
              <a:gd name="T48" fmla="*/ 2147483647 w 294"/>
              <a:gd name="T49" fmla="*/ 2147483647 h 152"/>
              <a:gd name="T50" fmla="*/ 2147483647 w 294"/>
              <a:gd name="T51" fmla="*/ 2147483647 h 152"/>
              <a:gd name="T52" fmla="*/ 2147483647 w 294"/>
              <a:gd name="T53" fmla="*/ 2147483647 h 152"/>
              <a:gd name="T54" fmla="*/ 2147483647 w 294"/>
              <a:gd name="T55" fmla="*/ 2147483647 h 152"/>
              <a:gd name="T56" fmla="*/ 2147483647 w 294"/>
              <a:gd name="T57" fmla="*/ 2147483647 h 152"/>
              <a:gd name="T58" fmla="*/ 2147483647 w 294"/>
              <a:gd name="T59" fmla="*/ 2147483647 h 1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94"/>
              <a:gd name="T91" fmla="*/ 0 h 152"/>
              <a:gd name="T92" fmla="*/ 294 w 294"/>
              <a:gd name="T93" fmla="*/ 152 h 1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94" h="152">
                <a:moveTo>
                  <a:pt x="218" y="141"/>
                </a:moveTo>
                <a:lnTo>
                  <a:pt x="196" y="130"/>
                </a:lnTo>
                <a:lnTo>
                  <a:pt x="174" y="130"/>
                </a:lnTo>
                <a:lnTo>
                  <a:pt x="142" y="130"/>
                </a:lnTo>
                <a:lnTo>
                  <a:pt x="98" y="119"/>
                </a:lnTo>
                <a:lnTo>
                  <a:pt x="66" y="109"/>
                </a:lnTo>
                <a:lnTo>
                  <a:pt x="33" y="98"/>
                </a:lnTo>
                <a:lnTo>
                  <a:pt x="22" y="87"/>
                </a:lnTo>
                <a:lnTo>
                  <a:pt x="0" y="54"/>
                </a:lnTo>
                <a:lnTo>
                  <a:pt x="33" y="32"/>
                </a:lnTo>
                <a:lnTo>
                  <a:pt x="66" y="11"/>
                </a:lnTo>
                <a:lnTo>
                  <a:pt x="87" y="0"/>
                </a:lnTo>
                <a:lnTo>
                  <a:pt x="120" y="0"/>
                </a:lnTo>
                <a:lnTo>
                  <a:pt x="153" y="0"/>
                </a:lnTo>
                <a:lnTo>
                  <a:pt x="185" y="11"/>
                </a:lnTo>
                <a:lnTo>
                  <a:pt x="207" y="11"/>
                </a:lnTo>
                <a:lnTo>
                  <a:pt x="240" y="22"/>
                </a:lnTo>
                <a:lnTo>
                  <a:pt x="261" y="43"/>
                </a:lnTo>
                <a:lnTo>
                  <a:pt x="283" y="54"/>
                </a:lnTo>
                <a:lnTo>
                  <a:pt x="294" y="65"/>
                </a:lnTo>
                <a:lnTo>
                  <a:pt x="294" y="76"/>
                </a:lnTo>
                <a:lnTo>
                  <a:pt x="294" y="87"/>
                </a:lnTo>
                <a:lnTo>
                  <a:pt x="294" y="98"/>
                </a:lnTo>
                <a:lnTo>
                  <a:pt x="294" y="109"/>
                </a:lnTo>
                <a:lnTo>
                  <a:pt x="283" y="119"/>
                </a:lnTo>
                <a:lnTo>
                  <a:pt x="272" y="130"/>
                </a:lnTo>
                <a:lnTo>
                  <a:pt x="261" y="141"/>
                </a:lnTo>
                <a:lnTo>
                  <a:pt x="240" y="152"/>
                </a:lnTo>
                <a:lnTo>
                  <a:pt x="218" y="14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5518" name="Freeform 46"/>
          <p:cNvSpPr>
            <a:spLocks/>
          </p:cNvSpPr>
          <p:nvPr/>
        </p:nvSpPr>
        <p:spPr bwMode="auto">
          <a:xfrm>
            <a:off x="6134100" y="3198284"/>
            <a:ext cx="412750" cy="497416"/>
          </a:xfrm>
          <a:custGeom>
            <a:avLst/>
            <a:gdLst>
              <a:gd name="T0" fmla="*/ 2147483647 w 652"/>
              <a:gd name="T1" fmla="*/ 2147483647 h 588"/>
              <a:gd name="T2" fmla="*/ 2147483647 w 652"/>
              <a:gd name="T3" fmla="*/ 2147483647 h 588"/>
              <a:gd name="T4" fmla="*/ 2147483647 w 652"/>
              <a:gd name="T5" fmla="*/ 2147483647 h 588"/>
              <a:gd name="T6" fmla="*/ 2147483647 w 652"/>
              <a:gd name="T7" fmla="*/ 2147483647 h 588"/>
              <a:gd name="T8" fmla="*/ 2147483647 w 652"/>
              <a:gd name="T9" fmla="*/ 2147483647 h 588"/>
              <a:gd name="T10" fmla="*/ 2147483647 w 652"/>
              <a:gd name="T11" fmla="*/ 2147483647 h 588"/>
              <a:gd name="T12" fmla="*/ 2147483647 w 652"/>
              <a:gd name="T13" fmla="*/ 2147483647 h 588"/>
              <a:gd name="T14" fmla="*/ 2147483647 w 652"/>
              <a:gd name="T15" fmla="*/ 2147483647 h 588"/>
              <a:gd name="T16" fmla="*/ 2147483647 w 652"/>
              <a:gd name="T17" fmla="*/ 2147483647 h 588"/>
              <a:gd name="T18" fmla="*/ 2147483647 w 652"/>
              <a:gd name="T19" fmla="*/ 2147483647 h 588"/>
              <a:gd name="T20" fmla="*/ 2147483647 w 652"/>
              <a:gd name="T21" fmla="*/ 2147483647 h 588"/>
              <a:gd name="T22" fmla="*/ 2147483647 w 652"/>
              <a:gd name="T23" fmla="*/ 2147483647 h 588"/>
              <a:gd name="T24" fmla="*/ 2147483647 w 652"/>
              <a:gd name="T25" fmla="*/ 2147483647 h 588"/>
              <a:gd name="T26" fmla="*/ 2147483647 w 652"/>
              <a:gd name="T27" fmla="*/ 2147483647 h 588"/>
              <a:gd name="T28" fmla="*/ 2147483647 w 652"/>
              <a:gd name="T29" fmla="*/ 2147483647 h 588"/>
              <a:gd name="T30" fmla="*/ 2147483647 w 652"/>
              <a:gd name="T31" fmla="*/ 2147483647 h 588"/>
              <a:gd name="T32" fmla="*/ 2147483647 w 652"/>
              <a:gd name="T33" fmla="*/ 2147483647 h 588"/>
              <a:gd name="T34" fmla="*/ 0 w 652"/>
              <a:gd name="T35" fmla="*/ 2147483647 h 588"/>
              <a:gd name="T36" fmla="*/ 2147483647 w 652"/>
              <a:gd name="T37" fmla="*/ 2147483647 h 588"/>
              <a:gd name="T38" fmla="*/ 2147483647 w 652"/>
              <a:gd name="T39" fmla="*/ 2147483647 h 588"/>
              <a:gd name="T40" fmla="*/ 2147483647 w 652"/>
              <a:gd name="T41" fmla="*/ 2147483647 h 588"/>
              <a:gd name="T42" fmla="*/ 2147483647 w 652"/>
              <a:gd name="T43" fmla="*/ 2147483647 h 588"/>
              <a:gd name="T44" fmla="*/ 2147483647 w 652"/>
              <a:gd name="T45" fmla="*/ 2147483647 h 588"/>
              <a:gd name="T46" fmla="*/ 2147483647 w 652"/>
              <a:gd name="T47" fmla="*/ 2147483647 h 588"/>
              <a:gd name="T48" fmla="*/ 2147483647 w 652"/>
              <a:gd name="T49" fmla="*/ 2147483647 h 588"/>
              <a:gd name="T50" fmla="*/ 2147483647 w 652"/>
              <a:gd name="T51" fmla="*/ 2147483647 h 588"/>
              <a:gd name="T52" fmla="*/ 2147483647 w 652"/>
              <a:gd name="T53" fmla="*/ 2147483647 h 588"/>
              <a:gd name="T54" fmla="*/ 2147483647 w 652"/>
              <a:gd name="T55" fmla="*/ 2147483647 h 588"/>
              <a:gd name="T56" fmla="*/ 2147483647 w 652"/>
              <a:gd name="T57" fmla="*/ 2147483647 h 588"/>
              <a:gd name="T58" fmla="*/ 2147483647 w 652"/>
              <a:gd name="T59" fmla="*/ 2147483647 h 588"/>
              <a:gd name="T60" fmla="*/ 2147483647 w 652"/>
              <a:gd name="T61" fmla="*/ 2147483647 h 588"/>
              <a:gd name="T62" fmla="*/ 2147483647 w 652"/>
              <a:gd name="T63" fmla="*/ 2147483647 h 588"/>
              <a:gd name="T64" fmla="*/ 2147483647 w 652"/>
              <a:gd name="T65" fmla="*/ 2147483647 h 588"/>
              <a:gd name="T66" fmla="*/ 2147483647 w 652"/>
              <a:gd name="T67" fmla="*/ 2147483647 h 588"/>
              <a:gd name="T68" fmla="*/ 2147483647 w 652"/>
              <a:gd name="T69" fmla="*/ 2147483647 h 588"/>
              <a:gd name="T70" fmla="*/ 2147483647 w 652"/>
              <a:gd name="T71" fmla="*/ 2147483647 h 588"/>
              <a:gd name="T72" fmla="*/ 2147483647 w 652"/>
              <a:gd name="T73" fmla="*/ 2147483647 h 588"/>
              <a:gd name="T74" fmla="*/ 2147483647 w 652"/>
              <a:gd name="T75" fmla="*/ 2147483647 h 588"/>
              <a:gd name="T76" fmla="*/ 2147483647 w 652"/>
              <a:gd name="T77" fmla="*/ 2147483647 h 588"/>
              <a:gd name="T78" fmla="*/ 2147483647 w 652"/>
              <a:gd name="T79" fmla="*/ 0 h 588"/>
              <a:gd name="T80" fmla="*/ 2147483647 w 652"/>
              <a:gd name="T81" fmla="*/ 0 h 588"/>
              <a:gd name="T82" fmla="*/ 2147483647 w 652"/>
              <a:gd name="T83" fmla="*/ 0 h 588"/>
              <a:gd name="T84" fmla="*/ 2147483647 w 652"/>
              <a:gd name="T85" fmla="*/ 0 h 588"/>
              <a:gd name="T86" fmla="*/ 2147483647 w 652"/>
              <a:gd name="T87" fmla="*/ 0 h 588"/>
              <a:gd name="T88" fmla="*/ 2147483647 w 652"/>
              <a:gd name="T89" fmla="*/ 2147483647 h 588"/>
              <a:gd name="T90" fmla="*/ 2147483647 w 652"/>
              <a:gd name="T91" fmla="*/ 2147483647 h 588"/>
              <a:gd name="T92" fmla="*/ 2147483647 w 652"/>
              <a:gd name="T93" fmla="*/ 2147483647 h 588"/>
              <a:gd name="T94" fmla="*/ 2147483647 w 652"/>
              <a:gd name="T95" fmla="*/ 2147483647 h 588"/>
              <a:gd name="T96" fmla="*/ 2147483647 w 652"/>
              <a:gd name="T97" fmla="*/ 2147483647 h 588"/>
              <a:gd name="T98" fmla="*/ 2147483647 w 652"/>
              <a:gd name="T99" fmla="*/ 2147483647 h 588"/>
              <a:gd name="T100" fmla="*/ 2147483647 w 652"/>
              <a:gd name="T101" fmla="*/ 2147483647 h 588"/>
              <a:gd name="T102" fmla="*/ 2147483647 w 652"/>
              <a:gd name="T103" fmla="*/ 2147483647 h 588"/>
              <a:gd name="T104" fmla="*/ 2147483647 w 652"/>
              <a:gd name="T105" fmla="*/ 2147483647 h 588"/>
              <a:gd name="T106" fmla="*/ 2147483647 w 652"/>
              <a:gd name="T107" fmla="*/ 2147483647 h 588"/>
              <a:gd name="T108" fmla="*/ 2147483647 w 652"/>
              <a:gd name="T109" fmla="*/ 2147483647 h 588"/>
              <a:gd name="T110" fmla="*/ 2147483647 w 652"/>
              <a:gd name="T111" fmla="*/ 2147483647 h 588"/>
              <a:gd name="T112" fmla="*/ 2147483647 w 652"/>
              <a:gd name="T113" fmla="*/ 2147483647 h 588"/>
              <a:gd name="T114" fmla="*/ 2147483647 w 652"/>
              <a:gd name="T115" fmla="*/ 2147483647 h 58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52"/>
              <a:gd name="T175" fmla="*/ 0 h 588"/>
              <a:gd name="T176" fmla="*/ 652 w 652"/>
              <a:gd name="T177" fmla="*/ 588 h 58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52" h="588">
                <a:moveTo>
                  <a:pt x="554" y="251"/>
                </a:moveTo>
                <a:lnTo>
                  <a:pt x="511" y="294"/>
                </a:lnTo>
                <a:lnTo>
                  <a:pt x="467" y="338"/>
                </a:lnTo>
                <a:lnTo>
                  <a:pt x="413" y="392"/>
                </a:lnTo>
                <a:lnTo>
                  <a:pt x="348" y="436"/>
                </a:lnTo>
                <a:lnTo>
                  <a:pt x="283" y="479"/>
                </a:lnTo>
                <a:lnTo>
                  <a:pt x="217" y="512"/>
                </a:lnTo>
                <a:lnTo>
                  <a:pt x="163" y="544"/>
                </a:lnTo>
                <a:lnTo>
                  <a:pt x="109" y="566"/>
                </a:lnTo>
                <a:lnTo>
                  <a:pt x="87" y="577"/>
                </a:lnTo>
                <a:lnTo>
                  <a:pt x="65" y="577"/>
                </a:lnTo>
                <a:lnTo>
                  <a:pt x="43" y="577"/>
                </a:lnTo>
                <a:lnTo>
                  <a:pt x="33" y="588"/>
                </a:lnTo>
                <a:lnTo>
                  <a:pt x="22" y="588"/>
                </a:lnTo>
                <a:lnTo>
                  <a:pt x="11" y="588"/>
                </a:lnTo>
                <a:lnTo>
                  <a:pt x="11" y="577"/>
                </a:lnTo>
                <a:lnTo>
                  <a:pt x="0" y="566"/>
                </a:lnTo>
                <a:lnTo>
                  <a:pt x="11" y="566"/>
                </a:lnTo>
                <a:lnTo>
                  <a:pt x="11" y="555"/>
                </a:lnTo>
                <a:lnTo>
                  <a:pt x="22" y="544"/>
                </a:lnTo>
                <a:lnTo>
                  <a:pt x="33" y="533"/>
                </a:lnTo>
                <a:lnTo>
                  <a:pt x="54" y="523"/>
                </a:lnTo>
                <a:lnTo>
                  <a:pt x="76" y="512"/>
                </a:lnTo>
                <a:lnTo>
                  <a:pt x="98" y="490"/>
                </a:lnTo>
                <a:lnTo>
                  <a:pt x="152" y="457"/>
                </a:lnTo>
                <a:lnTo>
                  <a:pt x="196" y="414"/>
                </a:lnTo>
                <a:lnTo>
                  <a:pt x="294" y="327"/>
                </a:lnTo>
                <a:lnTo>
                  <a:pt x="337" y="283"/>
                </a:lnTo>
                <a:lnTo>
                  <a:pt x="381" y="240"/>
                </a:lnTo>
                <a:lnTo>
                  <a:pt x="402" y="196"/>
                </a:lnTo>
                <a:lnTo>
                  <a:pt x="424" y="153"/>
                </a:lnTo>
                <a:lnTo>
                  <a:pt x="446" y="131"/>
                </a:lnTo>
                <a:lnTo>
                  <a:pt x="457" y="109"/>
                </a:lnTo>
                <a:lnTo>
                  <a:pt x="457" y="76"/>
                </a:lnTo>
                <a:lnTo>
                  <a:pt x="457" y="66"/>
                </a:lnTo>
                <a:lnTo>
                  <a:pt x="457" y="44"/>
                </a:lnTo>
                <a:lnTo>
                  <a:pt x="457" y="22"/>
                </a:lnTo>
                <a:lnTo>
                  <a:pt x="467" y="11"/>
                </a:lnTo>
                <a:lnTo>
                  <a:pt x="467" y="0"/>
                </a:lnTo>
                <a:lnTo>
                  <a:pt x="478" y="0"/>
                </a:lnTo>
                <a:lnTo>
                  <a:pt x="500" y="0"/>
                </a:lnTo>
                <a:lnTo>
                  <a:pt x="522" y="0"/>
                </a:lnTo>
                <a:lnTo>
                  <a:pt x="533" y="0"/>
                </a:lnTo>
                <a:lnTo>
                  <a:pt x="554" y="11"/>
                </a:lnTo>
                <a:lnTo>
                  <a:pt x="565" y="22"/>
                </a:lnTo>
                <a:lnTo>
                  <a:pt x="609" y="55"/>
                </a:lnTo>
                <a:lnTo>
                  <a:pt x="620" y="66"/>
                </a:lnTo>
                <a:lnTo>
                  <a:pt x="631" y="76"/>
                </a:lnTo>
                <a:lnTo>
                  <a:pt x="641" y="87"/>
                </a:lnTo>
                <a:lnTo>
                  <a:pt x="652" y="98"/>
                </a:lnTo>
                <a:lnTo>
                  <a:pt x="652" y="109"/>
                </a:lnTo>
                <a:lnTo>
                  <a:pt x="652" y="120"/>
                </a:lnTo>
                <a:lnTo>
                  <a:pt x="641" y="142"/>
                </a:lnTo>
                <a:lnTo>
                  <a:pt x="620" y="174"/>
                </a:lnTo>
                <a:lnTo>
                  <a:pt x="598" y="207"/>
                </a:lnTo>
                <a:lnTo>
                  <a:pt x="554" y="25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5519" name="Freeform 47"/>
          <p:cNvSpPr>
            <a:spLocks/>
          </p:cNvSpPr>
          <p:nvPr/>
        </p:nvSpPr>
        <p:spPr bwMode="auto">
          <a:xfrm>
            <a:off x="6472239" y="3208867"/>
            <a:ext cx="593725" cy="810684"/>
          </a:xfrm>
          <a:custGeom>
            <a:avLst/>
            <a:gdLst>
              <a:gd name="T0" fmla="*/ 2147483647 w 935"/>
              <a:gd name="T1" fmla="*/ 2147483647 h 958"/>
              <a:gd name="T2" fmla="*/ 2147483647 w 935"/>
              <a:gd name="T3" fmla="*/ 2147483647 h 958"/>
              <a:gd name="T4" fmla="*/ 2147483647 w 935"/>
              <a:gd name="T5" fmla="*/ 2147483647 h 958"/>
              <a:gd name="T6" fmla="*/ 2147483647 w 935"/>
              <a:gd name="T7" fmla="*/ 2147483647 h 958"/>
              <a:gd name="T8" fmla="*/ 2147483647 w 935"/>
              <a:gd name="T9" fmla="*/ 2147483647 h 958"/>
              <a:gd name="T10" fmla="*/ 2147483647 w 935"/>
              <a:gd name="T11" fmla="*/ 2147483647 h 958"/>
              <a:gd name="T12" fmla="*/ 2147483647 w 935"/>
              <a:gd name="T13" fmla="*/ 2147483647 h 958"/>
              <a:gd name="T14" fmla="*/ 2147483647 w 935"/>
              <a:gd name="T15" fmla="*/ 2147483647 h 958"/>
              <a:gd name="T16" fmla="*/ 2147483647 w 935"/>
              <a:gd name="T17" fmla="*/ 2147483647 h 958"/>
              <a:gd name="T18" fmla="*/ 2147483647 w 935"/>
              <a:gd name="T19" fmla="*/ 2147483647 h 958"/>
              <a:gd name="T20" fmla="*/ 2147483647 w 935"/>
              <a:gd name="T21" fmla="*/ 2147483647 h 958"/>
              <a:gd name="T22" fmla="*/ 2147483647 w 935"/>
              <a:gd name="T23" fmla="*/ 2147483647 h 958"/>
              <a:gd name="T24" fmla="*/ 2147483647 w 935"/>
              <a:gd name="T25" fmla="*/ 2147483647 h 958"/>
              <a:gd name="T26" fmla="*/ 2147483647 w 935"/>
              <a:gd name="T27" fmla="*/ 2147483647 h 958"/>
              <a:gd name="T28" fmla="*/ 2147483647 w 935"/>
              <a:gd name="T29" fmla="*/ 2147483647 h 958"/>
              <a:gd name="T30" fmla="*/ 2147483647 w 935"/>
              <a:gd name="T31" fmla="*/ 2147483647 h 958"/>
              <a:gd name="T32" fmla="*/ 2147483647 w 935"/>
              <a:gd name="T33" fmla="*/ 2147483647 h 958"/>
              <a:gd name="T34" fmla="*/ 2147483647 w 935"/>
              <a:gd name="T35" fmla="*/ 2147483647 h 958"/>
              <a:gd name="T36" fmla="*/ 2147483647 w 935"/>
              <a:gd name="T37" fmla="*/ 2147483647 h 958"/>
              <a:gd name="T38" fmla="*/ 2147483647 w 935"/>
              <a:gd name="T39" fmla="*/ 2147483647 h 958"/>
              <a:gd name="T40" fmla="*/ 2147483647 w 935"/>
              <a:gd name="T41" fmla="*/ 2147483647 h 958"/>
              <a:gd name="T42" fmla="*/ 2147483647 w 935"/>
              <a:gd name="T43" fmla="*/ 2147483647 h 958"/>
              <a:gd name="T44" fmla="*/ 2147483647 w 935"/>
              <a:gd name="T45" fmla="*/ 2147483647 h 958"/>
              <a:gd name="T46" fmla="*/ 2147483647 w 935"/>
              <a:gd name="T47" fmla="*/ 0 h 958"/>
              <a:gd name="T48" fmla="*/ 2147483647 w 935"/>
              <a:gd name="T49" fmla="*/ 2147483647 h 958"/>
              <a:gd name="T50" fmla="*/ 2147483647 w 935"/>
              <a:gd name="T51" fmla="*/ 2147483647 h 958"/>
              <a:gd name="T52" fmla="*/ 2147483647 w 935"/>
              <a:gd name="T53" fmla="*/ 2147483647 h 958"/>
              <a:gd name="T54" fmla="*/ 2147483647 w 935"/>
              <a:gd name="T55" fmla="*/ 2147483647 h 958"/>
              <a:gd name="T56" fmla="*/ 2147483647 w 935"/>
              <a:gd name="T57" fmla="*/ 2147483647 h 958"/>
              <a:gd name="T58" fmla="*/ 2147483647 w 935"/>
              <a:gd name="T59" fmla="*/ 2147483647 h 958"/>
              <a:gd name="T60" fmla="*/ 2147483647 w 935"/>
              <a:gd name="T61" fmla="*/ 2147483647 h 958"/>
              <a:gd name="T62" fmla="*/ 2147483647 w 935"/>
              <a:gd name="T63" fmla="*/ 2147483647 h 958"/>
              <a:gd name="T64" fmla="*/ 2147483647 w 935"/>
              <a:gd name="T65" fmla="*/ 2147483647 h 958"/>
              <a:gd name="T66" fmla="*/ 2147483647 w 935"/>
              <a:gd name="T67" fmla="*/ 2147483647 h 958"/>
              <a:gd name="T68" fmla="*/ 2147483647 w 935"/>
              <a:gd name="T69" fmla="*/ 2147483647 h 958"/>
              <a:gd name="T70" fmla="*/ 2147483647 w 935"/>
              <a:gd name="T71" fmla="*/ 2147483647 h 958"/>
              <a:gd name="T72" fmla="*/ 2147483647 w 935"/>
              <a:gd name="T73" fmla="*/ 2147483647 h 958"/>
              <a:gd name="T74" fmla="*/ 2147483647 w 935"/>
              <a:gd name="T75" fmla="*/ 2147483647 h 958"/>
              <a:gd name="T76" fmla="*/ 2147483647 w 935"/>
              <a:gd name="T77" fmla="*/ 2147483647 h 958"/>
              <a:gd name="T78" fmla="*/ 2147483647 w 935"/>
              <a:gd name="T79" fmla="*/ 2147483647 h 958"/>
              <a:gd name="T80" fmla="*/ 2147483647 w 935"/>
              <a:gd name="T81" fmla="*/ 2147483647 h 958"/>
              <a:gd name="T82" fmla="*/ 2147483647 w 935"/>
              <a:gd name="T83" fmla="*/ 2147483647 h 958"/>
              <a:gd name="T84" fmla="*/ 2147483647 w 935"/>
              <a:gd name="T85" fmla="*/ 2147483647 h 958"/>
              <a:gd name="T86" fmla="*/ 2147483647 w 935"/>
              <a:gd name="T87" fmla="*/ 2147483647 h 95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35"/>
              <a:gd name="T133" fmla="*/ 0 h 958"/>
              <a:gd name="T134" fmla="*/ 935 w 935"/>
              <a:gd name="T135" fmla="*/ 958 h 95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35" h="958">
                <a:moveTo>
                  <a:pt x="435" y="686"/>
                </a:moveTo>
                <a:lnTo>
                  <a:pt x="445" y="675"/>
                </a:lnTo>
                <a:lnTo>
                  <a:pt x="456" y="675"/>
                </a:lnTo>
                <a:lnTo>
                  <a:pt x="467" y="675"/>
                </a:lnTo>
                <a:lnTo>
                  <a:pt x="489" y="675"/>
                </a:lnTo>
                <a:lnTo>
                  <a:pt x="500" y="675"/>
                </a:lnTo>
                <a:lnTo>
                  <a:pt x="522" y="686"/>
                </a:lnTo>
                <a:lnTo>
                  <a:pt x="543" y="686"/>
                </a:lnTo>
                <a:lnTo>
                  <a:pt x="587" y="697"/>
                </a:lnTo>
                <a:lnTo>
                  <a:pt x="619" y="697"/>
                </a:lnTo>
                <a:lnTo>
                  <a:pt x="630" y="686"/>
                </a:lnTo>
                <a:lnTo>
                  <a:pt x="641" y="686"/>
                </a:lnTo>
                <a:lnTo>
                  <a:pt x="652" y="686"/>
                </a:lnTo>
                <a:lnTo>
                  <a:pt x="652" y="675"/>
                </a:lnTo>
                <a:lnTo>
                  <a:pt x="652" y="664"/>
                </a:lnTo>
                <a:lnTo>
                  <a:pt x="663" y="653"/>
                </a:lnTo>
                <a:lnTo>
                  <a:pt x="663" y="642"/>
                </a:lnTo>
                <a:lnTo>
                  <a:pt x="674" y="620"/>
                </a:lnTo>
                <a:lnTo>
                  <a:pt x="674" y="599"/>
                </a:lnTo>
                <a:lnTo>
                  <a:pt x="674" y="566"/>
                </a:lnTo>
                <a:lnTo>
                  <a:pt x="685" y="544"/>
                </a:lnTo>
                <a:lnTo>
                  <a:pt x="685" y="501"/>
                </a:lnTo>
                <a:lnTo>
                  <a:pt x="695" y="446"/>
                </a:lnTo>
                <a:lnTo>
                  <a:pt x="706" y="381"/>
                </a:lnTo>
                <a:lnTo>
                  <a:pt x="706" y="327"/>
                </a:lnTo>
                <a:lnTo>
                  <a:pt x="717" y="272"/>
                </a:lnTo>
                <a:lnTo>
                  <a:pt x="717" y="240"/>
                </a:lnTo>
                <a:lnTo>
                  <a:pt x="717" y="207"/>
                </a:lnTo>
                <a:lnTo>
                  <a:pt x="717" y="185"/>
                </a:lnTo>
                <a:lnTo>
                  <a:pt x="706" y="174"/>
                </a:lnTo>
                <a:lnTo>
                  <a:pt x="695" y="163"/>
                </a:lnTo>
                <a:lnTo>
                  <a:pt x="685" y="152"/>
                </a:lnTo>
                <a:lnTo>
                  <a:pt x="652" y="131"/>
                </a:lnTo>
                <a:lnTo>
                  <a:pt x="609" y="131"/>
                </a:lnTo>
                <a:lnTo>
                  <a:pt x="576" y="142"/>
                </a:lnTo>
                <a:lnTo>
                  <a:pt x="554" y="142"/>
                </a:lnTo>
                <a:lnTo>
                  <a:pt x="543" y="152"/>
                </a:lnTo>
                <a:lnTo>
                  <a:pt x="532" y="152"/>
                </a:lnTo>
                <a:lnTo>
                  <a:pt x="522" y="152"/>
                </a:lnTo>
                <a:lnTo>
                  <a:pt x="500" y="152"/>
                </a:lnTo>
                <a:lnTo>
                  <a:pt x="478" y="163"/>
                </a:lnTo>
                <a:lnTo>
                  <a:pt x="445" y="163"/>
                </a:lnTo>
                <a:lnTo>
                  <a:pt x="413" y="174"/>
                </a:lnTo>
                <a:lnTo>
                  <a:pt x="380" y="174"/>
                </a:lnTo>
                <a:lnTo>
                  <a:pt x="348" y="174"/>
                </a:lnTo>
                <a:lnTo>
                  <a:pt x="304" y="185"/>
                </a:lnTo>
                <a:lnTo>
                  <a:pt x="272" y="196"/>
                </a:lnTo>
                <a:lnTo>
                  <a:pt x="217" y="196"/>
                </a:lnTo>
                <a:lnTo>
                  <a:pt x="174" y="207"/>
                </a:lnTo>
                <a:lnTo>
                  <a:pt x="119" y="218"/>
                </a:lnTo>
                <a:lnTo>
                  <a:pt x="65" y="218"/>
                </a:lnTo>
                <a:lnTo>
                  <a:pt x="0" y="229"/>
                </a:lnTo>
                <a:lnTo>
                  <a:pt x="54" y="98"/>
                </a:lnTo>
                <a:lnTo>
                  <a:pt x="87" y="109"/>
                </a:lnTo>
                <a:lnTo>
                  <a:pt x="119" y="109"/>
                </a:lnTo>
                <a:lnTo>
                  <a:pt x="152" y="120"/>
                </a:lnTo>
                <a:lnTo>
                  <a:pt x="195" y="120"/>
                </a:lnTo>
                <a:lnTo>
                  <a:pt x="239" y="109"/>
                </a:lnTo>
                <a:lnTo>
                  <a:pt x="282" y="109"/>
                </a:lnTo>
                <a:lnTo>
                  <a:pt x="326" y="98"/>
                </a:lnTo>
                <a:lnTo>
                  <a:pt x="369" y="87"/>
                </a:lnTo>
                <a:lnTo>
                  <a:pt x="424" y="76"/>
                </a:lnTo>
                <a:lnTo>
                  <a:pt x="456" y="65"/>
                </a:lnTo>
                <a:lnTo>
                  <a:pt x="500" y="55"/>
                </a:lnTo>
                <a:lnTo>
                  <a:pt x="532" y="55"/>
                </a:lnTo>
                <a:lnTo>
                  <a:pt x="565" y="44"/>
                </a:lnTo>
                <a:lnTo>
                  <a:pt x="587" y="33"/>
                </a:lnTo>
                <a:lnTo>
                  <a:pt x="609" y="33"/>
                </a:lnTo>
                <a:lnTo>
                  <a:pt x="619" y="22"/>
                </a:lnTo>
                <a:lnTo>
                  <a:pt x="641" y="22"/>
                </a:lnTo>
                <a:lnTo>
                  <a:pt x="663" y="11"/>
                </a:lnTo>
                <a:lnTo>
                  <a:pt x="685" y="0"/>
                </a:lnTo>
                <a:lnTo>
                  <a:pt x="695" y="0"/>
                </a:lnTo>
                <a:lnTo>
                  <a:pt x="706" y="0"/>
                </a:lnTo>
                <a:lnTo>
                  <a:pt x="717" y="11"/>
                </a:lnTo>
                <a:lnTo>
                  <a:pt x="728" y="11"/>
                </a:lnTo>
                <a:lnTo>
                  <a:pt x="750" y="22"/>
                </a:lnTo>
                <a:lnTo>
                  <a:pt x="761" y="33"/>
                </a:lnTo>
                <a:lnTo>
                  <a:pt x="782" y="44"/>
                </a:lnTo>
                <a:lnTo>
                  <a:pt x="815" y="55"/>
                </a:lnTo>
                <a:lnTo>
                  <a:pt x="837" y="76"/>
                </a:lnTo>
                <a:lnTo>
                  <a:pt x="859" y="98"/>
                </a:lnTo>
                <a:lnTo>
                  <a:pt x="880" y="120"/>
                </a:lnTo>
                <a:lnTo>
                  <a:pt x="891" y="131"/>
                </a:lnTo>
                <a:lnTo>
                  <a:pt x="913" y="142"/>
                </a:lnTo>
                <a:lnTo>
                  <a:pt x="924" y="163"/>
                </a:lnTo>
                <a:lnTo>
                  <a:pt x="935" y="174"/>
                </a:lnTo>
                <a:lnTo>
                  <a:pt x="935" y="185"/>
                </a:lnTo>
                <a:lnTo>
                  <a:pt x="935" y="196"/>
                </a:lnTo>
                <a:lnTo>
                  <a:pt x="924" y="207"/>
                </a:lnTo>
                <a:lnTo>
                  <a:pt x="924" y="218"/>
                </a:lnTo>
                <a:lnTo>
                  <a:pt x="913" y="229"/>
                </a:lnTo>
                <a:lnTo>
                  <a:pt x="902" y="240"/>
                </a:lnTo>
                <a:lnTo>
                  <a:pt x="902" y="250"/>
                </a:lnTo>
                <a:lnTo>
                  <a:pt x="891" y="261"/>
                </a:lnTo>
                <a:lnTo>
                  <a:pt x="891" y="283"/>
                </a:lnTo>
                <a:lnTo>
                  <a:pt x="880" y="305"/>
                </a:lnTo>
                <a:lnTo>
                  <a:pt x="880" y="337"/>
                </a:lnTo>
                <a:lnTo>
                  <a:pt x="869" y="359"/>
                </a:lnTo>
                <a:lnTo>
                  <a:pt x="869" y="403"/>
                </a:lnTo>
                <a:lnTo>
                  <a:pt x="859" y="468"/>
                </a:lnTo>
                <a:lnTo>
                  <a:pt x="848" y="544"/>
                </a:lnTo>
                <a:lnTo>
                  <a:pt x="826" y="610"/>
                </a:lnTo>
                <a:lnTo>
                  <a:pt x="804" y="686"/>
                </a:lnTo>
                <a:lnTo>
                  <a:pt x="793" y="718"/>
                </a:lnTo>
                <a:lnTo>
                  <a:pt x="782" y="751"/>
                </a:lnTo>
                <a:lnTo>
                  <a:pt x="772" y="784"/>
                </a:lnTo>
                <a:lnTo>
                  <a:pt x="761" y="805"/>
                </a:lnTo>
                <a:lnTo>
                  <a:pt x="739" y="838"/>
                </a:lnTo>
                <a:lnTo>
                  <a:pt x="728" y="860"/>
                </a:lnTo>
                <a:lnTo>
                  <a:pt x="717" y="871"/>
                </a:lnTo>
                <a:lnTo>
                  <a:pt x="706" y="892"/>
                </a:lnTo>
                <a:lnTo>
                  <a:pt x="685" y="925"/>
                </a:lnTo>
                <a:lnTo>
                  <a:pt x="663" y="947"/>
                </a:lnTo>
                <a:lnTo>
                  <a:pt x="652" y="958"/>
                </a:lnTo>
                <a:lnTo>
                  <a:pt x="641" y="958"/>
                </a:lnTo>
                <a:lnTo>
                  <a:pt x="630" y="958"/>
                </a:lnTo>
                <a:lnTo>
                  <a:pt x="630" y="947"/>
                </a:lnTo>
                <a:lnTo>
                  <a:pt x="619" y="914"/>
                </a:lnTo>
                <a:lnTo>
                  <a:pt x="609" y="892"/>
                </a:lnTo>
                <a:lnTo>
                  <a:pt x="598" y="860"/>
                </a:lnTo>
                <a:lnTo>
                  <a:pt x="576" y="827"/>
                </a:lnTo>
                <a:lnTo>
                  <a:pt x="543" y="795"/>
                </a:lnTo>
                <a:lnTo>
                  <a:pt x="511" y="773"/>
                </a:lnTo>
                <a:lnTo>
                  <a:pt x="489" y="751"/>
                </a:lnTo>
                <a:lnTo>
                  <a:pt x="478" y="740"/>
                </a:lnTo>
                <a:lnTo>
                  <a:pt x="467" y="729"/>
                </a:lnTo>
                <a:lnTo>
                  <a:pt x="456" y="718"/>
                </a:lnTo>
                <a:lnTo>
                  <a:pt x="445" y="707"/>
                </a:lnTo>
                <a:lnTo>
                  <a:pt x="445" y="697"/>
                </a:lnTo>
                <a:lnTo>
                  <a:pt x="435" y="68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5521" name="Freeform 49"/>
          <p:cNvSpPr>
            <a:spLocks/>
          </p:cNvSpPr>
          <p:nvPr/>
        </p:nvSpPr>
        <p:spPr bwMode="auto">
          <a:xfrm>
            <a:off x="6361113" y="3530600"/>
            <a:ext cx="400050" cy="332317"/>
          </a:xfrm>
          <a:custGeom>
            <a:avLst/>
            <a:gdLst>
              <a:gd name="T0" fmla="*/ 0 w 630"/>
              <a:gd name="T1" fmla="*/ 2147483647 h 392"/>
              <a:gd name="T2" fmla="*/ 2147483647 w 630"/>
              <a:gd name="T3" fmla="*/ 2147483647 h 392"/>
              <a:gd name="T4" fmla="*/ 2147483647 w 630"/>
              <a:gd name="T5" fmla="*/ 2147483647 h 392"/>
              <a:gd name="T6" fmla="*/ 2147483647 w 630"/>
              <a:gd name="T7" fmla="*/ 2147483647 h 392"/>
              <a:gd name="T8" fmla="*/ 2147483647 w 630"/>
              <a:gd name="T9" fmla="*/ 2147483647 h 392"/>
              <a:gd name="T10" fmla="*/ 2147483647 w 630"/>
              <a:gd name="T11" fmla="*/ 2147483647 h 392"/>
              <a:gd name="T12" fmla="*/ 2147483647 w 630"/>
              <a:gd name="T13" fmla="*/ 2147483647 h 392"/>
              <a:gd name="T14" fmla="*/ 2147483647 w 630"/>
              <a:gd name="T15" fmla="*/ 0 h 392"/>
              <a:gd name="T16" fmla="*/ 2147483647 w 630"/>
              <a:gd name="T17" fmla="*/ 2147483647 h 392"/>
              <a:gd name="T18" fmla="*/ 2147483647 w 630"/>
              <a:gd name="T19" fmla="*/ 2147483647 h 392"/>
              <a:gd name="T20" fmla="*/ 2147483647 w 630"/>
              <a:gd name="T21" fmla="*/ 2147483647 h 392"/>
              <a:gd name="T22" fmla="*/ 2147483647 w 630"/>
              <a:gd name="T23" fmla="*/ 2147483647 h 392"/>
              <a:gd name="T24" fmla="*/ 2147483647 w 630"/>
              <a:gd name="T25" fmla="*/ 2147483647 h 392"/>
              <a:gd name="T26" fmla="*/ 2147483647 w 630"/>
              <a:gd name="T27" fmla="*/ 2147483647 h 392"/>
              <a:gd name="T28" fmla="*/ 2147483647 w 630"/>
              <a:gd name="T29" fmla="*/ 2147483647 h 392"/>
              <a:gd name="T30" fmla="*/ 2147483647 w 630"/>
              <a:gd name="T31" fmla="*/ 2147483647 h 392"/>
              <a:gd name="T32" fmla="*/ 2147483647 w 630"/>
              <a:gd name="T33" fmla="*/ 2147483647 h 392"/>
              <a:gd name="T34" fmla="*/ 2147483647 w 630"/>
              <a:gd name="T35" fmla="*/ 2147483647 h 392"/>
              <a:gd name="T36" fmla="*/ 2147483647 w 630"/>
              <a:gd name="T37" fmla="*/ 2147483647 h 392"/>
              <a:gd name="T38" fmla="*/ 2147483647 w 630"/>
              <a:gd name="T39" fmla="*/ 2147483647 h 392"/>
              <a:gd name="T40" fmla="*/ 2147483647 w 630"/>
              <a:gd name="T41" fmla="*/ 2147483647 h 392"/>
              <a:gd name="T42" fmla="*/ 2147483647 w 630"/>
              <a:gd name="T43" fmla="*/ 2147483647 h 392"/>
              <a:gd name="T44" fmla="*/ 2147483647 w 630"/>
              <a:gd name="T45" fmla="*/ 2147483647 h 392"/>
              <a:gd name="T46" fmla="*/ 2147483647 w 630"/>
              <a:gd name="T47" fmla="*/ 2147483647 h 392"/>
              <a:gd name="T48" fmla="*/ 2147483647 w 630"/>
              <a:gd name="T49" fmla="*/ 2147483647 h 392"/>
              <a:gd name="T50" fmla="*/ 2147483647 w 630"/>
              <a:gd name="T51" fmla="*/ 2147483647 h 392"/>
              <a:gd name="T52" fmla="*/ 2147483647 w 630"/>
              <a:gd name="T53" fmla="*/ 2147483647 h 392"/>
              <a:gd name="T54" fmla="*/ 2147483647 w 630"/>
              <a:gd name="T55" fmla="*/ 2147483647 h 392"/>
              <a:gd name="T56" fmla="*/ 2147483647 w 630"/>
              <a:gd name="T57" fmla="*/ 2147483647 h 392"/>
              <a:gd name="T58" fmla="*/ 2147483647 w 630"/>
              <a:gd name="T59" fmla="*/ 2147483647 h 392"/>
              <a:gd name="T60" fmla="*/ 2147483647 w 630"/>
              <a:gd name="T61" fmla="*/ 2147483647 h 392"/>
              <a:gd name="T62" fmla="*/ 2147483647 w 630"/>
              <a:gd name="T63" fmla="*/ 2147483647 h 392"/>
              <a:gd name="T64" fmla="*/ 2147483647 w 630"/>
              <a:gd name="T65" fmla="*/ 2147483647 h 392"/>
              <a:gd name="T66" fmla="*/ 0 w 630"/>
              <a:gd name="T67" fmla="*/ 2147483647 h 39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30"/>
              <a:gd name="T103" fmla="*/ 0 h 392"/>
              <a:gd name="T104" fmla="*/ 630 w 630"/>
              <a:gd name="T105" fmla="*/ 392 h 39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30" h="392">
                <a:moveTo>
                  <a:pt x="0" y="229"/>
                </a:moveTo>
                <a:lnTo>
                  <a:pt x="0" y="141"/>
                </a:lnTo>
                <a:lnTo>
                  <a:pt x="65" y="131"/>
                </a:lnTo>
                <a:lnTo>
                  <a:pt x="119" y="131"/>
                </a:lnTo>
                <a:lnTo>
                  <a:pt x="185" y="120"/>
                </a:lnTo>
                <a:lnTo>
                  <a:pt x="239" y="98"/>
                </a:lnTo>
                <a:lnTo>
                  <a:pt x="272" y="87"/>
                </a:lnTo>
                <a:lnTo>
                  <a:pt x="293" y="87"/>
                </a:lnTo>
                <a:lnTo>
                  <a:pt x="315" y="76"/>
                </a:lnTo>
                <a:lnTo>
                  <a:pt x="337" y="65"/>
                </a:lnTo>
                <a:lnTo>
                  <a:pt x="369" y="44"/>
                </a:lnTo>
                <a:lnTo>
                  <a:pt x="391" y="33"/>
                </a:lnTo>
                <a:lnTo>
                  <a:pt x="413" y="22"/>
                </a:lnTo>
                <a:lnTo>
                  <a:pt x="435" y="11"/>
                </a:lnTo>
                <a:lnTo>
                  <a:pt x="456" y="11"/>
                </a:lnTo>
                <a:lnTo>
                  <a:pt x="467" y="0"/>
                </a:lnTo>
                <a:lnTo>
                  <a:pt x="478" y="11"/>
                </a:lnTo>
                <a:lnTo>
                  <a:pt x="500" y="11"/>
                </a:lnTo>
                <a:lnTo>
                  <a:pt x="522" y="22"/>
                </a:lnTo>
                <a:lnTo>
                  <a:pt x="554" y="33"/>
                </a:lnTo>
                <a:lnTo>
                  <a:pt x="587" y="44"/>
                </a:lnTo>
                <a:lnTo>
                  <a:pt x="609" y="54"/>
                </a:lnTo>
                <a:lnTo>
                  <a:pt x="619" y="65"/>
                </a:lnTo>
                <a:lnTo>
                  <a:pt x="630" y="76"/>
                </a:lnTo>
                <a:lnTo>
                  <a:pt x="630" y="87"/>
                </a:lnTo>
                <a:lnTo>
                  <a:pt x="619" y="98"/>
                </a:lnTo>
                <a:lnTo>
                  <a:pt x="609" y="120"/>
                </a:lnTo>
                <a:lnTo>
                  <a:pt x="587" y="141"/>
                </a:lnTo>
                <a:lnTo>
                  <a:pt x="565" y="163"/>
                </a:lnTo>
                <a:lnTo>
                  <a:pt x="543" y="185"/>
                </a:lnTo>
                <a:lnTo>
                  <a:pt x="532" y="229"/>
                </a:lnTo>
                <a:lnTo>
                  <a:pt x="522" y="283"/>
                </a:lnTo>
                <a:lnTo>
                  <a:pt x="511" y="305"/>
                </a:lnTo>
                <a:lnTo>
                  <a:pt x="500" y="326"/>
                </a:lnTo>
                <a:lnTo>
                  <a:pt x="489" y="348"/>
                </a:lnTo>
                <a:lnTo>
                  <a:pt x="478" y="359"/>
                </a:lnTo>
                <a:lnTo>
                  <a:pt x="456" y="370"/>
                </a:lnTo>
                <a:lnTo>
                  <a:pt x="435" y="381"/>
                </a:lnTo>
                <a:lnTo>
                  <a:pt x="413" y="381"/>
                </a:lnTo>
                <a:lnTo>
                  <a:pt x="380" y="392"/>
                </a:lnTo>
                <a:lnTo>
                  <a:pt x="391" y="348"/>
                </a:lnTo>
                <a:lnTo>
                  <a:pt x="391" y="326"/>
                </a:lnTo>
                <a:lnTo>
                  <a:pt x="391" y="294"/>
                </a:lnTo>
                <a:lnTo>
                  <a:pt x="402" y="272"/>
                </a:lnTo>
                <a:lnTo>
                  <a:pt x="402" y="250"/>
                </a:lnTo>
                <a:lnTo>
                  <a:pt x="402" y="229"/>
                </a:lnTo>
                <a:lnTo>
                  <a:pt x="402" y="207"/>
                </a:lnTo>
                <a:lnTo>
                  <a:pt x="402" y="196"/>
                </a:lnTo>
                <a:lnTo>
                  <a:pt x="402" y="185"/>
                </a:lnTo>
                <a:lnTo>
                  <a:pt x="402" y="163"/>
                </a:lnTo>
                <a:lnTo>
                  <a:pt x="402" y="152"/>
                </a:lnTo>
                <a:lnTo>
                  <a:pt x="391" y="152"/>
                </a:lnTo>
                <a:lnTo>
                  <a:pt x="391" y="141"/>
                </a:lnTo>
                <a:lnTo>
                  <a:pt x="380" y="141"/>
                </a:lnTo>
                <a:lnTo>
                  <a:pt x="359" y="152"/>
                </a:lnTo>
                <a:lnTo>
                  <a:pt x="348" y="152"/>
                </a:lnTo>
                <a:lnTo>
                  <a:pt x="337" y="152"/>
                </a:lnTo>
                <a:lnTo>
                  <a:pt x="315" y="152"/>
                </a:lnTo>
                <a:lnTo>
                  <a:pt x="293" y="163"/>
                </a:lnTo>
                <a:lnTo>
                  <a:pt x="261" y="163"/>
                </a:lnTo>
                <a:lnTo>
                  <a:pt x="239" y="174"/>
                </a:lnTo>
                <a:lnTo>
                  <a:pt x="206" y="185"/>
                </a:lnTo>
                <a:lnTo>
                  <a:pt x="163" y="196"/>
                </a:lnTo>
                <a:lnTo>
                  <a:pt x="130" y="196"/>
                </a:lnTo>
                <a:lnTo>
                  <a:pt x="87" y="207"/>
                </a:lnTo>
                <a:lnTo>
                  <a:pt x="54" y="218"/>
                </a:lnTo>
                <a:lnTo>
                  <a:pt x="0" y="22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5522" name="Freeform 50"/>
          <p:cNvSpPr>
            <a:spLocks/>
          </p:cNvSpPr>
          <p:nvPr/>
        </p:nvSpPr>
        <p:spPr bwMode="auto">
          <a:xfrm>
            <a:off x="6361114" y="3824817"/>
            <a:ext cx="331787" cy="167216"/>
          </a:xfrm>
          <a:custGeom>
            <a:avLst/>
            <a:gdLst>
              <a:gd name="T0" fmla="*/ 2147483647 w 522"/>
              <a:gd name="T1" fmla="*/ 2147483647 h 196"/>
              <a:gd name="T2" fmla="*/ 2147483647 w 522"/>
              <a:gd name="T3" fmla="*/ 2147483647 h 196"/>
              <a:gd name="T4" fmla="*/ 2147483647 w 522"/>
              <a:gd name="T5" fmla="*/ 2147483647 h 196"/>
              <a:gd name="T6" fmla="*/ 2147483647 w 522"/>
              <a:gd name="T7" fmla="*/ 2147483647 h 196"/>
              <a:gd name="T8" fmla="*/ 2147483647 w 522"/>
              <a:gd name="T9" fmla="*/ 2147483647 h 196"/>
              <a:gd name="T10" fmla="*/ 2147483647 w 522"/>
              <a:gd name="T11" fmla="*/ 2147483647 h 196"/>
              <a:gd name="T12" fmla="*/ 2147483647 w 522"/>
              <a:gd name="T13" fmla="*/ 2147483647 h 196"/>
              <a:gd name="T14" fmla="*/ 2147483647 w 522"/>
              <a:gd name="T15" fmla="*/ 0 h 196"/>
              <a:gd name="T16" fmla="*/ 2147483647 w 522"/>
              <a:gd name="T17" fmla="*/ 0 h 196"/>
              <a:gd name="T18" fmla="*/ 2147483647 w 522"/>
              <a:gd name="T19" fmla="*/ 2147483647 h 196"/>
              <a:gd name="T20" fmla="*/ 2147483647 w 522"/>
              <a:gd name="T21" fmla="*/ 2147483647 h 196"/>
              <a:gd name="T22" fmla="*/ 2147483647 w 522"/>
              <a:gd name="T23" fmla="*/ 2147483647 h 196"/>
              <a:gd name="T24" fmla="*/ 2147483647 w 522"/>
              <a:gd name="T25" fmla="*/ 2147483647 h 196"/>
              <a:gd name="T26" fmla="*/ 2147483647 w 522"/>
              <a:gd name="T27" fmla="*/ 2147483647 h 196"/>
              <a:gd name="T28" fmla="*/ 2147483647 w 522"/>
              <a:gd name="T29" fmla="*/ 2147483647 h 196"/>
              <a:gd name="T30" fmla="*/ 2147483647 w 522"/>
              <a:gd name="T31" fmla="*/ 2147483647 h 196"/>
              <a:gd name="T32" fmla="*/ 2147483647 w 522"/>
              <a:gd name="T33" fmla="*/ 2147483647 h 196"/>
              <a:gd name="T34" fmla="*/ 2147483647 w 522"/>
              <a:gd name="T35" fmla="*/ 2147483647 h 196"/>
              <a:gd name="T36" fmla="*/ 2147483647 w 522"/>
              <a:gd name="T37" fmla="*/ 2147483647 h 196"/>
              <a:gd name="T38" fmla="*/ 2147483647 w 522"/>
              <a:gd name="T39" fmla="*/ 2147483647 h 196"/>
              <a:gd name="T40" fmla="*/ 2147483647 w 522"/>
              <a:gd name="T41" fmla="*/ 2147483647 h 196"/>
              <a:gd name="T42" fmla="*/ 2147483647 w 522"/>
              <a:gd name="T43" fmla="*/ 2147483647 h 196"/>
              <a:gd name="T44" fmla="*/ 2147483647 w 522"/>
              <a:gd name="T45" fmla="*/ 2147483647 h 196"/>
              <a:gd name="T46" fmla="*/ 2147483647 w 522"/>
              <a:gd name="T47" fmla="*/ 2147483647 h 196"/>
              <a:gd name="T48" fmla="*/ 2147483647 w 522"/>
              <a:gd name="T49" fmla="*/ 2147483647 h 196"/>
              <a:gd name="T50" fmla="*/ 2147483647 w 522"/>
              <a:gd name="T51" fmla="*/ 2147483647 h 196"/>
              <a:gd name="T52" fmla="*/ 2147483647 w 522"/>
              <a:gd name="T53" fmla="*/ 2147483647 h 196"/>
              <a:gd name="T54" fmla="*/ 2147483647 w 522"/>
              <a:gd name="T55" fmla="*/ 2147483647 h 196"/>
              <a:gd name="T56" fmla="*/ 2147483647 w 522"/>
              <a:gd name="T57" fmla="*/ 2147483647 h 196"/>
              <a:gd name="T58" fmla="*/ 2147483647 w 522"/>
              <a:gd name="T59" fmla="*/ 2147483647 h 196"/>
              <a:gd name="T60" fmla="*/ 2147483647 w 522"/>
              <a:gd name="T61" fmla="*/ 2147483647 h 196"/>
              <a:gd name="T62" fmla="*/ 2147483647 w 522"/>
              <a:gd name="T63" fmla="*/ 2147483647 h 196"/>
              <a:gd name="T64" fmla="*/ 0 w 522"/>
              <a:gd name="T65" fmla="*/ 2147483647 h 196"/>
              <a:gd name="T66" fmla="*/ 2147483647 w 522"/>
              <a:gd name="T67" fmla="*/ 2147483647 h 196"/>
              <a:gd name="T68" fmla="*/ 2147483647 w 522"/>
              <a:gd name="T69" fmla="*/ 2147483647 h 19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22"/>
              <a:gd name="T106" fmla="*/ 0 h 196"/>
              <a:gd name="T107" fmla="*/ 522 w 522"/>
              <a:gd name="T108" fmla="*/ 196 h 19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22" h="196">
                <a:moveTo>
                  <a:pt x="22" y="76"/>
                </a:moveTo>
                <a:lnTo>
                  <a:pt x="98" y="66"/>
                </a:lnTo>
                <a:lnTo>
                  <a:pt x="163" y="55"/>
                </a:lnTo>
                <a:lnTo>
                  <a:pt x="228" y="44"/>
                </a:lnTo>
                <a:lnTo>
                  <a:pt x="282" y="33"/>
                </a:lnTo>
                <a:lnTo>
                  <a:pt x="337" y="22"/>
                </a:lnTo>
                <a:lnTo>
                  <a:pt x="380" y="11"/>
                </a:lnTo>
                <a:lnTo>
                  <a:pt x="413" y="0"/>
                </a:lnTo>
                <a:lnTo>
                  <a:pt x="456" y="0"/>
                </a:lnTo>
                <a:lnTo>
                  <a:pt x="489" y="11"/>
                </a:lnTo>
                <a:lnTo>
                  <a:pt x="511" y="11"/>
                </a:lnTo>
                <a:lnTo>
                  <a:pt x="522" y="22"/>
                </a:lnTo>
                <a:lnTo>
                  <a:pt x="522" y="44"/>
                </a:lnTo>
                <a:lnTo>
                  <a:pt x="522" y="66"/>
                </a:lnTo>
                <a:lnTo>
                  <a:pt x="511" y="76"/>
                </a:lnTo>
                <a:lnTo>
                  <a:pt x="511" y="87"/>
                </a:lnTo>
                <a:lnTo>
                  <a:pt x="489" y="98"/>
                </a:lnTo>
                <a:lnTo>
                  <a:pt x="478" y="109"/>
                </a:lnTo>
                <a:lnTo>
                  <a:pt x="456" y="109"/>
                </a:lnTo>
                <a:lnTo>
                  <a:pt x="446" y="109"/>
                </a:lnTo>
                <a:lnTo>
                  <a:pt x="424" y="120"/>
                </a:lnTo>
                <a:lnTo>
                  <a:pt x="402" y="120"/>
                </a:lnTo>
                <a:lnTo>
                  <a:pt x="369" y="131"/>
                </a:lnTo>
                <a:lnTo>
                  <a:pt x="348" y="131"/>
                </a:lnTo>
                <a:lnTo>
                  <a:pt x="315" y="142"/>
                </a:lnTo>
                <a:lnTo>
                  <a:pt x="282" y="142"/>
                </a:lnTo>
                <a:lnTo>
                  <a:pt x="239" y="153"/>
                </a:lnTo>
                <a:lnTo>
                  <a:pt x="195" y="163"/>
                </a:lnTo>
                <a:lnTo>
                  <a:pt x="152" y="174"/>
                </a:lnTo>
                <a:lnTo>
                  <a:pt x="108" y="174"/>
                </a:lnTo>
                <a:lnTo>
                  <a:pt x="54" y="185"/>
                </a:lnTo>
                <a:lnTo>
                  <a:pt x="0" y="196"/>
                </a:lnTo>
                <a:lnTo>
                  <a:pt x="22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5520" name="Freeform 48"/>
          <p:cNvSpPr>
            <a:spLocks/>
          </p:cNvSpPr>
          <p:nvPr/>
        </p:nvSpPr>
        <p:spPr bwMode="auto">
          <a:xfrm>
            <a:off x="6313488" y="3623734"/>
            <a:ext cx="1117600" cy="827617"/>
          </a:xfrm>
          <a:custGeom>
            <a:avLst/>
            <a:gdLst>
              <a:gd name="T0" fmla="*/ 2147483647 w 1761"/>
              <a:gd name="T1" fmla="*/ 0 h 979"/>
              <a:gd name="T2" fmla="*/ 2147483647 w 1761"/>
              <a:gd name="T3" fmla="*/ 2147483647 h 979"/>
              <a:gd name="T4" fmla="*/ 2147483647 w 1761"/>
              <a:gd name="T5" fmla="*/ 2147483647 h 979"/>
              <a:gd name="T6" fmla="*/ 2147483647 w 1761"/>
              <a:gd name="T7" fmla="*/ 2147483647 h 979"/>
              <a:gd name="T8" fmla="*/ 2147483647 w 1761"/>
              <a:gd name="T9" fmla="*/ 2147483647 h 979"/>
              <a:gd name="T10" fmla="*/ 2147483647 w 1761"/>
              <a:gd name="T11" fmla="*/ 2147483647 h 979"/>
              <a:gd name="T12" fmla="*/ 2147483647 w 1761"/>
              <a:gd name="T13" fmla="*/ 2147483647 h 979"/>
              <a:gd name="T14" fmla="*/ 2147483647 w 1761"/>
              <a:gd name="T15" fmla="*/ 2147483647 h 979"/>
              <a:gd name="T16" fmla="*/ 2147483647 w 1761"/>
              <a:gd name="T17" fmla="*/ 2147483647 h 979"/>
              <a:gd name="T18" fmla="*/ 2147483647 w 1761"/>
              <a:gd name="T19" fmla="*/ 2147483647 h 979"/>
              <a:gd name="T20" fmla="*/ 2147483647 w 1761"/>
              <a:gd name="T21" fmla="*/ 2147483647 h 979"/>
              <a:gd name="T22" fmla="*/ 2147483647 w 1761"/>
              <a:gd name="T23" fmla="*/ 2147483647 h 979"/>
              <a:gd name="T24" fmla="*/ 2147483647 w 1761"/>
              <a:gd name="T25" fmla="*/ 2147483647 h 979"/>
              <a:gd name="T26" fmla="*/ 2147483647 w 1761"/>
              <a:gd name="T27" fmla="*/ 2147483647 h 979"/>
              <a:gd name="T28" fmla="*/ 2147483647 w 1761"/>
              <a:gd name="T29" fmla="*/ 2147483647 h 979"/>
              <a:gd name="T30" fmla="*/ 2147483647 w 1761"/>
              <a:gd name="T31" fmla="*/ 2147483647 h 979"/>
              <a:gd name="T32" fmla="*/ 2147483647 w 1761"/>
              <a:gd name="T33" fmla="*/ 2147483647 h 979"/>
              <a:gd name="T34" fmla="*/ 2147483647 w 1761"/>
              <a:gd name="T35" fmla="*/ 2147483647 h 979"/>
              <a:gd name="T36" fmla="*/ 2147483647 w 1761"/>
              <a:gd name="T37" fmla="*/ 2147483647 h 979"/>
              <a:gd name="T38" fmla="*/ 2147483647 w 1761"/>
              <a:gd name="T39" fmla="*/ 2147483647 h 979"/>
              <a:gd name="T40" fmla="*/ 2147483647 w 1761"/>
              <a:gd name="T41" fmla="*/ 2147483647 h 979"/>
              <a:gd name="T42" fmla="*/ 2147483647 w 1761"/>
              <a:gd name="T43" fmla="*/ 2147483647 h 979"/>
              <a:gd name="T44" fmla="*/ 2147483647 w 1761"/>
              <a:gd name="T45" fmla="*/ 2147483647 h 979"/>
              <a:gd name="T46" fmla="*/ 2147483647 w 1761"/>
              <a:gd name="T47" fmla="*/ 2147483647 h 979"/>
              <a:gd name="T48" fmla="*/ 2147483647 w 1761"/>
              <a:gd name="T49" fmla="*/ 2147483647 h 979"/>
              <a:gd name="T50" fmla="*/ 2147483647 w 1761"/>
              <a:gd name="T51" fmla="*/ 2147483647 h 979"/>
              <a:gd name="T52" fmla="*/ 2147483647 w 1761"/>
              <a:gd name="T53" fmla="*/ 2147483647 h 979"/>
              <a:gd name="T54" fmla="*/ 2147483647 w 1761"/>
              <a:gd name="T55" fmla="*/ 2147483647 h 979"/>
              <a:gd name="T56" fmla="*/ 2147483647 w 1761"/>
              <a:gd name="T57" fmla="*/ 2147483647 h 979"/>
              <a:gd name="T58" fmla="*/ 2147483647 w 1761"/>
              <a:gd name="T59" fmla="*/ 2147483647 h 979"/>
              <a:gd name="T60" fmla="*/ 2147483647 w 1761"/>
              <a:gd name="T61" fmla="*/ 2147483647 h 979"/>
              <a:gd name="T62" fmla="*/ 2147483647 w 1761"/>
              <a:gd name="T63" fmla="*/ 2147483647 h 979"/>
              <a:gd name="T64" fmla="*/ 2147483647 w 1761"/>
              <a:gd name="T65" fmla="*/ 2147483647 h 979"/>
              <a:gd name="T66" fmla="*/ 2147483647 w 1761"/>
              <a:gd name="T67" fmla="*/ 2147483647 h 979"/>
              <a:gd name="T68" fmla="*/ 2147483647 w 1761"/>
              <a:gd name="T69" fmla="*/ 2147483647 h 979"/>
              <a:gd name="T70" fmla="*/ 2147483647 w 1761"/>
              <a:gd name="T71" fmla="*/ 2147483647 h 979"/>
              <a:gd name="T72" fmla="*/ 2147483647 w 1761"/>
              <a:gd name="T73" fmla="*/ 2147483647 h 979"/>
              <a:gd name="T74" fmla="*/ 2147483647 w 1761"/>
              <a:gd name="T75" fmla="*/ 2147483647 h 979"/>
              <a:gd name="T76" fmla="*/ 2147483647 w 1761"/>
              <a:gd name="T77" fmla="*/ 2147483647 h 979"/>
              <a:gd name="T78" fmla="*/ 2147483647 w 1761"/>
              <a:gd name="T79" fmla="*/ 2147483647 h 979"/>
              <a:gd name="T80" fmla="*/ 2147483647 w 1761"/>
              <a:gd name="T81" fmla="*/ 2147483647 h 979"/>
              <a:gd name="T82" fmla="*/ 2147483647 w 1761"/>
              <a:gd name="T83" fmla="*/ 2147483647 h 979"/>
              <a:gd name="T84" fmla="*/ 2147483647 w 1761"/>
              <a:gd name="T85" fmla="*/ 2147483647 h 979"/>
              <a:gd name="T86" fmla="*/ 2147483647 w 1761"/>
              <a:gd name="T87" fmla="*/ 2147483647 h 979"/>
              <a:gd name="T88" fmla="*/ 2147483647 w 1761"/>
              <a:gd name="T89" fmla="*/ 2147483647 h 979"/>
              <a:gd name="T90" fmla="*/ 2147483647 w 1761"/>
              <a:gd name="T91" fmla="*/ 2147483647 h 979"/>
              <a:gd name="T92" fmla="*/ 2147483647 w 1761"/>
              <a:gd name="T93" fmla="*/ 2147483647 h 979"/>
              <a:gd name="T94" fmla="*/ 2147483647 w 1761"/>
              <a:gd name="T95" fmla="*/ 2147483647 h 979"/>
              <a:gd name="T96" fmla="*/ 2147483647 w 1761"/>
              <a:gd name="T97" fmla="*/ 2147483647 h 979"/>
              <a:gd name="T98" fmla="*/ 2147483647 w 1761"/>
              <a:gd name="T99" fmla="*/ 2147483647 h 979"/>
              <a:gd name="T100" fmla="*/ 2147483647 w 1761"/>
              <a:gd name="T101" fmla="*/ 2147483647 h 979"/>
              <a:gd name="T102" fmla="*/ 0 w 1761"/>
              <a:gd name="T103" fmla="*/ 2147483647 h 97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761"/>
              <a:gd name="T157" fmla="*/ 0 h 979"/>
              <a:gd name="T158" fmla="*/ 1761 w 1761"/>
              <a:gd name="T159" fmla="*/ 979 h 97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761" h="979">
                <a:moveTo>
                  <a:pt x="0" y="32"/>
                </a:moveTo>
                <a:lnTo>
                  <a:pt x="21" y="11"/>
                </a:lnTo>
                <a:lnTo>
                  <a:pt x="32" y="0"/>
                </a:lnTo>
                <a:lnTo>
                  <a:pt x="65" y="0"/>
                </a:lnTo>
                <a:lnTo>
                  <a:pt x="98" y="0"/>
                </a:lnTo>
                <a:lnTo>
                  <a:pt x="130" y="11"/>
                </a:lnTo>
                <a:lnTo>
                  <a:pt x="152" y="22"/>
                </a:lnTo>
                <a:lnTo>
                  <a:pt x="163" y="32"/>
                </a:lnTo>
                <a:lnTo>
                  <a:pt x="174" y="43"/>
                </a:lnTo>
                <a:lnTo>
                  <a:pt x="174" y="54"/>
                </a:lnTo>
                <a:lnTo>
                  <a:pt x="174" y="65"/>
                </a:lnTo>
                <a:lnTo>
                  <a:pt x="174" y="87"/>
                </a:lnTo>
                <a:lnTo>
                  <a:pt x="163" y="109"/>
                </a:lnTo>
                <a:lnTo>
                  <a:pt x="163" y="130"/>
                </a:lnTo>
                <a:lnTo>
                  <a:pt x="163" y="141"/>
                </a:lnTo>
                <a:lnTo>
                  <a:pt x="163" y="163"/>
                </a:lnTo>
                <a:lnTo>
                  <a:pt x="152" y="196"/>
                </a:lnTo>
                <a:lnTo>
                  <a:pt x="152" y="228"/>
                </a:lnTo>
                <a:lnTo>
                  <a:pt x="152" y="261"/>
                </a:lnTo>
                <a:lnTo>
                  <a:pt x="152" y="294"/>
                </a:lnTo>
                <a:lnTo>
                  <a:pt x="152" y="337"/>
                </a:lnTo>
                <a:lnTo>
                  <a:pt x="152" y="392"/>
                </a:lnTo>
                <a:lnTo>
                  <a:pt x="152" y="435"/>
                </a:lnTo>
                <a:lnTo>
                  <a:pt x="163" y="468"/>
                </a:lnTo>
                <a:lnTo>
                  <a:pt x="163" y="511"/>
                </a:lnTo>
                <a:lnTo>
                  <a:pt x="174" y="544"/>
                </a:lnTo>
                <a:lnTo>
                  <a:pt x="184" y="577"/>
                </a:lnTo>
                <a:lnTo>
                  <a:pt x="206" y="598"/>
                </a:lnTo>
                <a:lnTo>
                  <a:pt x="217" y="631"/>
                </a:lnTo>
                <a:lnTo>
                  <a:pt x="239" y="653"/>
                </a:lnTo>
                <a:lnTo>
                  <a:pt x="261" y="664"/>
                </a:lnTo>
                <a:lnTo>
                  <a:pt x="293" y="685"/>
                </a:lnTo>
                <a:lnTo>
                  <a:pt x="326" y="707"/>
                </a:lnTo>
                <a:lnTo>
                  <a:pt x="358" y="729"/>
                </a:lnTo>
                <a:lnTo>
                  <a:pt x="402" y="740"/>
                </a:lnTo>
                <a:lnTo>
                  <a:pt x="456" y="751"/>
                </a:lnTo>
                <a:lnTo>
                  <a:pt x="500" y="772"/>
                </a:lnTo>
                <a:lnTo>
                  <a:pt x="554" y="783"/>
                </a:lnTo>
                <a:lnTo>
                  <a:pt x="608" y="794"/>
                </a:lnTo>
                <a:lnTo>
                  <a:pt x="663" y="805"/>
                </a:lnTo>
                <a:lnTo>
                  <a:pt x="717" y="805"/>
                </a:lnTo>
                <a:lnTo>
                  <a:pt x="837" y="805"/>
                </a:lnTo>
                <a:lnTo>
                  <a:pt x="956" y="805"/>
                </a:lnTo>
                <a:lnTo>
                  <a:pt x="1011" y="805"/>
                </a:lnTo>
                <a:lnTo>
                  <a:pt x="1065" y="794"/>
                </a:lnTo>
                <a:lnTo>
                  <a:pt x="1119" y="794"/>
                </a:lnTo>
                <a:lnTo>
                  <a:pt x="1163" y="783"/>
                </a:lnTo>
                <a:lnTo>
                  <a:pt x="1206" y="783"/>
                </a:lnTo>
                <a:lnTo>
                  <a:pt x="1239" y="772"/>
                </a:lnTo>
                <a:lnTo>
                  <a:pt x="1283" y="762"/>
                </a:lnTo>
                <a:lnTo>
                  <a:pt x="1315" y="762"/>
                </a:lnTo>
                <a:lnTo>
                  <a:pt x="1348" y="740"/>
                </a:lnTo>
                <a:lnTo>
                  <a:pt x="1369" y="729"/>
                </a:lnTo>
                <a:lnTo>
                  <a:pt x="1402" y="718"/>
                </a:lnTo>
                <a:lnTo>
                  <a:pt x="1424" y="707"/>
                </a:lnTo>
                <a:lnTo>
                  <a:pt x="1446" y="696"/>
                </a:lnTo>
                <a:lnTo>
                  <a:pt x="1456" y="685"/>
                </a:lnTo>
                <a:lnTo>
                  <a:pt x="1478" y="675"/>
                </a:lnTo>
                <a:lnTo>
                  <a:pt x="1489" y="664"/>
                </a:lnTo>
                <a:lnTo>
                  <a:pt x="1500" y="653"/>
                </a:lnTo>
                <a:lnTo>
                  <a:pt x="1511" y="631"/>
                </a:lnTo>
                <a:lnTo>
                  <a:pt x="1522" y="609"/>
                </a:lnTo>
                <a:lnTo>
                  <a:pt x="1533" y="577"/>
                </a:lnTo>
                <a:lnTo>
                  <a:pt x="1543" y="544"/>
                </a:lnTo>
                <a:lnTo>
                  <a:pt x="1543" y="500"/>
                </a:lnTo>
                <a:lnTo>
                  <a:pt x="1554" y="457"/>
                </a:lnTo>
                <a:lnTo>
                  <a:pt x="1565" y="402"/>
                </a:lnTo>
                <a:lnTo>
                  <a:pt x="1565" y="348"/>
                </a:lnTo>
                <a:lnTo>
                  <a:pt x="1576" y="305"/>
                </a:lnTo>
                <a:lnTo>
                  <a:pt x="1576" y="261"/>
                </a:lnTo>
                <a:lnTo>
                  <a:pt x="1587" y="239"/>
                </a:lnTo>
                <a:lnTo>
                  <a:pt x="1587" y="207"/>
                </a:lnTo>
                <a:lnTo>
                  <a:pt x="1598" y="196"/>
                </a:lnTo>
                <a:lnTo>
                  <a:pt x="1598" y="174"/>
                </a:lnTo>
                <a:lnTo>
                  <a:pt x="1609" y="174"/>
                </a:lnTo>
                <a:lnTo>
                  <a:pt x="1620" y="174"/>
                </a:lnTo>
                <a:lnTo>
                  <a:pt x="1620" y="196"/>
                </a:lnTo>
                <a:lnTo>
                  <a:pt x="1630" y="217"/>
                </a:lnTo>
                <a:lnTo>
                  <a:pt x="1630" y="239"/>
                </a:lnTo>
                <a:lnTo>
                  <a:pt x="1641" y="272"/>
                </a:lnTo>
                <a:lnTo>
                  <a:pt x="1652" y="315"/>
                </a:lnTo>
                <a:lnTo>
                  <a:pt x="1663" y="359"/>
                </a:lnTo>
                <a:lnTo>
                  <a:pt x="1674" y="413"/>
                </a:lnTo>
                <a:lnTo>
                  <a:pt x="1674" y="457"/>
                </a:lnTo>
                <a:lnTo>
                  <a:pt x="1685" y="500"/>
                </a:lnTo>
                <a:lnTo>
                  <a:pt x="1696" y="544"/>
                </a:lnTo>
                <a:lnTo>
                  <a:pt x="1707" y="577"/>
                </a:lnTo>
                <a:lnTo>
                  <a:pt x="1717" y="598"/>
                </a:lnTo>
                <a:lnTo>
                  <a:pt x="1728" y="620"/>
                </a:lnTo>
                <a:lnTo>
                  <a:pt x="1739" y="642"/>
                </a:lnTo>
                <a:lnTo>
                  <a:pt x="1750" y="653"/>
                </a:lnTo>
                <a:lnTo>
                  <a:pt x="1761" y="675"/>
                </a:lnTo>
                <a:lnTo>
                  <a:pt x="1761" y="685"/>
                </a:lnTo>
                <a:lnTo>
                  <a:pt x="1761" y="707"/>
                </a:lnTo>
                <a:lnTo>
                  <a:pt x="1761" y="729"/>
                </a:lnTo>
                <a:lnTo>
                  <a:pt x="1761" y="762"/>
                </a:lnTo>
                <a:lnTo>
                  <a:pt x="1750" y="772"/>
                </a:lnTo>
                <a:lnTo>
                  <a:pt x="1739" y="783"/>
                </a:lnTo>
                <a:lnTo>
                  <a:pt x="1728" y="794"/>
                </a:lnTo>
                <a:lnTo>
                  <a:pt x="1707" y="805"/>
                </a:lnTo>
                <a:lnTo>
                  <a:pt x="1685" y="816"/>
                </a:lnTo>
                <a:lnTo>
                  <a:pt x="1674" y="827"/>
                </a:lnTo>
                <a:lnTo>
                  <a:pt x="1641" y="838"/>
                </a:lnTo>
                <a:lnTo>
                  <a:pt x="1620" y="849"/>
                </a:lnTo>
                <a:lnTo>
                  <a:pt x="1565" y="881"/>
                </a:lnTo>
                <a:lnTo>
                  <a:pt x="1511" y="903"/>
                </a:lnTo>
                <a:lnTo>
                  <a:pt x="1456" y="914"/>
                </a:lnTo>
                <a:lnTo>
                  <a:pt x="1413" y="925"/>
                </a:lnTo>
                <a:lnTo>
                  <a:pt x="1391" y="925"/>
                </a:lnTo>
                <a:lnTo>
                  <a:pt x="1359" y="936"/>
                </a:lnTo>
                <a:lnTo>
                  <a:pt x="1326" y="947"/>
                </a:lnTo>
                <a:lnTo>
                  <a:pt x="1293" y="947"/>
                </a:lnTo>
                <a:lnTo>
                  <a:pt x="1250" y="957"/>
                </a:lnTo>
                <a:lnTo>
                  <a:pt x="1206" y="957"/>
                </a:lnTo>
                <a:lnTo>
                  <a:pt x="1163" y="968"/>
                </a:lnTo>
                <a:lnTo>
                  <a:pt x="1109" y="968"/>
                </a:lnTo>
                <a:lnTo>
                  <a:pt x="1000" y="979"/>
                </a:lnTo>
                <a:lnTo>
                  <a:pt x="891" y="979"/>
                </a:lnTo>
                <a:lnTo>
                  <a:pt x="782" y="968"/>
                </a:lnTo>
                <a:lnTo>
                  <a:pt x="663" y="957"/>
                </a:lnTo>
                <a:lnTo>
                  <a:pt x="608" y="957"/>
                </a:lnTo>
                <a:lnTo>
                  <a:pt x="554" y="947"/>
                </a:lnTo>
                <a:lnTo>
                  <a:pt x="511" y="936"/>
                </a:lnTo>
                <a:lnTo>
                  <a:pt x="456" y="925"/>
                </a:lnTo>
                <a:lnTo>
                  <a:pt x="424" y="914"/>
                </a:lnTo>
                <a:lnTo>
                  <a:pt x="380" y="903"/>
                </a:lnTo>
                <a:lnTo>
                  <a:pt x="337" y="892"/>
                </a:lnTo>
                <a:lnTo>
                  <a:pt x="304" y="881"/>
                </a:lnTo>
                <a:lnTo>
                  <a:pt x="271" y="860"/>
                </a:lnTo>
                <a:lnTo>
                  <a:pt x="239" y="838"/>
                </a:lnTo>
                <a:lnTo>
                  <a:pt x="206" y="827"/>
                </a:lnTo>
                <a:lnTo>
                  <a:pt x="184" y="794"/>
                </a:lnTo>
                <a:lnTo>
                  <a:pt x="163" y="772"/>
                </a:lnTo>
                <a:lnTo>
                  <a:pt x="141" y="740"/>
                </a:lnTo>
                <a:lnTo>
                  <a:pt x="119" y="707"/>
                </a:lnTo>
                <a:lnTo>
                  <a:pt x="98" y="675"/>
                </a:lnTo>
                <a:lnTo>
                  <a:pt x="87" y="631"/>
                </a:lnTo>
                <a:lnTo>
                  <a:pt x="65" y="598"/>
                </a:lnTo>
                <a:lnTo>
                  <a:pt x="54" y="555"/>
                </a:lnTo>
                <a:lnTo>
                  <a:pt x="54" y="511"/>
                </a:lnTo>
                <a:lnTo>
                  <a:pt x="43" y="468"/>
                </a:lnTo>
                <a:lnTo>
                  <a:pt x="43" y="413"/>
                </a:lnTo>
                <a:lnTo>
                  <a:pt x="43" y="370"/>
                </a:lnTo>
                <a:lnTo>
                  <a:pt x="43" y="315"/>
                </a:lnTo>
                <a:lnTo>
                  <a:pt x="54" y="272"/>
                </a:lnTo>
                <a:lnTo>
                  <a:pt x="54" y="228"/>
                </a:lnTo>
                <a:lnTo>
                  <a:pt x="54" y="185"/>
                </a:lnTo>
                <a:lnTo>
                  <a:pt x="43" y="152"/>
                </a:lnTo>
                <a:lnTo>
                  <a:pt x="43" y="130"/>
                </a:lnTo>
                <a:lnTo>
                  <a:pt x="43" y="109"/>
                </a:lnTo>
                <a:lnTo>
                  <a:pt x="32" y="87"/>
                </a:lnTo>
                <a:lnTo>
                  <a:pt x="21" y="76"/>
                </a:lnTo>
                <a:lnTo>
                  <a:pt x="11" y="65"/>
                </a:lnTo>
                <a:lnTo>
                  <a:pt x="0" y="54"/>
                </a:lnTo>
                <a:lnTo>
                  <a:pt x="0" y="43"/>
                </a:lnTo>
                <a:lnTo>
                  <a:pt x="0" y="3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20"/>
          <p:cNvGrpSpPr/>
          <p:nvPr/>
        </p:nvGrpSpPr>
        <p:grpSpPr>
          <a:xfrm>
            <a:off x="70380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6" name="圆角矩形 25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我会写</a:t>
              </a:r>
            </a:p>
          </p:txBody>
        </p:sp>
        <p:sp>
          <p:nvSpPr>
            <p:cNvPr id="27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2802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6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雹</a:t>
            </a:r>
            <a:r>
              <a:rPr lang="zh-CN" altLang="en-US" sz="6000">
                <a:latin typeface="楷体" pitchFamily="49" charset="-122"/>
                <a:ea typeface="楷体" pitchFamily="49" charset="-122"/>
              </a:rPr>
              <a:t>子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5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5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5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5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5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5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5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5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9" grpId="0"/>
      <p:bldP spid="105510" grpId="0" animBg="1"/>
      <p:bldP spid="105511" grpId="0" animBg="1"/>
      <p:bldP spid="105512" grpId="0" animBg="1"/>
      <p:bldP spid="105513" grpId="0" animBg="1"/>
      <p:bldP spid="105514" grpId="0" animBg="1"/>
      <p:bldP spid="105515" grpId="0" animBg="1"/>
      <p:bldP spid="105516" grpId="0" animBg="1"/>
      <p:bldP spid="105517" grpId="0" animBg="1"/>
      <p:bldP spid="105518" grpId="0" animBg="1"/>
      <p:bldP spid="105519" grpId="0" animBg="1"/>
      <p:bldP spid="105521" grpId="0" animBg="1"/>
      <p:bldP spid="105522" grpId="0" animBg="1"/>
      <p:bldP spid="1055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16500" y="4929718"/>
            <a:ext cx="3513138" cy="110799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200" b="1" dirty="0" smtClean="0">
                <a:latin typeface="+mj-ea"/>
                <a:ea typeface="+mj-ea"/>
              </a:rPr>
              <a:t>左小右大，口要小，占左上格，几的撇要舒展。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2475" y="3907367"/>
            <a:ext cx="22860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左右</a:t>
            </a:r>
            <a:endParaRPr lang="zh-CN" altLang="en-US" sz="22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52475" y="4959351"/>
            <a:ext cx="3030538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latin typeface="+mj-ea"/>
                <a:ea typeface="+mj-ea"/>
              </a:rPr>
              <a:t>叽咕  叽叽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2475" y="5484285"/>
            <a:ext cx="3638550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 smtClean="0">
                <a:latin typeface="+mj-ea"/>
                <a:ea typeface="+mj-ea"/>
              </a:rPr>
              <a:t>山坡上传来一阵叽里呱啦的声音。</a:t>
            </a:r>
            <a:r>
              <a:rPr lang="en-US" altLang="zh-CN" sz="2200" b="1" dirty="0" smtClean="0">
                <a:latin typeface="+mj-ea"/>
                <a:ea typeface="+mj-ea"/>
              </a:rPr>
              <a:t> 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2475" y="4434417"/>
            <a:ext cx="3030538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J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口</a:t>
            </a:r>
          </a:p>
        </p:txBody>
      </p:sp>
      <p:sp>
        <p:nvSpPr>
          <p:cNvPr id="33799" name="矩形 4"/>
          <p:cNvSpPr>
            <a:spLocks noChangeArrowheads="1"/>
          </p:cNvSpPr>
          <p:nvPr/>
        </p:nvSpPr>
        <p:spPr bwMode="auto">
          <a:xfrm>
            <a:off x="3279776" y="2345267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叽</a:t>
            </a:r>
          </a:p>
        </p:txBody>
      </p: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473450" y="1528234"/>
            <a:ext cx="82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 jī</a:t>
            </a:r>
          </a:p>
        </p:txBody>
      </p:sp>
      <p:sp>
        <p:nvSpPr>
          <p:cNvPr id="56368" name="Freeform 48"/>
          <p:cNvSpPr>
            <a:spLocks/>
          </p:cNvSpPr>
          <p:nvPr/>
        </p:nvSpPr>
        <p:spPr bwMode="auto">
          <a:xfrm>
            <a:off x="6005514" y="2789767"/>
            <a:ext cx="179387" cy="717551"/>
          </a:xfrm>
          <a:custGeom>
            <a:avLst/>
            <a:gdLst>
              <a:gd name="T0" fmla="*/ 2147483647 w 282"/>
              <a:gd name="T1" fmla="*/ 2147483647 h 848"/>
              <a:gd name="T2" fmla="*/ 2147483647 w 282"/>
              <a:gd name="T3" fmla="*/ 2147483647 h 848"/>
              <a:gd name="T4" fmla="*/ 2147483647 w 282"/>
              <a:gd name="T5" fmla="*/ 2147483647 h 848"/>
              <a:gd name="T6" fmla="*/ 2147483647 w 282"/>
              <a:gd name="T7" fmla="*/ 2147483647 h 848"/>
              <a:gd name="T8" fmla="*/ 0 w 282"/>
              <a:gd name="T9" fmla="*/ 2147483647 h 848"/>
              <a:gd name="T10" fmla="*/ 0 w 282"/>
              <a:gd name="T11" fmla="*/ 2147483647 h 848"/>
              <a:gd name="T12" fmla="*/ 2147483647 w 282"/>
              <a:gd name="T13" fmla="*/ 2147483647 h 848"/>
              <a:gd name="T14" fmla="*/ 2147483647 w 282"/>
              <a:gd name="T15" fmla="*/ 0 h 848"/>
              <a:gd name="T16" fmla="*/ 2147483647 w 282"/>
              <a:gd name="T17" fmla="*/ 0 h 848"/>
              <a:gd name="T18" fmla="*/ 2147483647 w 282"/>
              <a:gd name="T19" fmla="*/ 0 h 848"/>
              <a:gd name="T20" fmla="*/ 2147483647 w 282"/>
              <a:gd name="T21" fmla="*/ 0 h 848"/>
              <a:gd name="T22" fmla="*/ 2147483647 w 282"/>
              <a:gd name="T23" fmla="*/ 0 h 848"/>
              <a:gd name="T24" fmla="*/ 2147483647 w 282"/>
              <a:gd name="T25" fmla="*/ 2147483647 h 848"/>
              <a:gd name="T26" fmla="*/ 2147483647 w 282"/>
              <a:gd name="T27" fmla="*/ 2147483647 h 848"/>
              <a:gd name="T28" fmla="*/ 2147483647 w 282"/>
              <a:gd name="T29" fmla="*/ 2147483647 h 848"/>
              <a:gd name="T30" fmla="*/ 2147483647 w 282"/>
              <a:gd name="T31" fmla="*/ 2147483647 h 848"/>
              <a:gd name="T32" fmla="*/ 2147483647 w 282"/>
              <a:gd name="T33" fmla="*/ 2147483647 h 848"/>
              <a:gd name="T34" fmla="*/ 2147483647 w 282"/>
              <a:gd name="T35" fmla="*/ 2147483647 h 848"/>
              <a:gd name="T36" fmla="*/ 2147483647 w 282"/>
              <a:gd name="T37" fmla="*/ 2147483647 h 848"/>
              <a:gd name="T38" fmla="*/ 2147483647 w 282"/>
              <a:gd name="T39" fmla="*/ 2147483647 h 848"/>
              <a:gd name="T40" fmla="*/ 2147483647 w 282"/>
              <a:gd name="T41" fmla="*/ 2147483647 h 848"/>
              <a:gd name="T42" fmla="*/ 2147483647 w 282"/>
              <a:gd name="T43" fmla="*/ 2147483647 h 848"/>
              <a:gd name="T44" fmla="*/ 2147483647 w 282"/>
              <a:gd name="T45" fmla="*/ 2147483647 h 848"/>
              <a:gd name="T46" fmla="*/ 2147483647 w 282"/>
              <a:gd name="T47" fmla="*/ 2147483647 h 848"/>
              <a:gd name="T48" fmla="*/ 2147483647 w 282"/>
              <a:gd name="T49" fmla="*/ 2147483647 h 848"/>
              <a:gd name="T50" fmla="*/ 2147483647 w 282"/>
              <a:gd name="T51" fmla="*/ 2147483647 h 848"/>
              <a:gd name="T52" fmla="*/ 2147483647 w 282"/>
              <a:gd name="T53" fmla="*/ 2147483647 h 848"/>
              <a:gd name="T54" fmla="*/ 2147483647 w 282"/>
              <a:gd name="T55" fmla="*/ 2147483647 h 848"/>
              <a:gd name="T56" fmla="*/ 2147483647 w 282"/>
              <a:gd name="T57" fmla="*/ 2147483647 h 848"/>
              <a:gd name="T58" fmla="*/ 2147483647 w 282"/>
              <a:gd name="T59" fmla="*/ 2147483647 h 848"/>
              <a:gd name="T60" fmla="*/ 2147483647 w 282"/>
              <a:gd name="T61" fmla="*/ 2147483647 h 848"/>
              <a:gd name="T62" fmla="*/ 2147483647 w 282"/>
              <a:gd name="T63" fmla="*/ 2147483647 h 848"/>
              <a:gd name="T64" fmla="*/ 2147483647 w 282"/>
              <a:gd name="T65" fmla="*/ 2147483647 h 848"/>
              <a:gd name="T66" fmla="*/ 2147483647 w 282"/>
              <a:gd name="T67" fmla="*/ 2147483647 h 848"/>
              <a:gd name="T68" fmla="*/ 2147483647 w 282"/>
              <a:gd name="T69" fmla="*/ 2147483647 h 848"/>
              <a:gd name="T70" fmla="*/ 2147483647 w 282"/>
              <a:gd name="T71" fmla="*/ 2147483647 h 848"/>
              <a:gd name="T72" fmla="*/ 2147483647 w 282"/>
              <a:gd name="T73" fmla="*/ 2147483647 h 848"/>
              <a:gd name="T74" fmla="*/ 2147483647 w 282"/>
              <a:gd name="T75" fmla="*/ 2147483647 h 848"/>
              <a:gd name="T76" fmla="*/ 2147483647 w 282"/>
              <a:gd name="T77" fmla="*/ 2147483647 h 848"/>
              <a:gd name="T78" fmla="*/ 2147483647 w 282"/>
              <a:gd name="T79" fmla="*/ 2147483647 h 848"/>
              <a:gd name="T80" fmla="*/ 2147483647 w 282"/>
              <a:gd name="T81" fmla="*/ 2147483647 h 848"/>
              <a:gd name="T82" fmla="*/ 2147483647 w 282"/>
              <a:gd name="T83" fmla="*/ 2147483647 h 848"/>
              <a:gd name="T84" fmla="*/ 2147483647 w 282"/>
              <a:gd name="T85" fmla="*/ 2147483647 h 848"/>
              <a:gd name="T86" fmla="*/ 2147483647 w 282"/>
              <a:gd name="T87" fmla="*/ 2147483647 h 848"/>
              <a:gd name="T88" fmla="*/ 2147483647 w 282"/>
              <a:gd name="T89" fmla="*/ 2147483647 h 848"/>
              <a:gd name="T90" fmla="*/ 2147483647 w 282"/>
              <a:gd name="T91" fmla="*/ 2147483647 h 848"/>
              <a:gd name="T92" fmla="*/ 2147483647 w 282"/>
              <a:gd name="T93" fmla="*/ 2147483647 h 848"/>
              <a:gd name="T94" fmla="*/ 2147483647 w 282"/>
              <a:gd name="T95" fmla="*/ 2147483647 h 848"/>
              <a:gd name="T96" fmla="*/ 2147483647 w 282"/>
              <a:gd name="T97" fmla="*/ 2147483647 h 848"/>
              <a:gd name="T98" fmla="*/ 2147483647 w 282"/>
              <a:gd name="T99" fmla="*/ 2147483647 h 848"/>
              <a:gd name="T100" fmla="*/ 2147483647 w 282"/>
              <a:gd name="T101" fmla="*/ 2147483647 h 848"/>
              <a:gd name="T102" fmla="*/ 2147483647 w 282"/>
              <a:gd name="T103" fmla="*/ 2147483647 h 848"/>
              <a:gd name="T104" fmla="*/ 2147483647 w 282"/>
              <a:gd name="T105" fmla="*/ 2147483647 h 848"/>
              <a:gd name="T106" fmla="*/ 2147483647 w 282"/>
              <a:gd name="T107" fmla="*/ 2147483647 h 848"/>
              <a:gd name="T108" fmla="*/ 2147483647 w 282"/>
              <a:gd name="T109" fmla="*/ 2147483647 h 848"/>
              <a:gd name="T110" fmla="*/ 2147483647 w 282"/>
              <a:gd name="T111" fmla="*/ 2147483647 h 848"/>
              <a:gd name="T112" fmla="*/ 2147483647 w 282"/>
              <a:gd name="T113" fmla="*/ 2147483647 h 848"/>
              <a:gd name="T114" fmla="*/ 2147483647 w 282"/>
              <a:gd name="T115" fmla="*/ 2147483647 h 848"/>
              <a:gd name="T116" fmla="*/ 2147483647 w 282"/>
              <a:gd name="T117" fmla="*/ 2147483647 h 848"/>
              <a:gd name="T118" fmla="*/ 2147483647 w 282"/>
              <a:gd name="T119" fmla="*/ 2147483647 h 848"/>
              <a:gd name="T120" fmla="*/ 2147483647 w 282"/>
              <a:gd name="T121" fmla="*/ 2147483647 h 848"/>
              <a:gd name="T122" fmla="*/ 2147483647 w 282"/>
              <a:gd name="T123" fmla="*/ 2147483647 h 8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82"/>
              <a:gd name="T187" fmla="*/ 0 h 848"/>
              <a:gd name="T188" fmla="*/ 282 w 282"/>
              <a:gd name="T189" fmla="*/ 848 h 84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82" h="848">
                <a:moveTo>
                  <a:pt x="32" y="65"/>
                </a:moveTo>
                <a:lnTo>
                  <a:pt x="21" y="54"/>
                </a:lnTo>
                <a:lnTo>
                  <a:pt x="10" y="43"/>
                </a:lnTo>
                <a:lnTo>
                  <a:pt x="10" y="32"/>
                </a:lnTo>
                <a:lnTo>
                  <a:pt x="0" y="21"/>
                </a:lnTo>
                <a:lnTo>
                  <a:pt x="10" y="11"/>
                </a:lnTo>
                <a:lnTo>
                  <a:pt x="10" y="0"/>
                </a:lnTo>
                <a:lnTo>
                  <a:pt x="21" y="0"/>
                </a:lnTo>
                <a:lnTo>
                  <a:pt x="32" y="0"/>
                </a:lnTo>
                <a:lnTo>
                  <a:pt x="43" y="0"/>
                </a:lnTo>
                <a:lnTo>
                  <a:pt x="65" y="0"/>
                </a:lnTo>
                <a:lnTo>
                  <a:pt x="87" y="11"/>
                </a:lnTo>
                <a:lnTo>
                  <a:pt x="108" y="11"/>
                </a:lnTo>
                <a:lnTo>
                  <a:pt x="141" y="11"/>
                </a:lnTo>
                <a:lnTo>
                  <a:pt x="174" y="21"/>
                </a:lnTo>
                <a:lnTo>
                  <a:pt x="217" y="21"/>
                </a:lnTo>
                <a:lnTo>
                  <a:pt x="228" y="108"/>
                </a:lnTo>
                <a:lnTo>
                  <a:pt x="228" y="185"/>
                </a:lnTo>
                <a:lnTo>
                  <a:pt x="239" y="250"/>
                </a:lnTo>
                <a:lnTo>
                  <a:pt x="250" y="326"/>
                </a:lnTo>
                <a:lnTo>
                  <a:pt x="250" y="381"/>
                </a:lnTo>
                <a:lnTo>
                  <a:pt x="260" y="446"/>
                </a:lnTo>
                <a:lnTo>
                  <a:pt x="260" y="500"/>
                </a:lnTo>
                <a:lnTo>
                  <a:pt x="271" y="544"/>
                </a:lnTo>
                <a:lnTo>
                  <a:pt x="271" y="587"/>
                </a:lnTo>
                <a:lnTo>
                  <a:pt x="271" y="631"/>
                </a:lnTo>
                <a:lnTo>
                  <a:pt x="271" y="663"/>
                </a:lnTo>
                <a:lnTo>
                  <a:pt x="282" y="696"/>
                </a:lnTo>
                <a:lnTo>
                  <a:pt x="282" y="718"/>
                </a:lnTo>
                <a:lnTo>
                  <a:pt x="282" y="740"/>
                </a:lnTo>
                <a:lnTo>
                  <a:pt x="282" y="761"/>
                </a:lnTo>
                <a:lnTo>
                  <a:pt x="282" y="772"/>
                </a:lnTo>
                <a:lnTo>
                  <a:pt x="282" y="794"/>
                </a:lnTo>
                <a:lnTo>
                  <a:pt x="282" y="816"/>
                </a:lnTo>
                <a:lnTo>
                  <a:pt x="282" y="827"/>
                </a:lnTo>
                <a:lnTo>
                  <a:pt x="271" y="838"/>
                </a:lnTo>
                <a:lnTo>
                  <a:pt x="271" y="848"/>
                </a:lnTo>
                <a:lnTo>
                  <a:pt x="260" y="848"/>
                </a:lnTo>
                <a:lnTo>
                  <a:pt x="250" y="848"/>
                </a:lnTo>
                <a:lnTo>
                  <a:pt x="239" y="848"/>
                </a:lnTo>
                <a:lnTo>
                  <a:pt x="228" y="838"/>
                </a:lnTo>
                <a:lnTo>
                  <a:pt x="217" y="816"/>
                </a:lnTo>
                <a:lnTo>
                  <a:pt x="206" y="794"/>
                </a:lnTo>
                <a:lnTo>
                  <a:pt x="195" y="761"/>
                </a:lnTo>
                <a:lnTo>
                  <a:pt x="184" y="729"/>
                </a:lnTo>
                <a:lnTo>
                  <a:pt x="174" y="685"/>
                </a:lnTo>
                <a:lnTo>
                  <a:pt x="163" y="631"/>
                </a:lnTo>
                <a:lnTo>
                  <a:pt x="141" y="522"/>
                </a:lnTo>
                <a:lnTo>
                  <a:pt x="119" y="424"/>
                </a:lnTo>
                <a:lnTo>
                  <a:pt x="108" y="337"/>
                </a:lnTo>
                <a:lnTo>
                  <a:pt x="97" y="261"/>
                </a:lnTo>
                <a:lnTo>
                  <a:pt x="87" y="228"/>
                </a:lnTo>
                <a:lnTo>
                  <a:pt x="87" y="196"/>
                </a:lnTo>
                <a:lnTo>
                  <a:pt x="76" y="163"/>
                </a:lnTo>
                <a:lnTo>
                  <a:pt x="76" y="141"/>
                </a:lnTo>
                <a:lnTo>
                  <a:pt x="65" y="119"/>
                </a:lnTo>
                <a:lnTo>
                  <a:pt x="54" y="98"/>
                </a:lnTo>
                <a:lnTo>
                  <a:pt x="43" y="76"/>
                </a:lnTo>
                <a:lnTo>
                  <a:pt x="32" y="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369" name="Freeform 49"/>
          <p:cNvSpPr>
            <a:spLocks/>
          </p:cNvSpPr>
          <p:nvPr/>
        </p:nvSpPr>
        <p:spPr bwMode="auto">
          <a:xfrm>
            <a:off x="6075364" y="2707217"/>
            <a:ext cx="517525" cy="516467"/>
          </a:xfrm>
          <a:custGeom>
            <a:avLst/>
            <a:gdLst>
              <a:gd name="T0" fmla="*/ 2147483647 w 816"/>
              <a:gd name="T1" fmla="*/ 2147483647 h 609"/>
              <a:gd name="T2" fmla="*/ 2147483647 w 816"/>
              <a:gd name="T3" fmla="*/ 2147483647 h 609"/>
              <a:gd name="T4" fmla="*/ 2147483647 w 816"/>
              <a:gd name="T5" fmla="*/ 2147483647 h 609"/>
              <a:gd name="T6" fmla="*/ 2147483647 w 816"/>
              <a:gd name="T7" fmla="*/ 2147483647 h 609"/>
              <a:gd name="T8" fmla="*/ 2147483647 w 816"/>
              <a:gd name="T9" fmla="*/ 2147483647 h 609"/>
              <a:gd name="T10" fmla="*/ 2147483647 w 816"/>
              <a:gd name="T11" fmla="*/ 2147483647 h 609"/>
              <a:gd name="T12" fmla="*/ 2147483647 w 816"/>
              <a:gd name="T13" fmla="*/ 2147483647 h 609"/>
              <a:gd name="T14" fmla="*/ 2147483647 w 816"/>
              <a:gd name="T15" fmla="*/ 2147483647 h 609"/>
              <a:gd name="T16" fmla="*/ 2147483647 w 816"/>
              <a:gd name="T17" fmla="*/ 2147483647 h 609"/>
              <a:gd name="T18" fmla="*/ 2147483647 w 816"/>
              <a:gd name="T19" fmla="*/ 2147483647 h 609"/>
              <a:gd name="T20" fmla="*/ 2147483647 w 816"/>
              <a:gd name="T21" fmla="*/ 2147483647 h 609"/>
              <a:gd name="T22" fmla="*/ 2147483647 w 816"/>
              <a:gd name="T23" fmla="*/ 2147483647 h 609"/>
              <a:gd name="T24" fmla="*/ 2147483647 w 816"/>
              <a:gd name="T25" fmla="*/ 2147483647 h 609"/>
              <a:gd name="T26" fmla="*/ 2147483647 w 816"/>
              <a:gd name="T27" fmla="*/ 2147483647 h 609"/>
              <a:gd name="T28" fmla="*/ 2147483647 w 816"/>
              <a:gd name="T29" fmla="*/ 2147483647 h 609"/>
              <a:gd name="T30" fmla="*/ 2147483647 w 816"/>
              <a:gd name="T31" fmla="*/ 2147483647 h 609"/>
              <a:gd name="T32" fmla="*/ 2147483647 w 816"/>
              <a:gd name="T33" fmla="*/ 2147483647 h 609"/>
              <a:gd name="T34" fmla="*/ 2147483647 w 816"/>
              <a:gd name="T35" fmla="*/ 2147483647 h 609"/>
              <a:gd name="T36" fmla="*/ 2147483647 w 816"/>
              <a:gd name="T37" fmla="*/ 2147483647 h 609"/>
              <a:gd name="T38" fmla="*/ 2147483647 w 816"/>
              <a:gd name="T39" fmla="*/ 2147483647 h 609"/>
              <a:gd name="T40" fmla="*/ 2147483647 w 816"/>
              <a:gd name="T41" fmla="*/ 2147483647 h 609"/>
              <a:gd name="T42" fmla="*/ 2147483647 w 816"/>
              <a:gd name="T43" fmla="*/ 2147483647 h 609"/>
              <a:gd name="T44" fmla="*/ 2147483647 w 816"/>
              <a:gd name="T45" fmla="*/ 2147483647 h 609"/>
              <a:gd name="T46" fmla="*/ 2147483647 w 816"/>
              <a:gd name="T47" fmla="*/ 2147483647 h 609"/>
              <a:gd name="T48" fmla="*/ 2147483647 w 816"/>
              <a:gd name="T49" fmla="*/ 2147483647 h 609"/>
              <a:gd name="T50" fmla="*/ 2147483647 w 816"/>
              <a:gd name="T51" fmla="*/ 2147483647 h 609"/>
              <a:gd name="T52" fmla="*/ 0 w 816"/>
              <a:gd name="T53" fmla="*/ 2147483647 h 609"/>
              <a:gd name="T54" fmla="*/ 2147483647 w 816"/>
              <a:gd name="T55" fmla="*/ 2147483647 h 609"/>
              <a:gd name="T56" fmla="*/ 2147483647 w 816"/>
              <a:gd name="T57" fmla="*/ 2147483647 h 609"/>
              <a:gd name="T58" fmla="*/ 2147483647 w 816"/>
              <a:gd name="T59" fmla="*/ 2147483647 h 609"/>
              <a:gd name="T60" fmla="*/ 2147483647 w 816"/>
              <a:gd name="T61" fmla="*/ 2147483647 h 609"/>
              <a:gd name="T62" fmla="*/ 2147483647 w 816"/>
              <a:gd name="T63" fmla="*/ 2147483647 h 609"/>
              <a:gd name="T64" fmla="*/ 2147483647 w 816"/>
              <a:gd name="T65" fmla="*/ 2147483647 h 609"/>
              <a:gd name="T66" fmla="*/ 2147483647 w 816"/>
              <a:gd name="T67" fmla="*/ 2147483647 h 609"/>
              <a:gd name="T68" fmla="*/ 2147483647 w 816"/>
              <a:gd name="T69" fmla="*/ 2147483647 h 609"/>
              <a:gd name="T70" fmla="*/ 2147483647 w 816"/>
              <a:gd name="T71" fmla="*/ 2147483647 h 609"/>
              <a:gd name="T72" fmla="*/ 2147483647 w 816"/>
              <a:gd name="T73" fmla="*/ 0 h 609"/>
              <a:gd name="T74" fmla="*/ 2147483647 w 816"/>
              <a:gd name="T75" fmla="*/ 2147483647 h 609"/>
              <a:gd name="T76" fmla="*/ 2147483647 w 816"/>
              <a:gd name="T77" fmla="*/ 2147483647 h 609"/>
              <a:gd name="T78" fmla="*/ 2147483647 w 816"/>
              <a:gd name="T79" fmla="*/ 2147483647 h 609"/>
              <a:gd name="T80" fmla="*/ 2147483647 w 816"/>
              <a:gd name="T81" fmla="*/ 2147483647 h 60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816"/>
              <a:gd name="T124" fmla="*/ 0 h 609"/>
              <a:gd name="T125" fmla="*/ 816 w 816"/>
              <a:gd name="T126" fmla="*/ 609 h 60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816" h="609">
                <a:moveTo>
                  <a:pt x="718" y="87"/>
                </a:moveTo>
                <a:lnTo>
                  <a:pt x="740" y="109"/>
                </a:lnTo>
                <a:lnTo>
                  <a:pt x="761" y="119"/>
                </a:lnTo>
                <a:lnTo>
                  <a:pt x="783" y="141"/>
                </a:lnTo>
                <a:lnTo>
                  <a:pt x="794" y="152"/>
                </a:lnTo>
                <a:lnTo>
                  <a:pt x="805" y="163"/>
                </a:lnTo>
                <a:lnTo>
                  <a:pt x="816" y="174"/>
                </a:lnTo>
                <a:lnTo>
                  <a:pt x="816" y="185"/>
                </a:lnTo>
                <a:lnTo>
                  <a:pt x="805" y="196"/>
                </a:lnTo>
                <a:lnTo>
                  <a:pt x="794" y="206"/>
                </a:lnTo>
                <a:lnTo>
                  <a:pt x="783" y="217"/>
                </a:lnTo>
                <a:lnTo>
                  <a:pt x="761" y="228"/>
                </a:lnTo>
                <a:lnTo>
                  <a:pt x="750" y="239"/>
                </a:lnTo>
                <a:lnTo>
                  <a:pt x="740" y="250"/>
                </a:lnTo>
                <a:lnTo>
                  <a:pt x="729" y="261"/>
                </a:lnTo>
                <a:lnTo>
                  <a:pt x="707" y="272"/>
                </a:lnTo>
                <a:lnTo>
                  <a:pt x="696" y="294"/>
                </a:lnTo>
                <a:lnTo>
                  <a:pt x="685" y="304"/>
                </a:lnTo>
                <a:lnTo>
                  <a:pt x="674" y="326"/>
                </a:lnTo>
                <a:lnTo>
                  <a:pt x="663" y="359"/>
                </a:lnTo>
                <a:lnTo>
                  <a:pt x="642" y="413"/>
                </a:lnTo>
                <a:lnTo>
                  <a:pt x="631" y="479"/>
                </a:lnTo>
                <a:lnTo>
                  <a:pt x="620" y="544"/>
                </a:lnTo>
                <a:lnTo>
                  <a:pt x="609" y="609"/>
                </a:lnTo>
                <a:lnTo>
                  <a:pt x="479" y="609"/>
                </a:lnTo>
                <a:lnTo>
                  <a:pt x="479" y="555"/>
                </a:lnTo>
                <a:lnTo>
                  <a:pt x="479" y="489"/>
                </a:lnTo>
                <a:lnTo>
                  <a:pt x="490" y="435"/>
                </a:lnTo>
                <a:lnTo>
                  <a:pt x="490" y="391"/>
                </a:lnTo>
                <a:lnTo>
                  <a:pt x="500" y="348"/>
                </a:lnTo>
                <a:lnTo>
                  <a:pt x="500" y="315"/>
                </a:lnTo>
                <a:lnTo>
                  <a:pt x="500" y="294"/>
                </a:lnTo>
                <a:lnTo>
                  <a:pt x="511" y="261"/>
                </a:lnTo>
                <a:lnTo>
                  <a:pt x="511" y="239"/>
                </a:lnTo>
                <a:lnTo>
                  <a:pt x="511" y="206"/>
                </a:lnTo>
                <a:lnTo>
                  <a:pt x="500" y="185"/>
                </a:lnTo>
                <a:lnTo>
                  <a:pt x="500" y="174"/>
                </a:lnTo>
                <a:lnTo>
                  <a:pt x="490" y="174"/>
                </a:lnTo>
                <a:lnTo>
                  <a:pt x="468" y="174"/>
                </a:lnTo>
                <a:lnTo>
                  <a:pt x="446" y="174"/>
                </a:lnTo>
                <a:lnTo>
                  <a:pt x="424" y="174"/>
                </a:lnTo>
                <a:lnTo>
                  <a:pt x="392" y="174"/>
                </a:lnTo>
                <a:lnTo>
                  <a:pt x="359" y="174"/>
                </a:lnTo>
                <a:lnTo>
                  <a:pt x="316" y="185"/>
                </a:lnTo>
                <a:lnTo>
                  <a:pt x="272" y="185"/>
                </a:lnTo>
                <a:lnTo>
                  <a:pt x="229" y="196"/>
                </a:lnTo>
                <a:lnTo>
                  <a:pt x="185" y="206"/>
                </a:lnTo>
                <a:lnTo>
                  <a:pt x="152" y="206"/>
                </a:lnTo>
                <a:lnTo>
                  <a:pt x="109" y="217"/>
                </a:lnTo>
                <a:lnTo>
                  <a:pt x="76" y="217"/>
                </a:lnTo>
                <a:lnTo>
                  <a:pt x="44" y="217"/>
                </a:lnTo>
                <a:lnTo>
                  <a:pt x="22" y="217"/>
                </a:lnTo>
                <a:lnTo>
                  <a:pt x="0" y="217"/>
                </a:lnTo>
                <a:lnTo>
                  <a:pt x="0" y="130"/>
                </a:lnTo>
                <a:lnTo>
                  <a:pt x="55" y="119"/>
                </a:lnTo>
                <a:lnTo>
                  <a:pt x="109" y="119"/>
                </a:lnTo>
                <a:lnTo>
                  <a:pt x="152" y="109"/>
                </a:lnTo>
                <a:lnTo>
                  <a:pt x="196" y="98"/>
                </a:lnTo>
                <a:lnTo>
                  <a:pt x="239" y="87"/>
                </a:lnTo>
                <a:lnTo>
                  <a:pt x="283" y="87"/>
                </a:lnTo>
                <a:lnTo>
                  <a:pt x="316" y="76"/>
                </a:lnTo>
                <a:lnTo>
                  <a:pt x="348" y="76"/>
                </a:lnTo>
                <a:lnTo>
                  <a:pt x="381" y="65"/>
                </a:lnTo>
                <a:lnTo>
                  <a:pt x="403" y="54"/>
                </a:lnTo>
                <a:lnTo>
                  <a:pt x="424" y="54"/>
                </a:lnTo>
                <a:lnTo>
                  <a:pt x="446" y="43"/>
                </a:lnTo>
                <a:lnTo>
                  <a:pt x="468" y="43"/>
                </a:lnTo>
                <a:lnTo>
                  <a:pt x="479" y="43"/>
                </a:lnTo>
                <a:lnTo>
                  <a:pt x="490" y="32"/>
                </a:lnTo>
                <a:lnTo>
                  <a:pt x="500" y="32"/>
                </a:lnTo>
                <a:lnTo>
                  <a:pt x="522" y="11"/>
                </a:lnTo>
                <a:lnTo>
                  <a:pt x="544" y="0"/>
                </a:lnTo>
                <a:lnTo>
                  <a:pt x="566" y="0"/>
                </a:lnTo>
                <a:lnTo>
                  <a:pt x="587" y="0"/>
                </a:lnTo>
                <a:lnTo>
                  <a:pt x="609" y="11"/>
                </a:lnTo>
                <a:lnTo>
                  <a:pt x="631" y="21"/>
                </a:lnTo>
                <a:lnTo>
                  <a:pt x="653" y="32"/>
                </a:lnTo>
                <a:lnTo>
                  <a:pt x="674" y="54"/>
                </a:lnTo>
                <a:lnTo>
                  <a:pt x="696" y="65"/>
                </a:lnTo>
                <a:lnTo>
                  <a:pt x="718" y="8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370" name="Freeform 50"/>
          <p:cNvSpPr>
            <a:spLocks/>
          </p:cNvSpPr>
          <p:nvPr/>
        </p:nvSpPr>
        <p:spPr bwMode="auto">
          <a:xfrm>
            <a:off x="6151564" y="3177118"/>
            <a:ext cx="338137" cy="165100"/>
          </a:xfrm>
          <a:custGeom>
            <a:avLst/>
            <a:gdLst>
              <a:gd name="T0" fmla="*/ 0 w 533"/>
              <a:gd name="T1" fmla="*/ 2147483647 h 196"/>
              <a:gd name="T2" fmla="*/ 2147483647 w 533"/>
              <a:gd name="T3" fmla="*/ 2147483647 h 196"/>
              <a:gd name="T4" fmla="*/ 2147483647 w 533"/>
              <a:gd name="T5" fmla="*/ 2147483647 h 196"/>
              <a:gd name="T6" fmla="*/ 2147483647 w 533"/>
              <a:gd name="T7" fmla="*/ 2147483647 h 196"/>
              <a:gd name="T8" fmla="*/ 2147483647 w 533"/>
              <a:gd name="T9" fmla="*/ 2147483647 h 196"/>
              <a:gd name="T10" fmla="*/ 2147483647 w 533"/>
              <a:gd name="T11" fmla="*/ 2147483647 h 196"/>
              <a:gd name="T12" fmla="*/ 2147483647 w 533"/>
              <a:gd name="T13" fmla="*/ 2147483647 h 196"/>
              <a:gd name="T14" fmla="*/ 2147483647 w 533"/>
              <a:gd name="T15" fmla="*/ 2147483647 h 196"/>
              <a:gd name="T16" fmla="*/ 2147483647 w 533"/>
              <a:gd name="T17" fmla="*/ 2147483647 h 196"/>
              <a:gd name="T18" fmla="*/ 2147483647 w 533"/>
              <a:gd name="T19" fmla="*/ 2147483647 h 196"/>
              <a:gd name="T20" fmla="*/ 2147483647 w 533"/>
              <a:gd name="T21" fmla="*/ 0 h 196"/>
              <a:gd name="T22" fmla="*/ 2147483647 w 533"/>
              <a:gd name="T23" fmla="*/ 0 h 196"/>
              <a:gd name="T24" fmla="*/ 2147483647 w 533"/>
              <a:gd name="T25" fmla="*/ 0 h 196"/>
              <a:gd name="T26" fmla="*/ 2147483647 w 533"/>
              <a:gd name="T27" fmla="*/ 0 h 196"/>
              <a:gd name="T28" fmla="*/ 2147483647 w 533"/>
              <a:gd name="T29" fmla="*/ 2147483647 h 196"/>
              <a:gd name="T30" fmla="*/ 2147483647 w 533"/>
              <a:gd name="T31" fmla="*/ 2147483647 h 196"/>
              <a:gd name="T32" fmla="*/ 2147483647 w 533"/>
              <a:gd name="T33" fmla="*/ 2147483647 h 196"/>
              <a:gd name="T34" fmla="*/ 2147483647 w 533"/>
              <a:gd name="T35" fmla="*/ 2147483647 h 196"/>
              <a:gd name="T36" fmla="*/ 2147483647 w 533"/>
              <a:gd name="T37" fmla="*/ 2147483647 h 196"/>
              <a:gd name="T38" fmla="*/ 2147483647 w 533"/>
              <a:gd name="T39" fmla="*/ 2147483647 h 196"/>
              <a:gd name="T40" fmla="*/ 2147483647 w 533"/>
              <a:gd name="T41" fmla="*/ 2147483647 h 196"/>
              <a:gd name="T42" fmla="*/ 2147483647 w 533"/>
              <a:gd name="T43" fmla="*/ 2147483647 h 196"/>
              <a:gd name="T44" fmla="*/ 2147483647 w 533"/>
              <a:gd name="T45" fmla="*/ 2147483647 h 196"/>
              <a:gd name="T46" fmla="*/ 2147483647 w 533"/>
              <a:gd name="T47" fmla="*/ 2147483647 h 196"/>
              <a:gd name="T48" fmla="*/ 2147483647 w 533"/>
              <a:gd name="T49" fmla="*/ 2147483647 h 196"/>
              <a:gd name="T50" fmla="*/ 2147483647 w 533"/>
              <a:gd name="T51" fmla="*/ 2147483647 h 196"/>
              <a:gd name="T52" fmla="*/ 2147483647 w 533"/>
              <a:gd name="T53" fmla="*/ 2147483647 h 196"/>
              <a:gd name="T54" fmla="*/ 2147483647 w 533"/>
              <a:gd name="T55" fmla="*/ 2147483647 h 196"/>
              <a:gd name="T56" fmla="*/ 2147483647 w 533"/>
              <a:gd name="T57" fmla="*/ 2147483647 h 196"/>
              <a:gd name="T58" fmla="*/ 2147483647 w 533"/>
              <a:gd name="T59" fmla="*/ 2147483647 h 196"/>
              <a:gd name="T60" fmla="*/ 2147483647 w 533"/>
              <a:gd name="T61" fmla="*/ 2147483647 h 196"/>
              <a:gd name="T62" fmla="*/ 2147483647 w 533"/>
              <a:gd name="T63" fmla="*/ 2147483647 h 196"/>
              <a:gd name="T64" fmla="*/ 2147483647 w 533"/>
              <a:gd name="T65" fmla="*/ 2147483647 h 196"/>
              <a:gd name="T66" fmla="*/ 2147483647 w 533"/>
              <a:gd name="T67" fmla="*/ 2147483647 h 196"/>
              <a:gd name="T68" fmla="*/ 2147483647 w 533"/>
              <a:gd name="T69" fmla="*/ 2147483647 h 196"/>
              <a:gd name="T70" fmla="*/ 0 w 533"/>
              <a:gd name="T71" fmla="*/ 2147483647 h 196"/>
              <a:gd name="T72" fmla="*/ 0 w 533"/>
              <a:gd name="T73" fmla="*/ 2147483647 h 196"/>
              <a:gd name="T74" fmla="*/ 0 w 533"/>
              <a:gd name="T75" fmla="*/ 2147483647 h 19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33"/>
              <a:gd name="T115" fmla="*/ 0 h 196"/>
              <a:gd name="T116" fmla="*/ 533 w 533"/>
              <a:gd name="T117" fmla="*/ 196 h 19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33" h="196">
                <a:moveTo>
                  <a:pt x="0" y="76"/>
                </a:moveTo>
                <a:lnTo>
                  <a:pt x="87" y="65"/>
                </a:lnTo>
                <a:lnTo>
                  <a:pt x="163" y="54"/>
                </a:lnTo>
                <a:lnTo>
                  <a:pt x="239" y="43"/>
                </a:lnTo>
                <a:lnTo>
                  <a:pt x="293" y="21"/>
                </a:lnTo>
                <a:lnTo>
                  <a:pt x="326" y="21"/>
                </a:lnTo>
                <a:lnTo>
                  <a:pt x="348" y="21"/>
                </a:lnTo>
                <a:lnTo>
                  <a:pt x="370" y="11"/>
                </a:lnTo>
                <a:lnTo>
                  <a:pt x="391" y="11"/>
                </a:lnTo>
                <a:lnTo>
                  <a:pt x="413" y="11"/>
                </a:lnTo>
                <a:lnTo>
                  <a:pt x="424" y="0"/>
                </a:lnTo>
                <a:lnTo>
                  <a:pt x="435" y="0"/>
                </a:lnTo>
                <a:lnTo>
                  <a:pt x="446" y="0"/>
                </a:lnTo>
                <a:lnTo>
                  <a:pt x="478" y="0"/>
                </a:lnTo>
                <a:lnTo>
                  <a:pt x="489" y="11"/>
                </a:lnTo>
                <a:lnTo>
                  <a:pt x="511" y="11"/>
                </a:lnTo>
                <a:lnTo>
                  <a:pt x="522" y="21"/>
                </a:lnTo>
                <a:lnTo>
                  <a:pt x="522" y="43"/>
                </a:lnTo>
                <a:lnTo>
                  <a:pt x="533" y="54"/>
                </a:lnTo>
                <a:lnTo>
                  <a:pt x="533" y="76"/>
                </a:lnTo>
                <a:lnTo>
                  <a:pt x="522" y="87"/>
                </a:lnTo>
                <a:lnTo>
                  <a:pt x="500" y="98"/>
                </a:lnTo>
                <a:lnTo>
                  <a:pt x="478" y="109"/>
                </a:lnTo>
                <a:lnTo>
                  <a:pt x="456" y="119"/>
                </a:lnTo>
                <a:lnTo>
                  <a:pt x="424" y="130"/>
                </a:lnTo>
                <a:lnTo>
                  <a:pt x="380" y="141"/>
                </a:lnTo>
                <a:lnTo>
                  <a:pt x="337" y="152"/>
                </a:lnTo>
                <a:lnTo>
                  <a:pt x="283" y="163"/>
                </a:lnTo>
                <a:lnTo>
                  <a:pt x="228" y="174"/>
                </a:lnTo>
                <a:lnTo>
                  <a:pt x="185" y="174"/>
                </a:lnTo>
                <a:lnTo>
                  <a:pt x="141" y="185"/>
                </a:lnTo>
                <a:lnTo>
                  <a:pt x="98" y="185"/>
                </a:lnTo>
                <a:lnTo>
                  <a:pt x="65" y="196"/>
                </a:lnTo>
                <a:lnTo>
                  <a:pt x="32" y="196"/>
                </a:lnTo>
                <a:lnTo>
                  <a:pt x="0" y="196"/>
                </a:lnTo>
                <a:lnTo>
                  <a:pt x="0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371" name="Freeform 51"/>
          <p:cNvSpPr>
            <a:spLocks/>
          </p:cNvSpPr>
          <p:nvPr/>
        </p:nvSpPr>
        <p:spPr bwMode="auto">
          <a:xfrm>
            <a:off x="6226176" y="2542118"/>
            <a:ext cx="593725" cy="1621367"/>
          </a:xfrm>
          <a:custGeom>
            <a:avLst/>
            <a:gdLst>
              <a:gd name="T0" fmla="*/ 2147483647 w 935"/>
              <a:gd name="T1" fmla="*/ 2147483647 h 1915"/>
              <a:gd name="T2" fmla="*/ 2147483647 w 935"/>
              <a:gd name="T3" fmla="*/ 2147483647 h 1915"/>
              <a:gd name="T4" fmla="*/ 2147483647 w 935"/>
              <a:gd name="T5" fmla="*/ 2147483647 h 1915"/>
              <a:gd name="T6" fmla="*/ 2147483647 w 935"/>
              <a:gd name="T7" fmla="*/ 2147483647 h 1915"/>
              <a:gd name="T8" fmla="*/ 2147483647 w 935"/>
              <a:gd name="T9" fmla="*/ 2147483647 h 1915"/>
              <a:gd name="T10" fmla="*/ 2147483647 w 935"/>
              <a:gd name="T11" fmla="*/ 2147483647 h 1915"/>
              <a:gd name="T12" fmla="*/ 2147483647 w 935"/>
              <a:gd name="T13" fmla="*/ 2147483647 h 1915"/>
              <a:gd name="T14" fmla="*/ 2147483647 w 935"/>
              <a:gd name="T15" fmla="*/ 2147483647 h 1915"/>
              <a:gd name="T16" fmla="*/ 2147483647 w 935"/>
              <a:gd name="T17" fmla="*/ 2147483647 h 1915"/>
              <a:gd name="T18" fmla="*/ 2147483647 w 935"/>
              <a:gd name="T19" fmla="*/ 2147483647 h 1915"/>
              <a:gd name="T20" fmla="*/ 2147483647 w 935"/>
              <a:gd name="T21" fmla="*/ 2147483647 h 1915"/>
              <a:gd name="T22" fmla="*/ 2147483647 w 935"/>
              <a:gd name="T23" fmla="*/ 2147483647 h 1915"/>
              <a:gd name="T24" fmla="*/ 0 w 935"/>
              <a:gd name="T25" fmla="*/ 2147483647 h 1915"/>
              <a:gd name="T26" fmla="*/ 2147483647 w 935"/>
              <a:gd name="T27" fmla="*/ 2147483647 h 1915"/>
              <a:gd name="T28" fmla="*/ 2147483647 w 935"/>
              <a:gd name="T29" fmla="*/ 2147483647 h 1915"/>
              <a:gd name="T30" fmla="*/ 2147483647 w 935"/>
              <a:gd name="T31" fmla="*/ 2147483647 h 1915"/>
              <a:gd name="T32" fmla="*/ 2147483647 w 935"/>
              <a:gd name="T33" fmla="*/ 2147483647 h 1915"/>
              <a:gd name="T34" fmla="*/ 2147483647 w 935"/>
              <a:gd name="T35" fmla="*/ 2147483647 h 1915"/>
              <a:gd name="T36" fmla="*/ 2147483647 w 935"/>
              <a:gd name="T37" fmla="*/ 2147483647 h 1915"/>
              <a:gd name="T38" fmla="*/ 2147483647 w 935"/>
              <a:gd name="T39" fmla="*/ 2147483647 h 1915"/>
              <a:gd name="T40" fmla="*/ 2147483647 w 935"/>
              <a:gd name="T41" fmla="*/ 2147483647 h 1915"/>
              <a:gd name="T42" fmla="*/ 2147483647 w 935"/>
              <a:gd name="T43" fmla="*/ 2147483647 h 1915"/>
              <a:gd name="T44" fmla="*/ 2147483647 w 935"/>
              <a:gd name="T45" fmla="*/ 2147483647 h 1915"/>
              <a:gd name="T46" fmla="*/ 2147483647 w 935"/>
              <a:gd name="T47" fmla="*/ 2147483647 h 1915"/>
              <a:gd name="T48" fmla="*/ 2147483647 w 935"/>
              <a:gd name="T49" fmla="*/ 2147483647 h 1915"/>
              <a:gd name="T50" fmla="*/ 2147483647 w 935"/>
              <a:gd name="T51" fmla="*/ 2147483647 h 1915"/>
              <a:gd name="T52" fmla="*/ 2147483647 w 935"/>
              <a:gd name="T53" fmla="*/ 2147483647 h 1915"/>
              <a:gd name="T54" fmla="*/ 2147483647 w 935"/>
              <a:gd name="T55" fmla="*/ 2147483647 h 1915"/>
              <a:gd name="T56" fmla="*/ 2147483647 w 935"/>
              <a:gd name="T57" fmla="*/ 2147483647 h 1915"/>
              <a:gd name="T58" fmla="*/ 2147483647 w 935"/>
              <a:gd name="T59" fmla="*/ 2147483647 h 1915"/>
              <a:gd name="T60" fmla="*/ 2147483647 w 935"/>
              <a:gd name="T61" fmla="*/ 2147483647 h 1915"/>
              <a:gd name="T62" fmla="*/ 2147483647 w 935"/>
              <a:gd name="T63" fmla="*/ 2147483647 h 1915"/>
              <a:gd name="T64" fmla="*/ 2147483647 w 935"/>
              <a:gd name="T65" fmla="*/ 2147483647 h 1915"/>
              <a:gd name="T66" fmla="*/ 2147483647 w 935"/>
              <a:gd name="T67" fmla="*/ 2147483647 h 1915"/>
              <a:gd name="T68" fmla="*/ 2147483647 w 935"/>
              <a:gd name="T69" fmla="*/ 0 h 1915"/>
              <a:gd name="T70" fmla="*/ 2147483647 w 935"/>
              <a:gd name="T71" fmla="*/ 0 h 1915"/>
              <a:gd name="T72" fmla="*/ 2147483647 w 935"/>
              <a:gd name="T73" fmla="*/ 2147483647 h 1915"/>
              <a:gd name="T74" fmla="*/ 2147483647 w 935"/>
              <a:gd name="T75" fmla="*/ 2147483647 h 1915"/>
              <a:gd name="T76" fmla="*/ 2147483647 w 935"/>
              <a:gd name="T77" fmla="*/ 2147483647 h 1915"/>
              <a:gd name="T78" fmla="*/ 2147483647 w 935"/>
              <a:gd name="T79" fmla="*/ 2147483647 h 1915"/>
              <a:gd name="T80" fmla="*/ 2147483647 w 935"/>
              <a:gd name="T81" fmla="*/ 2147483647 h 1915"/>
              <a:gd name="T82" fmla="*/ 2147483647 w 935"/>
              <a:gd name="T83" fmla="*/ 2147483647 h 1915"/>
              <a:gd name="T84" fmla="*/ 2147483647 w 935"/>
              <a:gd name="T85" fmla="*/ 2147483647 h 1915"/>
              <a:gd name="T86" fmla="*/ 2147483647 w 935"/>
              <a:gd name="T87" fmla="*/ 2147483647 h 1915"/>
              <a:gd name="T88" fmla="*/ 2147483647 w 935"/>
              <a:gd name="T89" fmla="*/ 2147483647 h 1915"/>
              <a:gd name="T90" fmla="*/ 2147483647 w 935"/>
              <a:gd name="T91" fmla="*/ 2147483647 h 1915"/>
              <a:gd name="T92" fmla="*/ 2147483647 w 935"/>
              <a:gd name="T93" fmla="*/ 2147483647 h 191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935"/>
              <a:gd name="T142" fmla="*/ 0 h 1915"/>
              <a:gd name="T143" fmla="*/ 935 w 935"/>
              <a:gd name="T144" fmla="*/ 1915 h 191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935" h="1915">
                <a:moveTo>
                  <a:pt x="772" y="1251"/>
                </a:moveTo>
                <a:lnTo>
                  <a:pt x="740" y="1327"/>
                </a:lnTo>
                <a:lnTo>
                  <a:pt x="707" y="1393"/>
                </a:lnTo>
                <a:lnTo>
                  <a:pt x="664" y="1458"/>
                </a:lnTo>
                <a:lnTo>
                  <a:pt x="620" y="1523"/>
                </a:lnTo>
                <a:lnTo>
                  <a:pt x="598" y="1545"/>
                </a:lnTo>
                <a:lnTo>
                  <a:pt x="566" y="1578"/>
                </a:lnTo>
                <a:lnTo>
                  <a:pt x="511" y="1632"/>
                </a:lnTo>
                <a:lnTo>
                  <a:pt x="435" y="1687"/>
                </a:lnTo>
                <a:lnTo>
                  <a:pt x="370" y="1741"/>
                </a:lnTo>
                <a:lnTo>
                  <a:pt x="327" y="1774"/>
                </a:lnTo>
                <a:lnTo>
                  <a:pt x="294" y="1795"/>
                </a:lnTo>
                <a:lnTo>
                  <a:pt x="251" y="1817"/>
                </a:lnTo>
                <a:lnTo>
                  <a:pt x="218" y="1839"/>
                </a:lnTo>
                <a:lnTo>
                  <a:pt x="185" y="1850"/>
                </a:lnTo>
                <a:lnTo>
                  <a:pt x="153" y="1872"/>
                </a:lnTo>
                <a:lnTo>
                  <a:pt x="131" y="1882"/>
                </a:lnTo>
                <a:lnTo>
                  <a:pt x="98" y="1893"/>
                </a:lnTo>
                <a:lnTo>
                  <a:pt x="77" y="1904"/>
                </a:lnTo>
                <a:lnTo>
                  <a:pt x="55" y="1904"/>
                </a:lnTo>
                <a:lnTo>
                  <a:pt x="44" y="1915"/>
                </a:lnTo>
                <a:lnTo>
                  <a:pt x="33" y="1915"/>
                </a:lnTo>
                <a:lnTo>
                  <a:pt x="11" y="1915"/>
                </a:lnTo>
                <a:lnTo>
                  <a:pt x="0" y="1915"/>
                </a:lnTo>
                <a:lnTo>
                  <a:pt x="0" y="1904"/>
                </a:lnTo>
                <a:lnTo>
                  <a:pt x="11" y="1893"/>
                </a:lnTo>
                <a:lnTo>
                  <a:pt x="22" y="1872"/>
                </a:lnTo>
                <a:lnTo>
                  <a:pt x="55" y="1850"/>
                </a:lnTo>
                <a:lnTo>
                  <a:pt x="77" y="1828"/>
                </a:lnTo>
                <a:lnTo>
                  <a:pt x="120" y="1795"/>
                </a:lnTo>
                <a:lnTo>
                  <a:pt x="164" y="1763"/>
                </a:lnTo>
                <a:lnTo>
                  <a:pt x="218" y="1719"/>
                </a:lnTo>
                <a:lnTo>
                  <a:pt x="316" y="1632"/>
                </a:lnTo>
                <a:lnTo>
                  <a:pt x="370" y="1589"/>
                </a:lnTo>
                <a:lnTo>
                  <a:pt x="414" y="1534"/>
                </a:lnTo>
                <a:lnTo>
                  <a:pt x="457" y="1491"/>
                </a:lnTo>
                <a:lnTo>
                  <a:pt x="490" y="1436"/>
                </a:lnTo>
                <a:lnTo>
                  <a:pt x="533" y="1382"/>
                </a:lnTo>
                <a:lnTo>
                  <a:pt x="566" y="1327"/>
                </a:lnTo>
                <a:lnTo>
                  <a:pt x="598" y="1273"/>
                </a:lnTo>
                <a:lnTo>
                  <a:pt x="631" y="1219"/>
                </a:lnTo>
                <a:lnTo>
                  <a:pt x="653" y="1153"/>
                </a:lnTo>
                <a:lnTo>
                  <a:pt x="674" y="1099"/>
                </a:lnTo>
                <a:lnTo>
                  <a:pt x="696" y="1034"/>
                </a:lnTo>
                <a:lnTo>
                  <a:pt x="718" y="968"/>
                </a:lnTo>
                <a:lnTo>
                  <a:pt x="729" y="903"/>
                </a:lnTo>
                <a:lnTo>
                  <a:pt x="740" y="838"/>
                </a:lnTo>
                <a:lnTo>
                  <a:pt x="751" y="762"/>
                </a:lnTo>
                <a:lnTo>
                  <a:pt x="761" y="696"/>
                </a:lnTo>
                <a:lnTo>
                  <a:pt x="772" y="631"/>
                </a:lnTo>
                <a:lnTo>
                  <a:pt x="772" y="566"/>
                </a:lnTo>
                <a:lnTo>
                  <a:pt x="783" y="446"/>
                </a:lnTo>
                <a:lnTo>
                  <a:pt x="772" y="337"/>
                </a:lnTo>
                <a:lnTo>
                  <a:pt x="772" y="283"/>
                </a:lnTo>
                <a:lnTo>
                  <a:pt x="772" y="239"/>
                </a:lnTo>
                <a:lnTo>
                  <a:pt x="761" y="196"/>
                </a:lnTo>
                <a:lnTo>
                  <a:pt x="761" y="163"/>
                </a:lnTo>
                <a:lnTo>
                  <a:pt x="761" y="141"/>
                </a:lnTo>
                <a:lnTo>
                  <a:pt x="751" y="109"/>
                </a:lnTo>
                <a:lnTo>
                  <a:pt x="751" y="98"/>
                </a:lnTo>
                <a:lnTo>
                  <a:pt x="740" y="76"/>
                </a:lnTo>
                <a:lnTo>
                  <a:pt x="740" y="54"/>
                </a:lnTo>
                <a:lnTo>
                  <a:pt x="729" y="32"/>
                </a:lnTo>
                <a:lnTo>
                  <a:pt x="729" y="22"/>
                </a:lnTo>
                <a:lnTo>
                  <a:pt x="729" y="11"/>
                </a:lnTo>
                <a:lnTo>
                  <a:pt x="740" y="11"/>
                </a:lnTo>
                <a:lnTo>
                  <a:pt x="740" y="0"/>
                </a:lnTo>
                <a:lnTo>
                  <a:pt x="751" y="0"/>
                </a:lnTo>
                <a:lnTo>
                  <a:pt x="761" y="0"/>
                </a:lnTo>
                <a:lnTo>
                  <a:pt x="772" y="11"/>
                </a:lnTo>
                <a:lnTo>
                  <a:pt x="794" y="11"/>
                </a:lnTo>
                <a:lnTo>
                  <a:pt x="805" y="11"/>
                </a:lnTo>
                <a:lnTo>
                  <a:pt x="870" y="32"/>
                </a:lnTo>
                <a:lnTo>
                  <a:pt x="903" y="32"/>
                </a:lnTo>
                <a:lnTo>
                  <a:pt x="935" y="32"/>
                </a:lnTo>
                <a:lnTo>
                  <a:pt x="935" y="109"/>
                </a:lnTo>
                <a:lnTo>
                  <a:pt x="935" y="185"/>
                </a:lnTo>
                <a:lnTo>
                  <a:pt x="935" y="261"/>
                </a:lnTo>
                <a:lnTo>
                  <a:pt x="935" y="326"/>
                </a:lnTo>
                <a:lnTo>
                  <a:pt x="925" y="392"/>
                </a:lnTo>
                <a:lnTo>
                  <a:pt x="925" y="446"/>
                </a:lnTo>
                <a:lnTo>
                  <a:pt x="925" y="500"/>
                </a:lnTo>
                <a:lnTo>
                  <a:pt x="925" y="555"/>
                </a:lnTo>
                <a:lnTo>
                  <a:pt x="914" y="653"/>
                </a:lnTo>
                <a:lnTo>
                  <a:pt x="903" y="751"/>
                </a:lnTo>
                <a:lnTo>
                  <a:pt x="892" y="838"/>
                </a:lnTo>
                <a:lnTo>
                  <a:pt x="881" y="925"/>
                </a:lnTo>
                <a:lnTo>
                  <a:pt x="859" y="1012"/>
                </a:lnTo>
                <a:lnTo>
                  <a:pt x="838" y="1088"/>
                </a:lnTo>
                <a:lnTo>
                  <a:pt x="805" y="1175"/>
                </a:lnTo>
                <a:lnTo>
                  <a:pt x="772" y="125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372" name="Freeform 52"/>
          <p:cNvSpPr>
            <a:spLocks/>
          </p:cNvSpPr>
          <p:nvPr/>
        </p:nvSpPr>
        <p:spPr bwMode="auto">
          <a:xfrm>
            <a:off x="6743700" y="2448985"/>
            <a:ext cx="877888" cy="1604433"/>
          </a:xfrm>
          <a:custGeom>
            <a:avLst/>
            <a:gdLst>
              <a:gd name="T0" fmla="*/ 2147483647 w 1381"/>
              <a:gd name="T1" fmla="*/ 2147483647 h 1894"/>
              <a:gd name="T2" fmla="*/ 2147483647 w 1381"/>
              <a:gd name="T3" fmla="*/ 2147483647 h 1894"/>
              <a:gd name="T4" fmla="*/ 2147483647 w 1381"/>
              <a:gd name="T5" fmla="*/ 2147483647 h 1894"/>
              <a:gd name="T6" fmla="*/ 2147483647 w 1381"/>
              <a:gd name="T7" fmla="*/ 2147483647 h 1894"/>
              <a:gd name="T8" fmla="*/ 2147483647 w 1381"/>
              <a:gd name="T9" fmla="*/ 2147483647 h 1894"/>
              <a:gd name="T10" fmla="*/ 2147483647 w 1381"/>
              <a:gd name="T11" fmla="*/ 2147483647 h 1894"/>
              <a:gd name="T12" fmla="*/ 2147483647 w 1381"/>
              <a:gd name="T13" fmla="*/ 2147483647 h 1894"/>
              <a:gd name="T14" fmla="*/ 2147483647 w 1381"/>
              <a:gd name="T15" fmla="*/ 2147483647 h 1894"/>
              <a:gd name="T16" fmla="*/ 2147483647 w 1381"/>
              <a:gd name="T17" fmla="*/ 2147483647 h 1894"/>
              <a:gd name="T18" fmla="*/ 2147483647 w 1381"/>
              <a:gd name="T19" fmla="*/ 2147483647 h 1894"/>
              <a:gd name="T20" fmla="*/ 2147483647 w 1381"/>
              <a:gd name="T21" fmla="*/ 2147483647 h 1894"/>
              <a:gd name="T22" fmla="*/ 2147483647 w 1381"/>
              <a:gd name="T23" fmla="*/ 2147483647 h 1894"/>
              <a:gd name="T24" fmla="*/ 2147483647 w 1381"/>
              <a:gd name="T25" fmla="*/ 2147483647 h 1894"/>
              <a:gd name="T26" fmla="*/ 2147483647 w 1381"/>
              <a:gd name="T27" fmla="*/ 2147483647 h 1894"/>
              <a:gd name="T28" fmla="*/ 2147483647 w 1381"/>
              <a:gd name="T29" fmla="*/ 2147483647 h 1894"/>
              <a:gd name="T30" fmla="*/ 2147483647 w 1381"/>
              <a:gd name="T31" fmla="*/ 2147483647 h 1894"/>
              <a:gd name="T32" fmla="*/ 2147483647 w 1381"/>
              <a:gd name="T33" fmla="*/ 2147483647 h 1894"/>
              <a:gd name="T34" fmla="*/ 2147483647 w 1381"/>
              <a:gd name="T35" fmla="*/ 2147483647 h 1894"/>
              <a:gd name="T36" fmla="*/ 0 w 1381"/>
              <a:gd name="T37" fmla="*/ 2147483647 h 1894"/>
              <a:gd name="T38" fmla="*/ 2147483647 w 1381"/>
              <a:gd name="T39" fmla="*/ 2147483647 h 1894"/>
              <a:gd name="T40" fmla="*/ 2147483647 w 1381"/>
              <a:gd name="T41" fmla="*/ 2147483647 h 1894"/>
              <a:gd name="T42" fmla="*/ 2147483647 w 1381"/>
              <a:gd name="T43" fmla="*/ 2147483647 h 1894"/>
              <a:gd name="T44" fmla="*/ 2147483647 w 1381"/>
              <a:gd name="T45" fmla="*/ 2147483647 h 1894"/>
              <a:gd name="T46" fmla="*/ 2147483647 w 1381"/>
              <a:gd name="T47" fmla="*/ 0 h 1894"/>
              <a:gd name="T48" fmla="*/ 2147483647 w 1381"/>
              <a:gd name="T49" fmla="*/ 0 h 1894"/>
              <a:gd name="T50" fmla="*/ 2147483647 w 1381"/>
              <a:gd name="T51" fmla="*/ 2147483647 h 1894"/>
              <a:gd name="T52" fmla="*/ 2147483647 w 1381"/>
              <a:gd name="T53" fmla="*/ 2147483647 h 1894"/>
              <a:gd name="T54" fmla="*/ 2147483647 w 1381"/>
              <a:gd name="T55" fmla="*/ 2147483647 h 1894"/>
              <a:gd name="T56" fmla="*/ 2147483647 w 1381"/>
              <a:gd name="T57" fmla="*/ 2147483647 h 1894"/>
              <a:gd name="T58" fmla="*/ 2147483647 w 1381"/>
              <a:gd name="T59" fmla="*/ 2147483647 h 1894"/>
              <a:gd name="T60" fmla="*/ 2147483647 w 1381"/>
              <a:gd name="T61" fmla="*/ 2147483647 h 1894"/>
              <a:gd name="T62" fmla="*/ 2147483647 w 1381"/>
              <a:gd name="T63" fmla="*/ 2147483647 h 1894"/>
              <a:gd name="T64" fmla="*/ 2147483647 w 1381"/>
              <a:gd name="T65" fmla="*/ 2147483647 h 1894"/>
              <a:gd name="T66" fmla="*/ 2147483647 w 1381"/>
              <a:gd name="T67" fmla="*/ 2147483647 h 1894"/>
              <a:gd name="T68" fmla="*/ 2147483647 w 1381"/>
              <a:gd name="T69" fmla="*/ 2147483647 h 1894"/>
              <a:gd name="T70" fmla="*/ 2147483647 w 1381"/>
              <a:gd name="T71" fmla="*/ 2147483647 h 1894"/>
              <a:gd name="T72" fmla="*/ 2147483647 w 1381"/>
              <a:gd name="T73" fmla="*/ 2147483647 h 1894"/>
              <a:gd name="T74" fmla="*/ 2147483647 w 1381"/>
              <a:gd name="T75" fmla="*/ 2147483647 h 1894"/>
              <a:gd name="T76" fmla="*/ 2147483647 w 1381"/>
              <a:gd name="T77" fmla="*/ 2147483647 h 1894"/>
              <a:gd name="T78" fmla="*/ 2147483647 w 1381"/>
              <a:gd name="T79" fmla="*/ 2147483647 h 1894"/>
              <a:gd name="T80" fmla="*/ 2147483647 w 1381"/>
              <a:gd name="T81" fmla="*/ 2147483647 h 1894"/>
              <a:gd name="T82" fmla="*/ 2147483647 w 1381"/>
              <a:gd name="T83" fmla="*/ 2147483647 h 1894"/>
              <a:gd name="T84" fmla="*/ 2147483647 w 1381"/>
              <a:gd name="T85" fmla="*/ 2147483647 h 1894"/>
              <a:gd name="T86" fmla="*/ 2147483647 w 1381"/>
              <a:gd name="T87" fmla="*/ 2147483647 h 1894"/>
              <a:gd name="T88" fmla="*/ 2147483647 w 1381"/>
              <a:gd name="T89" fmla="*/ 2147483647 h 1894"/>
              <a:gd name="T90" fmla="*/ 2147483647 w 1381"/>
              <a:gd name="T91" fmla="*/ 2147483647 h 1894"/>
              <a:gd name="T92" fmla="*/ 2147483647 w 1381"/>
              <a:gd name="T93" fmla="*/ 2147483647 h 1894"/>
              <a:gd name="T94" fmla="*/ 2147483647 w 1381"/>
              <a:gd name="T95" fmla="*/ 2147483647 h 1894"/>
              <a:gd name="T96" fmla="*/ 2147483647 w 1381"/>
              <a:gd name="T97" fmla="*/ 2147483647 h 1894"/>
              <a:gd name="T98" fmla="*/ 2147483647 w 1381"/>
              <a:gd name="T99" fmla="*/ 2147483647 h 1894"/>
              <a:gd name="T100" fmla="*/ 2147483647 w 1381"/>
              <a:gd name="T101" fmla="*/ 2147483647 h 1894"/>
              <a:gd name="T102" fmla="*/ 2147483647 w 1381"/>
              <a:gd name="T103" fmla="*/ 2147483647 h 1894"/>
              <a:gd name="T104" fmla="*/ 2147483647 w 1381"/>
              <a:gd name="T105" fmla="*/ 2147483647 h 1894"/>
              <a:gd name="T106" fmla="*/ 2147483647 w 1381"/>
              <a:gd name="T107" fmla="*/ 2147483647 h 1894"/>
              <a:gd name="T108" fmla="*/ 2147483647 w 1381"/>
              <a:gd name="T109" fmla="*/ 2147483647 h 1894"/>
              <a:gd name="T110" fmla="*/ 2147483647 w 1381"/>
              <a:gd name="T111" fmla="*/ 2147483647 h 1894"/>
              <a:gd name="T112" fmla="*/ 2147483647 w 1381"/>
              <a:gd name="T113" fmla="*/ 2147483647 h 1894"/>
              <a:gd name="T114" fmla="*/ 2147483647 w 1381"/>
              <a:gd name="T115" fmla="*/ 2147483647 h 1894"/>
              <a:gd name="T116" fmla="*/ 2147483647 w 1381"/>
              <a:gd name="T117" fmla="*/ 2147483647 h 1894"/>
              <a:gd name="T118" fmla="*/ 2147483647 w 1381"/>
              <a:gd name="T119" fmla="*/ 2147483647 h 1894"/>
              <a:gd name="T120" fmla="*/ 2147483647 w 1381"/>
              <a:gd name="T121" fmla="*/ 2147483647 h 189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1"/>
              <a:gd name="T184" fmla="*/ 0 h 1894"/>
              <a:gd name="T185" fmla="*/ 1381 w 1381"/>
              <a:gd name="T186" fmla="*/ 1894 h 189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1" h="1894">
                <a:moveTo>
                  <a:pt x="1337" y="1806"/>
                </a:moveTo>
                <a:lnTo>
                  <a:pt x="1304" y="1828"/>
                </a:lnTo>
                <a:lnTo>
                  <a:pt x="1272" y="1839"/>
                </a:lnTo>
                <a:lnTo>
                  <a:pt x="1228" y="1850"/>
                </a:lnTo>
                <a:lnTo>
                  <a:pt x="1185" y="1861"/>
                </a:lnTo>
                <a:lnTo>
                  <a:pt x="1141" y="1872"/>
                </a:lnTo>
                <a:lnTo>
                  <a:pt x="1087" y="1883"/>
                </a:lnTo>
                <a:lnTo>
                  <a:pt x="1033" y="1883"/>
                </a:lnTo>
                <a:lnTo>
                  <a:pt x="957" y="1883"/>
                </a:lnTo>
                <a:lnTo>
                  <a:pt x="880" y="1894"/>
                </a:lnTo>
                <a:lnTo>
                  <a:pt x="815" y="1883"/>
                </a:lnTo>
                <a:lnTo>
                  <a:pt x="750" y="1872"/>
                </a:lnTo>
                <a:lnTo>
                  <a:pt x="696" y="1850"/>
                </a:lnTo>
                <a:lnTo>
                  <a:pt x="630" y="1828"/>
                </a:lnTo>
                <a:lnTo>
                  <a:pt x="576" y="1796"/>
                </a:lnTo>
                <a:lnTo>
                  <a:pt x="554" y="1774"/>
                </a:lnTo>
                <a:lnTo>
                  <a:pt x="533" y="1752"/>
                </a:lnTo>
                <a:lnTo>
                  <a:pt x="511" y="1719"/>
                </a:lnTo>
                <a:lnTo>
                  <a:pt x="489" y="1698"/>
                </a:lnTo>
                <a:lnTo>
                  <a:pt x="478" y="1665"/>
                </a:lnTo>
                <a:lnTo>
                  <a:pt x="456" y="1632"/>
                </a:lnTo>
                <a:lnTo>
                  <a:pt x="446" y="1589"/>
                </a:lnTo>
                <a:lnTo>
                  <a:pt x="435" y="1534"/>
                </a:lnTo>
                <a:lnTo>
                  <a:pt x="424" y="1480"/>
                </a:lnTo>
                <a:lnTo>
                  <a:pt x="424" y="1415"/>
                </a:lnTo>
                <a:lnTo>
                  <a:pt x="413" y="1349"/>
                </a:lnTo>
                <a:lnTo>
                  <a:pt x="413" y="1273"/>
                </a:lnTo>
                <a:lnTo>
                  <a:pt x="413" y="1186"/>
                </a:lnTo>
                <a:lnTo>
                  <a:pt x="413" y="1121"/>
                </a:lnTo>
                <a:lnTo>
                  <a:pt x="424" y="1045"/>
                </a:lnTo>
                <a:lnTo>
                  <a:pt x="424" y="979"/>
                </a:lnTo>
                <a:lnTo>
                  <a:pt x="424" y="914"/>
                </a:lnTo>
                <a:lnTo>
                  <a:pt x="424" y="860"/>
                </a:lnTo>
                <a:lnTo>
                  <a:pt x="435" y="805"/>
                </a:lnTo>
                <a:lnTo>
                  <a:pt x="435" y="751"/>
                </a:lnTo>
                <a:lnTo>
                  <a:pt x="467" y="381"/>
                </a:lnTo>
                <a:lnTo>
                  <a:pt x="478" y="337"/>
                </a:lnTo>
                <a:lnTo>
                  <a:pt x="478" y="294"/>
                </a:lnTo>
                <a:lnTo>
                  <a:pt x="478" y="272"/>
                </a:lnTo>
                <a:lnTo>
                  <a:pt x="489" y="239"/>
                </a:lnTo>
                <a:lnTo>
                  <a:pt x="489" y="218"/>
                </a:lnTo>
                <a:lnTo>
                  <a:pt x="489" y="207"/>
                </a:lnTo>
                <a:lnTo>
                  <a:pt x="489" y="196"/>
                </a:lnTo>
                <a:lnTo>
                  <a:pt x="478" y="185"/>
                </a:lnTo>
                <a:lnTo>
                  <a:pt x="467" y="185"/>
                </a:lnTo>
                <a:lnTo>
                  <a:pt x="456" y="185"/>
                </a:lnTo>
                <a:lnTo>
                  <a:pt x="435" y="185"/>
                </a:lnTo>
                <a:lnTo>
                  <a:pt x="413" y="196"/>
                </a:lnTo>
                <a:lnTo>
                  <a:pt x="391" y="196"/>
                </a:lnTo>
                <a:lnTo>
                  <a:pt x="359" y="207"/>
                </a:lnTo>
                <a:lnTo>
                  <a:pt x="326" y="207"/>
                </a:lnTo>
                <a:lnTo>
                  <a:pt x="250" y="229"/>
                </a:lnTo>
                <a:lnTo>
                  <a:pt x="174" y="239"/>
                </a:lnTo>
                <a:lnTo>
                  <a:pt x="98" y="239"/>
                </a:lnTo>
                <a:lnTo>
                  <a:pt x="0" y="239"/>
                </a:lnTo>
                <a:lnTo>
                  <a:pt x="0" y="141"/>
                </a:lnTo>
                <a:lnTo>
                  <a:pt x="65" y="141"/>
                </a:lnTo>
                <a:lnTo>
                  <a:pt x="109" y="131"/>
                </a:lnTo>
                <a:lnTo>
                  <a:pt x="163" y="131"/>
                </a:lnTo>
                <a:lnTo>
                  <a:pt x="206" y="131"/>
                </a:lnTo>
                <a:lnTo>
                  <a:pt x="250" y="120"/>
                </a:lnTo>
                <a:lnTo>
                  <a:pt x="282" y="109"/>
                </a:lnTo>
                <a:lnTo>
                  <a:pt x="315" y="109"/>
                </a:lnTo>
                <a:lnTo>
                  <a:pt x="348" y="98"/>
                </a:lnTo>
                <a:lnTo>
                  <a:pt x="391" y="87"/>
                </a:lnTo>
                <a:lnTo>
                  <a:pt x="435" y="76"/>
                </a:lnTo>
                <a:lnTo>
                  <a:pt x="456" y="54"/>
                </a:lnTo>
                <a:lnTo>
                  <a:pt x="478" y="33"/>
                </a:lnTo>
                <a:lnTo>
                  <a:pt x="489" y="22"/>
                </a:lnTo>
                <a:lnTo>
                  <a:pt x="500" y="11"/>
                </a:lnTo>
                <a:lnTo>
                  <a:pt x="522" y="0"/>
                </a:lnTo>
                <a:lnTo>
                  <a:pt x="533" y="0"/>
                </a:lnTo>
                <a:lnTo>
                  <a:pt x="543" y="0"/>
                </a:lnTo>
                <a:lnTo>
                  <a:pt x="554" y="0"/>
                </a:lnTo>
                <a:lnTo>
                  <a:pt x="565" y="11"/>
                </a:lnTo>
                <a:lnTo>
                  <a:pt x="576" y="11"/>
                </a:lnTo>
                <a:lnTo>
                  <a:pt x="598" y="22"/>
                </a:lnTo>
                <a:lnTo>
                  <a:pt x="609" y="33"/>
                </a:lnTo>
                <a:lnTo>
                  <a:pt x="663" y="54"/>
                </a:lnTo>
                <a:lnTo>
                  <a:pt x="685" y="65"/>
                </a:lnTo>
                <a:lnTo>
                  <a:pt x="706" y="87"/>
                </a:lnTo>
                <a:lnTo>
                  <a:pt x="717" y="98"/>
                </a:lnTo>
                <a:lnTo>
                  <a:pt x="728" y="109"/>
                </a:lnTo>
                <a:lnTo>
                  <a:pt x="739" y="120"/>
                </a:lnTo>
                <a:lnTo>
                  <a:pt x="750" y="131"/>
                </a:lnTo>
                <a:lnTo>
                  <a:pt x="761" y="141"/>
                </a:lnTo>
                <a:lnTo>
                  <a:pt x="750" y="163"/>
                </a:lnTo>
                <a:lnTo>
                  <a:pt x="739" y="185"/>
                </a:lnTo>
                <a:lnTo>
                  <a:pt x="717" y="207"/>
                </a:lnTo>
                <a:lnTo>
                  <a:pt x="696" y="229"/>
                </a:lnTo>
                <a:lnTo>
                  <a:pt x="685" y="239"/>
                </a:lnTo>
                <a:lnTo>
                  <a:pt x="674" y="250"/>
                </a:lnTo>
                <a:lnTo>
                  <a:pt x="663" y="261"/>
                </a:lnTo>
                <a:lnTo>
                  <a:pt x="652" y="283"/>
                </a:lnTo>
                <a:lnTo>
                  <a:pt x="641" y="305"/>
                </a:lnTo>
                <a:lnTo>
                  <a:pt x="641" y="326"/>
                </a:lnTo>
                <a:lnTo>
                  <a:pt x="630" y="348"/>
                </a:lnTo>
                <a:lnTo>
                  <a:pt x="620" y="381"/>
                </a:lnTo>
                <a:lnTo>
                  <a:pt x="620" y="403"/>
                </a:lnTo>
                <a:lnTo>
                  <a:pt x="609" y="446"/>
                </a:lnTo>
                <a:lnTo>
                  <a:pt x="609" y="479"/>
                </a:lnTo>
                <a:lnTo>
                  <a:pt x="598" y="522"/>
                </a:lnTo>
                <a:lnTo>
                  <a:pt x="598" y="566"/>
                </a:lnTo>
                <a:lnTo>
                  <a:pt x="587" y="609"/>
                </a:lnTo>
                <a:lnTo>
                  <a:pt x="587" y="653"/>
                </a:lnTo>
                <a:lnTo>
                  <a:pt x="576" y="707"/>
                </a:lnTo>
                <a:lnTo>
                  <a:pt x="565" y="805"/>
                </a:lnTo>
                <a:lnTo>
                  <a:pt x="565" y="903"/>
                </a:lnTo>
                <a:lnTo>
                  <a:pt x="554" y="990"/>
                </a:lnTo>
                <a:lnTo>
                  <a:pt x="543" y="1066"/>
                </a:lnTo>
                <a:lnTo>
                  <a:pt x="543" y="1132"/>
                </a:lnTo>
                <a:lnTo>
                  <a:pt x="543" y="1197"/>
                </a:lnTo>
                <a:lnTo>
                  <a:pt x="533" y="1219"/>
                </a:lnTo>
                <a:lnTo>
                  <a:pt x="533" y="1251"/>
                </a:lnTo>
                <a:lnTo>
                  <a:pt x="533" y="1273"/>
                </a:lnTo>
                <a:lnTo>
                  <a:pt x="533" y="1295"/>
                </a:lnTo>
                <a:lnTo>
                  <a:pt x="543" y="1360"/>
                </a:lnTo>
                <a:lnTo>
                  <a:pt x="543" y="1426"/>
                </a:lnTo>
                <a:lnTo>
                  <a:pt x="554" y="1458"/>
                </a:lnTo>
                <a:lnTo>
                  <a:pt x="565" y="1491"/>
                </a:lnTo>
                <a:lnTo>
                  <a:pt x="565" y="1513"/>
                </a:lnTo>
                <a:lnTo>
                  <a:pt x="576" y="1534"/>
                </a:lnTo>
                <a:lnTo>
                  <a:pt x="609" y="1578"/>
                </a:lnTo>
                <a:lnTo>
                  <a:pt x="630" y="1611"/>
                </a:lnTo>
                <a:lnTo>
                  <a:pt x="652" y="1621"/>
                </a:lnTo>
                <a:lnTo>
                  <a:pt x="663" y="1632"/>
                </a:lnTo>
                <a:lnTo>
                  <a:pt x="685" y="1643"/>
                </a:lnTo>
                <a:lnTo>
                  <a:pt x="706" y="1654"/>
                </a:lnTo>
                <a:lnTo>
                  <a:pt x="717" y="1654"/>
                </a:lnTo>
                <a:lnTo>
                  <a:pt x="739" y="1665"/>
                </a:lnTo>
                <a:lnTo>
                  <a:pt x="761" y="1676"/>
                </a:lnTo>
                <a:lnTo>
                  <a:pt x="783" y="1676"/>
                </a:lnTo>
                <a:lnTo>
                  <a:pt x="815" y="1676"/>
                </a:lnTo>
                <a:lnTo>
                  <a:pt x="848" y="1687"/>
                </a:lnTo>
                <a:lnTo>
                  <a:pt x="880" y="1687"/>
                </a:lnTo>
                <a:lnTo>
                  <a:pt x="913" y="1687"/>
                </a:lnTo>
                <a:lnTo>
                  <a:pt x="978" y="1687"/>
                </a:lnTo>
                <a:lnTo>
                  <a:pt x="1033" y="1676"/>
                </a:lnTo>
                <a:lnTo>
                  <a:pt x="1076" y="1665"/>
                </a:lnTo>
                <a:lnTo>
                  <a:pt x="1120" y="1654"/>
                </a:lnTo>
                <a:lnTo>
                  <a:pt x="1141" y="1643"/>
                </a:lnTo>
                <a:lnTo>
                  <a:pt x="1152" y="1621"/>
                </a:lnTo>
                <a:lnTo>
                  <a:pt x="1163" y="1600"/>
                </a:lnTo>
                <a:lnTo>
                  <a:pt x="1185" y="1578"/>
                </a:lnTo>
                <a:lnTo>
                  <a:pt x="1196" y="1534"/>
                </a:lnTo>
                <a:lnTo>
                  <a:pt x="1207" y="1502"/>
                </a:lnTo>
                <a:lnTo>
                  <a:pt x="1217" y="1458"/>
                </a:lnTo>
                <a:lnTo>
                  <a:pt x="1228" y="1404"/>
                </a:lnTo>
                <a:lnTo>
                  <a:pt x="1250" y="1360"/>
                </a:lnTo>
                <a:lnTo>
                  <a:pt x="1261" y="1317"/>
                </a:lnTo>
                <a:lnTo>
                  <a:pt x="1261" y="1284"/>
                </a:lnTo>
                <a:lnTo>
                  <a:pt x="1272" y="1251"/>
                </a:lnTo>
                <a:lnTo>
                  <a:pt x="1283" y="1230"/>
                </a:lnTo>
                <a:lnTo>
                  <a:pt x="1294" y="1208"/>
                </a:lnTo>
                <a:lnTo>
                  <a:pt x="1304" y="1208"/>
                </a:lnTo>
                <a:lnTo>
                  <a:pt x="1315" y="1197"/>
                </a:lnTo>
                <a:lnTo>
                  <a:pt x="1315" y="1208"/>
                </a:lnTo>
                <a:lnTo>
                  <a:pt x="1315" y="1219"/>
                </a:lnTo>
                <a:lnTo>
                  <a:pt x="1326" y="1241"/>
                </a:lnTo>
                <a:lnTo>
                  <a:pt x="1326" y="1262"/>
                </a:lnTo>
                <a:lnTo>
                  <a:pt x="1337" y="1295"/>
                </a:lnTo>
                <a:lnTo>
                  <a:pt x="1337" y="1328"/>
                </a:lnTo>
                <a:lnTo>
                  <a:pt x="1337" y="1371"/>
                </a:lnTo>
                <a:lnTo>
                  <a:pt x="1348" y="1426"/>
                </a:lnTo>
                <a:lnTo>
                  <a:pt x="1348" y="1480"/>
                </a:lnTo>
                <a:lnTo>
                  <a:pt x="1348" y="1524"/>
                </a:lnTo>
                <a:lnTo>
                  <a:pt x="1359" y="1567"/>
                </a:lnTo>
                <a:lnTo>
                  <a:pt x="1359" y="1600"/>
                </a:lnTo>
                <a:lnTo>
                  <a:pt x="1370" y="1632"/>
                </a:lnTo>
                <a:lnTo>
                  <a:pt x="1370" y="1665"/>
                </a:lnTo>
                <a:lnTo>
                  <a:pt x="1370" y="1687"/>
                </a:lnTo>
                <a:lnTo>
                  <a:pt x="1381" y="1709"/>
                </a:lnTo>
                <a:lnTo>
                  <a:pt x="1381" y="1719"/>
                </a:lnTo>
                <a:lnTo>
                  <a:pt x="1381" y="1741"/>
                </a:lnTo>
                <a:lnTo>
                  <a:pt x="1381" y="1752"/>
                </a:lnTo>
                <a:lnTo>
                  <a:pt x="1381" y="1763"/>
                </a:lnTo>
                <a:lnTo>
                  <a:pt x="1370" y="1774"/>
                </a:lnTo>
                <a:lnTo>
                  <a:pt x="1359" y="1785"/>
                </a:lnTo>
                <a:lnTo>
                  <a:pt x="1348" y="1796"/>
                </a:lnTo>
                <a:lnTo>
                  <a:pt x="1337" y="180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20"/>
          <p:cNvGrpSpPr/>
          <p:nvPr/>
        </p:nvGrpSpPr>
        <p:grpSpPr>
          <a:xfrm>
            <a:off x="70380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21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我会写</a:t>
              </a:r>
            </a:p>
          </p:txBody>
        </p:sp>
        <p:sp>
          <p:nvSpPr>
            <p:cNvPr id="23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3818" name="TextBox 2"/>
          <p:cNvSpPr txBox="1">
            <a:spLocks noChangeArrowheads="1"/>
          </p:cNvSpPr>
          <p:nvPr/>
        </p:nvSpPr>
        <p:spPr bwMode="auto">
          <a:xfrm>
            <a:off x="307976" y="2336801"/>
            <a:ext cx="2803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4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叽</a:t>
            </a:r>
            <a:r>
              <a:rPr lang="zh-CN" altLang="en-US" sz="4800">
                <a:latin typeface="楷体" pitchFamily="49" charset="-122"/>
                <a:ea typeface="楷体" pitchFamily="49" charset="-122"/>
              </a:rPr>
              <a:t>里呱啦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6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9" grpId="0"/>
      <p:bldP spid="56368" grpId="0" animBg="1"/>
      <p:bldP spid="56369" grpId="0" animBg="1"/>
      <p:bldP spid="56370" grpId="0" animBg="1"/>
      <p:bldP spid="56371" grpId="0" animBg="1"/>
      <p:bldP spid="5637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16500" y="5027085"/>
            <a:ext cx="3513138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200" b="1" dirty="0" smtClean="0">
                <a:latin typeface="+mj-ea"/>
                <a:ea typeface="+mj-ea"/>
              </a:rPr>
              <a:t>左小右大，山的竖折稍微向上倾斜。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38188" y="3928534"/>
            <a:ext cx="22860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左右</a:t>
            </a:r>
            <a:endParaRPr lang="zh-CN" altLang="en-US" sz="22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38189" y="4980517"/>
            <a:ext cx="3030537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latin typeface="+mj-ea"/>
                <a:ea typeface="+mj-ea"/>
              </a:rPr>
              <a:t>屹然  屹栗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38188" y="5505451"/>
            <a:ext cx="3638550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>
                <a:latin typeface="+mj-ea"/>
                <a:ea typeface="+mj-ea"/>
              </a:rPr>
              <a:t>青松不畏严寒，依然苍翠，屹立在寒风之中。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38189" y="4455584"/>
            <a:ext cx="3030537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Y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山</a:t>
            </a:r>
          </a:p>
        </p:txBody>
      </p:sp>
      <p:sp>
        <p:nvSpPr>
          <p:cNvPr id="34823" name="矩形 4"/>
          <p:cNvSpPr>
            <a:spLocks noChangeArrowheads="1"/>
          </p:cNvSpPr>
          <p:nvPr/>
        </p:nvSpPr>
        <p:spPr bwMode="auto">
          <a:xfrm>
            <a:off x="3279776" y="2345267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屹</a:t>
            </a:r>
          </a:p>
        </p:txBody>
      </p: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473450" y="1528234"/>
            <a:ext cx="82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yì</a:t>
            </a:r>
          </a:p>
        </p:txBody>
      </p:sp>
      <p:sp>
        <p:nvSpPr>
          <p:cNvPr id="34836" name="Rectangle 24"/>
          <p:cNvSpPr>
            <a:spLocks noChangeArrowheads="1"/>
          </p:cNvSpPr>
          <p:nvPr/>
        </p:nvSpPr>
        <p:spPr bwMode="auto">
          <a:xfrm>
            <a:off x="5892645" y="2057400"/>
            <a:ext cx="320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CN" altLang="en-US"/>
          </a:p>
        </p:txBody>
      </p:sp>
      <p:sp>
        <p:nvSpPr>
          <p:cNvPr id="58396" name="Freeform 28"/>
          <p:cNvSpPr>
            <a:spLocks/>
          </p:cNvSpPr>
          <p:nvPr/>
        </p:nvSpPr>
        <p:spPr bwMode="auto">
          <a:xfrm>
            <a:off x="6169025" y="2423584"/>
            <a:ext cx="173038" cy="1109133"/>
          </a:xfrm>
          <a:custGeom>
            <a:avLst/>
            <a:gdLst>
              <a:gd name="T0" fmla="*/ 2147483647 w 272"/>
              <a:gd name="T1" fmla="*/ 2147483647 h 1310"/>
              <a:gd name="T2" fmla="*/ 2147483647 w 272"/>
              <a:gd name="T3" fmla="*/ 2147483647 h 1310"/>
              <a:gd name="T4" fmla="*/ 2147483647 w 272"/>
              <a:gd name="T5" fmla="*/ 2147483647 h 1310"/>
              <a:gd name="T6" fmla="*/ 2147483647 w 272"/>
              <a:gd name="T7" fmla="*/ 2147483647 h 1310"/>
              <a:gd name="T8" fmla="*/ 2147483647 w 272"/>
              <a:gd name="T9" fmla="*/ 2147483647 h 1310"/>
              <a:gd name="T10" fmla="*/ 2147483647 w 272"/>
              <a:gd name="T11" fmla="*/ 2147483647 h 1310"/>
              <a:gd name="T12" fmla="*/ 2147483647 w 272"/>
              <a:gd name="T13" fmla="*/ 2147483647 h 1310"/>
              <a:gd name="T14" fmla="*/ 2147483647 w 272"/>
              <a:gd name="T15" fmla="*/ 2147483647 h 1310"/>
              <a:gd name="T16" fmla="*/ 2147483647 w 272"/>
              <a:gd name="T17" fmla="*/ 2147483647 h 1310"/>
              <a:gd name="T18" fmla="*/ 2147483647 w 272"/>
              <a:gd name="T19" fmla="*/ 2147483647 h 1310"/>
              <a:gd name="T20" fmla="*/ 2147483647 w 272"/>
              <a:gd name="T21" fmla="*/ 2147483647 h 1310"/>
              <a:gd name="T22" fmla="*/ 2147483647 w 272"/>
              <a:gd name="T23" fmla="*/ 2147483647 h 1310"/>
              <a:gd name="T24" fmla="*/ 2147483647 w 272"/>
              <a:gd name="T25" fmla="*/ 2147483647 h 1310"/>
              <a:gd name="T26" fmla="*/ 2147483647 w 272"/>
              <a:gd name="T27" fmla="*/ 2147483647 h 1310"/>
              <a:gd name="T28" fmla="*/ 0 w 272"/>
              <a:gd name="T29" fmla="*/ 2147483647 h 1310"/>
              <a:gd name="T30" fmla="*/ 2147483647 w 272"/>
              <a:gd name="T31" fmla="*/ 2147483647 h 1310"/>
              <a:gd name="T32" fmla="*/ 2147483647 w 272"/>
              <a:gd name="T33" fmla="*/ 0 h 1310"/>
              <a:gd name="T34" fmla="*/ 2147483647 w 272"/>
              <a:gd name="T35" fmla="*/ 0 h 1310"/>
              <a:gd name="T36" fmla="*/ 2147483647 w 272"/>
              <a:gd name="T37" fmla="*/ 2147483647 h 1310"/>
              <a:gd name="T38" fmla="*/ 2147483647 w 272"/>
              <a:gd name="T39" fmla="*/ 2147483647 h 1310"/>
              <a:gd name="T40" fmla="*/ 2147483647 w 272"/>
              <a:gd name="T41" fmla="*/ 2147483647 h 1310"/>
              <a:gd name="T42" fmla="*/ 2147483647 w 272"/>
              <a:gd name="T43" fmla="*/ 2147483647 h 1310"/>
              <a:gd name="T44" fmla="*/ 2147483647 w 272"/>
              <a:gd name="T45" fmla="*/ 2147483647 h 1310"/>
              <a:gd name="T46" fmla="*/ 2147483647 w 272"/>
              <a:gd name="T47" fmla="*/ 2147483647 h 1310"/>
              <a:gd name="T48" fmla="*/ 2147483647 w 272"/>
              <a:gd name="T49" fmla="*/ 2147483647 h 1310"/>
              <a:gd name="T50" fmla="*/ 2147483647 w 272"/>
              <a:gd name="T51" fmla="*/ 2147483647 h 1310"/>
              <a:gd name="T52" fmla="*/ 2147483647 w 272"/>
              <a:gd name="T53" fmla="*/ 2147483647 h 1310"/>
              <a:gd name="T54" fmla="*/ 2147483647 w 272"/>
              <a:gd name="T55" fmla="*/ 2147483647 h 1310"/>
              <a:gd name="T56" fmla="*/ 2147483647 w 272"/>
              <a:gd name="T57" fmla="*/ 2147483647 h 1310"/>
              <a:gd name="T58" fmla="*/ 2147483647 w 272"/>
              <a:gd name="T59" fmla="*/ 2147483647 h 1310"/>
              <a:gd name="T60" fmla="*/ 2147483647 w 272"/>
              <a:gd name="T61" fmla="*/ 2147483647 h 1310"/>
              <a:gd name="T62" fmla="*/ 2147483647 w 272"/>
              <a:gd name="T63" fmla="*/ 2147483647 h 131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72"/>
              <a:gd name="T97" fmla="*/ 0 h 1310"/>
              <a:gd name="T98" fmla="*/ 272 w 272"/>
              <a:gd name="T99" fmla="*/ 1310 h 131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72" h="1310">
                <a:moveTo>
                  <a:pt x="228" y="1277"/>
                </a:moveTo>
                <a:lnTo>
                  <a:pt x="98" y="1310"/>
                </a:lnTo>
                <a:lnTo>
                  <a:pt x="98" y="1234"/>
                </a:lnTo>
                <a:lnTo>
                  <a:pt x="98" y="1148"/>
                </a:lnTo>
                <a:lnTo>
                  <a:pt x="98" y="1072"/>
                </a:lnTo>
                <a:lnTo>
                  <a:pt x="98" y="1007"/>
                </a:lnTo>
                <a:lnTo>
                  <a:pt x="87" y="931"/>
                </a:lnTo>
                <a:lnTo>
                  <a:pt x="87" y="866"/>
                </a:lnTo>
                <a:lnTo>
                  <a:pt x="87" y="801"/>
                </a:lnTo>
                <a:lnTo>
                  <a:pt x="87" y="747"/>
                </a:lnTo>
                <a:lnTo>
                  <a:pt x="87" y="693"/>
                </a:lnTo>
                <a:lnTo>
                  <a:pt x="87" y="639"/>
                </a:lnTo>
                <a:lnTo>
                  <a:pt x="87" y="585"/>
                </a:lnTo>
                <a:lnTo>
                  <a:pt x="87" y="541"/>
                </a:lnTo>
                <a:lnTo>
                  <a:pt x="87" y="498"/>
                </a:lnTo>
                <a:lnTo>
                  <a:pt x="76" y="455"/>
                </a:lnTo>
                <a:lnTo>
                  <a:pt x="76" y="422"/>
                </a:lnTo>
                <a:lnTo>
                  <a:pt x="76" y="379"/>
                </a:lnTo>
                <a:lnTo>
                  <a:pt x="76" y="314"/>
                </a:lnTo>
                <a:lnTo>
                  <a:pt x="65" y="260"/>
                </a:lnTo>
                <a:lnTo>
                  <a:pt x="65" y="217"/>
                </a:lnTo>
                <a:lnTo>
                  <a:pt x="54" y="173"/>
                </a:lnTo>
                <a:lnTo>
                  <a:pt x="54" y="130"/>
                </a:lnTo>
                <a:lnTo>
                  <a:pt x="43" y="108"/>
                </a:lnTo>
                <a:lnTo>
                  <a:pt x="43" y="87"/>
                </a:lnTo>
                <a:lnTo>
                  <a:pt x="33" y="65"/>
                </a:lnTo>
                <a:lnTo>
                  <a:pt x="22" y="54"/>
                </a:lnTo>
                <a:lnTo>
                  <a:pt x="11" y="44"/>
                </a:lnTo>
                <a:lnTo>
                  <a:pt x="11" y="33"/>
                </a:lnTo>
                <a:lnTo>
                  <a:pt x="0" y="33"/>
                </a:lnTo>
                <a:lnTo>
                  <a:pt x="11" y="22"/>
                </a:lnTo>
                <a:lnTo>
                  <a:pt x="11" y="11"/>
                </a:lnTo>
                <a:lnTo>
                  <a:pt x="22" y="11"/>
                </a:lnTo>
                <a:lnTo>
                  <a:pt x="33" y="0"/>
                </a:lnTo>
                <a:lnTo>
                  <a:pt x="43" y="0"/>
                </a:lnTo>
                <a:lnTo>
                  <a:pt x="54" y="0"/>
                </a:lnTo>
                <a:lnTo>
                  <a:pt x="87" y="0"/>
                </a:lnTo>
                <a:lnTo>
                  <a:pt x="120" y="11"/>
                </a:lnTo>
                <a:lnTo>
                  <a:pt x="174" y="22"/>
                </a:lnTo>
                <a:lnTo>
                  <a:pt x="207" y="54"/>
                </a:lnTo>
                <a:lnTo>
                  <a:pt x="239" y="76"/>
                </a:lnTo>
                <a:lnTo>
                  <a:pt x="261" y="87"/>
                </a:lnTo>
                <a:lnTo>
                  <a:pt x="272" y="98"/>
                </a:lnTo>
                <a:lnTo>
                  <a:pt x="272" y="119"/>
                </a:lnTo>
                <a:lnTo>
                  <a:pt x="272" y="152"/>
                </a:lnTo>
                <a:lnTo>
                  <a:pt x="272" y="184"/>
                </a:lnTo>
                <a:lnTo>
                  <a:pt x="261" y="217"/>
                </a:lnTo>
                <a:lnTo>
                  <a:pt x="261" y="228"/>
                </a:lnTo>
                <a:lnTo>
                  <a:pt x="261" y="249"/>
                </a:lnTo>
                <a:lnTo>
                  <a:pt x="250" y="282"/>
                </a:lnTo>
                <a:lnTo>
                  <a:pt x="250" y="314"/>
                </a:lnTo>
                <a:lnTo>
                  <a:pt x="250" y="357"/>
                </a:lnTo>
                <a:lnTo>
                  <a:pt x="250" y="412"/>
                </a:lnTo>
                <a:lnTo>
                  <a:pt x="250" y="466"/>
                </a:lnTo>
                <a:lnTo>
                  <a:pt x="239" y="531"/>
                </a:lnTo>
                <a:lnTo>
                  <a:pt x="239" y="596"/>
                </a:lnTo>
                <a:lnTo>
                  <a:pt x="239" y="671"/>
                </a:lnTo>
                <a:lnTo>
                  <a:pt x="239" y="758"/>
                </a:lnTo>
                <a:lnTo>
                  <a:pt x="239" y="844"/>
                </a:lnTo>
                <a:lnTo>
                  <a:pt x="228" y="942"/>
                </a:lnTo>
                <a:lnTo>
                  <a:pt x="228" y="1039"/>
                </a:lnTo>
                <a:lnTo>
                  <a:pt x="228" y="1158"/>
                </a:lnTo>
                <a:lnTo>
                  <a:pt x="228" y="127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398" name="Freeform 30"/>
          <p:cNvSpPr>
            <a:spLocks/>
          </p:cNvSpPr>
          <p:nvPr/>
        </p:nvSpPr>
        <p:spPr bwMode="auto">
          <a:xfrm>
            <a:off x="6659563" y="2139952"/>
            <a:ext cx="385762" cy="806449"/>
          </a:xfrm>
          <a:custGeom>
            <a:avLst/>
            <a:gdLst>
              <a:gd name="T0" fmla="*/ 2147483647 w 609"/>
              <a:gd name="T1" fmla="*/ 2147483647 h 952"/>
              <a:gd name="T2" fmla="*/ 2147483647 w 609"/>
              <a:gd name="T3" fmla="*/ 2147483647 h 952"/>
              <a:gd name="T4" fmla="*/ 2147483647 w 609"/>
              <a:gd name="T5" fmla="*/ 0 h 952"/>
              <a:gd name="T6" fmla="*/ 2147483647 w 609"/>
              <a:gd name="T7" fmla="*/ 0 h 952"/>
              <a:gd name="T8" fmla="*/ 2147483647 w 609"/>
              <a:gd name="T9" fmla="*/ 2147483647 h 952"/>
              <a:gd name="T10" fmla="*/ 2147483647 w 609"/>
              <a:gd name="T11" fmla="*/ 2147483647 h 952"/>
              <a:gd name="T12" fmla="*/ 2147483647 w 609"/>
              <a:gd name="T13" fmla="*/ 2147483647 h 952"/>
              <a:gd name="T14" fmla="*/ 2147483647 w 609"/>
              <a:gd name="T15" fmla="*/ 2147483647 h 952"/>
              <a:gd name="T16" fmla="*/ 2147483647 w 609"/>
              <a:gd name="T17" fmla="*/ 2147483647 h 952"/>
              <a:gd name="T18" fmla="*/ 2147483647 w 609"/>
              <a:gd name="T19" fmla="*/ 2147483647 h 952"/>
              <a:gd name="T20" fmla="*/ 2147483647 w 609"/>
              <a:gd name="T21" fmla="*/ 2147483647 h 952"/>
              <a:gd name="T22" fmla="*/ 2147483647 w 609"/>
              <a:gd name="T23" fmla="*/ 2147483647 h 952"/>
              <a:gd name="T24" fmla="*/ 2147483647 w 609"/>
              <a:gd name="T25" fmla="*/ 2147483647 h 952"/>
              <a:gd name="T26" fmla="*/ 2147483647 w 609"/>
              <a:gd name="T27" fmla="*/ 2147483647 h 952"/>
              <a:gd name="T28" fmla="*/ 2147483647 w 609"/>
              <a:gd name="T29" fmla="*/ 2147483647 h 952"/>
              <a:gd name="T30" fmla="*/ 2147483647 w 609"/>
              <a:gd name="T31" fmla="*/ 2147483647 h 952"/>
              <a:gd name="T32" fmla="*/ 2147483647 w 609"/>
              <a:gd name="T33" fmla="*/ 2147483647 h 952"/>
              <a:gd name="T34" fmla="*/ 2147483647 w 609"/>
              <a:gd name="T35" fmla="*/ 2147483647 h 952"/>
              <a:gd name="T36" fmla="*/ 2147483647 w 609"/>
              <a:gd name="T37" fmla="*/ 2147483647 h 952"/>
              <a:gd name="T38" fmla="*/ 2147483647 w 609"/>
              <a:gd name="T39" fmla="*/ 2147483647 h 952"/>
              <a:gd name="T40" fmla="*/ 2147483647 w 609"/>
              <a:gd name="T41" fmla="*/ 2147483647 h 952"/>
              <a:gd name="T42" fmla="*/ 2147483647 w 609"/>
              <a:gd name="T43" fmla="*/ 2147483647 h 952"/>
              <a:gd name="T44" fmla="*/ 0 w 609"/>
              <a:gd name="T45" fmla="*/ 2147483647 h 952"/>
              <a:gd name="T46" fmla="*/ 0 w 609"/>
              <a:gd name="T47" fmla="*/ 2147483647 h 952"/>
              <a:gd name="T48" fmla="*/ 0 w 609"/>
              <a:gd name="T49" fmla="*/ 2147483647 h 952"/>
              <a:gd name="T50" fmla="*/ 2147483647 w 609"/>
              <a:gd name="T51" fmla="*/ 2147483647 h 952"/>
              <a:gd name="T52" fmla="*/ 2147483647 w 609"/>
              <a:gd name="T53" fmla="*/ 2147483647 h 952"/>
              <a:gd name="T54" fmla="*/ 2147483647 w 609"/>
              <a:gd name="T55" fmla="*/ 2147483647 h 952"/>
              <a:gd name="T56" fmla="*/ 2147483647 w 609"/>
              <a:gd name="T57" fmla="*/ 2147483647 h 952"/>
              <a:gd name="T58" fmla="*/ 2147483647 w 609"/>
              <a:gd name="T59" fmla="*/ 2147483647 h 952"/>
              <a:gd name="T60" fmla="*/ 2147483647 w 609"/>
              <a:gd name="T61" fmla="*/ 2147483647 h 952"/>
              <a:gd name="T62" fmla="*/ 2147483647 w 609"/>
              <a:gd name="T63" fmla="*/ 2147483647 h 952"/>
              <a:gd name="T64" fmla="*/ 2147483647 w 609"/>
              <a:gd name="T65" fmla="*/ 2147483647 h 952"/>
              <a:gd name="T66" fmla="*/ 2147483647 w 609"/>
              <a:gd name="T67" fmla="*/ 2147483647 h 952"/>
              <a:gd name="T68" fmla="*/ 2147483647 w 609"/>
              <a:gd name="T69" fmla="*/ 2147483647 h 952"/>
              <a:gd name="T70" fmla="*/ 2147483647 w 609"/>
              <a:gd name="T71" fmla="*/ 2147483647 h 952"/>
              <a:gd name="T72" fmla="*/ 2147483647 w 609"/>
              <a:gd name="T73" fmla="*/ 2147483647 h 952"/>
              <a:gd name="T74" fmla="*/ 2147483647 w 609"/>
              <a:gd name="T75" fmla="*/ 2147483647 h 9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09"/>
              <a:gd name="T115" fmla="*/ 0 h 952"/>
              <a:gd name="T116" fmla="*/ 609 w 609"/>
              <a:gd name="T117" fmla="*/ 952 h 95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09" h="952">
                <a:moveTo>
                  <a:pt x="380" y="65"/>
                </a:moveTo>
                <a:lnTo>
                  <a:pt x="359" y="54"/>
                </a:lnTo>
                <a:lnTo>
                  <a:pt x="359" y="32"/>
                </a:lnTo>
                <a:lnTo>
                  <a:pt x="359" y="21"/>
                </a:lnTo>
                <a:lnTo>
                  <a:pt x="380" y="0"/>
                </a:lnTo>
                <a:lnTo>
                  <a:pt x="391" y="0"/>
                </a:lnTo>
                <a:lnTo>
                  <a:pt x="402" y="0"/>
                </a:lnTo>
                <a:lnTo>
                  <a:pt x="413" y="0"/>
                </a:lnTo>
                <a:lnTo>
                  <a:pt x="435" y="11"/>
                </a:lnTo>
                <a:lnTo>
                  <a:pt x="456" y="21"/>
                </a:lnTo>
                <a:lnTo>
                  <a:pt x="478" y="32"/>
                </a:lnTo>
                <a:lnTo>
                  <a:pt x="500" y="43"/>
                </a:lnTo>
                <a:lnTo>
                  <a:pt x="522" y="54"/>
                </a:lnTo>
                <a:lnTo>
                  <a:pt x="543" y="75"/>
                </a:lnTo>
                <a:lnTo>
                  <a:pt x="565" y="86"/>
                </a:lnTo>
                <a:lnTo>
                  <a:pt x="576" y="97"/>
                </a:lnTo>
                <a:lnTo>
                  <a:pt x="587" y="108"/>
                </a:lnTo>
                <a:lnTo>
                  <a:pt x="598" y="119"/>
                </a:lnTo>
                <a:lnTo>
                  <a:pt x="609" y="130"/>
                </a:lnTo>
                <a:lnTo>
                  <a:pt x="609" y="140"/>
                </a:lnTo>
                <a:lnTo>
                  <a:pt x="609" y="162"/>
                </a:lnTo>
                <a:lnTo>
                  <a:pt x="598" y="173"/>
                </a:lnTo>
                <a:lnTo>
                  <a:pt x="587" y="195"/>
                </a:lnTo>
                <a:lnTo>
                  <a:pt x="576" y="227"/>
                </a:lnTo>
                <a:lnTo>
                  <a:pt x="565" y="249"/>
                </a:lnTo>
                <a:lnTo>
                  <a:pt x="554" y="281"/>
                </a:lnTo>
                <a:lnTo>
                  <a:pt x="533" y="314"/>
                </a:lnTo>
                <a:lnTo>
                  <a:pt x="511" y="346"/>
                </a:lnTo>
                <a:lnTo>
                  <a:pt x="489" y="389"/>
                </a:lnTo>
                <a:lnTo>
                  <a:pt x="467" y="433"/>
                </a:lnTo>
                <a:lnTo>
                  <a:pt x="435" y="476"/>
                </a:lnTo>
                <a:lnTo>
                  <a:pt x="402" y="519"/>
                </a:lnTo>
                <a:lnTo>
                  <a:pt x="370" y="563"/>
                </a:lnTo>
                <a:lnTo>
                  <a:pt x="326" y="617"/>
                </a:lnTo>
                <a:lnTo>
                  <a:pt x="283" y="660"/>
                </a:lnTo>
                <a:lnTo>
                  <a:pt x="239" y="714"/>
                </a:lnTo>
                <a:lnTo>
                  <a:pt x="196" y="768"/>
                </a:lnTo>
                <a:lnTo>
                  <a:pt x="152" y="811"/>
                </a:lnTo>
                <a:lnTo>
                  <a:pt x="119" y="844"/>
                </a:lnTo>
                <a:lnTo>
                  <a:pt x="87" y="876"/>
                </a:lnTo>
                <a:lnTo>
                  <a:pt x="65" y="909"/>
                </a:lnTo>
                <a:lnTo>
                  <a:pt x="43" y="931"/>
                </a:lnTo>
                <a:lnTo>
                  <a:pt x="22" y="941"/>
                </a:lnTo>
                <a:lnTo>
                  <a:pt x="11" y="941"/>
                </a:lnTo>
                <a:lnTo>
                  <a:pt x="0" y="952"/>
                </a:lnTo>
                <a:lnTo>
                  <a:pt x="0" y="941"/>
                </a:lnTo>
                <a:lnTo>
                  <a:pt x="0" y="931"/>
                </a:lnTo>
                <a:lnTo>
                  <a:pt x="0" y="920"/>
                </a:lnTo>
                <a:lnTo>
                  <a:pt x="11" y="898"/>
                </a:lnTo>
                <a:lnTo>
                  <a:pt x="11" y="887"/>
                </a:lnTo>
                <a:lnTo>
                  <a:pt x="22" y="866"/>
                </a:lnTo>
                <a:lnTo>
                  <a:pt x="32" y="844"/>
                </a:lnTo>
                <a:lnTo>
                  <a:pt x="43" y="822"/>
                </a:lnTo>
                <a:lnTo>
                  <a:pt x="65" y="790"/>
                </a:lnTo>
                <a:lnTo>
                  <a:pt x="98" y="736"/>
                </a:lnTo>
                <a:lnTo>
                  <a:pt x="130" y="671"/>
                </a:lnTo>
                <a:lnTo>
                  <a:pt x="174" y="595"/>
                </a:lnTo>
                <a:lnTo>
                  <a:pt x="217" y="530"/>
                </a:lnTo>
                <a:lnTo>
                  <a:pt x="250" y="476"/>
                </a:lnTo>
                <a:lnTo>
                  <a:pt x="283" y="422"/>
                </a:lnTo>
                <a:lnTo>
                  <a:pt x="304" y="368"/>
                </a:lnTo>
                <a:lnTo>
                  <a:pt x="326" y="324"/>
                </a:lnTo>
                <a:lnTo>
                  <a:pt x="348" y="281"/>
                </a:lnTo>
                <a:lnTo>
                  <a:pt x="370" y="249"/>
                </a:lnTo>
                <a:lnTo>
                  <a:pt x="380" y="216"/>
                </a:lnTo>
                <a:lnTo>
                  <a:pt x="380" y="184"/>
                </a:lnTo>
                <a:lnTo>
                  <a:pt x="391" y="162"/>
                </a:lnTo>
                <a:lnTo>
                  <a:pt x="391" y="130"/>
                </a:lnTo>
                <a:lnTo>
                  <a:pt x="391" y="108"/>
                </a:lnTo>
                <a:lnTo>
                  <a:pt x="391" y="97"/>
                </a:lnTo>
                <a:lnTo>
                  <a:pt x="380" y="75"/>
                </a:lnTo>
                <a:lnTo>
                  <a:pt x="380" y="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399" name="Freeform 31"/>
          <p:cNvSpPr>
            <a:spLocks/>
          </p:cNvSpPr>
          <p:nvPr/>
        </p:nvSpPr>
        <p:spPr bwMode="auto">
          <a:xfrm>
            <a:off x="6838950" y="2442634"/>
            <a:ext cx="565150" cy="266700"/>
          </a:xfrm>
          <a:custGeom>
            <a:avLst/>
            <a:gdLst>
              <a:gd name="T0" fmla="*/ 2147483647 w 891"/>
              <a:gd name="T1" fmla="*/ 2147483647 h 314"/>
              <a:gd name="T2" fmla="*/ 2147483647 w 891"/>
              <a:gd name="T3" fmla="*/ 2147483647 h 314"/>
              <a:gd name="T4" fmla="*/ 2147483647 w 891"/>
              <a:gd name="T5" fmla="*/ 2147483647 h 314"/>
              <a:gd name="T6" fmla="*/ 2147483647 w 891"/>
              <a:gd name="T7" fmla="*/ 2147483647 h 314"/>
              <a:gd name="T8" fmla="*/ 2147483647 w 891"/>
              <a:gd name="T9" fmla="*/ 2147483647 h 314"/>
              <a:gd name="T10" fmla="*/ 2147483647 w 891"/>
              <a:gd name="T11" fmla="*/ 2147483647 h 314"/>
              <a:gd name="T12" fmla="*/ 2147483647 w 891"/>
              <a:gd name="T13" fmla="*/ 2147483647 h 314"/>
              <a:gd name="T14" fmla="*/ 2147483647 w 891"/>
              <a:gd name="T15" fmla="*/ 2147483647 h 314"/>
              <a:gd name="T16" fmla="*/ 2147483647 w 891"/>
              <a:gd name="T17" fmla="*/ 0 h 314"/>
              <a:gd name="T18" fmla="*/ 2147483647 w 891"/>
              <a:gd name="T19" fmla="*/ 2147483647 h 314"/>
              <a:gd name="T20" fmla="*/ 2147483647 w 891"/>
              <a:gd name="T21" fmla="*/ 2147483647 h 314"/>
              <a:gd name="T22" fmla="*/ 2147483647 w 891"/>
              <a:gd name="T23" fmla="*/ 2147483647 h 314"/>
              <a:gd name="T24" fmla="*/ 2147483647 w 891"/>
              <a:gd name="T25" fmla="*/ 2147483647 h 314"/>
              <a:gd name="T26" fmla="*/ 2147483647 w 891"/>
              <a:gd name="T27" fmla="*/ 2147483647 h 314"/>
              <a:gd name="T28" fmla="*/ 2147483647 w 891"/>
              <a:gd name="T29" fmla="*/ 2147483647 h 314"/>
              <a:gd name="T30" fmla="*/ 2147483647 w 891"/>
              <a:gd name="T31" fmla="*/ 2147483647 h 314"/>
              <a:gd name="T32" fmla="*/ 2147483647 w 891"/>
              <a:gd name="T33" fmla="*/ 2147483647 h 314"/>
              <a:gd name="T34" fmla="*/ 2147483647 w 891"/>
              <a:gd name="T35" fmla="*/ 2147483647 h 314"/>
              <a:gd name="T36" fmla="*/ 2147483647 w 891"/>
              <a:gd name="T37" fmla="*/ 2147483647 h 314"/>
              <a:gd name="T38" fmla="*/ 2147483647 w 891"/>
              <a:gd name="T39" fmla="*/ 2147483647 h 314"/>
              <a:gd name="T40" fmla="*/ 2147483647 w 891"/>
              <a:gd name="T41" fmla="*/ 2147483647 h 314"/>
              <a:gd name="T42" fmla="*/ 2147483647 w 891"/>
              <a:gd name="T43" fmla="*/ 2147483647 h 314"/>
              <a:gd name="T44" fmla="*/ 2147483647 w 891"/>
              <a:gd name="T45" fmla="*/ 2147483647 h 314"/>
              <a:gd name="T46" fmla="*/ 2147483647 w 891"/>
              <a:gd name="T47" fmla="*/ 2147483647 h 314"/>
              <a:gd name="T48" fmla="*/ 2147483647 w 891"/>
              <a:gd name="T49" fmla="*/ 2147483647 h 314"/>
              <a:gd name="T50" fmla="*/ 2147483647 w 891"/>
              <a:gd name="T51" fmla="*/ 2147483647 h 314"/>
              <a:gd name="T52" fmla="*/ 2147483647 w 891"/>
              <a:gd name="T53" fmla="*/ 2147483647 h 314"/>
              <a:gd name="T54" fmla="*/ 2147483647 w 891"/>
              <a:gd name="T55" fmla="*/ 2147483647 h 314"/>
              <a:gd name="T56" fmla="*/ 2147483647 w 891"/>
              <a:gd name="T57" fmla="*/ 2147483647 h 314"/>
              <a:gd name="T58" fmla="*/ 2147483647 w 891"/>
              <a:gd name="T59" fmla="*/ 2147483647 h 314"/>
              <a:gd name="T60" fmla="*/ 2147483647 w 891"/>
              <a:gd name="T61" fmla="*/ 2147483647 h 314"/>
              <a:gd name="T62" fmla="*/ 2147483647 w 891"/>
              <a:gd name="T63" fmla="*/ 2147483647 h 314"/>
              <a:gd name="T64" fmla="*/ 2147483647 w 891"/>
              <a:gd name="T65" fmla="*/ 2147483647 h 314"/>
              <a:gd name="T66" fmla="*/ 2147483647 w 891"/>
              <a:gd name="T67" fmla="*/ 2147483647 h 314"/>
              <a:gd name="T68" fmla="*/ 2147483647 w 891"/>
              <a:gd name="T69" fmla="*/ 2147483647 h 314"/>
              <a:gd name="T70" fmla="*/ 2147483647 w 891"/>
              <a:gd name="T71" fmla="*/ 2147483647 h 314"/>
              <a:gd name="T72" fmla="*/ 2147483647 w 891"/>
              <a:gd name="T73" fmla="*/ 2147483647 h 314"/>
              <a:gd name="T74" fmla="*/ 2147483647 w 891"/>
              <a:gd name="T75" fmla="*/ 2147483647 h 314"/>
              <a:gd name="T76" fmla="*/ 2147483647 w 891"/>
              <a:gd name="T77" fmla="*/ 2147483647 h 314"/>
              <a:gd name="T78" fmla="*/ 2147483647 w 891"/>
              <a:gd name="T79" fmla="*/ 2147483647 h 314"/>
              <a:gd name="T80" fmla="*/ 2147483647 w 891"/>
              <a:gd name="T81" fmla="*/ 2147483647 h 314"/>
              <a:gd name="T82" fmla="*/ 2147483647 w 891"/>
              <a:gd name="T83" fmla="*/ 2147483647 h 314"/>
              <a:gd name="T84" fmla="*/ 2147483647 w 891"/>
              <a:gd name="T85" fmla="*/ 2147483647 h 314"/>
              <a:gd name="T86" fmla="*/ 2147483647 w 891"/>
              <a:gd name="T87" fmla="*/ 2147483647 h 314"/>
              <a:gd name="T88" fmla="*/ 0 w 891"/>
              <a:gd name="T89" fmla="*/ 2147483647 h 314"/>
              <a:gd name="T90" fmla="*/ 2147483647 w 891"/>
              <a:gd name="T91" fmla="*/ 2147483647 h 314"/>
              <a:gd name="T92" fmla="*/ 2147483647 w 891"/>
              <a:gd name="T93" fmla="*/ 2147483647 h 314"/>
              <a:gd name="T94" fmla="*/ 2147483647 w 891"/>
              <a:gd name="T95" fmla="*/ 2147483647 h 314"/>
              <a:gd name="T96" fmla="*/ 2147483647 w 891"/>
              <a:gd name="T97" fmla="*/ 2147483647 h 314"/>
              <a:gd name="T98" fmla="*/ 2147483647 w 891"/>
              <a:gd name="T99" fmla="*/ 2147483647 h 314"/>
              <a:gd name="T100" fmla="*/ 2147483647 w 891"/>
              <a:gd name="T101" fmla="*/ 2147483647 h 314"/>
              <a:gd name="T102" fmla="*/ 2147483647 w 891"/>
              <a:gd name="T103" fmla="*/ 2147483647 h 314"/>
              <a:gd name="T104" fmla="*/ 2147483647 w 891"/>
              <a:gd name="T105" fmla="*/ 2147483647 h 314"/>
              <a:gd name="T106" fmla="*/ 2147483647 w 891"/>
              <a:gd name="T107" fmla="*/ 2147483647 h 31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91"/>
              <a:gd name="T163" fmla="*/ 0 h 314"/>
              <a:gd name="T164" fmla="*/ 891 w 891"/>
              <a:gd name="T165" fmla="*/ 314 h 31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91" h="314">
                <a:moveTo>
                  <a:pt x="424" y="108"/>
                </a:moveTo>
                <a:lnTo>
                  <a:pt x="489" y="86"/>
                </a:lnTo>
                <a:lnTo>
                  <a:pt x="554" y="65"/>
                </a:lnTo>
                <a:lnTo>
                  <a:pt x="597" y="43"/>
                </a:lnTo>
                <a:lnTo>
                  <a:pt x="641" y="32"/>
                </a:lnTo>
                <a:lnTo>
                  <a:pt x="674" y="22"/>
                </a:lnTo>
                <a:lnTo>
                  <a:pt x="706" y="11"/>
                </a:lnTo>
                <a:lnTo>
                  <a:pt x="728" y="11"/>
                </a:lnTo>
                <a:lnTo>
                  <a:pt x="739" y="0"/>
                </a:lnTo>
                <a:lnTo>
                  <a:pt x="761" y="11"/>
                </a:lnTo>
                <a:lnTo>
                  <a:pt x="782" y="11"/>
                </a:lnTo>
                <a:lnTo>
                  <a:pt x="804" y="22"/>
                </a:lnTo>
                <a:lnTo>
                  <a:pt x="826" y="32"/>
                </a:lnTo>
                <a:lnTo>
                  <a:pt x="848" y="54"/>
                </a:lnTo>
                <a:lnTo>
                  <a:pt x="869" y="65"/>
                </a:lnTo>
                <a:lnTo>
                  <a:pt x="880" y="86"/>
                </a:lnTo>
                <a:lnTo>
                  <a:pt x="891" y="108"/>
                </a:lnTo>
                <a:lnTo>
                  <a:pt x="880" y="119"/>
                </a:lnTo>
                <a:lnTo>
                  <a:pt x="869" y="130"/>
                </a:lnTo>
                <a:lnTo>
                  <a:pt x="848" y="141"/>
                </a:lnTo>
                <a:lnTo>
                  <a:pt x="815" y="151"/>
                </a:lnTo>
                <a:lnTo>
                  <a:pt x="793" y="162"/>
                </a:lnTo>
                <a:lnTo>
                  <a:pt x="771" y="173"/>
                </a:lnTo>
                <a:lnTo>
                  <a:pt x="750" y="173"/>
                </a:lnTo>
                <a:lnTo>
                  <a:pt x="728" y="184"/>
                </a:lnTo>
                <a:lnTo>
                  <a:pt x="695" y="195"/>
                </a:lnTo>
                <a:lnTo>
                  <a:pt x="663" y="206"/>
                </a:lnTo>
                <a:lnTo>
                  <a:pt x="630" y="206"/>
                </a:lnTo>
                <a:lnTo>
                  <a:pt x="597" y="216"/>
                </a:lnTo>
                <a:lnTo>
                  <a:pt x="532" y="238"/>
                </a:lnTo>
                <a:lnTo>
                  <a:pt x="467" y="260"/>
                </a:lnTo>
                <a:lnTo>
                  <a:pt x="413" y="281"/>
                </a:lnTo>
                <a:lnTo>
                  <a:pt x="369" y="292"/>
                </a:lnTo>
                <a:lnTo>
                  <a:pt x="326" y="303"/>
                </a:lnTo>
                <a:lnTo>
                  <a:pt x="293" y="303"/>
                </a:lnTo>
                <a:lnTo>
                  <a:pt x="271" y="303"/>
                </a:lnTo>
                <a:lnTo>
                  <a:pt x="250" y="314"/>
                </a:lnTo>
                <a:lnTo>
                  <a:pt x="217" y="303"/>
                </a:lnTo>
                <a:lnTo>
                  <a:pt x="184" y="303"/>
                </a:lnTo>
                <a:lnTo>
                  <a:pt x="152" y="292"/>
                </a:lnTo>
                <a:lnTo>
                  <a:pt x="119" y="281"/>
                </a:lnTo>
                <a:lnTo>
                  <a:pt x="76" y="270"/>
                </a:lnTo>
                <a:lnTo>
                  <a:pt x="43" y="260"/>
                </a:lnTo>
                <a:lnTo>
                  <a:pt x="21" y="238"/>
                </a:lnTo>
                <a:lnTo>
                  <a:pt x="0" y="206"/>
                </a:lnTo>
                <a:lnTo>
                  <a:pt x="43" y="206"/>
                </a:lnTo>
                <a:lnTo>
                  <a:pt x="87" y="195"/>
                </a:lnTo>
                <a:lnTo>
                  <a:pt x="130" y="184"/>
                </a:lnTo>
                <a:lnTo>
                  <a:pt x="184" y="173"/>
                </a:lnTo>
                <a:lnTo>
                  <a:pt x="239" y="162"/>
                </a:lnTo>
                <a:lnTo>
                  <a:pt x="304" y="151"/>
                </a:lnTo>
                <a:lnTo>
                  <a:pt x="358" y="130"/>
                </a:lnTo>
                <a:lnTo>
                  <a:pt x="424" y="10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0" name="Freeform 32"/>
          <p:cNvSpPr>
            <a:spLocks/>
          </p:cNvSpPr>
          <p:nvPr/>
        </p:nvSpPr>
        <p:spPr bwMode="auto">
          <a:xfrm>
            <a:off x="5907088" y="3111501"/>
            <a:ext cx="635000" cy="715433"/>
          </a:xfrm>
          <a:custGeom>
            <a:avLst/>
            <a:gdLst>
              <a:gd name="T0" fmla="*/ 2147483647 w 1000"/>
              <a:gd name="T1" fmla="*/ 2147483647 h 844"/>
              <a:gd name="T2" fmla="*/ 2147483647 w 1000"/>
              <a:gd name="T3" fmla="*/ 2147483647 h 844"/>
              <a:gd name="T4" fmla="*/ 2147483647 w 1000"/>
              <a:gd name="T5" fmla="*/ 2147483647 h 844"/>
              <a:gd name="T6" fmla="*/ 2147483647 w 1000"/>
              <a:gd name="T7" fmla="*/ 2147483647 h 844"/>
              <a:gd name="T8" fmla="*/ 2147483647 w 1000"/>
              <a:gd name="T9" fmla="*/ 2147483647 h 844"/>
              <a:gd name="T10" fmla="*/ 2147483647 w 1000"/>
              <a:gd name="T11" fmla="*/ 2147483647 h 844"/>
              <a:gd name="T12" fmla="*/ 2147483647 w 1000"/>
              <a:gd name="T13" fmla="*/ 2147483647 h 844"/>
              <a:gd name="T14" fmla="*/ 2147483647 w 1000"/>
              <a:gd name="T15" fmla="*/ 2147483647 h 844"/>
              <a:gd name="T16" fmla="*/ 2147483647 w 1000"/>
              <a:gd name="T17" fmla="*/ 2147483647 h 844"/>
              <a:gd name="T18" fmla="*/ 2147483647 w 1000"/>
              <a:gd name="T19" fmla="*/ 2147483647 h 844"/>
              <a:gd name="T20" fmla="*/ 2147483647 w 1000"/>
              <a:gd name="T21" fmla="*/ 2147483647 h 844"/>
              <a:gd name="T22" fmla="*/ 2147483647 w 1000"/>
              <a:gd name="T23" fmla="*/ 2147483647 h 844"/>
              <a:gd name="T24" fmla="*/ 2147483647 w 1000"/>
              <a:gd name="T25" fmla="*/ 2147483647 h 844"/>
              <a:gd name="T26" fmla="*/ 2147483647 w 1000"/>
              <a:gd name="T27" fmla="*/ 2147483647 h 844"/>
              <a:gd name="T28" fmla="*/ 2147483647 w 1000"/>
              <a:gd name="T29" fmla="*/ 2147483647 h 844"/>
              <a:gd name="T30" fmla="*/ 2147483647 w 1000"/>
              <a:gd name="T31" fmla="*/ 2147483647 h 844"/>
              <a:gd name="T32" fmla="*/ 2147483647 w 1000"/>
              <a:gd name="T33" fmla="*/ 2147483647 h 844"/>
              <a:gd name="T34" fmla="*/ 2147483647 w 1000"/>
              <a:gd name="T35" fmla="*/ 2147483647 h 844"/>
              <a:gd name="T36" fmla="*/ 2147483647 w 1000"/>
              <a:gd name="T37" fmla="*/ 2147483647 h 844"/>
              <a:gd name="T38" fmla="*/ 0 w 1000"/>
              <a:gd name="T39" fmla="*/ 2147483647 h 844"/>
              <a:gd name="T40" fmla="*/ 2147483647 w 1000"/>
              <a:gd name="T41" fmla="*/ 2147483647 h 844"/>
              <a:gd name="T42" fmla="*/ 2147483647 w 1000"/>
              <a:gd name="T43" fmla="*/ 0 h 844"/>
              <a:gd name="T44" fmla="*/ 2147483647 w 1000"/>
              <a:gd name="T45" fmla="*/ 0 h 844"/>
              <a:gd name="T46" fmla="*/ 2147483647 w 1000"/>
              <a:gd name="T47" fmla="*/ 2147483647 h 844"/>
              <a:gd name="T48" fmla="*/ 2147483647 w 1000"/>
              <a:gd name="T49" fmla="*/ 2147483647 h 844"/>
              <a:gd name="T50" fmla="*/ 2147483647 w 1000"/>
              <a:gd name="T51" fmla="*/ 2147483647 h 844"/>
              <a:gd name="T52" fmla="*/ 2147483647 w 1000"/>
              <a:gd name="T53" fmla="*/ 2147483647 h 844"/>
              <a:gd name="T54" fmla="*/ 2147483647 w 1000"/>
              <a:gd name="T55" fmla="*/ 2147483647 h 844"/>
              <a:gd name="T56" fmla="*/ 2147483647 w 1000"/>
              <a:gd name="T57" fmla="*/ 2147483647 h 844"/>
              <a:gd name="T58" fmla="*/ 2147483647 w 1000"/>
              <a:gd name="T59" fmla="*/ 2147483647 h 844"/>
              <a:gd name="T60" fmla="*/ 2147483647 w 1000"/>
              <a:gd name="T61" fmla="*/ 2147483647 h 844"/>
              <a:gd name="T62" fmla="*/ 2147483647 w 1000"/>
              <a:gd name="T63" fmla="*/ 2147483647 h 844"/>
              <a:gd name="T64" fmla="*/ 2147483647 w 1000"/>
              <a:gd name="T65" fmla="*/ 2147483647 h 844"/>
              <a:gd name="T66" fmla="*/ 2147483647 w 1000"/>
              <a:gd name="T67" fmla="*/ 2147483647 h 844"/>
              <a:gd name="T68" fmla="*/ 2147483647 w 1000"/>
              <a:gd name="T69" fmla="*/ 2147483647 h 844"/>
              <a:gd name="T70" fmla="*/ 2147483647 w 1000"/>
              <a:gd name="T71" fmla="*/ 2147483647 h 844"/>
              <a:gd name="T72" fmla="*/ 2147483647 w 1000"/>
              <a:gd name="T73" fmla="*/ 2147483647 h 844"/>
              <a:gd name="T74" fmla="*/ 2147483647 w 1000"/>
              <a:gd name="T75" fmla="*/ 2147483647 h 844"/>
              <a:gd name="T76" fmla="*/ 2147483647 w 1000"/>
              <a:gd name="T77" fmla="*/ 2147483647 h 844"/>
              <a:gd name="T78" fmla="*/ 2147483647 w 1000"/>
              <a:gd name="T79" fmla="*/ 2147483647 h 844"/>
              <a:gd name="T80" fmla="*/ 2147483647 w 1000"/>
              <a:gd name="T81" fmla="*/ 2147483647 h 844"/>
              <a:gd name="T82" fmla="*/ 2147483647 w 1000"/>
              <a:gd name="T83" fmla="*/ 2147483647 h 844"/>
              <a:gd name="T84" fmla="*/ 2147483647 w 1000"/>
              <a:gd name="T85" fmla="*/ 2147483647 h 844"/>
              <a:gd name="T86" fmla="*/ 2147483647 w 1000"/>
              <a:gd name="T87" fmla="*/ 2147483647 h 844"/>
              <a:gd name="T88" fmla="*/ 2147483647 w 1000"/>
              <a:gd name="T89" fmla="*/ 2147483647 h 844"/>
              <a:gd name="T90" fmla="*/ 2147483647 w 1000"/>
              <a:gd name="T91" fmla="*/ 2147483647 h 844"/>
              <a:gd name="T92" fmla="*/ 2147483647 w 1000"/>
              <a:gd name="T93" fmla="*/ 2147483647 h 844"/>
              <a:gd name="T94" fmla="*/ 2147483647 w 1000"/>
              <a:gd name="T95" fmla="*/ 2147483647 h 844"/>
              <a:gd name="T96" fmla="*/ 2147483647 w 1000"/>
              <a:gd name="T97" fmla="*/ 2147483647 h 844"/>
              <a:gd name="T98" fmla="*/ 2147483647 w 1000"/>
              <a:gd name="T99" fmla="*/ 2147483647 h 844"/>
              <a:gd name="T100" fmla="*/ 2147483647 w 1000"/>
              <a:gd name="T101" fmla="*/ 2147483647 h 844"/>
              <a:gd name="T102" fmla="*/ 2147483647 w 1000"/>
              <a:gd name="T103" fmla="*/ 2147483647 h 844"/>
              <a:gd name="T104" fmla="*/ 2147483647 w 1000"/>
              <a:gd name="T105" fmla="*/ 2147483647 h 844"/>
              <a:gd name="T106" fmla="*/ 2147483647 w 1000"/>
              <a:gd name="T107" fmla="*/ 2147483647 h 844"/>
              <a:gd name="T108" fmla="*/ 2147483647 w 1000"/>
              <a:gd name="T109" fmla="*/ 2147483647 h 844"/>
              <a:gd name="T110" fmla="*/ 2147483647 w 1000"/>
              <a:gd name="T111" fmla="*/ 2147483647 h 844"/>
              <a:gd name="T112" fmla="*/ 2147483647 w 1000"/>
              <a:gd name="T113" fmla="*/ 2147483647 h 844"/>
              <a:gd name="T114" fmla="*/ 2147483647 w 1000"/>
              <a:gd name="T115" fmla="*/ 2147483647 h 844"/>
              <a:gd name="T116" fmla="*/ 2147483647 w 1000"/>
              <a:gd name="T117" fmla="*/ 2147483647 h 844"/>
              <a:gd name="T118" fmla="*/ 2147483647 w 1000"/>
              <a:gd name="T119" fmla="*/ 2147483647 h 844"/>
              <a:gd name="T120" fmla="*/ 2147483647 w 1000"/>
              <a:gd name="T121" fmla="*/ 2147483647 h 844"/>
              <a:gd name="T122" fmla="*/ 2147483647 w 1000"/>
              <a:gd name="T123" fmla="*/ 2147483647 h 844"/>
              <a:gd name="T124" fmla="*/ 2147483647 w 1000"/>
              <a:gd name="T125" fmla="*/ 2147483647 h 84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00"/>
              <a:gd name="T190" fmla="*/ 0 h 844"/>
              <a:gd name="T191" fmla="*/ 1000 w 1000"/>
              <a:gd name="T192" fmla="*/ 844 h 84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00" h="844">
                <a:moveTo>
                  <a:pt x="196" y="779"/>
                </a:moveTo>
                <a:lnTo>
                  <a:pt x="185" y="790"/>
                </a:lnTo>
                <a:lnTo>
                  <a:pt x="185" y="801"/>
                </a:lnTo>
                <a:lnTo>
                  <a:pt x="163" y="823"/>
                </a:lnTo>
                <a:lnTo>
                  <a:pt x="152" y="833"/>
                </a:lnTo>
                <a:lnTo>
                  <a:pt x="130" y="844"/>
                </a:lnTo>
                <a:lnTo>
                  <a:pt x="119" y="844"/>
                </a:lnTo>
                <a:lnTo>
                  <a:pt x="109" y="844"/>
                </a:lnTo>
                <a:lnTo>
                  <a:pt x="98" y="833"/>
                </a:lnTo>
                <a:lnTo>
                  <a:pt x="87" y="833"/>
                </a:lnTo>
                <a:lnTo>
                  <a:pt x="76" y="823"/>
                </a:lnTo>
                <a:lnTo>
                  <a:pt x="65" y="790"/>
                </a:lnTo>
                <a:lnTo>
                  <a:pt x="43" y="768"/>
                </a:lnTo>
                <a:lnTo>
                  <a:pt x="32" y="736"/>
                </a:lnTo>
                <a:lnTo>
                  <a:pt x="22" y="714"/>
                </a:lnTo>
                <a:lnTo>
                  <a:pt x="22" y="693"/>
                </a:lnTo>
                <a:lnTo>
                  <a:pt x="22" y="682"/>
                </a:lnTo>
                <a:lnTo>
                  <a:pt x="32" y="660"/>
                </a:lnTo>
                <a:lnTo>
                  <a:pt x="43" y="639"/>
                </a:lnTo>
                <a:lnTo>
                  <a:pt x="65" y="617"/>
                </a:lnTo>
                <a:lnTo>
                  <a:pt x="76" y="606"/>
                </a:lnTo>
                <a:lnTo>
                  <a:pt x="76" y="584"/>
                </a:lnTo>
                <a:lnTo>
                  <a:pt x="87" y="563"/>
                </a:lnTo>
                <a:lnTo>
                  <a:pt x="87" y="530"/>
                </a:lnTo>
                <a:lnTo>
                  <a:pt x="98" y="487"/>
                </a:lnTo>
                <a:lnTo>
                  <a:pt x="98" y="455"/>
                </a:lnTo>
                <a:lnTo>
                  <a:pt x="98" y="400"/>
                </a:lnTo>
                <a:lnTo>
                  <a:pt x="98" y="346"/>
                </a:lnTo>
                <a:lnTo>
                  <a:pt x="98" y="292"/>
                </a:lnTo>
                <a:lnTo>
                  <a:pt x="87" y="249"/>
                </a:lnTo>
                <a:lnTo>
                  <a:pt x="87" y="206"/>
                </a:lnTo>
                <a:lnTo>
                  <a:pt x="76" y="162"/>
                </a:lnTo>
                <a:lnTo>
                  <a:pt x="76" y="141"/>
                </a:lnTo>
                <a:lnTo>
                  <a:pt x="65" y="119"/>
                </a:lnTo>
                <a:lnTo>
                  <a:pt x="54" y="97"/>
                </a:lnTo>
                <a:lnTo>
                  <a:pt x="43" y="97"/>
                </a:lnTo>
                <a:lnTo>
                  <a:pt x="22" y="76"/>
                </a:lnTo>
                <a:lnTo>
                  <a:pt x="11" y="65"/>
                </a:lnTo>
                <a:lnTo>
                  <a:pt x="0" y="43"/>
                </a:lnTo>
                <a:lnTo>
                  <a:pt x="11" y="32"/>
                </a:lnTo>
                <a:lnTo>
                  <a:pt x="22" y="11"/>
                </a:lnTo>
                <a:lnTo>
                  <a:pt x="43" y="0"/>
                </a:lnTo>
                <a:lnTo>
                  <a:pt x="76" y="0"/>
                </a:lnTo>
                <a:lnTo>
                  <a:pt x="87" y="0"/>
                </a:lnTo>
                <a:lnTo>
                  <a:pt x="109" y="0"/>
                </a:lnTo>
                <a:lnTo>
                  <a:pt x="152" y="11"/>
                </a:lnTo>
                <a:lnTo>
                  <a:pt x="185" y="32"/>
                </a:lnTo>
                <a:lnTo>
                  <a:pt x="196" y="32"/>
                </a:lnTo>
                <a:lnTo>
                  <a:pt x="206" y="43"/>
                </a:lnTo>
                <a:lnTo>
                  <a:pt x="217" y="54"/>
                </a:lnTo>
                <a:lnTo>
                  <a:pt x="228" y="54"/>
                </a:lnTo>
                <a:lnTo>
                  <a:pt x="228" y="65"/>
                </a:lnTo>
                <a:lnTo>
                  <a:pt x="228" y="87"/>
                </a:lnTo>
                <a:lnTo>
                  <a:pt x="239" y="108"/>
                </a:lnTo>
                <a:lnTo>
                  <a:pt x="239" y="130"/>
                </a:lnTo>
                <a:lnTo>
                  <a:pt x="239" y="162"/>
                </a:lnTo>
                <a:lnTo>
                  <a:pt x="239" y="195"/>
                </a:lnTo>
                <a:lnTo>
                  <a:pt x="239" y="238"/>
                </a:lnTo>
                <a:lnTo>
                  <a:pt x="239" y="281"/>
                </a:lnTo>
                <a:lnTo>
                  <a:pt x="239" y="325"/>
                </a:lnTo>
                <a:lnTo>
                  <a:pt x="239" y="368"/>
                </a:lnTo>
                <a:lnTo>
                  <a:pt x="239" y="400"/>
                </a:lnTo>
                <a:lnTo>
                  <a:pt x="239" y="433"/>
                </a:lnTo>
                <a:lnTo>
                  <a:pt x="239" y="455"/>
                </a:lnTo>
                <a:lnTo>
                  <a:pt x="239" y="476"/>
                </a:lnTo>
                <a:lnTo>
                  <a:pt x="250" y="487"/>
                </a:lnTo>
                <a:lnTo>
                  <a:pt x="250" y="498"/>
                </a:lnTo>
                <a:lnTo>
                  <a:pt x="250" y="509"/>
                </a:lnTo>
                <a:lnTo>
                  <a:pt x="261" y="520"/>
                </a:lnTo>
                <a:lnTo>
                  <a:pt x="272" y="520"/>
                </a:lnTo>
                <a:lnTo>
                  <a:pt x="293" y="520"/>
                </a:lnTo>
                <a:lnTo>
                  <a:pt x="315" y="520"/>
                </a:lnTo>
                <a:lnTo>
                  <a:pt x="337" y="509"/>
                </a:lnTo>
                <a:lnTo>
                  <a:pt x="359" y="498"/>
                </a:lnTo>
                <a:lnTo>
                  <a:pt x="391" y="487"/>
                </a:lnTo>
                <a:lnTo>
                  <a:pt x="402" y="487"/>
                </a:lnTo>
                <a:lnTo>
                  <a:pt x="424" y="476"/>
                </a:lnTo>
                <a:lnTo>
                  <a:pt x="446" y="465"/>
                </a:lnTo>
                <a:lnTo>
                  <a:pt x="467" y="465"/>
                </a:lnTo>
                <a:lnTo>
                  <a:pt x="500" y="455"/>
                </a:lnTo>
                <a:lnTo>
                  <a:pt x="533" y="444"/>
                </a:lnTo>
                <a:lnTo>
                  <a:pt x="565" y="433"/>
                </a:lnTo>
                <a:lnTo>
                  <a:pt x="598" y="422"/>
                </a:lnTo>
                <a:lnTo>
                  <a:pt x="641" y="411"/>
                </a:lnTo>
                <a:lnTo>
                  <a:pt x="685" y="400"/>
                </a:lnTo>
                <a:lnTo>
                  <a:pt x="728" y="379"/>
                </a:lnTo>
                <a:lnTo>
                  <a:pt x="772" y="368"/>
                </a:lnTo>
                <a:lnTo>
                  <a:pt x="826" y="346"/>
                </a:lnTo>
                <a:lnTo>
                  <a:pt x="880" y="336"/>
                </a:lnTo>
                <a:lnTo>
                  <a:pt x="935" y="314"/>
                </a:lnTo>
                <a:lnTo>
                  <a:pt x="1000" y="292"/>
                </a:lnTo>
                <a:lnTo>
                  <a:pt x="1000" y="357"/>
                </a:lnTo>
                <a:lnTo>
                  <a:pt x="989" y="368"/>
                </a:lnTo>
                <a:lnTo>
                  <a:pt x="978" y="368"/>
                </a:lnTo>
                <a:lnTo>
                  <a:pt x="967" y="379"/>
                </a:lnTo>
                <a:lnTo>
                  <a:pt x="957" y="390"/>
                </a:lnTo>
                <a:lnTo>
                  <a:pt x="935" y="400"/>
                </a:lnTo>
                <a:lnTo>
                  <a:pt x="913" y="400"/>
                </a:lnTo>
                <a:lnTo>
                  <a:pt x="891" y="411"/>
                </a:lnTo>
                <a:lnTo>
                  <a:pt x="870" y="433"/>
                </a:lnTo>
                <a:lnTo>
                  <a:pt x="837" y="444"/>
                </a:lnTo>
                <a:lnTo>
                  <a:pt x="815" y="455"/>
                </a:lnTo>
                <a:lnTo>
                  <a:pt x="783" y="465"/>
                </a:lnTo>
                <a:lnTo>
                  <a:pt x="739" y="487"/>
                </a:lnTo>
                <a:lnTo>
                  <a:pt x="707" y="509"/>
                </a:lnTo>
                <a:lnTo>
                  <a:pt x="663" y="520"/>
                </a:lnTo>
                <a:lnTo>
                  <a:pt x="630" y="541"/>
                </a:lnTo>
                <a:lnTo>
                  <a:pt x="587" y="563"/>
                </a:lnTo>
                <a:lnTo>
                  <a:pt x="543" y="584"/>
                </a:lnTo>
                <a:lnTo>
                  <a:pt x="500" y="606"/>
                </a:lnTo>
                <a:lnTo>
                  <a:pt x="456" y="628"/>
                </a:lnTo>
                <a:lnTo>
                  <a:pt x="424" y="639"/>
                </a:lnTo>
                <a:lnTo>
                  <a:pt x="391" y="660"/>
                </a:lnTo>
                <a:lnTo>
                  <a:pt x="359" y="671"/>
                </a:lnTo>
                <a:lnTo>
                  <a:pt x="326" y="693"/>
                </a:lnTo>
                <a:lnTo>
                  <a:pt x="304" y="704"/>
                </a:lnTo>
                <a:lnTo>
                  <a:pt x="283" y="714"/>
                </a:lnTo>
                <a:lnTo>
                  <a:pt x="261" y="725"/>
                </a:lnTo>
                <a:lnTo>
                  <a:pt x="239" y="736"/>
                </a:lnTo>
                <a:lnTo>
                  <a:pt x="228" y="747"/>
                </a:lnTo>
                <a:lnTo>
                  <a:pt x="217" y="758"/>
                </a:lnTo>
                <a:lnTo>
                  <a:pt x="206" y="768"/>
                </a:lnTo>
                <a:lnTo>
                  <a:pt x="196" y="768"/>
                </a:lnTo>
                <a:lnTo>
                  <a:pt x="196" y="77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1" name="Freeform 33"/>
          <p:cNvSpPr>
            <a:spLocks/>
          </p:cNvSpPr>
          <p:nvPr/>
        </p:nvSpPr>
        <p:spPr bwMode="auto">
          <a:xfrm>
            <a:off x="6707188" y="3020484"/>
            <a:ext cx="925512" cy="1301749"/>
          </a:xfrm>
          <a:custGeom>
            <a:avLst/>
            <a:gdLst>
              <a:gd name="T0" fmla="*/ 2147483647 w 1457"/>
              <a:gd name="T1" fmla="*/ 2147483647 h 1537"/>
              <a:gd name="T2" fmla="*/ 2147483647 w 1457"/>
              <a:gd name="T3" fmla="*/ 0 h 1537"/>
              <a:gd name="T4" fmla="*/ 2147483647 w 1457"/>
              <a:gd name="T5" fmla="*/ 2147483647 h 1537"/>
              <a:gd name="T6" fmla="*/ 2147483647 w 1457"/>
              <a:gd name="T7" fmla="*/ 2147483647 h 1537"/>
              <a:gd name="T8" fmla="*/ 2147483647 w 1457"/>
              <a:gd name="T9" fmla="*/ 2147483647 h 1537"/>
              <a:gd name="T10" fmla="*/ 2147483647 w 1457"/>
              <a:gd name="T11" fmla="*/ 2147483647 h 1537"/>
              <a:gd name="T12" fmla="*/ 2147483647 w 1457"/>
              <a:gd name="T13" fmla="*/ 2147483647 h 1537"/>
              <a:gd name="T14" fmla="*/ 2147483647 w 1457"/>
              <a:gd name="T15" fmla="*/ 2147483647 h 1537"/>
              <a:gd name="T16" fmla="*/ 2147483647 w 1457"/>
              <a:gd name="T17" fmla="*/ 2147483647 h 1537"/>
              <a:gd name="T18" fmla="*/ 2147483647 w 1457"/>
              <a:gd name="T19" fmla="*/ 2147483647 h 1537"/>
              <a:gd name="T20" fmla="*/ 2147483647 w 1457"/>
              <a:gd name="T21" fmla="*/ 2147483647 h 1537"/>
              <a:gd name="T22" fmla="*/ 2147483647 w 1457"/>
              <a:gd name="T23" fmla="*/ 2147483647 h 1537"/>
              <a:gd name="T24" fmla="*/ 2147483647 w 1457"/>
              <a:gd name="T25" fmla="*/ 2147483647 h 1537"/>
              <a:gd name="T26" fmla="*/ 2147483647 w 1457"/>
              <a:gd name="T27" fmla="*/ 2147483647 h 1537"/>
              <a:gd name="T28" fmla="*/ 2147483647 w 1457"/>
              <a:gd name="T29" fmla="*/ 2147483647 h 1537"/>
              <a:gd name="T30" fmla="*/ 2147483647 w 1457"/>
              <a:gd name="T31" fmla="*/ 2147483647 h 1537"/>
              <a:gd name="T32" fmla="*/ 2147483647 w 1457"/>
              <a:gd name="T33" fmla="*/ 2147483647 h 1537"/>
              <a:gd name="T34" fmla="*/ 2147483647 w 1457"/>
              <a:gd name="T35" fmla="*/ 2147483647 h 1537"/>
              <a:gd name="T36" fmla="*/ 2147483647 w 1457"/>
              <a:gd name="T37" fmla="*/ 2147483647 h 1537"/>
              <a:gd name="T38" fmla="*/ 2147483647 w 1457"/>
              <a:gd name="T39" fmla="*/ 2147483647 h 1537"/>
              <a:gd name="T40" fmla="*/ 2147483647 w 1457"/>
              <a:gd name="T41" fmla="*/ 2147483647 h 1537"/>
              <a:gd name="T42" fmla="*/ 2147483647 w 1457"/>
              <a:gd name="T43" fmla="*/ 2147483647 h 1537"/>
              <a:gd name="T44" fmla="*/ 2147483647 w 1457"/>
              <a:gd name="T45" fmla="*/ 2147483647 h 1537"/>
              <a:gd name="T46" fmla="*/ 2147483647 w 1457"/>
              <a:gd name="T47" fmla="*/ 2147483647 h 1537"/>
              <a:gd name="T48" fmla="*/ 2147483647 w 1457"/>
              <a:gd name="T49" fmla="*/ 2147483647 h 1537"/>
              <a:gd name="T50" fmla="*/ 2147483647 w 1457"/>
              <a:gd name="T51" fmla="*/ 2147483647 h 1537"/>
              <a:gd name="T52" fmla="*/ 2147483647 w 1457"/>
              <a:gd name="T53" fmla="*/ 2147483647 h 1537"/>
              <a:gd name="T54" fmla="*/ 2147483647 w 1457"/>
              <a:gd name="T55" fmla="*/ 2147483647 h 1537"/>
              <a:gd name="T56" fmla="*/ 2147483647 w 1457"/>
              <a:gd name="T57" fmla="*/ 2147483647 h 1537"/>
              <a:gd name="T58" fmla="*/ 2147483647 w 1457"/>
              <a:gd name="T59" fmla="*/ 2147483647 h 1537"/>
              <a:gd name="T60" fmla="*/ 2147483647 w 1457"/>
              <a:gd name="T61" fmla="*/ 2147483647 h 1537"/>
              <a:gd name="T62" fmla="*/ 2147483647 w 1457"/>
              <a:gd name="T63" fmla="*/ 2147483647 h 1537"/>
              <a:gd name="T64" fmla="*/ 2147483647 w 1457"/>
              <a:gd name="T65" fmla="*/ 2147483647 h 1537"/>
              <a:gd name="T66" fmla="*/ 2147483647 w 1457"/>
              <a:gd name="T67" fmla="*/ 2147483647 h 1537"/>
              <a:gd name="T68" fmla="*/ 2147483647 w 1457"/>
              <a:gd name="T69" fmla="*/ 2147483647 h 1537"/>
              <a:gd name="T70" fmla="*/ 2147483647 w 1457"/>
              <a:gd name="T71" fmla="*/ 2147483647 h 1537"/>
              <a:gd name="T72" fmla="*/ 2147483647 w 1457"/>
              <a:gd name="T73" fmla="*/ 2147483647 h 1537"/>
              <a:gd name="T74" fmla="*/ 2147483647 w 1457"/>
              <a:gd name="T75" fmla="*/ 2147483647 h 1537"/>
              <a:gd name="T76" fmla="*/ 2147483647 w 1457"/>
              <a:gd name="T77" fmla="*/ 2147483647 h 1537"/>
              <a:gd name="T78" fmla="*/ 2147483647 w 1457"/>
              <a:gd name="T79" fmla="*/ 2147483647 h 1537"/>
              <a:gd name="T80" fmla="*/ 2147483647 w 1457"/>
              <a:gd name="T81" fmla="*/ 2147483647 h 1537"/>
              <a:gd name="T82" fmla="*/ 2147483647 w 1457"/>
              <a:gd name="T83" fmla="*/ 2147483647 h 1537"/>
              <a:gd name="T84" fmla="*/ 2147483647 w 1457"/>
              <a:gd name="T85" fmla="*/ 2147483647 h 1537"/>
              <a:gd name="T86" fmla="*/ 2147483647 w 1457"/>
              <a:gd name="T87" fmla="*/ 2147483647 h 1537"/>
              <a:gd name="T88" fmla="*/ 0 w 1457"/>
              <a:gd name="T89" fmla="*/ 2147483647 h 1537"/>
              <a:gd name="T90" fmla="*/ 2147483647 w 1457"/>
              <a:gd name="T91" fmla="*/ 2147483647 h 1537"/>
              <a:gd name="T92" fmla="*/ 2147483647 w 1457"/>
              <a:gd name="T93" fmla="*/ 2147483647 h 1537"/>
              <a:gd name="T94" fmla="*/ 2147483647 w 1457"/>
              <a:gd name="T95" fmla="*/ 2147483647 h 1537"/>
              <a:gd name="T96" fmla="*/ 2147483647 w 1457"/>
              <a:gd name="T97" fmla="*/ 2147483647 h 1537"/>
              <a:gd name="T98" fmla="*/ 2147483647 w 1457"/>
              <a:gd name="T99" fmla="*/ 2147483647 h 153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457"/>
              <a:gd name="T151" fmla="*/ 0 h 1537"/>
              <a:gd name="T152" fmla="*/ 1457 w 1457"/>
              <a:gd name="T153" fmla="*/ 1537 h 153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457" h="1537">
                <a:moveTo>
                  <a:pt x="467" y="43"/>
                </a:moveTo>
                <a:lnTo>
                  <a:pt x="478" y="32"/>
                </a:lnTo>
                <a:lnTo>
                  <a:pt x="489" y="21"/>
                </a:lnTo>
                <a:lnTo>
                  <a:pt x="511" y="11"/>
                </a:lnTo>
                <a:lnTo>
                  <a:pt x="522" y="0"/>
                </a:lnTo>
                <a:lnTo>
                  <a:pt x="544" y="0"/>
                </a:lnTo>
                <a:lnTo>
                  <a:pt x="554" y="0"/>
                </a:lnTo>
                <a:lnTo>
                  <a:pt x="565" y="11"/>
                </a:lnTo>
                <a:lnTo>
                  <a:pt x="587" y="11"/>
                </a:lnTo>
                <a:lnTo>
                  <a:pt x="620" y="32"/>
                </a:lnTo>
                <a:lnTo>
                  <a:pt x="652" y="65"/>
                </a:lnTo>
                <a:lnTo>
                  <a:pt x="674" y="76"/>
                </a:lnTo>
                <a:lnTo>
                  <a:pt x="696" y="86"/>
                </a:lnTo>
                <a:lnTo>
                  <a:pt x="707" y="97"/>
                </a:lnTo>
                <a:lnTo>
                  <a:pt x="717" y="119"/>
                </a:lnTo>
                <a:lnTo>
                  <a:pt x="728" y="130"/>
                </a:lnTo>
                <a:lnTo>
                  <a:pt x="739" y="140"/>
                </a:lnTo>
                <a:lnTo>
                  <a:pt x="739" y="151"/>
                </a:lnTo>
                <a:lnTo>
                  <a:pt x="728" y="173"/>
                </a:lnTo>
                <a:lnTo>
                  <a:pt x="707" y="184"/>
                </a:lnTo>
                <a:lnTo>
                  <a:pt x="696" y="205"/>
                </a:lnTo>
                <a:lnTo>
                  <a:pt x="663" y="216"/>
                </a:lnTo>
                <a:lnTo>
                  <a:pt x="652" y="216"/>
                </a:lnTo>
                <a:lnTo>
                  <a:pt x="631" y="227"/>
                </a:lnTo>
                <a:lnTo>
                  <a:pt x="609" y="249"/>
                </a:lnTo>
                <a:lnTo>
                  <a:pt x="587" y="270"/>
                </a:lnTo>
                <a:lnTo>
                  <a:pt x="554" y="292"/>
                </a:lnTo>
                <a:lnTo>
                  <a:pt x="533" y="324"/>
                </a:lnTo>
                <a:lnTo>
                  <a:pt x="500" y="368"/>
                </a:lnTo>
                <a:lnTo>
                  <a:pt x="467" y="400"/>
                </a:lnTo>
                <a:lnTo>
                  <a:pt x="413" y="498"/>
                </a:lnTo>
                <a:lnTo>
                  <a:pt x="359" y="595"/>
                </a:lnTo>
                <a:lnTo>
                  <a:pt x="315" y="692"/>
                </a:lnTo>
                <a:lnTo>
                  <a:pt x="261" y="801"/>
                </a:lnTo>
                <a:lnTo>
                  <a:pt x="250" y="855"/>
                </a:lnTo>
                <a:lnTo>
                  <a:pt x="228" y="898"/>
                </a:lnTo>
                <a:lnTo>
                  <a:pt x="217" y="941"/>
                </a:lnTo>
                <a:lnTo>
                  <a:pt x="207" y="985"/>
                </a:lnTo>
                <a:lnTo>
                  <a:pt x="207" y="1017"/>
                </a:lnTo>
                <a:lnTo>
                  <a:pt x="207" y="1050"/>
                </a:lnTo>
                <a:lnTo>
                  <a:pt x="207" y="1082"/>
                </a:lnTo>
                <a:lnTo>
                  <a:pt x="207" y="1104"/>
                </a:lnTo>
                <a:lnTo>
                  <a:pt x="217" y="1125"/>
                </a:lnTo>
                <a:lnTo>
                  <a:pt x="217" y="1147"/>
                </a:lnTo>
                <a:lnTo>
                  <a:pt x="228" y="1180"/>
                </a:lnTo>
                <a:lnTo>
                  <a:pt x="239" y="1201"/>
                </a:lnTo>
                <a:lnTo>
                  <a:pt x="261" y="1223"/>
                </a:lnTo>
                <a:lnTo>
                  <a:pt x="283" y="1234"/>
                </a:lnTo>
                <a:lnTo>
                  <a:pt x="294" y="1255"/>
                </a:lnTo>
                <a:lnTo>
                  <a:pt x="326" y="1266"/>
                </a:lnTo>
                <a:lnTo>
                  <a:pt x="348" y="1288"/>
                </a:lnTo>
                <a:lnTo>
                  <a:pt x="380" y="1299"/>
                </a:lnTo>
                <a:lnTo>
                  <a:pt x="413" y="1309"/>
                </a:lnTo>
                <a:lnTo>
                  <a:pt x="446" y="1320"/>
                </a:lnTo>
                <a:lnTo>
                  <a:pt x="478" y="1320"/>
                </a:lnTo>
                <a:lnTo>
                  <a:pt x="522" y="1331"/>
                </a:lnTo>
                <a:lnTo>
                  <a:pt x="565" y="1331"/>
                </a:lnTo>
                <a:lnTo>
                  <a:pt x="609" y="1331"/>
                </a:lnTo>
                <a:lnTo>
                  <a:pt x="696" y="1331"/>
                </a:lnTo>
                <a:lnTo>
                  <a:pt x="783" y="1331"/>
                </a:lnTo>
                <a:lnTo>
                  <a:pt x="859" y="1320"/>
                </a:lnTo>
                <a:lnTo>
                  <a:pt x="924" y="1309"/>
                </a:lnTo>
                <a:lnTo>
                  <a:pt x="978" y="1299"/>
                </a:lnTo>
                <a:lnTo>
                  <a:pt x="1044" y="1277"/>
                </a:lnTo>
                <a:lnTo>
                  <a:pt x="1098" y="1255"/>
                </a:lnTo>
                <a:lnTo>
                  <a:pt x="1141" y="1234"/>
                </a:lnTo>
                <a:lnTo>
                  <a:pt x="1163" y="1223"/>
                </a:lnTo>
                <a:lnTo>
                  <a:pt x="1174" y="1201"/>
                </a:lnTo>
                <a:lnTo>
                  <a:pt x="1196" y="1169"/>
                </a:lnTo>
                <a:lnTo>
                  <a:pt x="1207" y="1136"/>
                </a:lnTo>
                <a:lnTo>
                  <a:pt x="1228" y="1093"/>
                </a:lnTo>
                <a:lnTo>
                  <a:pt x="1239" y="1050"/>
                </a:lnTo>
                <a:lnTo>
                  <a:pt x="1250" y="996"/>
                </a:lnTo>
                <a:lnTo>
                  <a:pt x="1261" y="941"/>
                </a:lnTo>
                <a:lnTo>
                  <a:pt x="1272" y="876"/>
                </a:lnTo>
                <a:lnTo>
                  <a:pt x="1283" y="833"/>
                </a:lnTo>
                <a:lnTo>
                  <a:pt x="1294" y="790"/>
                </a:lnTo>
                <a:lnTo>
                  <a:pt x="1305" y="747"/>
                </a:lnTo>
                <a:lnTo>
                  <a:pt x="1305" y="714"/>
                </a:lnTo>
                <a:lnTo>
                  <a:pt x="1315" y="692"/>
                </a:lnTo>
                <a:lnTo>
                  <a:pt x="1315" y="682"/>
                </a:lnTo>
                <a:lnTo>
                  <a:pt x="1326" y="671"/>
                </a:lnTo>
                <a:lnTo>
                  <a:pt x="1337" y="682"/>
                </a:lnTo>
                <a:lnTo>
                  <a:pt x="1337" y="703"/>
                </a:lnTo>
                <a:lnTo>
                  <a:pt x="1348" y="725"/>
                </a:lnTo>
                <a:lnTo>
                  <a:pt x="1359" y="757"/>
                </a:lnTo>
                <a:lnTo>
                  <a:pt x="1370" y="801"/>
                </a:lnTo>
                <a:lnTo>
                  <a:pt x="1370" y="844"/>
                </a:lnTo>
                <a:lnTo>
                  <a:pt x="1381" y="898"/>
                </a:lnTo>
                <a:lnTo>
                  <a:pt x="1392" y="952"/>
                </a:lnTo>
                <a:lnTo>
                  <a:pt x="1392" y="1006"/>
                </a:lnTo>
                <a:lnTo>
                  <a:pt x="1402" y="1050"/>
                </a:lnTo>
                <a:lnTo>
                  <a:pt x="1402" y="1093"/>
                </a:lnTo>
                <a:lnTo>
                  <a:pt x="1413" y="1125"/>
                </a:lnTo>
                <a:lnTo>
                  <a:pt x="1424" y="1158"/>
                </a:lnTo>
                <a:lnTo>
                  <a:pt x="1435" y="1190"/>
                </a:lnTo>
                <a:lnTo>
                  <a:pt x="1435" y="1201"/>
                </a:lnTo>
                <a:lnTo>
                  <a:pt x="1457" y="1244"/>
                </a:lnTo>
                <a:lnTo>
                  <a:pt x="1457" y="1277"/>
                </a:lnTo>
                <a:lnTo>
                  <a:pt x="1457" y="1299"/>
                </a:lnTo>
                <a:lnTo>
                  <a:pt x="1435" y="1320"/>
                </a:lnTo>
                <a:lnTo>
                  <a:pt x="1413" y="1342"/>
                </a:lnTo>
                <a:lnTo>
                  <a:pt x="1381" y="1364"/>
                </a:lnTo>
                <a:lnTo>
                  <a:pt x="1348" y="1385"/>
                </a:lnTo>
                <a:lnTo>
                  <a:pt x="1337" y="1407"/>
                </a:lnTo>
                <a:lnTo>
                  <a:pt x="1315" y="1418"/>
                </a:lnTo>
                <a:lnTo>
                  <a:pt x="1261" y="1450"/>
                </a:lnTo>
                <a:lnTo>
                  <a:pt x="1207" y="1472"/>
                </a:lnTo>
                <a:lnTo>
                  <a:pt x="1152" y="1493"/>
                </a:lnTo>
                <a:lnTo>
                  <a:pt x="1087" y="1515"/>
                </a:lnTo>
                <a:lnTo>
                  <a:pt x="1000" y="1526"/>
                </a:lnTo>
                <a:lnTo>
                  <a:pt x="913" y="1526"/>
                </a:lnTo>
                <a:lnTo>
                  <a:pt x="826" y="1537"/>
                </a:lnTo>
                <a:lnTo>
                  <a:pt x="739" y="1537"/>
                </a:lnTo>
                <a:lnTo>
                  <a:pt x="641" y="1537"/>
                </a:lnTo>
                <a:lnTo>
                  <a:pt x="554" y="1526"/>
                </a:lnTo>
                <a:lnTo>
                  <a:pt x="522" y="1526"/>
                </a:lnTo>
                <a:lnTo>
                  <a:pt x="478" y="1515"/>
                </a:lnTo>
                <a:lnTo>
                  <a:pt x="446" y="1504"/>
                </a:lnTo>
                <a:lnTo>
                  <a:pt x="413" y="1504"/>
                </a:lnTo>
                <a:lnTo>
                  <a:pt x="348" y="1483"/>
                </a:lnTo>
                <a:lnTo>
                  <a:pt x="294" y="1450"/>
                </a:lnTo>
                <a:lnTo>
                  <a:pt x="239" y="1418"/>
                </a:lnTo>
                <a:lnTo>
                  <a:pt x="217" y="1396"/>
                </a:lnTo>
                <a:lnTo>
                  <a:pt x="196" y="1374"/>
                </a:lnTo>
                <a:lnTo>
                  <a:pt x="152" y="1331"/>
                </a:lnTo>
                <a:lnTo>
                  <a:pt x="120" y="1288"/>
                </a:lnTo>
                <a:lnTo>
                  <a:pt x="109" y="1266"/>
                </a:lnTo>
                <a:lnTo>
                  <a:pt x="98" y="1234"/>
                </a:lnTo>
                <a:lnTo>
                  <a:pt x="87" y="1212"/>
                </a:lnTo>
                <a:lnTo>
                  <a:pt x="76" y="1180"/>
                </a:lnTo>
                <a:lnTo>
                  <a:pt x="76" y="1125"/>
                </a:lnTo>
                <a:lnTo>
                  <a:pt x="76" y="1060"/>
                </a:lnTo>
                <a:lnTo>
                  <a:pt x="76" y="996"/>
                </a:lnTo>
                <a:lnTo>
                  <a:pt x="76" y="931"/>
                </a:lnTo>
                <a:lnTo>
                  <a:pt x="87" y="887"/>
                </a:lnTo>
                <a:lnTo>
                  <a:pt x="98" y="855"/>
                </a:lnTo>
                <a:lnTo>
                  <a:pt x="109" y="812"/>
                </a:lnTo>
                <a:lnTo>
                  <a:pt x="130" y="757"/>
                </a:lnTo>
                <a:lnTo>
                  <a:pt x="152" y="714"/>
                </a:lnTo>
                <a:lnTo>
                  <a:pt x="185" y="660"/>
                </a:lnTo>
                <a:lnTo>
                  <a:pt x="217" y="595"/>
                </a:lnTo>
                <a:lnTo>
                  <a:pt x="250" y="530"/>
                </a:lnTo>
                <a:lnTo>
                  <a:pt x="283" y="476"/>
                </a:lnTo>
                <a:lnTo>
                  <a:pt x="315" y="422"/>
                </a:lnTo>
                <a:lnTo>
                  <a:pt x="337" y="368"/>
                </a:lnTo>
                <a:lnTo>
                  <a:pt x="359" y="335"/>
                </a:lnTo>
                <a:lnTo>
                  <a:pt x="370" y="303"/>
                </a:lnTo>
                <a:lnTo>
                  <a:pt x="380" y="270"/>
                </a:lnTo>
                <a:lnTo>
                  <a:pt x="391" y="249"/>
                </a:lnTo>
                <a:lnTo>
                  <a:pt x="391" y="238"/>
                </a:lnTo>
                <a:lnTo>
                  <a:pt x="380" y="227"/>
                </a:lnTo>
                <a:lnTo>
                  <a:pt x="370" y="227"/>
                </a:lnTo>
                <a:lnTo>
                  <a:pt x="348" y="238"/>
                </a:lnTo>
                <a:lnTo>
                  <a:pt x="326" y="238"/>
                </a:lnTo>
                <a:lnTo>
                  <a:pt x="304" y="238"/>
                </a:lnTo>
                <a:lnTo>
                  <a:pt x="272" y="249"/>
                </a:lnTo>
                <a:lnTo>
                  <a:pt x="250" y="260"/>
                </a:lnTo>
                <a:lnTo>
                  <a:pt x="217" y="281"/>
                </a:lnTo>
                <a:lnTo>
                  <a:pt x="196" y="281"/>
                </a:lnTo>
                <a:lnTo>
                  <a:pt x="185" y="292"/>
                </a:lnTo>
                <a:lnTo>
                  <a:pt x="163" y="292"/>
                </a:lnTo>
                <a:lnTo>
                  <a:pt x="152" y="303"/>
                </a:lnTo>
                <a:lnTo>
                  <a:pt x="141" y="303"/>
                </a:lnTo>
                <a:lnTo>
                  <a:pt x="130" y="303"/>
                </a:lnTo>
                <a:lnTo>
                  <a:pt x="109" y="292"/>
                </a:lnTo>
                <a:lnTo>
                  <a:pt x="87" y="281"/>
                </a:lnTo>
                <a:lnTo>
                  <a:pt x="54" y="260"/>
                </a:lnTo>
                <a:lnTo>
                  <a:pt x="33" y="249"/>
                </a:lnTo>
                <a:lnTo>
                  <a:pt x="11" y="227"/>
                </a:lnTo>
                <a:lnTo>
                  <a:pt x="0" y="216"/>
                </a:lnTo>
                <a:lnTo>
                  <a:pt x="0" y="205"/>
                </a:lnTo>
                <a:lnTo>
                  <a:pt x="0" y="195"/>
                </a:lnTo>
                <a:lnTo>
                  <a:pt x="11" y="184"/>
                </a:lnTo>
                <a:lnTo>
                  <a:pt x="22" y="184"/>
                </a:lnTo>
                <a:lnTo>
                  <a:pt x="33" y="184"/>
                </a:lnTo>
                <a:lnTo>
                  <a:pt x="43" y="173"/>
                </a:lnTo>
                <a:lnTo>
                  <a:pt x="65" y="173"/>
                </a:lnTo>
                <a:lnTo>
                  <a:pt x="76" y="173"/>
                </a:lnTo>
                <a:lnTo>
                  <a:pt x="130" y="173"/>
                </a:lnTo>
                <a:lnTo>
                  <a:pt x="174" y="162"/>
                </a:lnTo>
                <a:lnTo>
                  <a:pt x="239" y="151"/>
                </a:lnTo>
                <a:lnTo>
                  <a:pt x="261" y="140"/>
                </a:lnTo>
                <a:lnTo>
                  <a:pt x="304" y="119"/>
                </a:lnTo>
                <a:lnTo>
                  <a:pt x="337" y="119"/>
                </a:lnTo>
                <a:lnTo>
                  <a:pt x="359" y="108"/>
                </a:lnTo>
                <a:lnTo>
                  <a:pt x="391" y="97"/>
                </a:lnTo>
                <a:lnTo>
                  <a:pt x="413" y="86"/>
                </a:lnTo>
                <a:lnTo>
                  <a:pt x="435" y="76"/>
                </a:lnTo>
                <a:lnTo>
                  <a:pt x="446" y="65"/>
                </a:lnTo>
                <a:lnTo>
                  <a:pt x="467" y="54"/>
                </a:lnTo>
                <a:lnTo>
                  <a:pt x="467" y="4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397" name="Freeform 29"/>
          <p:cNvSpPr>
            <a:spLocks/>
          </p:cNvSpPr>
          <p:nvPr/>
        </p:nvSpPr>
        <p:spPr bwMode="auto">
          <a:xfrm>
            <a:off x="6486525" y="2973918"/>
            <a:ext cx="138113" cy="651933"/>
          </a:xfrm>
          <a:custGeom>
            <a:avLst/>
            <a:gdLst>
              <a:gd name="T0" fmla="*/ 2147483647 w 218"/>
              <a:gd name="T1" fmla="*/ 2147483647 h 768"/>
              <a:gd name="T2" fmla="*/ 0 w 218"/>
              <a:gd name="T3" fmla="*/ 2147483647 h 768"/>
              <a:gd name="T4" fmla="*/ 0 w 218"/>
              <a:gd name="T5" fmla="*/ 2147483647 h 768"/>
              <a:gd name="T6" fmla="*/ 2147483647 w 218"/>
              <a:gd name="T7" fmla="*/ 0 h 768"/>
              <a:gd name="T8" fmla="*/ 2147483647 w 218"/>
              <a:gd name="T9" fmla="*/ 0 h 768"/>
              <a:gd name="T10" fmla="*/ 2147483647 w 218"/>
              <a:gd name="T11" fmla="*/ 2147483647 h 768"/>
              <a:gd name="T12" fmla="*/ 2147483647 w 218"/>
              <a:gd name="T13" fmla="*/ 2147483647 h 768"/>
              <a:gd name="T14" fmla="*/ 2147483647 w 218"/>
              <a:gd name="T15" fmla="*/ 2147483647 h 768"/>
              <a:gd name="T16" fmla="*/ 2147483647 w 218"/>
              <a:gd name="T17" fmla="*/ 2147483647 h 768"/>
              <a:gd name="T18" fmla="*/ 2147483647 w 218"/>
              <a:gd name="T19" fmla="*/ 2147483647 h 768"/>
              <a:gd name="T20" fmla="*/ 2147483647 w 218"/>
              <a:gd name="T21" fmla="*/ 2147483647 h 768"/>
              <a:gd name="T22" fmla="*/ 2147483647 w 218"/>
              <a:gd name="T23" fmla="*/ 2147483647 h 768"/>
              <a:gd name="T24" fmla="*/ 2147483647 w 218"/>
              <a:gd name="T25" fmla="*/ 2147483647 h 768"/>
              <a:gd name="T26" fmla="*/ 2147483647 w 218"/>
              <a:gd name="T27" fmla="*/ 2147483647 h 768"/>
              <a:gd name="T28" fmla="*/ 2147483647 w 218"/>
              <a:gd name="T29" fmla="*/ 2147483647 h 768"/>
              <a:gd name="T30" fmla="*/ 2147483647 w 218"/>
              <a:gd name="T31" fmla="*/ 2147483647 h 768"/>
              <a:gd name="T32" fmla="*/ 2147483647 w 218"/>
              <a:gd name="T33" fmla="*/ 2147483647 h 768"/>
              <a:gd name="T34" fmla="*/ 2147483647 w 218"/>
              <a:gd name="T35" fmla="*/ 2147483647 h 768"/>
              <a:gd name="T36" fmla="*/ 2147483647 w 218"/>
              <a:gd name="T37" fmla="*/ 2147483647 h 768"/>
              <a:gd name="T38" fmla="*/ 2147483647 w 218"/>
              <a:gd name="T39" fmla="*/ 2147483647 h 768"/>
              <a:gd name="T40" fmla="*/ 2147483647 w 218"/>
              <a:gd name="T41" fmla="*/ 2147483647 h 768"/>
              <a:gd name="T42" fmla="*/ 2147483647 w 218"/>
              <a:gd name="T43" fmla="*/ 2147483647 h 768"/>
              <a:gd name="T44" fmla="*/ 2147483647 w 218"/>
              <a:gd name="T45" fmla="*/ 2147483647 h 768"/>
              <a:gd name="T46" fmla="*/ 2147483647 w 218"/>
              <a:gd name="T47" fmla="*/ 2147483647 h 768"/>
              <a:gd name="T48" fmla="*/ 2147483647 w 218"/>
              <a:gd name="T49" fmla="*/ 2147483647 h 768"/>
              <a:gd name="T50" fmla="*/ 2147483647 w 218"/>
              <a:gd name="T51" fmla="*/ 2147483647 h 768"/>
              <a:gd name="T52" fmla="*/ 2147483647 w 218"/>
              <a:gd name="T53" fmla="*/ 2147483647 h 768"/>
              <a:gd name="T54" fmla="*/ 2147483647 w 218"/>
              <a:gd name="T55" fmla="*/ 2147483647 h 768"/>
              <a:gd name="T56" fmla="*/ 2147483647 w 218"/>
              <a:gd name="T57" fmla="*/ 2147483647 h 768"/>
              <a:gd name="T58" fmla="*/ 2147483647 w 218"/>
              <a:gd name="T59" fmla="*/ 2147483647 h 768"/>
              <a:gd name="T60" fmla="*/ 2147483647 w 218"/>
              <a:gd name="T61" fmla="*/ 2147483647 h 768"/>
              <a:gd name="T62" fmla="*/ 2147483647 w 218"/>
              <a:gd name="T63" fmla="*/ 2147483647 h 768"/>
              <a:gd name="T64" fmla="*/ 2147483647 w 218"/>
              <a:gd name="T65" fmla="*/ 2147483647 h 76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8"/>
              <a:gd name="T100" fmla="*/ 0 h 768"/>
              <a:gd name="T101" fmla="*/ 218 w 218"/>
              <a:gd name="T102" fmla="*/ 768 h 76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8" h="768">
                <a:moveTo>
                  <a:pt x="11" y="75"/>
                </a:moveTo>
                <a:lnTo>
                  <a:pt x="11" y="65"/>
                </a:lnTo>
                <a:lnTo>
                  <a:pt x="0" y="54"/>
                </a:lnTo>
                <a:lnTo>
                  <a:pt x="0" y="32"/>
                </a:lnTo>
                <a:lnTo>
                  <a:pt x="0" y="10"/>
                </a:lnTo>
                <a:lnTo>
                  <a:pt x="11" y="10"/>
                </a:lnTo>
                <a:lnTo>
                  <a:pt x="22" y="0"/>
                </a:lnTo>
                <a:lnTo>
                  <a:pt x="33" y="0"/>
                </a:lnTo>
                <a:lnTo>
                  <a:pt x="44" y="0"/>
                </a:lnTo>
                <a:lnTo>
                  <a:pt x="65" y="10"/>
                </a:lnTo>
                <a:lnTo>
                  <a:pt x="87" y="10"/>
                </a:lnTo>
                <a:lnTo>
                  <a:pt x="109" y="10"/>
                </a:lnTo>
                <a:lnTo>
                  <a:pt x="131" y="21"/>
                </a:lnTo>
                <a:lnTo>
                  <a:pt x="152" y="32"/>
                </a:lnTo>
                <a:lnTo>
                  <a:pt x="174" y="43"/>
                </a:lnTo>
                <a:lnTo>
                  <a:pt x="185" y="54"/>
                </a:lnTo>
                <a:lnTo>
                  <a:pt x="196" y="65"/>
                </a:lnTo>
                <a:lnTo>
                  <a:pt x="207" y="75"/>
                </a:lnTo>
                <a:lnTo>
                  <a:pt x="218" y="86"/>
                </a:lnTo>
                <a:lnTo>
                  <a:pt x="218" y="97"/>
                </a:lnTo>
                <a:lnTo>
                  <a:pt x="218" y="130"/>
                </a:lnTo>
                <a:lnTo>
                  <a:pt x="218" y="173"/>
                </a:lnTo>
                <a:lnTo>
                  <a:pt x="207" y="216"/>
                </a:lnTo>
                <a:lnTo>
                  <a:pt x="207" y="238"/>
                </a:lnTo>
                <a:lnTo>
                  <a:pt x="196" y="270"/>
                </a:lnTo>
                <a:lnTo>
                  <a:pt x="185" y="335"/>
                </a:lnTo>
                <a:lnTo>
                  <a:pt x="174" y="411"/>
                </a:lnTo>
                <a:lnTo>
                  <a:pt x="163" y="498"/>
                </a:lnTo>
                <a:lnTo>
                  <a:pt x="152" y="541"/>
                </a:lnTo>
                <a:lnTo>
                  <a:pt x="152" y="584"/>
                </a:lnTo>
                <a:lnTo>
                  <a:pt x="141" y="627"/>
                </a:lnTo>
                <a:lnTo>
                  <a:pt x="131" y="671"/>
                </a:lnTo>
                <a:lnTo>
                  <a:pt x="131" y="703"/>
                </a:lnTo>
                <a:lnTo>
                  <a:pt x="120" y="725"/>
                </a:lnTo>
                <a:lnTo>
                  <a:pt x="109" y="746"/>
                </a:lnTo>
                <a:lnTo>
                  <a:pt x="109" y="757"/>
                </a:lnTo>
                <a:lnTo>
                  <a:pt x="98" y="768"/>
                </a:lnTo>
                <a:lnTo>
                  <a:pt x="76" y="746"/>
                </a:lnTo>
                <a:lnTo>
                  <a:pt x="65" y="736"/>
                </a:lnTo>
                <a:lnTo>
                  <a:pt x="44" y="703"/>
                </a:lnTo>
                <a:lnTo>
                  <a:pt x="44" y="692"/>
                </a:lnTo>
                <a:lnTo>
                  <a:pt x="33" y="671"/>
                </a:lnTo>
                <a:lnTo>
                  <a:pt x="33" y="649"/>
                </a:lnTo>
                <a:lnTo>
                  <a:pt x="22" y="627"/>
                </a:lnTo>
                <a:lnTo>
                  <a:pt x="22" y="606"/>
                </a:lnTo>
                <a:lnTo>
                  <a:pt x="22" y="584"/>
                </a:lnTo>
                <a:lnTo>
                  <a:pt x="22" y="552"/>
                </a:lnTo>
                <a:lnTo>
                  <a:pt x="22" y="519"/>
                </a:lnTo>
                <a:lnTo>
                  <a:pt x="22" y="487"/>
                </a:lnTo>
                <a:lnTo>
                  <a:pt x="22" y="443"/>
                </a:lnTo>
                <a:lnTo>
                  <a:pt x="33" y="368"/>
                </a:lnTo>
                <a:lnTo>
                  <a:pt x="33" y="303"/>
                </a:lnTo>
                <a:lnTo>
                  <a:pt x="33" y="238"/>
                </a:lnTo>
                <a:lnTo>
                  <a:pt x="33" y="216"/>
                </a:lnTo>
                <a:lnTo>
                  <a:pt x="33" y="194"/>
                </a:lnTo>
                <a:lnTo>
                  <a:pt x="33" y="173"/>
                </a:lnTo>
                <a:lnTo>
                  <a:pt x="33" y="151"/>
                </a:lnTo>
                <a:lnTo>
                  <a:pt x="33" y="130"/>
                </a:lnTo>
                <a:lnTo>
                  <a:pt x="33" y="119"/>
                </a:lnTo>
                <a:lnTo>
                  <a:pt x="22" y="97"/>
                </a:lnTo>
                <a:lnTo>
                  <a:pt x="22" y="86"/>
                </a:lnTo>
                <a:lnTo>
                  <a:pt x="11" y="7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20"/>
          <p:cNvGrpSpPr/>
          <p:nvPr/>
        </p:nvGrpSpPr>
        <p:grpSpPr>
          <a:xfrm>
            <a:off x="70380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我会写</a:t>
              </a:r>
            </a:p>
          </p:txBody>
        </p:sp>
        <p:sp>
          <p:nvSpPr>
            <p:cNvPr id="24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4844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6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屹</a:t>
            </a:r>
            <a:r>
              <a:rPr lang="zh-CN" altLang="en-US" sz="6000">
                <a:latin typeface="楷体" pitchFamily="49" charset="-122"/>
                <a:ea typeface="楷体" pitchFamily="49" charset="-122"/>
              </a:rPr>
              <a:t>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9" grpId="0"/>
      <p:bldP spid="58396" grpId="0" animBg="1"/>
      <p:bldP spid="58398" grpId="0" animBg="1"/>
      <p:bldP spid="58399" grpId="0" animBg="1"/>
      <p:bldP spid="58400" grpId="0" animBg="1"/>
      <p:bldP spid="58401" grpId="0" animBg="1"/>
      <p:bldP spid="5839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16500" y="5027085"/>
            <a:ext cx="3513138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200" b="1" dirty="0" smtClean="0">
                <a:latin typeface="+mj-ea"/>
                <a:ea typeface="+mj-ea"/>
              </a:rPr>
              <a:t>左窄右宽，右边的口要写小一些。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66763" y="3907367"/>
            <a:ext cx="22860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左右</a:t>
            </a:r>
            <a:endParaRPr lang="zh-CN" altLang="en-US" sz="22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6764" y="4959351"/>
            <a:ext cx="3030537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latin typeface="+mj-ea"/>
                <a:ea typeface="+mj-ea"/>
              </a:rPr>
              <a:t>悦耳  愉悦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66763" y="5484285"/>
            <a:ext cx="3638550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>
                <a:latin typeface="+mj-ea"/>
                <a:ea typeface="+mj-ea"/>
              </a:rPr>
              <a:t>少先队员怀着无比喜悦的心情欢度自己的节日。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66764" y="4434417"/>
            <a:ext cx="3030537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Y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>
                <a:latin typeface="+mj-ea"/>
                <a:ea typeface="+mj-ea"/>
              </a:rPr>
              <a:t>忄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35847" name="矩形 4"/>
          <p:cNvSpPr>
            <a:spLocks noChangeArrowheads="1"/>
          </p:cNvSpPr>
          <p:nvPr/>
        </p:nvSpPr>
        <p:spPr bwMode="auto">
          <a:xfrm>
            <a:off x="3279776" y="2345267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悦</a:t>
            </a:r>
          </a:p>
        </p:txBody>
      </p: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314700" y="1504951"/>
            <a:ext cx="119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yuè</a:t>
            </a:r>
          </a:p>
        </p:txBody>
      </p:sp>
      <p:sp>
        <p:nvSpPr>
          <p:cNvPr id="60450" name="Freeform 34"/>
          <p:cNvSpPr>
            <a:spLocks/>
          </p:cNvSpPr>
          <p:nvPr/>
        </p:nvSpPr>
        <p:spPr bwMode="auto">
          <a:xfrm>
            <a:off x="6521450" y="2944284"/>
            <a:ext cx="234950" cy="522816"/>
          </a:xfrm>
          <a:custGeom>
            <a:avLst/>
            <a:gdLst>
              <a:gd name="T0" fmla="*/ 2147483647 w 370"/>
              <a:gd name="T1" fmla="*/ 2147483647 h 617"/>
              <a:gd name="T2" fmla="*/ 2147483647 w 370"/>
              <a:gd name="T3" fmla="*/ 2147483647 h 617"/>
              <a:gd name="T4" fmla="*/ 2147483647 w 370"/>
              <a:gd name="T5" fmla="*/ 2147483647 h 617"/>
              <a:gd name="T6" fmla="*/ 2147483647 w 370"/>
              <a:gd name="T7" fmla="*/ 2147483647 h 617"/>
              <a:gd name="T8" fmla="*/ 0 w 370"/>
              <a:gd name="T9" fmla="*/ 2147483647 h 617"/>
              <a:gd name="T10" fmla="*/ 0 w 370"/>
              <a:gd name="T11" fmla="*/ 2147483647 h 617"/>
              <a:gd name="T12" fmla="*/ 0 w 370"/>
              <a:gd name="T13" fmla="*/ 0 h 617"/>
              <a:gd name="T14" fmla="*/ 2147483647 w 370"/>
              <a:gd name="T15" fmla="*/ 0 h 617"/>
              <a:gd name="T16" fmla="*/ 2147483647 w 370"/>
              <a:gd name="T17" fmla="*/ 0 h 617"/>
              <a:gd name="T18" fmla="*/ 2147483647 w 370"/>
              <a:gd name="T19" fmla="*/ 0 h 617"/>
              <a:gd name="T20" fmla="*/ 2147483647 w 370"/>
              <a:gd name="T21" fmla="*/ 0 h 617"/>
              <a:gd name="T22" fmla="*/ 2147483647 w 370"/>
              <a:gd name="T23" fmla="*/ 0 h 617"/>
              <a:gd name="T24" fmla="*/ 2147483647 w 370"/>
              <a:gd name="T25" fmla="*/ 0 h 617"/>
              <a:gd name="T26" fmla="*/ 2147483647 w 370"/>
              <a:gd name="T27" fmla="*/ 2147483647 h 617"/>
              <a:gd name="T28" fmla="*/ 2147483647 w 370"/>
              <a:gd name="T29" fmla="*/ 2147483647 h 617"/>
              <a:gd name="T30" fmla="*/ 2147483647 w 370"/>
              <a:gd name="T31" fmla="*/ 2147483647 h 617"/>
              <a:gd name="T32" fmla="*/ 2147483647 w 370"/>
              <a:gd name="T33" fmla="*/ 2147483647 h 617"/>
              <a:gd name="T34" fmla="*/ 2147483647 w 370"/>
              <a:gd name="T35" fmla="*/ 2147483647 h 617"/>
              <a:gd name="T36" fmla="*/ 2147483647 w 370"/>
              <a:gd name="T37" fmla="*/ 2147483647 h 617"/>
              <a:gd name="T38" fmla="*/ 2147483647 w 370"/>
              <a:gd name="T39" fmla="*/ 2147483647 h 617"/>
              <a:gd name="T40" fmla="*/ 2147483647 w 370"/>
              <a:gd name="T41" fmla="*/ 2147483647 h 617"/>
              <a:gd name="T42" fmla="*/ 2147483647 w 370"/>
              <a:gd name="T43" fmla="*/ 2147483647 h 617"/>
              <a:gd name="T44" fmla="*/ 2147483647 w 370"/>
              <a:gd name="T45" fmla="*/ 2147483647 h 617"/>
              <a:gd name="T46" fmla="*/ 2147483647 w 370"/>
              <a:gd name="T47" fmla="*/ 2147483647 h 617"/>
              <a:gd name="T48" fmla="*/ 2147483647 w 370"/>
              <a:gd name="T49" fmla="*/ 2147483647 h 617"/>
              <a:gd name="T50" fmla="*/ 2147483647 w 370"/>
              <a:gd name="T51" fmla="*/ 2147483647 h 617"/>
              <a:gd name="T52" fmla="*/ 2147483647 w 370"/>
              <a:gd name="T53" fmla="*/ 2147483647 h 617"/>
              <a:gd name="T54" fmla="*/ 2147483647 w 370"/>
              <a:gd name="T55" fmla="*/ 2147483647 h 617"/>
              <a:gd name="T56" fmla="*/ 2147483647 w 370"/>
              <a:gd name="T57" fmla="*/ 2147483647 h 617"/>
              <a:gd name="T58" fmla="*/ 2147483647 w 370"/>
              <a:gd name="T59" fmla="*/ 2147483647 h 617"/>
              <a:gd name="T60" fmla="*/ 2147483647 w 370"/>
              <a:gd name="T61" fmla="*/ 2147483647 h 617"/>
              <a:gd name="T62" fmla="*/ 2147483647 w 370"/>
              <a:gd name="T63" fmla="*/ 2147483647 h 617"/>
              <a:gd name="T64" fmla="*/ 2147483647 w 370"/>
              <a:gd name="T65" fmla="*/ 2147483647 h 617"/>
              <a:gd name="T66" fmla="*/ 2147483647 w 370"/>
              <a:gd name="T67" fmla="*/ 2147483647 h 617"/>
              <a:gd name="T68" fmla="*/ 2147483647 w 370"/>
              <a:gd name="T69" fmla="*/ 2147483647 h 617"/>
              <a:gd name="T70" fmla="*/ 2147483647 w 370"/>
              <a:gd name="T71" fmla="*/ 2147483647 h 617"/>
              <a:gd name="T72" fmla="*/ 2147483647 w 370"/>
              <a:gd name="T73" fmla="*/ 2147483647 h 617"/>
              <a:gd name="T74" fmla="*/ 2147483647 w 370"/>
              <a:gd name="T75" fmla="*/ 2147483647 h 617"/>
              <a:gd name="T76" fmla="*/ 2147483647 w 370"/>
              <a:gd name="T77" fmla="*/ 2147483647 h 617"/>
              <a:gd name="T78" fmla="*/ 2147483647 w 370"/>
              <a:gd name="T79" fmla="*/ 2147483647 h 617"/>
              <a:gd name="T80" fmla="*/ 2147483647 w 370"/>
              <a:gd name="T81" fmla="*/ 2147483647 h 617"/>
              <a:gd name="T82" fmla="*/ 2147483647 w 370"/>
              <a:gd name="T83" fmla="*/ 2147483647 h 617"/>
              <a:gd name="T84" fmla="*/ 2147483647 w 370"/>
              <a:gd name="T85" fmla="*/ 2147483647 h 617"/>
              <a:gd name="T86" fmla="*/ 2147483647 w 370"/>
              <a:gd name="T87" fmla="*/ 2147483647 h 61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70"/>
              <a:gd name="T133" fmla="*/ 0 h 617"/>
              <a:gd name="T134" fmla="*/ 370 w 370"/>
              <a:gd name="T135" fmla="*/ 617 h 61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70" h="617">
                <a:moveTo>
                  <a:pt x="44" y="97"/>
                </a:moveTo>
                <a:lnTo>
                  <a:pt x="33" y="86"/>
                </a:lnTo>
                <a:lnTo>
                  <a:pt x="11" y="65"/>
                </a:lnTo>
                <a:lnTo>
                  <a:pt x="11" y="43"/>
                </a:lnTo>
                <a:lnTo>
                  <a:pt x="0" y="21"/>
                </a:lnTo>
                <a:lnTo>
                  <a:pt x="0" y="11"/>
                </a:lnTo>
                <a:lnTo>
                  <a:pt x="0" y="0"/>
                </a:lnTo>
                <a:lnTo>
                  <a:pt x="22" y="0"/>
                </a:lnTo>
                <a:lnTo>
                  <a:pt x="33" y="0"/>
                </a:lnTo>
                <a:lnTo>
                  <a:pt x="65" y="0"/>
                </a:lnTo>
                <a:lnTo>
                  <a:pt x="98" y="0"/>
                </a:lnTo>
                <a:lnTo>
                  <a:pt x="142" y="0"/>
                </a:lnTo>
                <a:lnTo>
                  <a:pt x="185" y="0"/>
                </a:lnTo>
                <a:lnTo>
                  <a:pt x="207" y="65"/>
                </a:lnTo>
                <a:lnTo>
                  <a:pt x="229" y="141"/>
                </a:lnTo>
                <a:lnTo>
                  <a:pt x="250" y="205"/>
                </a:lnTo>
                <a:lnTo>
                  <a:pt x="272" y="281"/>
                </a:lnTo>
                <a:lnTo>
                  <a:pt x="294" y="357"/>
                </a:lnTo>
                <a:lnTo>
                  <a:pt x="326" y="444"/>
                </a:lnTo>
                <a:lnTo>
                  <a:pt x="348" y="530"/>
                </a:lnTo>
                <a:lnTo>
                  <a:pt x="370" y="617"/>
                </a:lnTo>
                <a:lnTo>
                  <a:pt x="348" y="617"/>
                </a:lnTo>
                <a:lnTo>
                  <a:pt x="326" y="617"/>
                </a:lnTo>
                <a:lnTo>
                  <a:pt x="316" y="606"/>
                </a:lnTo>
                <a:lnTo>
                  <a:pt x="305" y="606"/>
                </a:lnTo>
                <a:lnTo>
                  <a:pt x="283" y="595"/>
                </a:lnTo>
                <a:lnTo>
                  <a:pt x="272" y="584"/>
                </a:lnTo>
                <a:lnTo>
                  <a:pt x="261" y="563"/>
                </a:lnTo>
                <a:lnTo>
                  <a:pt x="250" y="552"/>
                </a:lnTo>
                <a:lnTo>
                  <a:pt x="239" y="519"/>
                </a:lnTo>
                <a:lnTo>
                  <a:pt x="229" y="487"/>
                </a:lnTo>
                <a:lnTo>
                  <a:pt x="207" y="444"/>
                </a:lnTo>
                <a:lnTo>
                  <a:pt x="185" y="400"/>
                </a:lnTo>
                <a:lnTo>
                  <a:pt x="174" y="346"/>
                </a:lnTo>
                <a:lnTo>
                  <a:pt x="152" y="292"/>
                </a:lnTo>
                <a:lnTo>
                  <a:pt x="131" y="249"/>
                </a:lnTo>
                <a:lnTo>
                  <a:pt x="109" y="205"/>
                </a:lnTo>
                <a:lnTo>
                  <a:pt x="98" y="173"/>
                </a:lnTo>
                <a:lnTo>
                  <a:pt x="87" y="141"/>
                </a:lnTo>
                <a:lnTo>
                  <a:pt x="65" y="119"/>
                </a:lnTo>
                <a:lnTo>
                  <a:pt x="55" y="97"/>
                </a:lnTo>
                <a:lnTo>
                  <a:pt x="44" y="9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51" name="Freeform 35"/>
          <p:cNvSpPr>
            <a:spLocks/>
          </p:cNvSpPr>
          <p:nvPr/>
        </p:nvSpPr>
        <p:spPr bwMode="auto">
          <a:xfrm>
            <a:off x="6591300" y="2743200"/>
            <a:ext cx="641350" cy="550333"/>
          </a:xfrm>
          <a:custGeom>
            <a:avLst/>
            <a:gdLst>
              <a:gd name="T0" fmla="*/ 2147483647 w 1011"/>
              <a:gd name="T1" fmla="*/ 2147483647 h 649"/>
              <a:gd name="T2" fmla="*/ 2147483647 w 1011"/>
              <a:gd name="T3" fmla="*/ 2147483647 h 649"/>
              <a:gd name="T4" fmla="*/ 2147483647 w 1011"/>
              <a:gd name="T5" fmla="*/ 2147483647 h 649"/>
              <a:gd name="T6" fmla="*/ 2147483647 w 1011"/>
              <a:gd name="T7" fmla="*/ 2147483647 h 649"/>
              <a:gd name="T8" fmla="*/ 2147483647 w 1011"/>
              <a:gd name="T9" fmla="*/ 2147483647 h 649"/>
              <a:gd name="T10" fmla="*/ 2147483647 w 1011"/>
              <a:gd name="T11" fmla="*/ 2147483647 h 649"/>
              <a:gd name="T12" fmla="*/ 2147483647 w 1011"/>
              <a:gd name="T13" fmla="*/ 2147483647 h 649"/>
              <a:gd name="T14" fmla="*/ 2147483647 w 1011"/>
              <a:gd name="T15" fmla="*/ 2147483647 h 649"/>
              <a:gd name="T16" fmla="*/ 2147483647 w 1011"/>
              <a:gd name="T17" fmla="*/ 2147483647 h 649"/>
              <a:gd name="T18" fmla="*/ 2147483647 w 1011"/>
              <a:gd name="T19" fmla="*/ 2147483647 h 649"/>
              <a:gd name="T20" fmla="*/ 2147483647 w 1011"/>
              <a:gd name="T21" fmla="*/ 2147483647 h 649"/>
              <a:gd name="T22" fmla="*/ 2147483647 w 1011"/>
              <a:gd name="T23" fmla="*/ 2147483647 h 649"/>
              <a:gd name="T24" fmla="*/ 2147483647 w 1011"/>
              <a:gd name="T25" fmla="*/ 2147483647 h 649"/>
              <a:gd name="T26" fmla="*/ 2147483647 w 1011"/>
              <a:gd name="T27" fmla="*/ 2147483647 h 649"/>
              <a:gd name="T28" fmla="*/ 2147483647 w 1011"/>
              <a:gd name="T29" fmla="*/ 2147483647 h 649"/>
              <a:gd name="T30" fmla="*/ 2147483647 w 1011"/>
              <a:gd name="T31" fmla="*/ 2147483647 h 649"/>
              <a:gd name="T32" fmla="*/ 2147483647 w 1011"/>
              <a:gd name="T33" fmla="*/ 2147483647 h 649"/>
              <a:gd name="T34" fmla="*/ 2147483647 w 1011"/>
              <a:gd name="T35" fmla="*/ 2147483647 h 649"/>
              <a:gd name="T36" fmla="*/ 2147483647 w 1011"/>
              <a:gd name="T37" fmla="*/ 2147483647 h 649"/>
              <a:gd name="T38" fmla="*/ 0 w 1011"/>
              <a:gd name="T39" fmla="*/ 2147483647 h 649"/>
              <a:gd name="T40" fmla="*/ 2147483647 w 1011"/>
              <a:gd name="T41" fmla="*/ 2147483647 h 649"/>
              <a:gd name="T42" fmla="*/ 2147483647 w 1011"/>
              <a:gd name="T43" fmla="*/ 2147483647 h 649"/>
              <a:gd name="T44" fmla="*/ 2147483647 w 1011"/>
              <a:gd name="T45" fmla="*/ 2147483647 h 649"/>
              <a:gd name="T46" fmla="*/ 2147483647 w 1011"/>
              <a:gd name="T47" fmla="*/ 2147483647 h 649"/>
              <a:gd name="T48" fmla="*/ 2147483647 w 1011"/>
              <a:gd name="T49" fmla="*/ 2147483647 h 649"/>
              <a:gd name="T50" fmla="*/ 2147483647 w 1011"/>
              <a:gd name="T51" fmla="*/ 2147483647 h 649"/>
              <a:gd name="T52" fmla="*/ 2147483647 w 1011"/>
              <a:gd name="T53" fmla="*/ 2147483647 h 649"/>
              <a:gd name="T54" fmla="*/ 2147483647 w 1011"/>
              <a:gd name="T55" fmla="*/ 2147483647 h 649"/>
              <a:gd name="T56" fmla="*/ 2147483647 w 1011"/>
              <a:gd name="T57" fmla="*/ 2147483647 h 649"/>
              <a:gd name="T58" fmla="*/ 2147483647 w 1011"/>
              <a:gd name="T59" fmla="*/ 0 h 649"/>
              <a:gd name="T60" fmla="*/ 2147483647 w 1011"/>
              <a:gd name="T61" fmla="*/ 0 h 649"/>
              <a:gd name="T62" fmla="*/ 2147483647 w 1011"/>
              <a:gd name="T63" fmla="*/ 2147483647 h 649"/>
              <a:gd name="T64" fmla="*/ 2147483647 w 1011"/>
              <a:gd name="T65" fmla="*/ 2147483647 h 649"/>
              <a:gd name="T66" fmla="*/ 2147483647 w 1011"/>
              <a:gd name="T67" fmla="*/ 2147483647 h 649"/>
              <a:gd name="T68" fmla="*/ 2147483647 w 1011"/>
              <a:gd name="T69" fmla="*/ 2147483647 h 649"/>
              <a:gd name="T70" fmla="*/ 2147483647 w 1011"/>
              <a:gd name="T71" fmla="*/ 2147483647 h 649"/>
              <a:gd name="T72" fmla="*/ 2147483647 w 1011"/>
              <a:gd name="T73" fmla="*/ 2147483647 h 649"/>
              <a:gd name="T74" fmla="*/ 2147483647 w 1011"/>
              <a:gd name="T75" fmla="*/ 2147483647 h 649"/>
              <a:gd name="T76" fmla="*/ 2147483647 w 1011"/>
              <a:gd name="T77" fmla="*/ 2147483647 h 649"/>
              <a:gd name="T78" fmla="*/ 2147483647 w 1011"/>
              <a:gd name="T79" fmla="*/ 2147483647 h 649"/>
              <a:gd name="T80" fmla="*/ 2147483647 w 1011"/>
              <a:gd name="T81" fmla="*/ 2147483647 h 649"/>
              <a:gd name="T82" fmla="*/ 2147483647 w 1011"/>
              <a:gd name="T83" fmla="*/ 2147483647 h 649"/>
              <a:gd name="T84" fmla="*/ 2147483647 w 1011"/>
              <a:gd name="T85" fmla="*/ 2147483647 h 649"/>
              <a:gd name="T86" fmla="*/ 2147483647 w 1011"/>
              <a:gd name="T87" fmla="*/ 2147483647 h 649"/>
              <a:gd name="T88" fmla="*/ 2147483647 w 1011"/>
              <a:gd name="T89" fmla="*/ 2147483647 h 649"/>
              <a:gd name="T90" fmla="*/ 2147483647 w 1011"/>
              <a:gd name="T91" fmla="*/ 2147483647 h 649"/>
              <a:gd name="T92" fmla="*/ 2147483647 w 1011"/>
              <a:gd name="T93" fmla="*/ 2147483647 h 64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11"/>
              <a:gd name="T142" fmla="*/ 0 h 649"/>
              <a:gd name="T143" fmla="*/ 1011 w 1011"/>
              <a:gd name="T144" fmla="*/ 649 h 64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11" h="649">
                <a:moveTo>
                  <a:pt x="739" y="649"/>
                </a:moveTo>
                <a:lnTo>
                  <a:pt x="663" y="649"/>
                </a:lnTo>
                <a:lnTo>
                  <a:pt x="652" y="627"/>
                </a:lnTo>
                <a:lnTo>
                  <a:pt x="652" y="606"/>
                </a:lnTo>
                <a:lnTo>
                  <a:pt x="663" y="573"/>
                </a:lnTo>
                <a:lnTo>
                  <a:pt x="663" y="541"/>
                </a:lnTo>
                <a:lnTo>
                  <a:pt x="674" y="508"/>
                </a:lnTo>
                <a:lnTo>
                  <a:pt x="685" y="476"/>
                </a:lnTo>
                <a:lnTo>
                  <a:pt x="696" y="433"/>
                </a:lnTo>
                <a:lnTo>
                  <a:pt x="707" y="400"/>
                </a:lnTo>
                <a:lnTo>
                  <a:pt x="717" y="357"/>
                </a:lnTo>
                <a:lnTo>
                  <a:pt x="728" y="314"/>
                </a:lnTo>
                <a:lnTo>
                  <a:pt x="728" y="292"/>
                </a:lnTo>
                <a:lnTo>
                  <a:pt x="739" y="259"/>
                </a:lnTo>
                <a:lnTo>
                  <a:pt x="739" y="238"/>
                </a:lnTo>
                <a:lnTo>
                  <a:pt x="739" y="216"/>
                </a:lnTo>
                <a:lnTo>
                  <a:pt x="739" y="205"/>
                </a:lnTo>
                <a:lnTo>
                  <a:pt x="728" y="195"/>
                </a:lnTo>
                <a:lnTo>
                  <a:pt x="707" y="184"/>
                </a:lnTo>
                <a:lnTo>
                  <a:pt x="685" y="173"/>
                </a:lnTo>
                <a:lnTo>
                  <a:pt x="652" y="173"/>
                </a:lnTo>
                <a:lnTo>
                  <a:pt x="631" y="173"/>
                </a:lnTo>
                <a:lnTo>
                  <a:pt x="609" y="173"/>
                </a:lnTo>
                <a:lnTo>
                  <a:pt x="587" y="184"/>
                </a:lnTo>
                <a:lnTo>
                  <a:pt x="565" y="195"/>
                </a:lnTo>
                <a:lnTo>
                  <a:pt x="533" y="205"/>
                </a:lnTo>
                <a:lnTo>
                  <a:pt x="489" y="216"/>
                </a:lnTo>
                <a:lnTo>
                  <a:pt x="457" y="227"/>
                </a:lnTo>
                <a:lnTo>
                  <a:pt x="413" y="238"/>
                </a:lnTo>
                <a:lnTo>
                  <a:pt x="359" y="249"/>
                </a:lnTo>
                <a:lnTo>
                  <a:pt x="315" y="270"/>
                </a:lnTo>
                <a:lnTo>
                  <a:pt x="261" y="281"/>
                </a:lnTo>
                <a:lnTo>
                  <a:pt x="217" y="292"/>
                </a:lnTo>
                <a:lnTo>
                  <a:pt x="174" y="303"/>
                </a:lnTo>
                <a:lnTo>
                  <a:pt x="130" y="314"/>
                </a:lnTo>
                <a:lnTo>
                  <a:pt x="98" y="324"/>
                </a:lnTo>
                <a:lnTo>
                  <a:pt x="65" y="335"/>
                </a:lnTo>
                <a:lnTo>
                  <a:pt x="43" y="335"/>
                </a:lnTo>
                <a:lnTo>
                  <a:pt x="22" y="346"/>
                </a:lnTo>
                <a:lnTo>
                  <a:pt x="0" y="238"/>
                </a:lnTo>
                <a:lnTo>
                  <a:pt x="87" y="227"/>
                </a:lnTo>
                <a:lnTo>
                  <a:pt x="163" y="205"/>
                </a:lnTo>
                <a:lnTo>
                  <a:pt x="228" y="184"/>
                </a:lnTo>
                <a:lnTo>
                  <a:pt x="293" y="162"/>
                </a:lnTo>
                <a:lnTo>
                  <a:pt x="359" y="151"/>
                </a:lnTo>
                <a:lnTo>
                  <a:pt x="413" y="130"/>
                </a:lnTo>
                <a:lnTo>
                  <a:pt x="467" y="119"/>
                </a:lnTo>
                <a:lnTo>
                  <a:pt x="522" y="97"/>
                </a:lnTo>
                <a:lnTo>
                  <a:pt x="565" y="86"/>
                </a:lnTo>
                <a:lnTo>
                  <a:pt x="609" y="75"/>
                </a:lnTo>
                <a:lnTo>
                  <a:pt x="641" y="65"/>
                </a:lnTo>
                <a:lnTo>
                  <a:pt x="674" y="54"/>
                </a:lnTo>
                <a:lnTo>
                  <a:pt x="696" y="43"/>
                </a:lnTo>
                <a:lnTo>
                  <a:pt x="717" y="32"/>
                </a:lnTo>
                <a:lnTo>
                  <a:pt x="728" y="32"/>
                </a:lnTo>
                <a:lnTo>
                  <a:pt x="739" y="21"/>
                </a:lnTo>
                <a:lnTo>
                  <a:pt x="761" y="21"/>
                </a:lnTo>
                <a:lnTo>
                  <a:pt x="772" y="11"/>
                </a:lnTo>
                <a:lnTo>
                  <a:pt x="794" y="0"/>
                </a:lnTo>
                <a:lnTo>
                  <a:pt x="804" y="0"/>
                </a:lnTo>
                <a:lnTo>
                  <a:pt x="815" y="0"/>
                </a:lnTo>
                <a:lnTo>
                  <a:pt x="826" y="0"/>
                </a:lnTo>
                <a:lnTo>
                  <a:pt x="837" y="11"/>
                </a:lnTo>
                <a:lnTo>
                  <a:pt x="848" y="21"/>
                </a:lnTo>
                <a:lnTo>
                  <a:pt x="881" y="32"/>
                </a:lnTo>
                <a:lnTo>
                  <a:pt x="924" y="65"/>
                </a:lnTo>
                <a:lnTo>
                  <a:pt x="946" y="86"/>
                </a:lnTo>
                <a:lnTo>
                  <a:pt x="968" y="97"/>
                </a:lnTo>
                <a:lnTo>
                  <a:pt x="978" y="119"/>
                </a:lnTo>
                <a:lnTo>
                  <a:pt x="989" y="130"/>
                </a:lnTo>
                <a:lnTo>
                  <a:pt x="1000" y="140"/>
                </a:lnTo>
                <a:lnTo>
                  <a:pt x="1011" y="151"/>
                </a:lnTo>
                <a:lnTo>
                  <a:pt x="1011" y="162"/>
                </a:lnTo>
                <a:lnTo>
                  <a:pt x="1011" y="184"/>
                </a:lnTo>
                <a:lnTo>
                  <a:pt x="1011" y="205"/>
                </a:lnTo>
                <a:lnTo>
                  <a:pt x="989" y="216"/>
                </a:lnTo>
                <a:lnTo>
                  <a:pt x="968" y="227"/>
                </a:lnTo>
                <a:lnTo>
                  <a:pt x="968" y="238"/>
                </a:lnTo>
                <a:lnTo>
                  <a:pt x="957" y="249"/>
                </a:lnTo>
                <a:lnTo>
                  <a:pt x="946" y="259"/>
                </a:lnTo>
                <a:lnTo>
                  <a:pt x="935" y="270"/>
                </a:lnTo>
                <a:lnTo>
                  <a:pt x="924" y="292"/>
                </a:lnTo>
                <a:lnTo>
                  <a:pt x="913" y="303"/>
                </a:lnTo>
                <a:lnTo>
                  <a:pt x="902" y="324"/>
                </a:lnTo>
                <a:lnTo>
                  <a:pt x="891" y="357"/>
                </a:lnTo>
                <a:lnTo>
                  <a:pt x="870" y="379"/>
                </a:lnTo>
                <a:lnTo>
                  <a:pt x="859" y="411"/>
                </a:lnTo>
                <a:lnTo>
                  <a:pt x="837" y="443"/>
                </a:lnTo>
                <a:lnTo>
                  <a:pt x="826" y="476"/>
                </a:lnTo>
                <a:lnTo>
                  <a:pt x="804" y="519"/>
                </a:lnTo>
                <a:lnTo>
                  <a:pt x="783" y="563"/>
                </a:lnTo>
                <a:lnTo>
                  <a:pt x="761" y="606"/>
                </a:lnTo>
                <a:lnTo>
                  <a:pt x="739" y="64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52" name="Freeform 36"/>
          <p:cNvSpPr>
            <a:spLocks/>
          </p:cNvSpPr>
          <p:nvPr/>
        </p:nvSpPr>
        <p:spPr bwMode="auto">
          <a:xfrm>
            <a:off x="6708775" y="3227917"/>
            <a:ext cx="412750" cy="203200"/>
          </a:xfrm>
          <a:custGeom>
            <a:avLst/>
            <a:gdLst>
              <a:gd name="T0" fmla="*/ 0 w 652"/>
              <a:gd name="T1" fmla="*/ 2147483647 h 238"/>
              <a:gd name="T2" fmla="*/ 2147483647 w 652"/>
              <a:gd name="T3" fmla="*/ 2147483647 h 238"/>
              <a:gd name="T4" fmla="*/ 2147483647 w 652"/>
              <a:gd name="T5" fmla="*/ 2147483647 h 238"/>
              <a:gd name="T6" fmla="*/ 2147483647 w 652"/>
              <a:gd name="T7" fmla="*/ 2147483647 h 238"/>
              <a:gd name="T8" fmla="*/ 2147483647 w 652"/>
              <a:gd name="T9" fmla="*/ 2147483647 h 238"/>
              <a:gd name="T10" fmla="*/ 2147483647 w 652"/>
              <a:gd name="T11" fmla="*/ 2147483647 h 238"/>
              <a:gd name="T12" fmla="*/ 2147483647 w 652"/>
              <a:gd name="T13" fmla="*/ 2147483647 h 238"/>
              <a:gd name="T14" fmla="*/ 2147483647 w 652"/>
              <a:gd name="T15" fmla="*/ 2147483647 h 238"/>
              <a:gd name="T16" fmla="*/ 2147483647 w 652"/>
              <a:gd name="T17" fmla="*/ 2147483647 h 238"/>
              <a:gd name="T18" fmla="*/ 2147483647 w 652"/>
              <a:gd name="T19" fmla="*/ 2147483647 h 238"/>
              <a:gd name="T20" fmla="*/ 2147483647 w 652"/>
              <a:gd name="T21" fmla="*/ 0 h 238"/>
              <a:gd name="T22" fmla="*/ 2147483647 w 652"/>
              <a:gd name="T23" fmla="*/ 0 h 238"/>
              <a:gd name="T24" fmla="*/ 2147483647 w 652"/>
              <a:gd name="T25" fmla="*/ 0 h 238"/>
              <a:gd name="T26" fmla="*/ 2147483647 w 652"/>
              <a:gd name="T27" fmla="*/ 0 h 238"/>
              <a:gd name="T28" fmla="*/ 2147483647 w 652"/>
              <a:gd name="T29" fmla="*/ 0 h 238"/>
              <a:gd name="T30" fmla="*/ 2147483647 w 652"/>
              <a:gd name="T31" fmla="*/ 0 h 238"/>
              <a:gd name="T32" fmla="*/ 2147483647 w 652"/>
              <a:gd name="T33" fmla="*/ 2147483647 h 238"/>
              <a:gd name="T34" fmla="*/ 2147483647 w 652"/>
              <a:gd name="T35" fmla="*/ 2147483647 h 238"/>
              <a:gd name="T36" fmla="*/ 2147483647 w 652"/>
              <a:gd name="T37" fmla="*/ 2147483647 h 238"/>
              <a:gd name="T38" fmla="*/ 2147483647 w 652"/>
              <a:gd name="T39" fmla="*/ 2147483647 h 238"/>
              <a:gd name="T40" fmla="*/ 2147483647 w 652"/>
              <a:gd name="T41" fmla="*/ 2147483647 h 238"/>
              <a:gd name="T42" fmla="*/ 2147483647 w 652"/>
              <a:gd name="T43" fmla="*/ 2147483647 h 238"/>
              <a:gd name="T44" fmla="*/ 2147483647 w 652"/>
              <a:gd name="T45" fmla="*/ 2147483647 h 238"/>
              <a:gd name="T46" fmla="*/ 2147483647 w 652"/>
              <a:gd name="T47" fmla="*/ 2147483647 h 238"/>
              <a:gd name="T48" fmla="*/ 2147483647 w 652"/>
              <a:gd name="T49" fmla="*/ 2147483647 h 238"/>
              <a:gd name="T50" fmla="*/ 2147483647 w 652"/>
              <a:gd name="T51" fmla="*/ 2147483647 h 238"/>
              <a:gd name="T52" fmla="*/ 2147483647 w 652"/>
              <a:gd name="T53" fmla="*/ 2147483647 h 238"/>
              <a:gd name="T54" fmla="*/ 2147483647 w 652"/>
              <a:gd name="T55" fmla="*/ 2147483647 h 238"/>
              <a:gd name="T56" fmla="*/ 2147483647 w 652"/>
              <a:gd name="T57" fmla="*/ 2147483647 h 238"/>
              <a:gd name="T58" fmla="*/ 2147483647 w 652"/>
              <a:gd name="T59" fmla="*/ 2147483647 h 238"/>
              <a:gd name="T60" fmla="*/ 2147483647 w 652"/>
              <a:gd name="T61" fmla="*/ 2147483647 h 238"/>
              <a:gd name="T62" fmla="*/ 2147483647 w 652"/>
              <a:gd name="T63" fmla="*/ 2147483647 h 238"/>
              <a:gd name="T64" fmla="*/ 2147483647 w 652"/>
              <a:gd name="T65" fmla="*/ 2147483647 h 238"/>
              <a:gd name="T66" fmla="*/ 2147483647 w 652"/>
              <a:gd name="T67" fmla="*/ 2147483647 h 238"/>
              <a:gd name="T68" fmla="*/ 2147483647 w 652"/>
              <a:gd name="T69" fmla="*/ 2147483647 h 238"/>
              <a:gd name="T70" fmla="*/ 2147483647 w 652"/>
              <a:gd name="T71" fmla="*/ 2147483647 h 238"/>
              <a:gd name="T72" fmla="*/ 2147483647 w 652"/>
              <a:gd name="T73" fmla="*/ 2147483647 h 238"/>
              <a:gd name="T74" fmla="*/ 2147483647 w 652"/>
              <a:gd name="T75" fmla="*/ 2147483647 h 238"/>
              <a:gd name="T76" fmla="*/ 2147483647 w 652"/>
              <a:gd name="T77" fmla="*/ 2147483647 h 238"/>
              <a:gd name="T78" fmla="*/ 2147483647 w 652"/>
              <a:gd name="T79" fmla="*/ 2147483647 h 238"/>
              <a:gd name="T80" fmla="*/ 2147483647 w 652"/>
              <a:gd name="T81" fmla="*/ 2147483647 h 238"/>
              <a:gd name="T82" fmla="*/ 0 w 652"/>
              <a:gd name="T83" fmla="*/ 2147483647 h 238"/>
              <a:gd name="T84" fmla="*/ 0 w 652"/>
              <a:gd name="T85" fmla="*/ 2147483647 h 23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52"/>
              <a:gd name="T130" fmla="*/ 0 h 238"/>
              <a:gd name="T131" fmla="*/ 652 w 652"/>
              <a:gd name="T132" fmla="*/ 238 h 23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52" h="238">
                <a:moveTo>
                  <a:pt x="0" y="130"/>
                </a:moveTo>
                <a:lnTo>
                  <a:pt x="65" y="119"/>
                </a:lnTo>
                <a:lnTo>
                  <a:pt x="130" y="98"/>
                </a:lnTo>
                <a:lnTo>
                  <a:pt x="206" y="76"/>
                </a:lnTo>
                <a:lnTo>
                  <a:pt x="293" y="54"/>
                </a:lnTo>
                <a:lnTo>
                  <a:pt x="326" y="33"/>
                </a:lnTo>
                <a:lnTo>
                  <a:pt x="369" y="22"/>
                </a:lnTo>
                <a:lnTo>
                  <a:pt x="402" y="22"/>
                </a:lnTo>
                <a:lnTo>
                  <a:pt x="435" y="11"/>
                </a:lnTo>
                <a:lnTo>
                  <a:pt x="456" y="11"/>
                </a:lnTo>
                <a:lnTo>
                  <a:pt x="478" y="0"/>
                </a:lnTo>
                <a:lnTo>
                  <a:pt x="489" y="0"/>
                </a:lnTo>
                <a:lnTo>
                  <a:pt x="511" y="0"/>
                </a:lnTo>
                <a:lnTo>
                  <a:pt x="532" y="0"/>
                </a:lnTo>
                <a:lnTo>
                  <a:pt x="554" y="0"/>
                </a:lnTo>
                <a:lnTo>
                  <a:pt x="576" y="0"/>
                </a:lnTo>
                <a:lnTo>
                  <a:pt x="598" y="11"/>
                </a:lnTo>
                <a:lnTo>
                  <a:pt x="619" y="22"/>
                </a:lnTo>
                <a:lnTo>
                  <a:pt x="641" y="44"/>
                </a:lnTo>
                <a:lnTo>
                  <a:pt x="641" y="54"/>
                </a:lnTo>
                <a:lnTo>
                  <a:pt x="652" y="65"/>
                </a:lnTo>
                <a:lnTo>
                  <a:pt x="641" y="76"/>
                </a:lnTo>
                <a:lnTo>
                  <a:pt x="630" y="87"/>
                </a:lnTo>
                <a:lnTo>
                  <a:pt x="609" y="87"/>
                </a:lnTo>
                <a:lnTo>
                  <a:pt x="587" y="98"/>
                </a:lnTo>
                <a:lnTo>
                  <a:pt x="576" y="109"/>
                </a:lnTo>
                <a:lnTo>
                  <a:pt x="565" y="109"/>
                </a:lnTo>
                <a:lnTo>
                  <a:pt x="543" y="109"/>
                </a:lnTo>
                <a:lnTo>
                  <a:pt x="532" y="119"/>
                </a:lnTo>
                <a:lnTo>
                  <a:pt x="500" y="119"/>
                </a:lnTo>
                <a:lnTo>
                  <a:pt x="478" y="130"/>
                </a:lnTo>
                <a:lnTo>
                  <a:pt x="446" y="141"/>
                </a:lnTo>
                <a:lnTo>
                  <a:pt x="413" y="152"/>
                </a:lnTo>
                <a:lnTo>
                  <a:pt x="369" y="152"/>
                </a:lnTo>
                <a:lnTo>
                  <a:pt x="326" y="163"/>
                </a:lnTo>
                <a:lnTo>
                  <a:pt x="282" y="174"/>
                </a:lnTo>
                <a:lnTo>
                  <a:pt x="239" y="184"/>
                </a:lnTo>
                <a:lnTo>
                  <a:pt x="185" y="206"/>
                </a:lnTo>
                <a:lnTo>
                  <a:pt x="130" y="217"/>
                </a:lnTo>
                <a:lnTo>
                  <a:pt x="76" y="228"/>
                </a:lnTo>
                <a:lnTo>
                  <a:pt x="11" y="238"/>
                </a:lnTo>
                <a:lnTo>
                  <a:pt x="0" y="13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53" name="Freeform 37"/>
          <p:cNvSpPr>
            <a:spLocks/>
          </p:cNvSpPr>
          <p:nvPr/>
        </p:nvSpPr>
        <p:spPr bwMode="auto">
          <a:xfrm>
            <a:off x="6583363" y="2368551"/>
            <a:ext cx="200025" cy="311149"/>
          </a:xfrm>
          <a:custGeom>
            <a:avLst/>
            <a:gdLst>
              <a:gd name="T0" fmla="*/ 2147483647 w 315"/>
              <a:gd name="T1" fmla="*/ 2147483647 h 368"/>
              <a:gd name="T2" fmla="*/ 2147483647 w 315"/>
              <a:gd name="T3" fmla="*/ 2147483647 h 368"/>
              <a:gd name="T4" fmla="*/ 2147483647 w 315"/>
              <a:gd name="T5" fmla="*/ 2147483647 h 368"/>
              <a:gd name="T6" fmla="*/ 2147483647 w 315"/>
              <a:gd name="T7" fmla="*/ 2147483647 h 368"/>
              <a:gd name="T8" fmla="*/ 2147483647 w 315"/>
              <a:gd name="T9" fmla="*/ 2147483647 h 368"/>
              <a:gd name="T10" fmla="*/ 2147483647 w 315"/>
              <a:gd name="T11" fmla="*/ 2147483647 h 368"/>
              <a:gd name="T12" fmla="*/ 2147483647 w 315"/>
              <a:gd name="T13" fmla="*/ 2147483647 h 368"/>
              <a:gd name="T14" fmla="*/ 2147483647 w 315"/>
              <a:gd name="T15" fmla="*/ 2147483647 h 368"/>
              <a:gd name="T16" fmla="*/ 2147483647 w 315"/>
              <a:gd name="T17" fmla="*/ 2147483647 h 368"/>
              <a:gd name="T18" fmla="*/ 2147483647 w 315"/>
              <a:gd name="T19" fmla="*/ 2147483647 h 368"/>
              <a:gd name="T20" fmla="*/ 2147483647 w 315"/>
              <a:gd name="T21" fmla="*/ 2147483647 h 368"/>
              <a:gd name="T22" fmla="*/ 2147483647 w 315"/>
              <a:gd name="T23" fmla="*/ 2147483647 h 368"/>
              <a:gd name="T24" fmla="*/ 2147483647 w 315"/>
              <a:gd name="T25" fmla="*/ 2147483647 h 368"/>
              <a:gd name="T26" fmla="*/ 2147483647 w 315"/>
              <a:gd name="T27" fmla="*/ 2147483647 h 368"/>
              <a:gd name="T28" fmla="*/ 2147483647 w 315"/>
              <a:gd name="T29" fmla="*/ 2147483647 h 368"/>
              <a:gd name="T30" fmla="*/ 2147483647 w 315"/>
              <a:gd name="T31" fmla="*/ 2147483647 h 368"/>
              <a:gd name="T32" fmla="*/ 2147483647 w 315"/>
              <a:gd name="T33" fmla="*/ 2147483647 h 368"/>
              <a:gd name="T34" fmla="*/ 2147483647 w 315"/>
              <a:gd name="T35" fmla="*/ 2147483647 h 368"/>
              <a:gd name="T36" fmla="*/ 2147483647 w 315"/>
              <a:gd name="T37" fmla="*/ 2147483647 h 368"/>
              <a:gd name="T38" fmla="*/ 2147483647 w 315"/>
              <a:gd name="T39" fmla="*/ 2147483647 h 368"/>
              <a:gd name="T40" fmla="*/ 2147483647 w 315"/>
              <a:gd name="T41" fmla="*/ 2147483647 h 368"/>
              <a:gd name="T42" fmla="*/ 2147483647 w 315"/>
              <a:gd name="T43" fmla="*/ 2147483647 h 368"/>
              <a:gd name="T44" fmla="*/ 2147483647 w 315"/>
              <a:gd name="T45" fmla="*/ 2147483647 h 368"/>
              <a:gd name="T46" fmla="*/ 0 w 315"/>
              <a:gd name="T47" fmla="*/ 2147483647 h 368"/>
              <a:gd name="T48" fmla="*/ 0 w 315"/>
              <a:gd name="T49" fmla="*/ 2147483647 h 368"/>
              <a:gd name="T50" fmla="*/ 0 w 315"/>
              <a:gd name="T51" fmla="*/ 2147483647 h 368"/>
              <a:gd name="T52" fmla="*/ 0 w 315"/>
              <a:gd name="T53" fmla="*/ 2147483647 h 368"/>
              <a:gd name="T54" fmla="*/ 2147483647 w 315"/>
              <a:gd name="T55" fmla="*/ 2147483647 h 368"/>
              <a:gd name="T56" fmla="*/ 2147483647 w 315"/>
              <a:gd name="T57" fmla="*/ 2147483647 h 368"/>
              <a:gd name="T58" fmla="*/ 2147483647 w 315"/>
              <a:gd name="T59" fmla="*/ 0 h 368"/>
              <a:gd name="T60" fmla="*/ 2147483647 w 315"/>
              <a:gd name="T61" fmla="*/ 0 h 368"/>
              <a:gd name="T62" fmla="*/ 2147483647 w 315"/>
              <a:gd name="T63" fmla="*/ 0 h 368"/>
              <a:gd name="T64" fmla="*/ 2147483647 w 315"/>
              <a:gd name="T65" fmla="*/ 0 h 368"/>
              <a:gd name="T66" fmla="*/ 2147483647 w 315"/>
              <a:gd name="T67" fmla="*/ 2147483647 h 368"/>
              <a:gd name="T68" fmla="*/ 2147483647 w 315"/>
              <a:gd name="T69" fmla="*/ 2147483647 h 368"/>
              <a:gd name="T70" fmla="*/ 2147483647 w 315"/>
              <a:gd name="T71" fmla="*/ 2147483647 h 368"/>
              <a:gd name="T72" fmla="*/ 2147483647 w 315"/>
              <a:gd name="T73" fmla="*/ 2147483647 h 368"/>
              <a:gd name="T74" fmla="*/ 2147483647 w 315"/>
              <a:gd name="T75" fmla="*/ 2147483647 h 368"/>
              <a:gd name="T76" fmla="*/ 2147483647 w 315"/>
              <a:gd name="T77" fmla="*/ 2147483647 h 368"/>
              <a:gd name="T78" fmla="*/ 2147483647 w 315"/>
              <a:gd name="T79" fmla="*/ 2147483647 h 368"/>
              <a:gd name="T80" fmla="*/ 2147483647 w 315"/>
              <a:gd name="T81" fmla="*/ 2147483647 h 368"/>
              <a:gd name="T82" fmla="*/ 2147483647 w 315"/>
              <a:gd name="T83" fmla="*/ 2147483647 h 368"/>
              <a:gd name="T84" fmla="*/ 2147483647 w 315"/>
              <a:gd name="T85" fmla="*/ 2147483647 h 368"/>
              <a:gd name="T86" fmla="*/ 2147483647 w 315"/>
              <a:gd name="T87" fmla="*/ 2147483647 h 368"/>
              <a:gd name="T88" fmla="*/ 2147483647 w 315"/>
              <a:gd name="T89" fmla="*/ 2147483647 h 368"/>
              <a:gd name="T90" fmla="*/ 2147483647 w 315"/>
              <a:gd name="T91" fmla="*/ 2147483647 h 368"/>
              <a:gd name="T92" fmla="*/ 2147483647 w 315"/>
              <a:gd name="T93" fmla="*/ 2147483647 h 368"/>
              <a:gd name="T94" fmla="*/ 2147483647 w 315"/>
              <a:gd name="T95" fmla="*/ 2147483647 h 3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15"/>
              <a:gd name="T145" fmla="*/ 0 h 368"/>
              <a:gd name="T146" fmla="*/ 315 w 315"/>
              <a:gd name="T147" fmla="*/ 368 h 36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15" h="368">
                <a:moveTo>
                  <a:pt x="304" y="271"/>
                </a:moveTo>
                <a:lnTo>
                  <a:pt x="294" y="292"/>
                </a:lnTo>
                <a:lnTo>
                  <a:pt x="283" y="314"/>
                </a:lnTo>
                <a:lnTo>
                  <a:pt x="283" y="325"/>
                </a:lnTo>
                <a:lnTo>
                  <a:pt x="272" y="335"/>
                </a:lnTo>
                <a:lnTo>
                  <a:pt x="272" y="357"/>
                </a:lnTo>
                <a:lnTo>
                  <a:pt x="261" y="357"/>
                </a:lnTo>
                <a:lnTo>
                  <a:pt x="261" y="368"/>
                </a:lnTo>
                <a:lnTo>
                  <a:pt x="250" y="368"/>
                </a:lnTo>
                <a:lnTo>
                  <a:pt x="239" y="368"/>
                </a:lnTo>
                <a:lnTo>
                  <a:pt x="228" y="357"/>
                </a:lnTo>
                <a:lnTo>
                  <a:pt x="218" y="357"/>
                </a:lnTo>
                <a:lnTo>
                  <a:pt x="207" y="335"/>
                </a:lnTo>
                <a:lnTo>
                  <a:pt x="196" y="325"/>
                </a:lnTo>
                <a:lnTo>
                  <a:pt x="174" y="303"/>
                </a:lnTo>
                <a:lnTo>
                  <a:pt x="152" y="281"/>
                </a:lnTo>
                <a:lnTo>
                  <a:pt x="109" y="227"/>
                </a:lnTo>
                <a:lnTo>
                  <a:pt x="87" y="184"/>
                </a:lnTo>
                <a:lnTo>
                  <a:pt x="54" y="151"/>
                </a:lnTo>
                <a:lnTo>
                  <a:pt x="44" y="130"/>
                </a:lnTo>
                <a:lnTo>
                  <a:pt x="33" y="108"/>
                </a:lnTo>
                <a:lnTo>
                  <a:pt x="11" y="87"/>
                </a:lnTo>
                <a:lnTo>
                  <a:pt x="0" y="54"/>
                </a:lnTo>
                <a:lnTo>
                  <a:pt x="0" y="32"/>
                </a:lnTo>
                <a:lnTo>
                  <a:pt x="0" y="22"/>
                </a:lnTo>
                <a:lnTo>
                  <a:pt x="11" y="11"/>
                </a:lnTo>
                <a:lnTo>
                  <a:pt x="33" y="11"/>
                </a:lnTo>
                <a:lnTo>
                  <a:pt x="54" y="0"/>
                </a:lnTo>
                <a:lnTo>
                  <a:pt x="87" y="0"/>
                </a:lnTo>
                <a:lnTo>
                  <a:pt x="98" y="0"/>
                </a:lnTo>
                <a:lnTo>
                  <a:pt x="120" y="0"/>
                </a:lnTo>
                <a:lnTo>
                  <a:pt x="141" y="11"/>
                </a:lnTo>
                <a:lnTo>
                  <a:pt x="163" y="22"/>
                </a:lnTo>
                <a:lnTo>
                  <a:pt x="185" y="32"/>
                </a:lnTo>
                <a:lnTo>
                  <a:pt x="207" y="43"/>
                </a:lnTo>
                <a:lnTo>
                  <a:pt x="228" y="54"/>
                </a:lnTo>
                <a:lnTo>
                  <a:pt x="239" y="76"/>
                </a:lnTo>
                <a:lnTo>
                  <a:pt x="261" y="97"/>
                </a:lnTo>
                <a:lnTo>
                  <a:pt x="283" y="119"/>
                </a:lnTo>
                <a:lnTo>
                  <a:pt x="294" y="141"/>
                </a:lnTo>
                <a:lnTo>
                  <a:pt x="304" y="162"/>
                </a:lnTo>
                <a:lnTo>
                  <a:pt x="304" y="184"/>
                </a:lnTo>
                <a:lnTo>
                  <a:pt x="315" y="216"/>
                </a:lnTo>
                <a:lnTo>
                  <a:pt x="304" y="238"/>
                </a:lnTo>
                <a:lnTo>
                  <a:pt x="304" y="27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54" name="Freeform 38"/>
          <p:cNvSpPr>
            <a:spLocks/>
          </p:cNvSpPr>
          <p:nvPr/>
        </p:nvSpPr>
        <p:spPr bwMode="auto">
          <a:xfrm>
            <a:off x="6929439" y="2165352"/>
            <a:ext cx="358775" cy="577849"/>
          </a:xfrm>
          <a:custGeom>
            <a:avLst/>
            <a:gdLst>
              <a:gd name="T0" fmla="*/ 2147483647 w 565"/>
              <a:gd name="T1" fmla="*/ 2147483647 h 682"/>
              <a:gd name="T2" fmla="*/ 2147483647 w 565"/>
              <a:gd name="T3" fmla="*/ 2147483647 h 682"/>
              <a:gd name="T4" fmla="*/ 2147483647 w 565"/>
              <a:gd name="T5" fmla="*/ 2147483647 h 682"/>
              <a:gd name="T6" fmla="*/ 2147483647 w 565"/>
              <a:gd name="T7" fmla="*/ 2147483647 h 682"/>
              <a:gd name="T8" fmla="*/ 2147483647 w 565"/>
              <a:gd name="T9" fmla="*/ 2147483647 h 682"/>
              <a:gd name="T10" fmla="*/ 2147483647 w 565"/>
              <a:gd name="T11" fmla="*/ 2147483647 h 682"/>
              <a:gd name="T12" fmla="*/ 2147483647 w 565"/>
              <a:gd name="T13" fmla="*/ 2147483647 h 682"/>
              <a:gd name="T14" fmla="*/ 2147483647 w 565"/>
              <a:gd name="T15" fmla="*/ 2147483647 h 682"/>
              <a:gd name="T16" fmla="*/ 2147483647 w 565"/>
              <a:gd name="T17" fmla="*/ 2147483647 h 682"/>
              <a:gd name="T18" fmla="*/ 2147483647 w 565"/>
              <a:gd name="T19" fmla="*/ 2147483647 h 682"/>
              <a:gd name="T20" fmla="*/ 2147483647 w 565"/>
              <a:gd name="T21" fmla="*/ 2147483647 h 682"/>
              <a:gd name="T22" fmla="*/ 2147483647 w 565"/>
              <a:gd name="T23" fmla="*/ 2147483647 h 682"/>
              <a:gd name="T24" fmla="*/ 0 w 565"/>
              <a:gd name="T25" fmla="*/ 2147483647 h 682"/>
              <a:gd name="T26" fmla="*/ 0 w 565"/>
              <a:gd name="T27" fmla="*/ 2147483647 h 682"/>
              <a:gd name="T28" fmla="*/ 2147483647 w 565"/>
              <a:gd name="T29" fmla="*/ 2147483647 h 682"/>
              <a:gd name="T30" fmla="*/ 2147483647 w 565"/>
              <a:gd name="T31" fmla="*/ 2147483647 h 682"/>
              <a:gd name="T32" fmla="*/ 2147483647 w 565"/>
              <a:gd name="T33" fmla="*/ 2147483647 h 682"/>
              <a:gd name="T34" fmla="*/ 2147483647 w 565"/>
              <a:gd name="T35" fmla="*/ 2147483647 h 682"/>
              <a:gd name="T36" fmla="*/ 2147483647 w 565"/>
              <a:gd name="T37" fmla="*/ 2147483647 h 682"/>
              <a:gd name="T38" fmla="*/ 2147483647 w 565"/>
              <a:gd name="T39" fmla="*/ 2147483647 h 682"/>
              <a:gd name="T40" fmla="*/ 2147483647 w 565"/>
              <a:gd name="T41" fmla="*/ 2147483647 h 682"/>
              <a:gd name="T42" fmla="*/ 2147483647 w 565"/>
              <a:gd name="T43" fmla="*/ 2147483647 h 682"/>
              <a:gd name="T44" fmla="*/ 2147483647 w 565"/>
              <a:gd name="T45" fmla="*/ 2147483647 h 682"/>
              <a:gd name="T46" fmla="*/ 2147483647 w 565"/>
              <a:gd name="T47" fmla="*/ 2147483647 h 682"/>
              <a:gd name="T48" fmla="*/ 2147483647 w 565"/>
              <a:gd name="T49" fmla="*/ 2147483647 h 682"/>
              <a:gd name="T50" fmla="*/ 2147483647 w 565"/>
              <a:gd name="T51" fmla="*/ 2147483647 h 682"/>
              <a:gd name="T52" fmla="*/ 2147483647 w 565"/>
              <a:gd name="T53" fmla="*/ 0 h 682"/>
              <a:gd name="T54" fmla="*/ 2147483647 w 565"/>
              <a:gd name="T55" fmla="*/ 0 h 682"/>
              <a:gd name="T56" fmla="*/ 2147483647 w 565"/>
              <a:gd name="T57" fmla="*/ 2147483647 h 682"/>
              <a:gd name="T58" fmla="*/ 2147483647 w 565"/>
              <a:gd name="T59" fmla="*/ 2147483647 h 682"/>
              <a:gd name="T60" fmla="*/ 2147483647 w 565"/>
              <a:gd name="T61" fmla="*/ 2147483647 h 682"/>
              <a:gd name="T62" fmla="*/ 2147483647 w 565"/>
              <a:gd name="T63" fmla="*/ 2147483647 h 68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65"/>
              <a:gd name="T97" fmla="*/ 0 h 682"/>
              <a:gd name="T98" fmla="*/ 565 w 565"/>
              <a:gd name="T99" fmla="*/ 682 h 68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65" h="682">
                <a:moveTo>
                  <a:pt x="554" y="119"/>
                </a:moveTo>
                <a:lnTo>
                  <a:pt x="565" y="151"/>
                </a:lnTo>
                <a:lnTo>
                  <a:pt x="565" y="173"/>
                </a:lnTo>
                <a:lnTo>
                  <a:pt x="565" y="195"/>
                </a:lnTo>
                <a:lnTo>
                  <a:pt x="554" y="227"/>
                </a:lnTo>
                <a:lnTo>
                  <a:pt x="543" y="238"/>
                </a:lnTo>
                <a:lnTo>
                  <a:pt x="532" y="260"/>
                </a:lnTo>
                <a:lnTo>
                  <a:pt x="511" y="270"/>
                </a:lnTo>
                <a:lnTo>
                  <a:pt x="489" y="292"/>
                </a:lnTo>
                <a:lnTo>
                  <a:pt x="467" y="314"/>
                </a:lnTo>
                <a:lnTo>
                  <a:pt x="445" y="335"/>
                </a:lnTo>
                <a:lnTo>
                  <a:pt x="424" y="357"/>
                </a:lnTo>
                <a:lnTo>
                  <a:pt x="391" y="389"/>
                </a:lnTo>
                <a:lnTo>
                  <a:pt x="358" y="422"/>
                </a:lnTo>
                <a:lnTo>
                  <a:pt x="326" y="454"/>
                </a:lnTo>
                <a:lnTo>
                  <a:pt x="261" y="509"/>
                </a:lnTo>
                <a:lnTo>
                  <a:pt x="195" y="563"/>
                </a:lnTo>
                <a:lnTo>
                  <a:pt x="141" y="606"/>
                </a:lnTo>
                <a:lnTo>
                  <a:pt x="108" y="628"/>
                </a:lnTo>
                <a:lnTo>
                  <a:pt x="87" y="649"/>
                </a:lnTo>
                <a:lnTo>
                  <a:pt x="65" y="660"/>
                </a:lnTo>
                <a:lnTo>
                  <a:pt x="43" y="671"/>
                </a:lnTo>
                <a:lnTo>
                  <a:pt x="32" y="682"/>
                </a:lnTo>
                <a:lnTo>
                  <a:pt x="11" y="682"/>
                </a:lnTo>
                <a:lnTo>
                  <a:pt x="0" y="682"/>
                </a:lnTo>
                <a:lnTo>
                  <a:pt x="0" y="671"/>
                </a:lnTo>
                <a:lnTo>
                  <a:pt x="0" y="649"/>
                </a:lnTo>
                <a:lnTo>
                  <a:pt x="11" y="638"/>
                </a:lnTo>
                <a:lnTo>
                  <a:pt x="21" y="617"/>
                </a:lnTo>
                <a:lnTo>
                  <a:pt x="32" y="595"/>
                </a:lnTo>
                <a:lnTo>
                  <a:pt x="54" y="573"/>
                </a:lnTo>
                <a:lnTo>
                  <a:pt x="76" y="541"/>
                </a:lnTo>
                <a:lnTo>
                  <a:pt x="98" y="519"/>
                </a:lnTo>
                <a:lnTo>
                  <a:pt x="130" y="487"/>
                </a:lnTo>
                <a:lnTo>
                  <a:pt x="152" y="454"/>
                </a:lnTo>
                <a:lnTo>
                  <a:pt x="174" y="422"/>
                </a:lnTo>
                <a:lnTo>
                  <a:pt x="195" y="389"/>
                </a:lnTo>
                <a:lnTo>
                  <a:pt x="228" y="357"/>
                </a:lnTo>
                <a:lnTo>
                  <a:pt x="250" y="314"/>
                </a:lnTo>
                <a:lnTo>
                  <a:pt x="271" y="270"/>
                </a:lnTo>
                <a:lnTo>
                  <a:pt x="293" y="238"/>
                </a:lnTo>
                <a:lnTo>
                  <a:pt x="315" y="195"/>
                </a:lnTo>
                <a:lnTo>
                  <a:pt x="326" y="162"/>
                </a:lnTo>
                <a:lnTo>
                  <a:pt x="337" y="130"/>
                </a:lnTo>
                <a:lnTo>
                  <a:pt x="348" y="108"/>
                </a:lnTo>
                <a:lnTo>
                  <a:pt x="348" y="86"/>
                </a:lnTo>
                <a:lnTo>
                  <a:pt x="348" y="65"/>
                </a:lnTo>
                <a:lnTo>
                  <a:pt x="348" y="43"/>
                </a:lnTo>
                <a:lnTo>
                  <a:pt x="337" y="32"/>
                </a:lnTo>
                <a:lnTo>
                  <a:pt x="337" y="21"/>
                </a:lnTo>
                <a:lnTo>
                  <a:pt x="337" y="11"/>
                </a:lnTo>
                <a:lnTo>
                  <a:pt x="348" y="0"/>
                </a:lnTo>
                <a:lnTo>
                  <a:pt x="358" y="0"/>
                </a:lnTo>
                <a:lnTo>
                  <a:pt x="380" y="0"/>
                </a:lnTo>
                <a:lnTo>
                  <a:pt x="402" y="0"/>
                </a:lnTo>
                <a:lnTo>
                  <a:pt x="424" y="11"/>
                </a:lnTo>
                <a:lnTo>
                  <a:pt x="456" y="21"/>
                </a:lnTo>
                <a:lnTo>
                  <a:pt x="489" y="43"/>
                </a:lnTo>
                <a:lnTo>
                  <a:pt x="511" y="65"/>
                </a:lnTo>
                <a:lnTo>
                  <a:pt x="532" y="97"/>
                </a:lnTo>
                <a:lnTo>
                  <a:pt x="554" y="11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55" name="Freeform 39"/>
          <p:cNvSpPr>
            <a:spLocks/>
          </p:cNvSpPr>
          <p:nvPr/>
        </p:nvSpPr>
        <p:spPr bwMode="auto">
          <a:xfrm>
            <a:off x="6929438" y="3312584"/>
            <a:ext cx="690562" cy="988483"/>
          </a:xfrm>
          <a:custGeom>
            <a:avLst/>
            <a:gdLst>
              <a:gd name="T0" fmla="*/ 2147483647 w 1087"/>
              <a:gd name="T1" fmla="*/ 2147483647 h 1169"/>
              <a:gd name="T2" fmla="*/ 2147483647 w 1087"/>
              <a:gd name="T3" fmla="*/ 2147483647 h 1169"/>
              <a:gd name="T4" fmla="*/ 2147483647 w 1087"/>
              <a:gd name="T5" fmla="*/ 2147483647 h 1169"/>
              <a:gd name="T6" fmla="*/ 2147483647 w 1087"/>
              <a:gd name="T7" fmla="*/ 2147483647 h 1169"/>
              <a:gd name="T8" fmla="*/ 2147483647 w 1087"/>
              <a:gd name="T9" fmla="*/ 2147483647 h 1169"/>
              <a:gd name="T10" fmla="*/ 2147483647 w 1087"/>
              <a:gd name="T11" fmla="*/ 2147483647 h 1169"/>
              <a:gd name="T12" fmla="*/ 2147483647 w 1087"/>
              <a:gd name="T13" fmla="*/ 2147483647 h 1169"/>
              <a:gd name="T14" fmla="*/ 2147483647 w 1087"/>
              <a:gd name="T15" fmla="*/ 2147483647 h 1169"/>
              <a:gd name="T16" fmla="*/ 2147483647 w 1087"/>
              <a:gd name="T17" fmla="*/ 2147483647 h 1169"/>
              <a:gd name="T18" fmla="*/ 2147483647 w 1087"/>
              <a:gd name="T19" fmla="*/ 2147483647 h 1169"/>
              <a:gd name="T20" fmla="*/ 2147483647 w 1087"/>
              <a:gd name="T21" fmla="*/ 2147483647 h 1169"/>
              <a:gd name="T22" fmla="*/ 2147483647 w 1087"/>
              <a:gd name="T23" fmla="*/ 2147483647 h 1169"/>
              <a:gd name="T24" fmla="*/ 2147483647 w 1087"/>
              <a:gd name="T25" fmla="*/ 2147483647 h 1169"/>
              <a:gd name="T26" fmla="*/ 2147483647 w 1087"/>
              <a:gd name="T27" fmla="*/ 2147483647 h 1169"/>
              <a:gd name="T28" fmla="*/ 2147483647 w 1087"/>
              <a:gd name="T29" fmla="*/ 2147483647 h 1169"/>
              <a:gd name="T30" fmla="*/ 2147483647 w 1087"/>
              <a:gd name="T31" fmla="*/ 2147483647 h 1169"/>
              <a:gd name="T32" fmla="*/ 2147483647 w 1087"/>
              <a:gd name="T33" fmla="*/ 2147483647 h 1169"/>
              <a:gd name="T34" fmla="*/ 2147483647 w 1087"/>
              <a:gd name="T35" fmla="*/ 2147483647 h 1169"/>
              <a:gd name="T36" fmla="*/ 2147483647 w 1087"/>
              <a:gd name="T37" fmla="*/ 2147483647 h 1169"/>
              <a:gd name="T38" fmla="*/ 2147483647 w 1087"/>
              <a:gd name="T39" fmla="*/ 2147483647 h 1169"/>
              <a:gd name="T40" fmla="*/ 2147483647 w 1087"/>
              <a:gd name="T41" fmla="*/ 2147483647 h 1169"/>
              <a:gd name="T42" fmla="*/ 2147483647 w 1087"/>
              <a:gd name="T43" fmla="*/ 2147483647 h 1169"/>
              <a:gd name="T44" fmla="*/ 2147483647 w 1087"/>
              <a:gd name="T45" fmla="*/ 2147483647 h 1169"/>
              <a:gd name="T46" fmla="*/ 2147483647 w 1087"/>
              <a:gd name="T47" fmla="*/ 2147483647 h 1169"/>
              <a:gd name="T48" fmla="*/ 2147483647 w 1087"/>
              <a:gd name="T49" fmla="*/ 2147483647 h 1169"/>
              <a:gd name="T50" fmla="*/ 2147483647 w 1087"/>
              <a:gd name="T51" fmla="*/ 2147483647 h 1169"/>
              <a:gd name="T52" fmla="*/ 2147483647 w 1087"/>
              <a:gd name="T53" fmla="*/ 2147483647 h 1169"/>
              <a:gd name="T54" fmla="*/ 2147483647 w 1087"/>
              <a:gd name="T55" fmla="*/ 2147483647 h 1169"/>
              <a:gd name="T56" fmla="*/ 2147483647 w 1087"/>
              <a:gd name="T57" fmla="*/ 2147483647 h 1169"/>
              <a:gd name="T58" fmla="*/ 2147483647 w 1087"/>
              <a:gd name="T59" fmla="*/ 2147483647 h 1169"/>
              <a:gd name="T60" fmla="*/ 2147483647 w 1087"/>
              <a:gd name="T61" fmla="*/ 2147483647 h 1169"/>
              <a:gd name="T62" fmla="*/ 2147483647 w 1087"/>
              <a:gd name="T63" fmla="*/ 2147483647 h 1169"/>
              <a:gd name="T64" fmla="*/ 2147483647 w 1087"/>
              <a:gd name="T65" fmla="*/ 2147483647 h 1169"/>
              <a:gd name="T66" fmla="*/ 2147483647 w 1087"/>
              <a:gd name="T67" fmla="*/ 2147483647 h 1169"/>
              <a:gd name="T68" fmla="*/ 2147483647 w 1087"/>
              <a:gd name="T69" fmla="*/ 2147483647 h 1169"/>
              <a:gd name="T70" fmla="*/ 2147483647 w 1087"/>
              <a:gd name="T71" fmla="*/ 2147483647 h 1169"/>
              <a:gd name="T72" fmla="*/ 2147483647 w 1087"/>
              <a:gd name="T73" fmla="*/ 2147483647 h 1169"/>
              <a:gd name="T74" fmla="*/ 2147483647 w 1087"/>
              <a:gd name="T75" fmla="*/ 2147483647 h 1169"/>
              <a:gd name="T76" fmla="*/ 2147483647 w 1087"/>
              <a:gd name="T77" fmla="*/ 2147483647 h 1169"/>
              <a:gd name="T78" fmla="*/ 2147483647 w 1087"/>
              <a:gd name="T79" fmla="*/ 2147483647 h 1169"/>
              <a:gd name="T80" fmla="*/ 2147483647 w 1087"/>
              <a:gd name="T81" fmla="*/ 2147483647 h 1169"/>
              <a:gd name="T82" fmla="*/ 2147483647 w 1087"/>
              <a:gd name="T83" fmla="*/ 2147483647 h 1169"/>
              <a:gd name="T84" fmla="*/ 2147483647 w 1087"/>
              <a:gd name="T85" fmla="*/ 2147483647 h 1169"/>
              <a:gd name="T86" fmla="*/ 2147483647 w 1087"/>
              <a:gd name="T87" fmla="*/ 2147483647 h 116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87"/>
              <a:gd name="T133" fmla="*/ 0 h 1169"/>
              <a:gd name="T134" fmla="*/ 1087 w 1087"/>
              <a:gd name="T135" fmla="*/ 1169 h 116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87" h="1169">
                <a:moveTo>
                  <a:pt x="902" y="1104"/>
                </a:moveTo>
                <a:lnTo>
                  <a:pt x="869" y="1115"/>
                </a:lnTo>
                <a:lnTo>
                  <a:pt x="837" y="1125"/>
                </a:lnTo>
                <a:lnTo>
                  <a:pt x="793" y="1136"/>
                </a:lnTo>
                <a:lnTo>
                  <a:pt x="761" y="1136"/>
                </a:lnTo>
                <a:lnTo>
                  <a:pt x="717" y="1147"/>
                </a:lnTo>
                <a:lnTo>
                  <a:pt x="663" y="1158"/>
                </a:lnTo>
                <a:lnTo>
                  <a:pt x="619" y="1158"/>
                </a:lnTo>
                <a:lnTo>
                  <a:pt x="565" y="1158"/>
                </a:lnTo>
                <a:lnTo>
                  <a:pt x="511" y="1169"/>
                </a:lnTo>
                <a:lnTo>
                  <a:pt x="456" y="1169"/>
                </a:lnTo>
                <a:lnTo>
                  <a:pt x="413" y="1158"/>
                </a:lnTo>
                <a:lnTo>
                  <a:pt x="369" y="1158"/>
                </a:lnTo>
                <a:lnTo>
                  <a:pt x="326" y="1147"/>
                </a:lnTo>
                <a:lnTo>
                  <a:pt x="293" y="1136"/>
                </a:lnTo>
                <a:lnTo>
                  <a:pt x="261" y="1115"/>
                </a:lnTo>
                <a:lnTo>
                  <a:pt x="228" y="1104"/>
                </a:lnTo>
                <a:lnTo>
                  <a:pt x="206" y="1082"/>
                </a:lnTo>
                <a:lnTo>
                  <a:pt x="174" y="1060"/>
                </a:lnTo>
                <a:lnTo>
                  <a:pt x="152" y="1050"/>
                </a:lnTo>
                <a:lnTo>
                  <a:pt x="130" y="1017"/>
                </a:lnTo>
                <a:lnTo>
                  <a:pt x="108" y="996"/>
                </a:lnTo>
                <a:lnTo>
                  <a:pt x="98" y="974"/>
                </a:lnTo>
                <a:lnTo>
                  <a:pt x="87" y="941"/>
                </a:lnTo>
                <a:lnTo>
                  <a:pt x="65" y="909"/>
                </a:lnTo>
                <a:lnTo>
                  <a:pt x="54" y="876"/>
                </a:lnTo>
                <a:lnTo>
                  <a:pt x="43" y="833"/>
                </a:lnTo>
                <a:lnTo>
                  <a:pt x="43" y="801"/>
                </a:lnTo>
                <a:lnTo>
                  <a:pt x="32" y="757"/>
                </a:lnTo>
                <a:lnTo>
                  <a:pt x="32" y="714"/>
                </a:lnTo>
                <a:lnTo>
                  <a:pt x="32" y="660"/>
                </a:lnTo>
                <a:lnTo>
                  <a:pt x="32" y="617"/>
                </a:lnTo>
                <a:lnTo>
                  <a:pt x="32" y="563"/>
                </a:lnTo>
                <a:lnTo>
                  <a:pt x="32" y="508"/>
                </a:lnTo>
                <a:lnTo>
                  <a:pt x="32" y="454"/>
                </a:lnTo>
                <a:lnTo>
                  <a:pt x="32" y="389"/>
                </a:lnTo>
                <a:lnTo>
                  <a:pt x="21" y="314"/>
                </a:lnTo>
                <a:lnTo>
                  <a:pt x="21" y="249"/>
                </a:lnTo>
                <a:lnTo>
                  <a:pt x="11" y="173"/>
                </a:lnTo>
                <a:lnTo>
                  <a:pt x="11" y="86"/>
                </a:lnTo>
                <a:lnTo>
                  <a:pt x="0" y="0"/>
                </a:lnTo>
                <a:lnTo>
                  <a:pt x="43" y="32"/>
                </a:lnTo>
                <a:lnTo>
                  <a:pt x="87" y="65"/>
                </a:lnTo>
                <a:lnTo>
                  <a:pt x="108" y="97"/>
                </a:lnTo>
                <a:lnTo>
                  <a:pt x="141" y="119"/>
                </a:lnTo>
                <a:lnTo>
                  <a:pt x="163" y="140"/>
                </a:lnTo>
                <a:lnTo>
                  <a:pt x="174" y="151"/>
                </a:lnTo>
                <a:lnTo>
                  <a:pt x="184" y="173"/>
                </a:lnTo>
                <a:lnTo>
                  <a:pt x="184" y="184"/>
                </a:lnTo>
                <a:lnTo>
                  <a:pt x="184" y="195"/>
                </a:lnTo>
                <a:lnTo>
                  <a:pt x="174" y="205"/>
                </a:lnTo>
                <a:lnTo>
                  <a:pt x="174" y="227"/>
                </a:lnTo>
                <a:lnTo>
                  <a:pt x="174" y="238"/>
                </a:lnTo>
                <a:lnTo>
                  <a:pt x="174" y="260"/>
                </a:lnTo>
                <a:lnTo>
                  <a:pt x="163" y="281"/>
                </a:lnTo>
                <a:lnTo>
                  <a:pt x="163" y="303"/>
                </a:lnTo>
                <a:lnTo>
                  <a:pt x="163" y="335"/>
                </a:lnTo>
                <a:lnTo>
                  <a:pt x="152" y="400"/>
                </a:lnTo>
                <a:lnTo>
                  <a:pt x="152" y="476"/>
                </a:lnTo>
                <a:lnTo>
                  <a:pt x="152" y="563"/>
                </a:lnTo>
                <a:lnTo>
                  <a:pt x="163" y="638"/>
                </a:lnTo>
                <a:lnTo>
                  <a:pt x="163" y="682"/>
                </a:lnTo>
                <a:lnTo>
                  <a:pt x="174" y="725"/>
                </a:lnTo>
                <a:lnTo>
                  <a:pt x="184" y="757"/>
                </a:lnTo>
                <a:lnTo>
                  <a:pt x="184" y="790"/>
                </a:lnTo>
                <a:lnTo>
                  <a:pt x="195" y="822"/>
                </a:lnTo>
                <a:lnTo>
                  <a:pt x="206" y="844"/>
                </a:lnTo>
                <a:lnTo>
                  <a:pt x="228" y="866"/>
                </a:lnTo>
                <a:lnTo>
                  <a:pt x="239" y="887"/>
                </a:lnTo>
                <a:lnTo>
                  <a:pt x="261" y="898"/>
                </a:lnTo>
                <a:lnTo>
                  <a:pt x="282" y="920"/>
                </a:lnTo>
                <a:lnTo>
                  <a:pt x="304" y="931"/>
                </a:lnTo>
                <a:lnTo>
                  <a:pt x="337" y="941"/>
                </a:lnTo>
                <a:lnTo>
                  <a:pt x="369" y="952"/>
                </a:lnTo>
                <a:lnTo>
                  <a:pt x="413" y="952"/>
                </a:lnTo>
                <a:lnTo>
                  <a:pt x="445" y="963"/>
                </a:lnTo>
                <a:lnTo>
                  <a:pt x="500" y="963"/>
                </a:lnTo>
                <a:lnTo>
                  <a:pt x="543" y="963"/>
                </a:lnTo>
                <a:lnTo>
                  <a:pt x="587" y="952"/>
                </a:lnTo>
                <a:lnTo>
                  <a:pt x="619" y="952"/>
                </a:lnTo>
                <a:lnTo>
                  <a:pt x="663" y="952"/>
                </a:lnTo>
                <a:lnTo>
                  <a:pt x="695" y="941"/>
                </a:lnTo>
                <a:lnTo>
                  <a:pt x="728" y="931"/>
                </a:lnTo>
                <a:lnTo>
                  <a:pt x="761" y="920"/>
                </a:lnTo>
                <a:lnTo>
                  <a:pt x="782" y="909"/>
                </a:lnTo>
                <a:lnTo>
                  <a:pt x="804" y="887"/>
                </a:lnTo>
                <a:lnTo>
                  <a:pt x="826" y="866"/>
                </a:lnTo>
                <a:lnTo>
                  <a:pt x="848" y="833"/>
                </a:lnTo>
                <a:lnTo>
                  <a:pt x="859" y="801"/>
                </a:lnTo>
                <a:lnTo>
                  <a:pt x="880" y="757"/>
                </a:lnTo>
                <a:lnTo>
                  <a:pt x="891" y="714"/>
                </a:lnTo>
                <a:lnTo>
                  <a:pt x="902" y="660"/>
                </a:lnTo>
                <a:lnTo>
                  <a:pt x="924" y="606"/>
                </a:lnTo>
                <a:lnTo>
                  <a:pt x="924" y="541"/>
                </a:lnTo>
                <a:lnTo>
                  <a:pt x="935" y="498"/>
                </a:lnTo>
                <a:lnTo>
                  <a:pt x="945" y="444"/>
                </a:lnTo>
                <a:lnTo>
                  <a:pt x="956" y="411"/>
                </a:lnTo>
                <a:lnTo>
                  <a:pt x="956" y="389"/>
                </a:lnTo>
                <a:lnTo>
                  <a:pt x="967" y="368"/>
                </a:lnTo>
                <a:lnTo>
                  <a:pt x="978" y="357"/>
                </a:lnTo>
                <a:lnTo>
                  <a:pt x="978" y="346"/>
                </a:lnTo>
                <a:lnTo>
                  <a:pt x="989" y="357"/>
                </a:lnTo>
                <a:lnTo>
                  <a:pt x="989" y="379"/>
                </a:lnTo>
                <a:lnTo>
                  <a:pt x="1000" y="400"/>
                </a:lnTo>
                <a:lnTo>
                  <a:pt x="1000" y="433"/>
                </a:lnTo>
                <a:lnTo>
                  <a:pt x="1000" y="476"/>
                </a:lnTo>
                <a:lnTo>
                  <a:pt x="1011" y="519"/>
                </a:lnTo>
                <a:lnTo>
                  <a:pt x="1011" y="573"/>
                </a:lnTo>
                <a:lnTo>
                  <a:pt x="1022" y="638"/>
                </a:lnTo>
                <a:lnTo>
                  <a:pt x="1022" y="692"/>
                </a:lnTo>
                <a:lnTo>
                  <a:pt x="1032" y="736"/>
                </a:lnTo>
                <a:lnTo>
                  <a:pt x="1032" y="779"/>
                </a:lnTo>
                <a:lnTo>
                  <a:pt x="1043" y="812"/>
                </a:lnTo>
                <a:lnTo>
                  <a:pt x="1054" y="844"/>
                </a:lnTo>
                <a:lnTo>
                  <a:pt x="1065" y="866"/>
                </a:lnTo>
                <a:lnTo>
                  <a:pt x="1065" y="887"/>
                </a:lnTo>
                <a:lnTo>
                  <a:pt x="1076" y="898"/>
                </a:lnTo>
                <a:lnTo>
                  <a:pt x="1087" y="909"/>
                </a:lnTo>
                <a:lnTo>
                  <a:pt x="1087" y="931"/>
                </a:lnTo>
                <a:lnTo>
                  <a:pt x="1087" y="941"/>
                </a:lnTo>
                <a:lnTo>
                  <a:pt x="1087" y="952"/>
                </a:lnTo>
                <a:lnTo>
                  <a:pt x="1076" y="963"/>
                </a:lnTo>
                <a:lnTo>
                  <a:pt x="1065" y="985"/>
                </a:lnTo>
                <a:lnTo>
                  <a:pt x="1054" y="996"/>
                </a:lnTo>
                <a:lnTo>
                  <a:pt x="1032" y="1028"/>
                </a:lnTo>
                <a:lnTo>
                  <a:pt x="1000" y="1050"/>
                </a:lnTo>
                <a:lnTo>
                  <a:pt x="978" y="1060"/>
                </a:lnTo>
                <a:lnTo>
                  <a:pt x="956" y="1071"/>
                </a:lnTo>
                <a:lnTo>
                  <a:pt x="924" y="1082"/>
                </a:lnTo>
                <a:lnTo>
                  <a:pt x="902" y="110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56" name="Freeform 40"/>
          <p:cNvSpPr>
            <a:spLocks/>
          </p:cNvSpPr>
          <p:nvPr/>
        </p:nvSpPr>
        <p:spPr bwMode="auto">
          <a:xfrm>
            <a:off x="6307138" y="3422651"/>
            <a:ext cx="538162" cy="778933"/>
          </a:xfrm>
          <a:custGeom>
            <a:avLst/>
            <a:gdLst>
              <a:gd name="T0" fmla="*/ 2147483647 w 848"/>
              <a:gd name="T1" fmla="*/ 2147483647 h 920"/>
              <a:gd name="T2" fmla="*/ 2147483647 w 848"/>
              <a:gd name="T3" fmla="*/ 2147483647 h 920"/>
              <a:gd name="T4" fmla="*/ 2147483647 w 848"/>
              <a:gd name="T5" fmla="*/ 2147483647 h 920"/>
              <a:gd name="T6" fmla="*/ 2147483647 w 848"/>
              <a:gd name="T7" fmla="*/ 2147483647 h 920"/>
              <a:gd name="T8" fmla="*/ 2147483647 w 848"/>
              <a:gd name="T9" fmla="*/ 2147483647 h 920"/>
              <a:gd name="T10" fmla="*/ 2147483647 w 848"/>
              <a:gd name="T11" fmla="*/ 2147483647 h 920"/>
              <a:gd name="T12" fmla="*/ 2147483647 w 848"/>
              <a:gd name="T13" fmla="*/ 2147483647 h 920"/>
              <a:gd name="T14" fmla="*/ 2147483647 w 848"/>
              <a:gd name="T15" fmla="*/ 2147483647 h 920"/>
              <a:gd name="T16" fmla="*/ 2147483647 w 848"/>
              <a:gd name="T17" fmla="*/ 2147483647 h 920"/>
              <a:gd name="T18" fmla="*/ 2147483647 w 848"/>
              <a:gd name="T19" fmla="*/ 2147483647 h 920"/>
              <a:gd name="T20" fmla="*/ 2147483647 w 848"/>
              <a:gd name="T21" fmla="*/ 2147483647 h 920"/>
              <a:gd name="T22" fmla="*/ 2147483647 w 848"/>
              <a:gd name="T23" fmla="*/ 2147483647 h 920"/>
              <a:gd name="T24" fmla="*/ 2147483647 w 848"/>
              <a:gd name="T25" fmla="*/ 2147483647 h 920"/>
              <a:gd name="T26" fmla="*/ 2147483647 w 848"/>
              <a:gd name="T27" fmla="*/ 2147483647 h 920"/>
              <a:gd name="T28" fmla="*/ 2147483647 w 848"/>
              <a:gd name="T29" fmla="*/ 2147483647 h 920"/>
              <a:gd name="T30" fmla="*/ 0 w 848"/>
              <a:gd name="T31" fmla="*/ 2147483647 h 920"/>
              <a:gd name="T32" fmla="*/ 0 w 848"/>
              <a:gd name="T33" fmla="*/ 2147483647 h 920"/>
              <a:gd name="T34" fmla="*/ 2147483647 w 848"/>
              <a:gd name="T35" fmla="*/ 2147483647 h 920"/>
              <a:gd name="T36" fmla="*/ 2147483647 w 848"/>
              <a:gd name="T37" fmla="*/ 2147483647 h 920"/>
              <a:gd name="T38" fmla="*/ 2147483647 w 848"/>
              <a:gd name="T39" fmla="*/ 2147483647 h 920"/>
              <a:gd name="T40" fmla="*/ 2147483647 w 848"/>
              <a:gd name="T41" fmla="*/ 2147483647 h 920"/>
              <a:gd name="T42" fmla="*/ 2147483647 w 848"/>
              <a:gd name="T43" fmla="*/ 2147483647 h 920"/>
              <a:gd name="T44" fmla="*/ 2147483647 w 848"/>
              <a:gd name="T45" fmla="*/ 2147483647 h 920"/>
              <a:gd name="T46" fmla="*/ 2147483647 w 848"/>
              <a:gd name="T47" fmla="*/ 2147483647 h 920"/>
              <a:gd name="T48" fmla="*/ 2147483647 w 848"/>
              <a:gd name="T49" fmla="*/ 2147483647 h 920"/>
              <a:gd name="T50" fmla="*/ 2147483647 w 848"/>
              <a:gd name="T51" fmla="*/ 2147483647 h 920"/>
              <a:gd name="T52" fmla="*/ 2147483647 w 848"/>
              <a:gd name="T53" fmla="*/ 2147483647 h 920"/>
              <a:gd name="T54" fmla="*/ 2147483647 w 848"/>
              <a:gd name="T55" fmla="*/ 2147483647 h 920"/>
              <a:gd name="T56" fmla="*/ 2147483647 w 848"/>
              <a:gd name="T57" fmla="*/ 2147483647 h 920"/>
              <a:gd name="T58" fmla="*/ 2147483647 w 848"/>
              <a:gd name="T59" fmla="*/ 2147483647 h 920"/>
              <a:gd name="T60" fmla="*/ 2147483647 w 848"/>
              <a:gd name="T61" fmla="*/ 2147483647 h 920"/>
              <a:gd name="T62" fmla="*/ 2147483647 w 848"/>
              <a:gd name="T63" fmla="*/ 2147483647 h 920"/>
              <a:gd name="T64" fmla="*/ 2147483647 w 848"/>
              <a:gd name="T65" fmla="*/ 2147483647 h 920"/>
              <a:gd name="T66" fmla="*/ 2147483647 w 848"/>
              <a:gd name="T67" fmla="*/ 2147483647 h 920"/>
              <a:gd name="T68" fmla="*/ 2147483647 w 848"/>
              <a:gd name="T69" fmla="*/ 2147483647 h 920"/>
              <a:gd name="T70" fmla="*/ 2147483647 w 848"/>
              <a:gd name="T71" fmla="*/ 2147483647 h 920"/>
              <a:gd name="T72" fmla="*/ 2147483647 w 848"/>
              <a:gd name="T73" fmla="*/ 2147483647 h 920"/>
              <a:gd name="T74" fmla="*/ 2147483647 w 848"/>
              <a:gd name="T75" fmla="*/ 2147483647 h 920"/>
              <a:gd name="T76" fmla="*/ 2147483647 w 848"/>
              <a:gd name="T77" fmla="*/ 2147483647 h 920"/>
              <a:gd name="T78" fmla="*/ 2147483647 w 848"/>
              <a:gd name="T79" fmla="*/ 0 h 920"/>
              <a:gd name="T80" fmla="*/ 2147483647 w 848"/>
              <a:gd name="T81" fmla="*/ 0 h 920"/>
              <a:gd name="T82" fmla="*/ 2147483647 w 848"/>
              <a:gd name="T83" fmla="*/ 0 h 920"/>
              <a:gd name="T84" fmla="*/ 2147483647 w 848"/>
              <a:gd name="T85" fmla="*/ 0 h 920"/>
              <a:gd name="T86" fmla="*/ 2147483647 w 848"/>
              <a:gd name="T87" fmla="*/ 0 h 920"/>
              <a:gd name="T88" fmla="*/ 2147483647 w 848"/>
              <a:gd name="T89" fmla="*/ 2147483647 h 920"/>
              <a:gd name="T90" fmla="*/ 2147483647 w 848"/>
              <a:gd name="T91" fmla="*/ 2147483647 h 920"/>
              <a:gd name="T92" fmla="*/ 2147483647 w 848"/>
              <a:gd name="T93" fmla="*/ 2147483647 h 920"/>
              <a:gd name="T94" fmla="*/ 2147483647 w 848"/>
              <a:gd name="T95" fmla="*/ 2147483647 h 920"/>
              <a:gd name="T96" fmla="*/ 2147483647 w 848"/>
              <a:gd name="T97" fmla="*/ 2147483647 h 920"/>
              <a:gd name="T98" fmla="*/ 2147483647 w 848"/>
              <a:gd name="T99" fmla="*/ 2147483647 h 920"/>
              <a:gd name="T100" fmla="*/ 2147483647 w 848"/>
              <a:gd name="T101" fmla="*/ 2147483647 h 920"/>
              <a:gd name="T102" fmla="*/ 2147483647 w 848"/>
              <a:gd name="T103" fmla="*/ 2147483647 h 920"/>
              <a:gd name="T104" fmla="*/ 2147483647 w 848"/>
              <a:gd name="T105" fmla="*/ 2147483647 h 920"/>
              <a:gd name="T106" fmla="*/ 2147483647 w 848"/>
              <a:gd name="T107" fmla="*/ 2147483647 h 920"/>
              <a:gd name="T108" fmla="*/ 2147483647 w 848"/>
              <a:gd name="T109" fmla="*/ 2147483647 h 920"/>
              <a:gd name="T110" fmla="*/ 2147483647 w 848"/>
              <a:gd name="T111" fmla="*/ 2147483647 h 920"/>
              <a:gd name="T112" fmla="*/ 2147483647 w 848"/>
              <a:gd name="T113" fmla="*/ 2147483647 h 920"/>
              <a:gd name="T114" fmla="*/ 2147483647 w 848"/>
              <a:gd name="T115" fmla="*/ 2147483647 h 920"/>
              <a:gd name="T116" fmla="*/ 2147483647 w 848"/>
              <a:gd name="T117" fmla="*/ 2147483647 h 920"/>
              <a:gd name="T118" fmla="*/ 2147483647 w 848"/>
              <a:gd name="T119" fmla="*/ 2147483647 h 920"/>
              <a:gd name="T120" fmla="*/ 2147483647 w 848"/>
              <a:gd name="T121" fmla="*/ 2147483647 h 92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48"/>
              <a:gd name="T184" fmla="*/ 0 h 920"/>
              <a:gd name="T185" fmla="*/ 848 w 848"/>
              <a:gd name="T186" fmla="*/ 920 h 92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48" h="920">
                <a:moveTo>
                  <a:pt x="653" y="443"/>
                </a:moveTo>
                <a:lnTo>
                  <a:pt x="555" y="552"/>
                </a:lnTo>
                <a:lnTo>
                  <a:pt x="511" y="595"/>
                </a:lnTo>
                <a:lnTo>
                  <a:pt x="457" y="649"/>
                </a:lnTo>
                <a:lnTo>
                  <a:pt x="402" y="692"/>
                </a:lnTo>
                <a:lnTo>
                  <a:pt x="348" y="725"/>
                </a:lnTo>
                <a:lnTo>
                  <a:pt x="294" y="768"/>
                </a:lnTo>
                <a:lnTo>
                  <a:pt x="239" y="801"/>
                </a:lnTo>
                <a:lnTo>
                  <a:pt x="185" y="833"/>
                </a:lnTo>
                <a:lnTo>
                  <a:pt x="142" y="866"/>
                </a:lnTo>
                <a:lnTo>
                  <a:pt x="98" y="887"/>
                </a:lnTo>
                <a:lnTo>
                  <a:pt x="65" y="898"/>
                </a:lnTo>
                <a:lnTo>
                  <a:pt x="44" y="909"/>
                </a:lnTo>
                <a:lnTo>
                  <a:pt x="22" y="920"/>
                </a:lnTo>
                <a:lnTo>
                  <a:pt x="11" y="920"/>
                </a:lnTo>
                <a:lnTo>
                  <a:pt x="0" y="920"/>
                </a:lnTo>
                <a:lnTo>
                  <a:pt x="0" y="909"/>
                </a:lnTo>
                <a:lnTo>
                  <a:pt x="11" y="898"/>
                </a:lnTo>
                <a:lnTo>
                  <a:pt x="22" y="887"/>
                </a:lnTo>
                <a:lnTo>
                  <a:pt x="44" y="866"/>
                </a:lnTo>
                <a:lnTo>
                  <a:pt x="65" y="833"/>
                </a:lnTo>
                <a:lnTo>
                  <a:pt x="98" y="801"/>
                </a:lnTo>
                <a:lnTo>
                  <a:pt x="142" y="768"/>
                </a:lnTo>
                <a:lnTo>
                  <a:pt x="185" y="725"/>
                </a:lnTo>
                <a:lnTo>
                  <a:pt x="272" y="649"/>
                </a:lnTo>
                <a:lnTo>
                  <a:pt x="370" y="552"/>
                </a:lnTo>
                <a:lnTo>
                  <a:pt x="446" y="465"/>
                </a:lnTo>
                <a:lnTo>
                  <a:pt x="533" y="357"/>
                </a:lnTo>
                <a:lnTo>
                  <a:pt x="566" y="303"/>
                </a:lnTo>
                <a:lnTo>
                  <a:pt x="587" y="259"/>
                </a:lnTo>
                <a:lnTo>
                  <a:pt x="609" y="216"/>
                </a:lnTo>
                <a:lnTo>
                  <a:pt x="631" y="173"/>
                </a:lnTo>
                <a:lnTo>
                  <a:pt x="653" y="140"/>
                </a:lnTo>
                <a:lnTo>
                  <a:pt x="663" y="108"/>
                </a:lnTo>
                <a:lnTo>
                  <a:pt x="663" y="75"/>
                </a:lnTo>
                <a:lnTo>
                  <a:pt x="663" y="54"/>
                </a:lnTo>
                <a:lnTo>
                  <a:pt x="663" y="32"/>
                </a:lnTo>
                <a:lnTo>
                  <a:pt x="674" y="21"/>
                </a:lnTo>
                <a:lnTo>
                  <a:pt x="674" y="10"/>
                </a:lnTo>
                <a:lnTo>
                  <a:pt x="674" y="0"/>
                </a:lnTo>
                <a:lnTo>
                  <a:pt x="685" y="0"/>
                </a:lnTo>
                <a:lnTo>
                  <a:pt x="696" y="0"/>
                </a:lnTo>
                <a:lnTo>
                  <a:pt x="707" y="0"/>
                </a:lnTo>
                <a:lnTo>
                  <a:pt x="718" y="0"/>
                </a:lnTo>
                <a:lnTo>
                  <a:pt x="739" y="21"/>
                </a:lnTo>
                <a:lnTo>
                  <a:pt x="761" y="43"/>
                </a:lnTo>
                <a:lnTo>
                  <a:pt x="783" y="54"/>
                </a:lnTo>
                <a:lnTo>
                  <a:pt x="805" y="75"/>
                </a:lnTo>
                <a:lnTo>
                  <a:pt x="826" y="108"/>
                </a:lnTo>
                <a:lnTo>
                  <a:pt x="837" y="130"/>
                </a:lnTo>
                <a:lnTo>
                  <a:pt x="848" y="151"/>
                </a:lnTo>
                <a:lnTo>
                  <a:pt x="848" y="162"/>
                </a:lnTo>
                <a:lnTo>
                  <a:pt x="848" y="184"/>
                </a:lnTo>
                <a:lnTo>
                  <a:pt x="837" y="205"/>
                </a:lnTo>
                <a:lnTo>
                  <a:pt x="816" y="227"/>
                </a:lnTo>
                <a:lnTo>
                  <a:pt x="794" y="259"/>
                </a:lnTo>
                <a:lnTo>
                  <a:pt x="772" y="303"/>
                </a:lnTo>
                <a:lnTo>
                  <a:pt x="739" y="346"/>
                </a:lnTo>
                <a:lnTo>
                  <a:pt x="696" y="389"/>
                </a:lnTo>
                <a:lnTo>
                  <a:pt x="653" y="44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57" name="Freeform 41"/>
          <p:cNvSpPr>
            <a:spLocks/>
          </p:cNvSpPr>
          <p:nvPr/>
        </p:nvSpPr>
        <p:spPr bwMode="auto">
          <a:xfrm>
            <a:off x="5880100" y="2999317"/>
            <a:ext cx="165100" cy="660400"/>
          </a:xfrm>
          <a:custGeom>
            <a:avLst/>
            <a:gdLst>
              <a:gd name="T0" fmla="*/ 2147483647 w 261"/>
              <a:gd name="T1" fmla="*/ 2147483647 h 779"/>
              <a:gd name="T2" fmla="*/ 2147483647 w 261"/>
              <a:gd name="T3" fmla="*/ 2147483647 h 779"/>
              <a:gd name="T4" fmla="*/ 2147483647 w 261"/>
              <a:gd name="T5" fmla="*/ 2147483647 h 779"/>
              <a:gd name="T6" fmla="*/ 2147483647 w 261"/>
              <a:gd name="T7" fmla="*/ 2147483647 h 779"/>
              <a:gd name="T8" fmla="*/ 2147483647 w 261"/>
              <a:gd name="T9" fmla="*/ 2147483647 h 779"/>
              <a:gd name="T10" fmla="*/ 2147483647 w 261"/>
              <a:gd name="T11" fmla="*/ 2147483647 h 779"/>
              <a:gd name="T12" fmla="*/ 2147483647 w 261"/>
              <a:gd name="T13" fmla="*/ 2147483647 h 779"/>
              <a:gd name="T14" fmla="*/ 2147483647 w 261"/>
              <a:gd name="T15" fmla="*/ 2147483647 h 779"/>
              <a:gd name="T16" fmla="*/ 2147483647 w 261"/>
              <a:gd name="T17" fmla="*/ 2147483647 h 779"/>
              <a:gd name="T18" fmla="*/ 2147483647 w 261"/>
              <a:gd name="T19" fmla="*/ 2147483647 h 779"/>
              <a:gd name="T20" fmla="*/ 2147483647 w 261"/>
              <a:gd name="T21" fmla="*/ 2147483647 h 779"/>
              <a:gd name="T22" fmla="*/ 2147483647 w 261"/>
              <a:gd name="T23" fmla="*/ 2147483647 h 779"/>
              <a:gd name="T24" fmla="*/ 0 w 261"/>
              <a:gd name="T25" fmla="*/ 2147483647 h 779"/>
              <a:gd name="T26" fmla="*/ 0 w 261"/>
              <a:gd name="T27" fmla="*/ 2147483647 h 779"/>
              <a:gd name="T28" fmla="*/ 0 w 261"/>
              <a:gd name="T29" fmla="*/ 2147483647 h 779"/>
              <a:gd name="T30" fmla="*/ 0 w 261"/>
              <a:gd name="T31" fmla="*/ 2147483647 h 779"/>
              <a:gd name="T32" fmla="*/ 2147483647 w 261"/>
              <a:gd name="T33" fmla="*/ 2147483647 h 779"/>
              <a:gd name="T34" fmla="*/ 2147483647 w 261"/>
              <a:gd name="T35" fmla="*/ 2147483647 h 779"/>
              <a:gd name="T36" fmla="*/ 2147483647 w 261"/>
              <a:gd name="T37" fmla="*/ 2147483647 h 779"/>
              <a:gd name="T38" fmla="*/ 2147483647 w 261"/>
              <a:gd name="T39" fmla="*/ 2147483647 h 779"/>
              <a:gd name="T40" fmla="*/ 2147483647 w 261"/>
              <a:gd name="T41" fmla="*/ 2147483647 h 779"/>
              <a:gd name="T42" fmla="*/ 2147483647 w 261"/>
              <a:gd name="T43" fmla="*/ 2147483647 h 779"/>
              <a:gd name="T44" fmla="*/ 2147483647 w 261"/>
              <a:gd name="T45" fmla="*/ 2147483647 h 779"/>
              <a:gd name="T46" fmla="*/ 2147483647 w 261"/>
              <a:gd name="T47" fmla="*/ 2147483647 h 779"/>
              <a:gd name="T48" fmla="*/ 2147483647 w 261"/>
              <a:gd name="T49" fmla="*/ 2147483647 h 779"/>
              <a:gd name="T50" fmla="*/ 2147483647 w 261"/>
              <a:gd name="T51" fmla="*/ 2147483647 h 779"/>
              <a:gd name="T52" fmla="*/ 2147483647 w 261"/>
              <a:gd name="T53" fmla="*/ 0 h 779"/>
              <a:gd name="T54" fmla="*/ 2147483647 w 261"/>
              <a:gd name="T55" fmla="*/ 2147483647 h 779"/>
              <a:gd name="T56" fmla="*/ 2147483647 w 261"/>
              <a:gd name="T57" fmla="*/ 2147483647 h 779"/>
              <a:gd name="T58" fmla="*/ 2147483647 w 261"/>
              <a:gd name="T59" fmla="*/ 2147483647 h 779"/>
              <a:gd name="T60" fmla="*/ 2147483647 w 261"/>
              <a:gd name="T61" fmla="*/ 2147483647 h 779"/>
              <a:gd name="T62" fmla="*/ 2147483647 w 261"/>
              <a:gd name="T63" fmla="*/ 2147483647 h 779"/>
              <a:gd name="T64" fmla="*/ 2147483647 w 261"/>
              <a:gd name="T65" fmla="*/ 2147483647 h 77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61"/>
              <a:gd name="T100" fmla="*/ 0 h 779"/>
              <a:gd name="T101" fmla="*/ 261 w 261"/>
              <a:gd name="T102" fmla="*/ 779 h 77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61" h="779">
                <a:moveTo>
                  <a:pt x="261" y="303"/>
                </a:moveTo>
                <a:lnTo>
                  <a:pt x="261" y="389"/>
                </a:lnTo>
                <a:lnTo>
                  <a:pt x="239" y="476"/>
                </a:lnTo>
                <a:lnTo>
                  <a:pt x="228" y="552"/>
                </a:lnTo>
                <a:lnTo>
                  <a:pt x="207" y="628"/>
                </a:lnTo>
                <a:lnTo>
                  <a:pt x="185" y="660"/>
                </a:lnTo>
                <a:lnTo>
                  <a:pt x="174" y="692"/>
                </a:lnTo>
                <a:lnTo>
                  <a:pt x="152" y="725"/>
                </a:lnTo>
                <a:lnTo>
                  <a:pt x="142" y="747"/>
                </a:lnTo>
                <a:lnTo>
                  <a:pt x="131" y="757"/>
                </a:lnTo>
                <a:lnTo>
                  <a:pt x="120" y="768"/>
                </a:lnTo>
                <a:lnTo>
                  <a:pt x="109" y="779"/>
                </a:lnTo>
                <a:lnTo>
                  <a:pt x="98" y="779"/>
                </a:lnTo>
                <a:lnTo>
                  <a:pt x="87" y="779"/>
                </a:lnTo>
                <a:lnTo>
                  <a:pt x="76" y="779"/>
                </a:lnTo>
                <a:lnTo>
                  <a:pt x="65" y="768"/>
                </a:lnTo>
                <a:lnTo>
                  <a:pt x="55" y="757"/>
                </a:lnTo>
                <a:lnTo>
                  <a:pt x="44" y="747"/>
                </a:lnTo>
                <a:lnTo>
                  <a:pt x="44" y="736"/>
                </a:lnTo>
                <a:lnTo>
                  <a:pt x="33" y="714"/>
                </a:lnTo>
                <a:lnTo>
                  <a:pt x="33" y="692"/>
                </a:lnTo>
                <a:lnTo>
                  <a:pt x="22" y="671"/>
                </a:lnTo>
                <a:lnTo>
                  <a:pt x="11" y="649"/>
                </a:lnTo>
                <a:lnTo>
                  <a:pt x="11" y="628"/>
                </a:lnTo>
                <a:lnTo>
                  <a:pt x="0" y="617"/>
                </a:lnTo>
                <a:lnTo>
                  <a:pt x="0" y="606"/>
                </a:lnTo>
                <a:lnTo>
                  <a:pt x="0" y="595"/>
                </a:lnTo>
                <a:lnTo>
                  <a:pt x="0" y="584"/>
                </a:lnTo>
                <a:lnTo>
                  <a:pt x="0" y="573"/>
                </a:lnTo>
                <a:lnTo>
                  <a:pt x="0" y="563"/>
                </a:lnTo>
                <a:lnTo>
                  <a:pt x="0" y="552"/>
                </a:lnTo>
                <a:lnTo>
                  <a:pt x="11" y="541"/>
                </a:lnTo>
                <a:lnTo>
                  <a:pt x="22" y="519"/>
                </a:lnTo>
                <a:lnTo>
                  <a:pt x="33" y="508"/>
                </a:lnTo>
                <a:lnTo>
                  <a:pt x="44" y="487"/>
                </a:lnTo>
                <a:lnTo>
                  <a:pt x="55" y="465"/>
                </a:lnTo>
                <a:lnTo>
                  <a:pt x="65" y="433"/>
                </a:lnTo>
                <a:lnTo>
                  <a:pt x="76" y="411"/>
                </a:lnTo>
                <a:lnTo>
                  <a:pt x="87" y="379"/>
                </a:lnTo>
                <a:lnTo>
                  <a:pt x="98" y="346"/>
                </a:lnTo>
                <a:lnTo>
                  <a:pt x="109" y="314"/>
                </a:lnTo>
                <a:lnTo>
                  <a:pt x="120" y="270"/>
                </a:lnTo>
                <a:lnTo>
                  <a:pt x="131" y="227"/>
                </a:lnTo>
                <a:lnTo>
                  <a:pt x="142" y="184"/>
                </a:lnTo>
                <a:lnTo>
                  <a:pt x="152" y="140"/>
                </a:lnTo>
                <a:lnTo>
                  <a:pt x="163" y="108"/>
                </a:lnTo>
                <a:lnTo>
                  <a:pt x="174" y="76"/>
                </a:lnTo>
                <a:lnTo>
                  <a:pt x="174" y="54"/>
                </a:lnTo>
                <a:lnTo>
                  <a:pt x="185" y="32"/>
                </a:lnTo>
                <a:lnTo>
                  <a:pt x="196" y="11"/>
                </a:lnTo>
                <a:lnTo>
                  <a:pt x="207" y="0"/>
                </a:lnTo>
                <a:lnTo>
                  <a:pt x="218" y="11"/>
                </a:lnTo>
                <a:lnTo>
                  <a:pt x="228" y="21"/>
                </a:lnTo>
                <a:lnTo>
                  <a:pt x="239" y="43"/>
                </a:lnTo>
                <a:lnTo>
                  <a:pt x="250" y="65"/>
                </a:lnTo>
                <a:lnTo>
                  <a:pt x="250" y="86"/>
                </a:lnTo>
                <a:lnTo>
                  <a:pt x="250" y="108"/>
                </a:lnTo>
                <a:lnTo>
                  <a:pt x="261" y="130"/>
                </a:lnTo>
                <a:lnTo>
                  <a:pt x="261" y="162"/>
                </a:lnTo>
                <a:lnTo>
                  <a:pt x="261" y="195"/>
                </a:lnTo>
                <a:lnTo>
                  <a:pt x="261" y="227"/>
                </a:lnTo>
                <a:lnTo>
                  <a:pt x="261" y="270"/>
                </a:lnTo>
                <a:lnTo>
                  <a:pt x="261" y="30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59" name="Freeform 43"/>
          <p:cNvSpPr>
            <a:spLocks/>
          </p:cNvSpPr>
          <p:nvPr/>
        </p:nvSpPr>
        <p:spPr bwMode="auto">
          <a:xfrm>
            <a:off x="6238875" y="2770718"/>
            <a:ext cx="234950" cy="247649"/>
          </a:xfrm>
          <a:custGeom>
            <a:avLst/>
            <a:gdLst>
              <a:gd name="T0" fmla="*/ 0 w 369"/>
              <a:gd name="T1" fmla="*/ 2147483647 h 292"/>
              <a:gd name="T2" fmla="*/ 2147483647 w 369"/>
              <a:gd name="T3" fmla="*/ 0 h 292"/>
              <a:gd name="T4" fmla="*/ 2147483647 w 369"/>
              <a:gd name="T5" fmla="*/ 0 h 292"/>
              <a:gd name="T6" fmla="*/ 2147483647 w 369"/>
              <a:gd name="T7" fmla="*/ 0 h 292"/>
              <a:gd name="T8" fmla="*/ 2147483647 w 369"/>
              <a:gd name="T9" fmla="*/ 2147483647 h 292"/>
              <a:gd name="T10" fmla="*/ 2147483647 w 369"/>
              <a:gd name="T11" fmla="*/ 2147483647 h 292"/>
              <a:gd name="T12" fmla="*/ 2147483647 w 369"/>
              <a:gd name="T13" fmla="*/ 2147483647 h 292"/>
              <a:gd name="T14" fmla="*/ 2147483647 w 369"/>
              <a:gd name="T15" fmla="*/ 2147483647 h 292"/>
              <a:gd name="T16" fmla="*/ 2147483647 w 369"/>
              <a:gd name="T17" fmla="*/ 2147483647 h 292"/>
              <a:gd name="T18" fmla="*/ 2147483647 w 369"/>
              <a:gd name="T19" fmla="*/ 2147483647 h 292"/>
              <a:gd name="T20" fmla="*/ 2147483647 w 369"/>
              <a:gd name="T21" fmla="*/ 2147483647 h 292"/>
              <a:gd name="T22" fmla="*/ 2147483647 w 369"/>
              <a:gd name="T23" fmla="*/ 2147483647 h 292"/>
              <a:gd name="T24" fmla="*/ 2147483647 w 369"/>
              <a:gd name="T25" fmla="*/ 2147483647 h 292"/>
              <a:gd name="T26" fmla="*/ 2147483647 w 369"/>
              <a:gd name="T27" fmla="*/ 2147483647 h 292"/>
              <a:gd name="T28" fmla="*/ 2147483647 w 369"/>
              <a:gd name="T29" fmla="*/ 2147483647 h 292"/>
              <a:gd name="T30" fmla="*/ 2147483647 w 369"/>
              <a:gd name="T31" fmla="*/ 2147483647 h 292"/>
              <a:gd name="T32" fmla="*/ 2147483647 w 369"/>
              <a:gd name="T33" fmla="*/ 2147483647 h 292"/>
              <a:gd name="T34" fmla="*/ 2147483647 w 369"/>
              <a:gd name="T35" fmla="*/ 2147483647 h 292"/>
              <a:gd name="T36" fmla="*/ 2147483647 w 369"/>
              <a:gd name="T37" fmla="*/ 2147483647 h 292"/>
              <a:gd name="T38" fmla="*/ 2147483647 w 369"/>
              <a:gd name="T39" fmla="*/ 2147483647 h 292"/>
              <a:gd name="T40" fmla="*/ 2147483647 w 369"/>
              <a:gd name="T41" fmla="*/ 2147483647 h 292"/>
              <a:gd name="T42" fmla="*/ 2147483647 w 369"/>
              <a:gd name="T43" fmla="*/ 2147483647 h 292"/>
              <a:gd name="T44" fmla="*/ 2147483647 w 369"/>
              <a:gd name="T45" fmla="*/ 2147483647 h 292"/>
              <a:gd name="T46" fmla="*/ 2147483647 w 369"/>
              <a:gd name="T47" fmla="*/ 2147483647 h 292"/>
              <a:gd name="T48" fmla="*/ 2147483647 w 369"/>
              <a:gd name="T49" fmla="*/ 2147483647 h 292"/>
              <a:gd name="T50" fmla="*/ 2147483647 w 369"/>
              <a:gd name="T51" fmla="*/ 2147483647 h 292"/>
              <a:gd name="T52" fmla="*/ 2147483647 w 369"/>
              <a:gd name="T53" fmla="*/ 2147483647 h 292"/>
              <a:gd name="T54" fmla="*/ 2147483647 w 369"/>
              <a:gd name="T55" fmla="*/ 2147483647 h 292"/>
              <a:gd name="T56" fmla="*/ 2147483647 w 369"/>
              <a:gd name="T57" fmla="*/ 2147483647 h 292"/>
              <a:gd name="T58" fmla="*/ 2147483647 w 369"/>
              <a:gd name="T59" fmla="*/ 2147483647 h 292"/>
              <a:gd name="T60" fmla="*/ 2147483647 w 369"/>
              <a:gd name="T61" fmla="*/ 2147483647 h 292"/>
              <a:gd name="T62" fmla="*/ 2147483647 w 369"/>
              <a:gd name="T63" fmla="*/ 2147483647 h 292"/>
              <a:gd name="T64" fmla="*/ 2147483647 w 369"/>
              <a:gd name="T65" fmla="*/ 2147483647 h 292"/>
              <a:gd name="T66" fmla="*/ 2147483647 w 369"/>
              <a:gd name="T67" fmla="*/ 2147483647 h 292"/>
              <a:gd name="T68" fmla="*/ 2147483647 w 369"/>
              <a:gd name="T69" fmla="*/ 2147483647 h 292"/>
              <a:gd name="T70" fmla="*/ 2147483647 w 369"/>
              <a:gd name="T71" fmla="*/ 2147483647 h 292"/>
              <a:gd name="T72" fmla="*/ 0 w 369"/>
              <a:gd name="T73" fmla="*/ 2147483647 h 292"/>
              <a:gd name="T74" fmla="*/ 0 w 369"/>
              <a:gd name="T75" fmla="*/ 2147483647 h 2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69"/>
              <a:gd name="T115" fmla="*/ 0 h 292"/>
              <a:gd name="T116" fmla="*/ 369 w 369"/>
              <a:gd name="T117" fmla="*/ 292 h 29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69" h="292">
                <a:moveTo>
                  <a:pt x="0" y="11"/>
                </a:moveTo>
                <a:lnTo>
                  <a:pt x="43" y="0"/>
                </a:lnTo>
                <a:lnTo>
                  <a:pt x="76" y="0"/>
                </a:lnTo>
                <a:lnTo>
                  <a:pt x="130" y="0"/>
                </a:lnTo>
                <a:lnTo>
                  <a:pt x="195" y="11"/>
                </a:lnTo>
                <a:lnTo>
                  <a:pt x="250" y="33"/>
                </a:lnTo>
                <a:lnTo>
                  <a:pt x="271" y="43"/>
                </a:lnTo>
                <a:lnTo>
                  <a:pt x="282" y="54"/>
                </a:lnTo>
                <a:lnTo>
                  <a:pt x="326" y="87"/>
                </a:lnTo>
                <a:lnTo>
                  <a:pt x="337" y="108"/>
                </a:lnTo>
                <a:lnTo>
                  <a:pt x="347" y="130"/>
                </a:lnTo>
                <a:lnTo>
                  <a:pt x="358" y="152"/>
                </a:lnTo>
                <a:lnTo>
                  <a:pt x="358" y="173"/>
                </a:lnTo>
                <a:lnTo>
                  <a:pt x="369" y="195"/>
                </a:lnTo>
                <a:lnTo>
                  <a:pt x="369" y="217"/>
                </a:lnTo>
                <a:lnTo>
                  <a:pt x="369" y="227"/>
                </a:lnTo>
                <a:lnTo>
                  <a:pt x="369" y="249"/>
                </a:lnTo>
                <a:lnTo>
                  <a:pt x="358" y="260"/>
                </a:lnTo>
                <a:lnTo>
                  <a:pt x="358" y="271"/>
                </a:lnTo>
                <a:lnTo>
                  <a:pt x="358" y="282"/>
                </a:lnTo>
                <a:lnTo>
                  <a:pt x="347" y="282"/>
                </a:lnTo>
                <a:lnTo>
                  <a:pt x="347" y="292"/>
                </a:lnTo>
                <a:lnTo>
                  <a:pt x="337" y="282"/>
                </a:lnTo>
                <a:lnTo>
                  <a:pt x="326" y="282"/>
                </a:lnTo>
                <a:lnTo>
                  <a:pt x="315" y="282"/>
                </a:lnTo>
                <a:lnTo>
                  <a:pt x="304" y="271"/>
                </a:lnTo>
                <a:lnTo>
                  <a:pt x="282" y="260"/>
                </a:lnTo>
                <a:lnTo>
                  <a:pt x="271" y="249"/>
                </a:lnTo>
                <a:lnTo>
                  <a:pt x="250" y="227"/>
                </a:lnTo>
                <a:lnTo>
                  <a:pt x="228" y="206"/>
                </a:lnTo>
                <a:lnTo>
                  <a:pt x="195" y="184"/>
                </a:lnTo>
                <a:lnTo>
                  <a:pt x="173" y="163"/>
                </a:lnTo>
                <a:lnTo>
                  <a:pt x="141" y="141"/>
                </a:lnTo>
                <a:lnTo>
                  <a:pt x="108" y="108"/>
                </a:lnTo>
                <a:lnTo>
                  <a:pt x="76" y="76"/>
                </a:lnTo>
                <a:lnTo>
                  <a:pt x="43" y="43"/>
                </a:lnTo>
                <a:lnTo>
                  <a:pt x="0" y="1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58" name="Freeform 42"/>
          <p:cNvSpPr>
            <a:spLocks/>
          </p:cNvSpPr>
          <p:nvPr/>
        </p:nvSpPr>
        <p:spPr bwMode="auto">
          <a:xfrm>
            <a:off x="6134100" y="2239434"/>
            <a:ext cx="173038" cy="2199217"/>
          </a:xfrm>
          <a:custGeom>
            <a:avLst/>
            <a:gdLst>
              <a:gd name="T0" fmla="*/ 2147483647 w 272"/>
              <a:gd name="T1" fmla="*/ 2147483647 h 2598"/>
              <a:gd name="T2" fmla="*/ 2147483647 w 272"/>
              <a:gd name="T3" fmla="*/ 2147483647 h 2598"/>
              <a:gd name="T4" fmla="*/ 2147483647 w 272"/>
              <a:gd name="T5" fmla="*/ 2147483647 h 2598"/>
              <a:gd name="T6" fmla="*/ 2147483647 w 272"/>
              <a:gd name="T7" fmla="*/ 2147483647 h 2598"/>
              <a:gd name="T8" fmla="*/ 2147483647 w 272"/>
              <a:gd name="T9" fmla="*/ 2147483647 h 2598"/>
              <a:gd name="T10" fmla="*/ 2147483647 w 272"/>
              <a:gd name="T11" fmla="*/ 2147483647 h 2598"/>
              <a:gd name="T12" fmla="*/ 2147483647 w 272"/>
              <a:gd name="T13" fmla="*/ 2147483647 h 2598"/>
              <a:gd name="T14" fmla="*/ 2147483647 w 272"/>
              <a:gd name="T15" fmla="*/ 2147483647 h 2598"/>
              <a:gd name="T16" fmla="*/ 2147483647 w 272"/>
              <a:gd name="T17" fmla="*/ 2147483647 h 2598"/>
              <a:gd name="T18" fmla="*/ 2147483647 w 272"/>
              <a:gd name="T19" fmla="*/ 2147483647 h 2598"/>
              <a:gd name="T20" fmla="*/ 2147483647 w 272"/>
              <a:gd name="T21" fmla="*/ 2147483647 h 2598"/>
              <a:gd name="T22" fmla="*/ 2147483647 w 272"/>
              <a:gd name="T23" fmla="*/ 2147483647 h 2598"/>
              <a:gd name="T24" fmla="*/ 2147483647 w 272"/>
              <a:gd name="T25" fmla="*/ 2147483647 h 2598"/>
              <a:gd name="T26" fmla="*/ 2147483647 w 272"/>
              <a:gd name="T27" fmla="*/ 2147483647 h 2598"/>
              <a:gd name="T28" fmla="*/ 2147483647 w 272"/>
              <a:gd name="T29" fmla="*/ 2147483647 h 2598"/>
              <a:gd name="T30" fmla="*/ 2147483647 w 272"/>
              <a:gd name="T31" fmla="*/ 2147483647 h 2598"/>
              <a:gd name="T32" fmla="*/ 2147483647 w 272"/>
              <a:gd name="T33" fmla="*/ 2147483647 h 2598"/>
              <a:gd name="T34" fmla="*/ 2147483647 w 272"/>
              <a:gd name="T35" fmla="*/ 2147483647 h 2598"/>
              <a:gd name="T36" fmla="*/ 2147483647 w 272"/>
              <a:gd name="T37" fmla="*/ 2147483647 h 2598"/>
              <a:gd name="T38" fmla="*/ 2147483647 w 272"/>
              <a:gd name="T39" fmla="*/ 2147483647 h 2598"/>
              <a:gd name="T40" fmla="*/ 2147483647 w 272"/>
              <a:gd name="T41" fmla="*/ 2147483647 h 2598"/>
              <a:gd name="T42" fmla="*/ 2147483647 w 272"/>
              <a:gd name="T43" fmla="*/ 2147483647 h 2598"/>
              <a:gd name="T44" fmla="*/ 2147483647 w 272"/>
              <a:gd name="T45" fmla="*/ 2147483647 h 2598"/>
              <a:gd name="T46" fmla="*/ 2147483647 w 272"/>
              <a:gd name="T47" fmla="*/ 2147483647 h 2598"/>
              <a:gd name="T48" fmla="*/ 2147483647 w 272"/>
              <a:gd name="T49" fmla="*/ 2147483647 h 2598"/>
              <a:gd name="T50" fmla="*/ 2147483647 w 272"/>
              <a:gd name="T51" fmla="*/ 2147483647 h 2598"/>
              <a:gd name="T52" fmla="*/ 2147483647 w 272"/>
              <a:gd name="T53" fmla="*/ 2147483647 h 2598"/>
              <a:gd name="T54" fmla="*/ 2147483647 w 272"/>
              <a:gd name="T55" fmla="*/ 2147483647 h 2598"/>
              <a:gd name="T56" fmla="*/ 2147483647 w 272"/>
              <a:gd name="T57" fmla="*/ 2147483647 h 2598"/>
              <a:gd name="T58" fmla="*/ 2147483647 w 272"/>
              <a:gd name="T59" fmla="*/ 2147483647 h 2598"/>
              <a:gd name="T60" fmla="*/ 2147483647 w 272"/>
              <a:gd name="T61" fmla="*/ 2147483647 h 2598"/>
              <a:gd name="T62" fmla="*/ 2147483647 w 272"/>
              <a:gd name="T63" fmla="*/ 2147483647 h 2598"/>
              <a:gd name="T64" fmla="*/ 2147483647 w 272"/>
              <a:gd name="T65" fmla="*/ 2147483647 h 2598"/>
              <a:gd name="T66" fmla="*/ 2147483647 w 272"/>
              <a:gd name="T67" fmla="*/ 2147483647 h 2598"/>
              <a:gd name="T68" fmla="*/ 2147483647 w 272"/>
              <a:gd name="T69" fmla="*/ 2147483647 h 2598"/>
              <a:gd name="T70" fmla="*/ 2147483647 w 272"/>
              <a:gd name="T71" fmla="*/ 2147483647 h 2598"/>
              <a:gd name="T72" fmla="*/ 2147483647 w 272"/>
              <a:gd name="T73" fmla="*/ 2147483647 h 2598"/>
              <a:gd name="T74" fmla="*/ 2147483647 w 272"/>
              <a:gd name="T75" fmla="*/ 2147483647 h 2598"/>
              <a:gd name="T76" fmla="*/ 2147483647 w 272"/>
              <a:gd name="T77" fmla="*/ 2147483647 h 2598"/>
              <a:gd name="T78" fmla="*/ 2147483647 w 272"/>
              <a:gd name="T79" fmla="*/ 2147483647 h 2598"/>
              <a:gd name="T80" fmla="*/ 0 w 272"/>
              <a:gd name="T81" fmla="*/ 2147483647 h 2598"/>
              <a:gd name="T82" fmla="*/ 2147483647 w 272"/>
              <a:gd name="T83" fmla="*/ 2147483647 h 2598"/>
              <a:gd name="T84" fmla="*/ 2147483647 w 272"/>
              <a:gd name="T85" fmla="*/ 0 h 2598"/>
              <a:gd name="T86" fmla="*/ 2147483647 w 272"/>
              <a:gd name="T87" fmla="*/ 2147483647 h 2598"/>
              <a:gd name="T88" fmla="*/ 2147483647 w 272"/>
              <a:gd name="T89" fmla="*/ 2147483647 h 2598"/>
              <a:gd name="T90" fmla="*/ 2147483647 w 272"/>
              <a:gd name="T91" fmla="*/ 2147483647 h 2598"/>
              <a:gd name="T92" fmla="*/ 2147483647 w 272"/>
              <a:gd name="T93" fmla="*/ 2147483647 h 259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72"/>
              <a:gd name="T142" fmla="*/ 0 h 2598"/>
              <a:gd name="T143" fmla="*/ 272 w 272"/>
              <a:gd name="T144" fmla="*/ 2598 h 259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72" h="2598">
                <a:moveTo>
                  <a:pt x="261" y="87"/>
                </a:moveTo>
                <a:lnTo>
                  <a:pt x="272" y="109"/>
                </a:lnTo>
                <a:lnTo>
                  <a:pt x="272" y="130"/>
                </a:lnTo>
                <a:lnTo>
                  <a:pt x="272" y="141"/>
                </a:lnTo>
                <a:lnTo>
                  <a:pt x="272" y="163"/>
                </a:lnTo>
                <a:lnTo>
                  <a:pt x="261" y="217"/>
                </a:lnTo>
                <a:lnTo>
                  <a:pt x="250" y="249"/>
                </a:lnTo>
                <a:lnTo>
                  <a:pt x="250" y="282"/>
                </a:lnTo>
                <a:lnTo>
                  <a:pt x="250" y="303"/>
                </a:lnTo>
                <a:lnTo>
                  <a:pt x="250" y="325"/>
                </a:lnTo>
                <a:lnTo>
                  <a:pt x="250" y="358"/>
                </a:lnTo>
                <a:lnTo>
                  <a:pt x="250" y="390"/>
                </a:lnTo>
                <a:lnTo>
                  <a:pt x="250" y="433"/>
                </a:lnTo>
                <a:lnTo>
                  <a:pt x="240" y="487"/>
                </a:lnTo>
                <a:lnTo>
                  <a:pt x="240" y="542"/>
                </a:lnTo>
                <a:lnTo>
                  <a:pt x="240" y="596"/>
                </a:lnTo>
                <a:lnTo>
                  <a:pt x="240" y="628"/>
                </a:lnTo>
                <a:lnTo>
                  <a:pt x="229" y="661"/>
                </a:lnTo>
                <a:lnTo>
                  <a:pt x="229" y="704"/>
                </a:lnTo>
                <a:lnTo>
                  <a:pt x="229" y="747"/>
                </a:lnTo>
                <a:lnTo>
                  <a:pt x="229" y="801"/>
                </a:lnTo>
                <a:lnTo>
                  <a:pt x="229" y="845"/>
                </a:lnTo>
                <a:lnTo>
                  <a:pt x="229" y="899"/>
                </a:lnTo>
                <a:lnTo>
                  <a:pt x="229" y="964"/>
                </a:lnTo>
                <a:lnTo>
                  <a:pt x="229" y="1018"/>
                </a:lnTo>
                <a:lnTo>
                  <a:pt x="229" y="1094"/>
                </a:lnTo>
                <a:lnTo>
                  <a:pt x="229" y="1159"/>
                </a:lnTo>
                <a:lnTo>
                  <a:pt x="229" y="1234"/>
                </a:lnTo>
                <a:lnTo>
                  <a:pt x="229" y="1310"/>
                </a:lnTo>
                <a:lnTo>
                  <a:pt x="229" y="1386"/>
                </a:lnTo>
                <a:lnTo>
                  <a:pt x="229" y="1472"/>
                </a:lnTo>
                <a:lnTo>
                  <a:pt x="229" y="1559"/>
                </a:lnTo>
                <a:lnTo>
                  <a:pt x="229" y="1656"/>
                </a:lnTo>
                <a:lnTo>
                  <a:pt x="229" y="1732"/>
                </a:lnTo>
                <a:lnTo>
                  <a:pt x="229" y="1819"/>
                </a:lnTo>
                <a:lnTo>
                  <a:pt x="229" y="1895"/>
                </a:lnTo>
                <a:lnTo>
                  <a:pt x="218" y="1959"/>
                </a:lnTo>
                <a:lnTo>
                  <a:pt x="218" y="2024"/>
                </a:lnTo>
                <a:lnTo>
                  <a:pt x="218" y="2089"/>
                </a:lnTo>
                <a:lnTo>
                  <a:pt x="218" y="2143"/>
                </a:lnTo>
                <a:lnTo>
                  <a:pt x="218" y="2198"/>
                </a:lnTo>
                <a:lnTo>
                  <a:pt x="218" y="2252"/>
                </a:lnTo>
                <a:lnTo>
                  <a:pt x="207" y="2295"/>
                </a:lnTo>
                <a:lnTo>
                  <a:pt x="207" y="2327"/>
                </a:lnTo>
                <a:lnTo>
                  <a:pt x="207" y="2360"/>
                </a:lnTo>
                <a:lnTo>
                  <a:pt x="196" y="2392"/>
                </a:lnTo>
                <a:lnTo>
                  <a:pt x="196" y="2425"/>
                </a:lnTo>
                <a:lnTo>
                  <a:pt x="196" y="2447"/>
                </a:lnTo>
                <a:lnTo>
                  <a:pt x="174" y="2479"/>
                </a:lnTo>
                <a:lnTo>
                  <a:pt x="164" y="2511"/>
                </a:lnTo>
                <a:lnTo>
                  <a:pt x="164" y="2533"/>
                </a:lnTo>
                <a:lnTo>
                  <a:pt x="153" y="2555"/>
                </a:lnTo>
                <a:lnTo>
                  <a:pt x="142" y="2576"/>
                </a:lnTo>
                <a:lnTo>
                  <a:pt x="131" y="2587"/>
                </a:lnTo>
                <a:lnTo>
                  <a:pt x="131" y="2598"/>
                </a:lnTo>
                <a:lnTo>
                  <a:pt x="120" y="2598"/>
                </a:lnTo>
                <a:lnTo>
                  <a:pt x="109" y="2587"/>
                </a:lnTo>
                <a:lnTo>
                  <a:pt x="109" y="2576"/>
                </a:lnTo>
                <a:lnTo>
                  <a:pt x="98" y="2566"/>
                </a:lnTo>
                <a:lnTo>
                  <a:pt x="87" y="2555"/>
                </a:lnTo>
                <a:lnTo>
                  <a:pt x="87" y="2533"/>
                </a:lnTo>
                <a:lnTo>
                  <a:pt x="77" y="2511"/>
                </a:lnTo>
                <a:lnTo>
                  <a:pt x="66" y="2479"/>
                </a:lnTo>
                <a:lnTo>
                  <a:pt x="55" y="2457"/>
                </a:lnTo>
                <a:lnTo>
                  <a:pt x="55" y="2425"/>
                </a:lnTo>
                <a:lnTo>
                  <a:pt x="44" y="2403"/>
                </a:lnTo>
                <a:lnTo>
                  <a:pt x="44" y="2382"/>
                </a:lnTo>
                <a:lnTo>
                  <a:pt x="33" y="2371"/>
                </a:lnTo>
                <a:lnTo>
                  <a:pt x="33" y="2349"/>
                </a:lnTo>
                <a:lnTo>
                  <a:pt x="33" y="2338"/>
                </a:lnTo>
                <a:lnTo>
                  <a:pt x="33" y="2327"/>
                </a:lnTo>
                <a:lnTo>
                  <a:pt x="33" y="2317"/>
                </a:lnTo>
                <a:lnTo>
                  <a:pt x="33" y="2306"/>
                </a:lnTo>
                <a:lnTo>
                  <a:pt x="33" y="2295"/>
                </a:lnTo>
                <a:lnTo>
                  <a:pt x="33" y="2273"/>
                </a:lnTo>
                <a:lnTo>
                  <a:pt x="44" y="2252"/>
                </a:lnTo>
                <a:lnTo>
                  <a:pt x="44" y="2219"/>
                </a:lnTo>
                <a:lnTo>
                  <a:pt x="55" y="2198"/>
                </a:lnTo>
                <a:lnTo>
                  <a:pt x="55" y="2165"/>
                </a:lnTo>
                <a:lnTo>
                  <a:pt x="55" y="2122"/>
                </a:lnTo>
                <a:lnTo>
                  <a:pt x="66" y="2079"/>
                </a:lnTo>
                <a:lnTo>
                  <a:pt x="66" y="2024"/>
                </a:lnTo>
                <a:lnTo>
                  <a:pt x="77" y="1970"/>
                </a:lnTo>
                <a:lnTo>
                  <a:pt x="87" y="1905"/>
                </a:lnTo>
                <a:lnTo>
                  <a:pt x="87" y="1830"/>
                </a:lnTo>
                <a:lnTo>
                  <a:pt x="98" y="1754"/>
                </a:lnTo>
                <a:lnTo>
                  <a:pt x="98" y="1667"/>
                </a:lnTo>
                <a:lnTo>
                  <a:pt x="98" y="1570"/>
                </a:lnTo>
                <a:lnTo>
                  <a:pt x="109" y="1483"/>
                </a:lnTo>
                <a:lnTo>
                  <a:pt x="109" y="1386"/>
                </a:lnTo>
                <a:lnTo>
                  <a:pt x="109" y="1278"/>
                </a:lnTo>
                <a:lnTo>
                  <a:pt x="109" y="1180"/>
                </a:lnTo>
                <a:lnTo>
                  <a:pt x="109" y="1072"/>
                </a:lnTo>
                <a:lnTo>
                  <a:pt x="98" y="953"/>
                </a:lnTo>
                <a:lnTo>
                  <a:pt x="98" y="834"/>
                </a:lnTo>
                <a:lnTo>
                  <a:pt x="98" y="780"/>
                </a:lnTo>
                <a:lnTo>
                  <a:pt x="98" y="726"/>
                </a:lnTo>
                <a:lnTo>
                  <a:pt x="98" y="682"/>
                </a:lnTo>
                <a:lnTo>
                  <a:pt x="98" y="628"/>
                </a:lnTo>
                <a:lnTo>
                  <a:pt x="87" y="585"/>
                </a:lnTo>
                <a:lnTo>
                  <a:pt x="87" y="542"/>
                </a:lnTo>
                <a:lnTo>
                  <a:pt x="87" y="498"/>
                </a:lnTo>
                <a:lnTo>
                  <a:pt x="87" y="466"/>
                </a:lnTo>
                <a:lnTo>
                  <a:pt x="87" y="433"/>
                </a:lnTo>
                <a:lnTo>
                  <a:pt x="87" y="401"/>
                </a:lnTo>
                <a:lnTo>
                  <a:pt x="87" y="368"/>
                </a:lnTo>
                <a:lnTo>
                  <a:pt x="87" y="336"/>
                </a:lnTo>
                <a:lnTo>
                  <a:pt x="87" y="314"/>
                </a:lnTo>
                <a:lnTo>
                  <a:pt x="87" y="293"/>
                </a:lnTo>
                <a:lnTo>
                  <a:pt x="87" y="271"/>
                </a:lnTo>
                <a:lnTo>
                  <a:pt x="87" y="249"/>
                </a:lnTo>
                <a:lnTo>
                  <a:pt x="87" y="228"/>
                </a:lnTo>
                <a:lnTo>
                  <a:pt x="77" y="195"/>
                </a:lnTo>
                <a:lnTo>
                  <a:pt x="77" y="174"/>
                </a:lnTo>
                <a:lnTo>
                  <a:pt x="66" y="152"/>
                </a:lnTo>
                <a:lnTo>
                  <a:pt x="66" y="141"/>
                </a:lnTo>
                <a:lnTo>
                  <a:pt x="55" y="119"/>
                </a:lnTo>
                <a:lnTo>
                  <a:pt x="55" y="109"/>
                </a:lnTo>
                <a:lnTo>
                  <a:pt x="44" y="98"/>
                </a:lnTo>
                <a:lnTo>
                  <a:pt x="22" y="76"/>
                </a:lnTo>
                <a:lnTo>
                  <a:pt x="11" y="65"/>
                </a:lnTo>
                <a:lnTo>
                  <a:pt x="0" y="44"/>
                </a:lnTo>
                <a:lnTo>
                  <a:pt x="11" y="22"/>
                </a:lnTo>
                <a:lnTo>
                  <a:pt x="11" y="11"/>
                </a:lnTo>
                <a:lnTo>
                  <a:pt x="22" y="11"/>
                </a:lnTo>
                <a:lnTo>
                  <a:pt x="33" y="0"/>
                </a:lnTo>
                <a:lnTo>
                  <a:pt x="44" y="0"/>
                </a:lnTo>
                <a:lnTo>
                  <a:pt x="66" y="0"/>
                </a:lnTo>
                <a:lnTo>
                  <a:pt x="87" y="0"/>
                </a:lnTo>
                <a:lnTo>
                  <a:pt x="109" y="11"/>
                </a:lnTo>
                <a:lnTo>
                  <a:pt x="131" y="11"/>
                </a:lnTo>
                <a:lnTo>
                  <a:pt x="164" y="22"/>
                </a:lnTo>
                <a:lnTo>
                  <a:pt x="185" y="33"/>
                </a:lnTo>
                <a:lnTo>
                  <a:pt x="207" y="44"/>
                </a:lnTo>
                <a:lnTo>
                  <a:pt x="218" y="44"/>
                </a:lnTo>
                <a:lnTo>
                  <a:pt x="229" y="55"/>
                </a:lnTo>
                <a:lnTo>
                  <a:pt x="250" y="65"/>
                </a:lnTo>
                <a:lnTo>
                  <a:pt x="250" y="76"/>
                </a:lnTo>
                <a:lnTo>
                  <a:pt x="261" y="8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20"/>
          <p:cNvGrpSpPr/>
          <p:nvPr/>
        </p:nvGrpSpPr>
        <p:grpSpPr>
          <a:xfrm>
            <a:off x="70380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我会写</a:t>
              </a:r>
            </a:p>
          </p:txBody>
        </p:sp>
        <p:sp>
          <p:nvSpPr>
            <p:cNvPr id="24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5871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6000">
                <a:latin typeface="楷体" pitchFamily="49" charset="-122"/>
                <a:ea typeface="楷体" pitchFamily="49" charset="-122"/>
              </a:rPr>
              <a:t>喜</a:t>
            </a:r>
            <a:r>
              <a:rPr lang="zh-CN" altLang="en-US" sz="6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悦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9" grpId="0"/>
      <p:bldP spid="60450" grpId="0" animBg="1"/>
      <p:bldP spid="60451" grpId="0" animBg="1"/>
      <p:bldP spid="60452" grpId="0" animBg="1"/>
      <p:bldP spid="60453" grpId="0" animBg="1"/>
      <p:bldP spid="60454" grpId="0" animBg="1"/>
      <p:bldP spid="60455" grpId="0" animBg="1"/>
      <p:bldP spid="60456" grpId="0" animBg="1"/>
      <p:bldP spid="60457" grpId="0" animBg="1"/>
      <p:bldP spid="60459" grpId="0" animBg="1"/>
      <p:bldP spid="6045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16500" y="4891618"/>
            <a:ext cx="3513138" cy="110799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200" b="1" dirty="0" smtClean="0">
                <a:latin typeface="+mj-ea"/>
                <a:ea typeface="+mj-ea"/>
              </a:rPr>
              <a:t>尸的撇要舒展，出的第二笔是竖，最后一笔是点。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2475" y="3907367"/>
            <a:ext cx="22860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半包围</a:t>
            </a:r>
            <a:endParaRPr lang="zh-CN" altLang="en-US" sz="22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52475" y="4959351"/>
            <a:ext cx="3030538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latin typeface="+mj-ea"/>
                <a:ea typeface="+mj-ea"/>
              </a:rPr>
              <a:t>委屈  冤屈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2475" y="5484285"/>
            <a:ext cx="3638550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>
                <a:latin typeface="+mj-ea"/>
                <a:ea typeface="+mj-ea"/>
              </a:rPr>
              <a:t>坚强不屈是英雄的品质</a:t>
            </a:r>
            <a:r>
              <a:rPr lang="en-US" altLang="zh-CN" sz="2200" b="1" dirty="0">
                <a:latin typeface="+mj-ea"/>
                <a:ea typeface="+mj-ea"/>
              </a:rPr>
              <a:t>,</a:t>
            </a:r>
            <a:r>
              <a:rPr lang="zh-CN" altLang="en-US" sz="2200" b="1" dirty="0">
                <a:latin typeface="+mj-ea"/>
                <a:ea typeface="+mj-ea"/>
              </a:rPr>
              <a:t>贪生怕死是懦夫的本性。</a:t>
            </a:r>
            <a:r>
              <a:rPr lang="en-US" altLang="zh-CN" sz="2200" b="1" dirty="0" smtClean="0">
                <a:latin typeface="+mj-ea"/>
                <a:ea typeface="+mj-ea"/>
              </a:rPr>
              <a:t> 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2475" y="4434417"/>
            <a:ext cx="3030538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>
                <a:latin typeface="+mj-ea"/>
                <a:ea typeface="+mj-ea"/>
              </a:rPr>
              <a:t>Q</a:t>
            </a:r>
            <a:r>
              <a:rPr lang="en-US" altLang="zh-CN" sz="2200" b="1" dirty="0" smtClean="0">
                <a:latin typeface="+mj-ea"/>
                <a:ea typeface="+mj-ea"/>
              </a:rPr>
              <a:t>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尸</a:t>
            </a:r>
          </a:p>
        </p:txBody>
      </p:sp>
      <p:sp>
        <p:nvSpPr>
          <p:cNvPr id="36871" name="矩形 4"/>
          <p:cNvSpPr>
            <a:spLocks noChangeArrowheads="1"/>
          </p:cNvSpPr>
          <p:nvPr/>
        </p:nvSpPr>
        <p:spPr bwMode="auto">
          <a:xfrm>
            <a:off x="3279776" y="2345267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屈</a:t>
            </a:r>
          </a:p>
        </p:txBody>
      </p: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473450" y="1528234"/>
            <a:ext cx="82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qū</a:t>
            </a:r>
          </a:p>
        </p:txBody>
      </p:sp>
      <p:sp>
        <p:nvSpPr>
          <p:cNvPr id="62509" name="Freeform 45"/>
          <p:cNvSpPr>
            <a:spLocks/>
          </p:cNvSpPr>
          <p:nvPr/>
        </p:nvSpPr>
        <p:spPr bwMode="auto">
          <a:xfrm>
            <a:off x="6367463" y="2169585"/>
            <a:ext cx="785812" cy="495300"/>
          </a:xfrm>
          <a:custGeom>
            <a:avLst/>
            <a:gdLst>
              <a:gd name="T0" fmla="*/ 2147483647 w 1239"/>
              <a:gd name="T1" fmla="*/ 2147483647 h 585"/>
              <a:gd name="T2" fmla="*/ 2147483647 w 1239"/>
              <a:gd name="T3" fmla="*/ 2147483647 h 585"/>
              <a:gd name="T4" fmla="*/ 2147483647 w 1239"/>
              <a:gd name="T5" fmla="*/ 2147483647 h 585"/>
              <a:gd name="T6" fmla="*/ 2147483647 w 1239"/>
              <a:gd name="T7" fmla="*/ 2147483647 h 585"/>
              <a:gd name="T8" fmla="*/ 2147483647 w 1239"/>
              <a:gd name="T9" fmla="*/ 2147483647 h 585"/>
              <a:gd name="T10" fmla="*/ 2147483647 w 1239"/>
              <a:gd name="T11" fmla="*/ 2147483647 h 585"/>
              <a:gd name="T12" fmla="*/ 2147483647 w 1239"/>
              <a:gd name="T13" fmla="*/ 2147483647 h 585"/>
              <a:gd name="T14" fmla="*/ 2147483647 w 1239"/>
              <a:gd name="T15" fmla="*/ 2147483647 h 585"/>
              <a:gd name="T16" fmla="*/ 2147483647 w 1239"/>
              <a:gd name="T17" fmla="*/ 2147483647 h 585"/>
              <a:gd name="T18" fmla="*/ 2147483647 w 1239"/>
              <a:gd name="T19" fmla="*/ 2147483647 h 585"/>
              <a:gd name="T20" fmla="*/ 2147483647 w 1239"/>
              <a:gd name="T21" fmla="*/ 2147483647 h 585"/>
              <a:gd name="T22" fmla="*/ 2147483647 w 1239"/>
              <a:gd name="T23" fmla="*/ 2147483647 h 585"/>
              <a:gd name="T24" fmla="*/ 2147483647 w 1239"/>
              <a:gd name="T25" fmla="*/ 2147483647 h 585"/>
              <a:gd name="T26" fmla="*/ 2147483647 w 1239"/>
              <a:gd name="T27" fmla="*/ 2147483647 h 585"/>
              <a:gd name="T28" fmla="*/ 2147483647 w 1239"/>
              <a:gd name="T29" fmla="*/ 2147483647 h 585"/>
              <a:gd name="T30" fmla="*/ 2147483647 w 1239"/>
              <a:gd name="T31" fmla="*/ 2147483647 h 585"/>
              <a:gd name="T32" fmla="*/ 2147483647 w 1239"/>
              <a:gd name="T33" fmla="*/ 2147483647 h 585"/>
              <a:gd name="T34" fmla="*/ 2147483647 w 1239"/>
              <a:gd name="T35" fmla="*/ 2147483647 h 585"/>
              <a:gd name="T36" fmla="*/ 2147483647 w 1239"/>
              <a:gd name="T37" fmla="*/ 2147483647 h 585"/>
              <a:gd name="T38" fmla="*/ 2147483647 w 1239"/>
              <a:gd name="T39" fmla="*/ 2147483647 h 585"/>
              <a:gd name="T40" fmla="*/ 2147483647 w 1239"/>
              <a:gd name="T41" fmla="*/ 2147483647 h 585"/>
              <a:gd name="T42" fmla="*/ 2147483647 w 1239"/>
              <a:gd name="T43" fmla="*/ 2147483647 h 585"/>
              <a:gd name="T44" fmla="*/ 2147483647 w 1239"/>
              <a:gd name="T45" fmla="*/ 2147483647 h 585"/>
              <a:gd name="T46" fmla="*/ 2147483647 w 1239"/>
              <a:gd name="T47" fmla="*/ 2147483647 h 585"/>
              <a:gd name="T48" fmla="*/ 2147483647 w 1239"/>
              <a:gd name="T49" fmla="*/ 2147483647 h 585"/>
              <a:gd name="T50" fmla="*/ 2147483647 w 1239"/>
              <a:gd name="T51" fmla="*/ 2147483647 h 585"/>
              <a:gd name="T52" fmla="*/ 2147483647 w 1239"/>
              <a:gd name="T53" fmla="*/ 2147483647 h 585"/>
              <a:gd name="T54" fmla="*/ 2147483647 w 1239"/>
              <a:gd name="T55" fmla="*/ 2147483647 h 585"/>
              <a:gd name="T56" fmla="*/ 2147483647 w 1239"/>
              <a:gd name="T57" fmla="*/ 2147483647 h 585"/>
              <a:gd name="T58" fmla="*/ 2147483647 w 1239"/>
              <a:gd name="T59" fmla="*/ 2147483647 h 585"/>
              <a:gd name="T60" fmla="*/ 2147483647 w 1239"/>
              <a:gd name="T61" fmla="*/ 2147483647 h 585"/>
              <a:gd name="T62" fmla="*/ 2147483647 w 1239"/>
              <a:gd name="T63" fmla="*/ 2147483647 h 585"/>
              <a:gd name="T64" fmla="*/ 0 w 1239"/>
              <a:gd name="T65" fmla="*/ 2147483647 h 585"/>
              <a:gd name="T66" fmla="*/ 2147483647 w 1239"/>
              <a:gd name="T67" fmla="*/ 2147483647 h 585"/>
              <a:gd name="T68" fmla="*/ 2147483647 w 1239"/>
              <a:gd name="T69" fmla="*/ 2147483647 h 585"/>
              <a:gd name="T70" fmla="*/ 2147483647 w 1239"/>
              <a:gd name="T71" fmla="*/ 2147483647 h 585"/>
              <a:gd name="T72" fmla="*/ 2147483647 w 1239"/>
              <a:gd name="T73" fmla="*/ 2147483647 h 585"/>
              <a:gd name="T74" fmla="*/ 2147483647 w 1239"/>
              <a:gd name="T75" fmla="*/ 2147483647 h 585"/>
              <a:gd name="T76" fmla="*/ 2147483647 w 1239"/>
              <a:gd name="T77" fmla="*/ 2147483647 h 585"/>
              <a:gd name="T78" fmla="*/ 2147483647 w 1239"/>
              <a:gd name="T79" fmla="*/ 2147483647 h 585"/>
              <a:gd name="T80" fmla="*/ 2147483647 w 1239"/>
              <a:gd name="T81" fmla="*/ 2147483647 h 585"/>
              <a:gd name="T82" fmla="*/ 2147483647 w 1239"/>
              <a:gd name="T83" fmla="*/ 2147483647 h 585"/>
              <a:gd name="T84" fmla="*/ 2147483647 w 1239"/>
              <a:gd name="T85" fmla="*/ 2147483647 h 585"/>
              <a:gd name="T86" fmla="*/ 2147483647 w 1239"/>
              <a:gd name="T87" fmla="*/ 2147483647 h 585"/>
              <a:gd name="T88" fmla="*/ 2147483647 w 1239"/>
              <a:gd name="T89" fmla="*/ 2147483647 h 585"/>
              <a:gd name="T90" fmla="*/ 2147483647 w 1239"/>
              <a:gd name="T91" fmla="*/ 2147483647 h 585"/>
              <a:gd name="T92" fmla="*/ 2147483647 w 1239"/>
              <a:gd name="T93" fmla="*/ 0 h 585"/>
              <a:gd name="T94" fmla="*/ 2147483647 w 1239"/>
              <a:gd name="T95" fmla="*/ 2147483647 h 585"/>
              <a:gd name="T96" fmla="*/ 2147483647 w 1239"/>
              <a:gd name="T97" fmla="*/ 2147483647 h 585"/>
              <a:gd name="T98" fmla="*/ 2147483647 w 1239"/>
              <a:gd name="T99" fmla="*/ 2147483647 h 585"/>
              <a:gd name="T100" fmla="*/ 2147483647 w 1239"/>
              <a:gd name="T101" fmla="*/ 2147483647 h 58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239"/>
              <a:gd name="T154" fmla="*/ 0 h 585"/>
              <a:gd name="T155" fmla="*/ 1239 w 1239"/>
              <a:gd name="T156" fmla="*/ 585 h 58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239" h="585">
                <a:moveTo>
                  <a:pt x="1130" y="87"/>
                </a:moveTo>
                <a:lnTo>
                  <a:pt x="1152" y="108"/>
                </a:lnTo>
                <a:lnTo>
                  <a:pt x="1185" y="130"/>
                </a:lnTo>
                <a:lnTo>
                  <a:pt x="1207" y="141"/>
                </a:lnTo>
                <a:lnTo>
                  <a:pt x="1217" y="152"/>
                </a:lnTo>
                <a:lnTo>
                  <a:pt x="1228" y="162"/>
                </a:lnTo>
                <a:lnTo>
                  <a:pt x="1239" y="173"/>
                </a:lnTo>
                <a:lnTo>
                  <a:pt x="1239" y="184"/>
                </a:lnTo>
                <a:lnTo>
                  <a:pt x="1239" y="195"/>
                </a:lnTo>
                <a:lnTo>
                  <a:pt x="1239" y="206"/>
                </a:lnTo>
                <a:lnTo>
                  <a:pt x="1228" y="217"/>
                </a:lnTo>
                <a:lnTo>
                  <a:pt x="1207" y="227"/>
                </a:lnTo>
                <a:lnTo>
                  <a:pt x="1174" y="238"/>
                </a:lnTo>
                <a:lnTo>
                  <a:pt x="1163" y="249"/>
                </a:lnTo>
                <a:lnTo>
                  <a:pt x="1152" y="260"/>
                </a:lnTo>
                <a:lnTo>
                  <a:pt x="1141" y="271"/>
                </a:lnTo>
                <a:lnTo>
                  <a:pt x="1130" y="281"/>
                </a:lnTo>
                <a:lnTo>
                  <a:pt x="1120" y="303"/>
                </a:lnTo>
                <a:lnTo>
                  <a:pt x="1109" y="314"/>
                </a:lnTo>
                <a:lnTo>
                  <a:pt x="1109" y="336"/>
                </a:lnTo>
                <a:lnTo>
                  <a:pt x="1098" y="357"/>
                </a:lnTo>
                <a:lnTo>
                  <a:pt x="1087" y="390"/>
                </a:lnTo>
                <a:lnTo>
                  <a:pt x="1076" y="411"/>
                </a:lnTo>
                <a:lnTo>
                  <a:pt x="1065" y="444"/>
                </a:lnTo>
                <a:lnTo>
                  <a:pt x="1054" y="476"/>
                </a:lnTo>
                <a:lnTo>
                  <a:pt x="1044" y="509"/>
                </a:lnTo>
                <a:lnTo>
                  <a:pt x="1033" y="552"/>
                </a:lnTo>
                <a:lnTo>
                  <a:pt x="1022" y="585"/>
                </a:lnTo>
                <a:lnTo>
                  <a:pt x="870" y="585"/>
                </a:lnTo>
                <a:lnTo>
                  <a:pt x="880" y="530"/>
                </a:lnTo>
                <a:lnTo>
                  <a:pt x="891" y="476"/>
                </a:lnTo>
                <a:lnTo>
                  <a:pt x="902" y="422"/>
                </a:lnTo>
                <a:lnTo>
                  <a:pt x="902" y="390"/>
                </a:lnTo>
                <a:lnTo>
                  <a:pt x="913" y="346"/>
                </a:lnTo>
                <a:lnTo>
                  <a:pt x="913" y="325"/>
                </a:lnTo>
                <a:lnTo>
                  <a:pt x="924" y="303"/>
                </a:lnTo>
                <a:lnTo>
                  <a:pt x="924" y="281"/>
                </a:lnTo>
                <a:lnTo>
                  <a:pt x="924" y="249"/>
                </a:lnTo>
                <a:lnTo>
                  <a:pt x="924" y="227"/>
                </a:lnTo>
                <a:lnTo>
                  <a:pt x="913" y="206"/>
                </a:lnTo>
                <a:lnTo>
                  <a:pt x="913" y="195"/>
                </a:lnTo>
                <a:lnTo>
                  <a:pt x="902" y="195"/>
                </a:lnTo>
                <a:lnTo>
                  <a:pt x="902" y="184"/>
                </a:lnTo>
                <a:lnTo>
                  <a:pt x="891" y="184"/>
                </a:lnTo>
                <a:lnTo>
                  <a:pt x="880" y="184"/>
                </a:lnTo>
                <a:lnTo>
                  <a:pt x="870" y="184"/>
                </a:lnTo>
                <a:lnTo>
                  <a:pt x="848" y="184"/>
                </a:lnTo>
                <a:lnTo>
                  <a:pt x="837" y="195"/>
                </a:lnTo>
                <a:lnTo>
                  <a:pt x="815" y="195"/>
                </a:lnTo>
                <a:lnTo>
                  <a:pt x="783" y="195"/>
                </a:lnTo>
                <a:lnTo>
                  <a:pt x="761" y="195"/>
                </a:lnTo>
                <a:lnTo>
                  <a:pt x="728" y="206"/>
                </a:lnTo>
                <a:lnTo>
                  <a:pt x="696" y="206"/>
                </a:lnTo>
                <a:lnTo>
                  <a:pt x="630" y="217"/>
                </a:lnTo>
                <a:lnTo>
                  <a:pt x="554" y="227"/>
                </a:lnTo>
                <a:lnTo>
                  <a:pt x="478" y="249"/>
                </a:lnTo>
                <a:lnTo>
                  <a:pt x="391" y="260"/>
                </a:lnTo>
                <a:lnTo>
                  <a:pt x="326" y="271"/>
                </a:lnTo>
                <a:lnTo>
                  <a:pt x="250" y="281"/>
                </a:lnTo>
                <a:lnTo>
                  <a:pt x="185" y="281"/>
                </a:lnTo>
                <a:lnTo>
                  <a:pt x="119" y="292"/>
                </a:lnTo>
                <a:lnTo>
                  <a:pt x="54" y="292"/>
                </a:lnTo>
                <a:lnTo>
                  <a:pt x="0" y="292"/>
                </a:lnTo>
                <a:lnTo>
                  <a:pt x="0" y="195"/>
                </a:lnTo>
                <a:lnTo>
                  <a:pt x="32" y="195"/>
                </a:lnTo>
                <a:lnTo>
                  <a:pt x="76" y="195"/>
                </a:lnTo>
                <a:lnTo>
                  <a:pt x="130" y="195"/>
                </a:lnTo>
                <a:lnTo>
                  <a:pt x="196" y="195"/>
                </a:lnTo>
                <a:lnTo>
                  <a:pt x="261" y="184"/>
                </a:lnTo>
                <a:lnTo>
                  <a:pt x="337" y="173"/>
                </a:lnTo>
                <a:lnTo>
                  <a:pt x="424" y="162"/>
                </a:lnTo>
                <a:lnTo>
                  <a:pt x="522" y="141"/>
                </a:lnTo>
                <a:lnTo>
                  <a:pt x="565" y="130"/>
                </a:lnTo>
                <a:lnTo>
                  <a:pt x="609" y="119"/>
                </a:lnTo>
                <a:lnTo>
                  <a:pt x="652" y="108"/>
                </a:lnTo>
                <a:lnTo>
                  <a:pt x="685" y="108"/>
                </a:lnTo>
                <a:lnTo>
                  <a:pt x="728" y="97"/>
                </a:lnTo>
                <a:lnTo>
                  <a:pt x="761" y="87"/>
                </a:lnTo>
                <a:lnTo>
                  <a:pt x="783" y="87"/>
                </a:lnTo>
                <a:lnTo>
                  <a:pt x="815" y="76"/>
                </a:lnTo>
                <a:lnTo>
                  <a:pt x="837" y="65"/>
                </a:lnTo>
                <a:lnTo>
                  <a:pt x="859" y="65"/>
                </a:lnTo>
                <a:lnTo>
                  <a:pt x="880" y="54"/>
                </a:lnTo>
                <a:lnTo>
                  <a:pt x="891" y="43"/>
                </a:lnTo>
                <a:lnTo>
                  <a:pt x="913" y="43"/>
                </a:lnTo>
                <a:lnTo>
                  <a:pt x="924" y="33"/>
                </a:lnTo>
                <a:lnTo>
                  <a:pt x="935" y="22"/>
                </a:lnTo>
                <a:lnTo>
                  <a:pt x="946" y="22"/>
                </a:lnTo>
                <a:lnTo>
                  <a:pt x="957" y="11"/>
                </a:lnTo>
                <a:lnTo>
                  <a:pt x="978" y="0"/>
                </a:lnTo>
                <a:lnTo>
                  <a:pt x="989" y="0"/>
                </a:lnTo>
                <a:lnTo>
                  <a:pt x="1000" y="0"/>
                </a:lnTo>
                <a:lnTo>
                  <a:pt x="1011" y="11"/>
                </a:lnTo>
                <a:lnTo>
                  <a:pt x="1022" y="11"/>
                </a:lnTo>
                <a:lnTo>
                  <a:pt x="1033" y="22"/>
                </a:lnTo>
                <a:lnTo>
                  <a:pt x="1054" y="33"/>
                </a:lnTo>
                <a:lnTo>
                  <a:pt x="1076" y="54"/>
                </a:lnTo>
                <a:lnTo>
                  <a:pt x="1098" y="65"/>
                </a:lnTo>
                <a:lnTo>
                  <a:pt x="1130" y="8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10" name="Freeform 46"/>
          <p:cNvSpPr>
            <a:spLocks/>
          </p:cNvSpPr>
          <p:nvPr/>
        </p:nvSpPr>
        <p:spPr bwMode="auto">
          <a:xfrm>
            <a:off x="6332539" y="2609851"/>
            <a:ext cx="738187" cy="218016"/>
          </a:xfrm>
          <a:custGeom>
            <a:avLst/>
            <a:gdLst>
              <a:gd name="T0" fmla="*/ 2147483647 w 1164"/>
              <a:gd name="T1" fmla="*/ 2147483647 h 259"/>
              <a:gd name="T2" fmla="*/ 2147483647 w 1164"/>
              <a:gd name="T3" fmla="*/ 2147483647 h 259"/>
              <a:gd name="T4" fmla="*/ 2147483647 w 1164"/>
              <a:gd name="T5" fmla="*/ 2147483647 h 259"/>
              <a:gd name="T6" fmla="*/ 2147483647 w 1164"/>
              <a:gd name="T7" fmla="*/ 2147483647 h 259"/>
              <a:gd name="T8" fmla="*/ 2147483647 w 1164"/>
              <a:gd name="T9" fmla="*/ 2147483647 h 259"/>
              <a:gd name="T10" fmla="*/ 2147483647 w 1164"/>
              <a:gd name="T11" fmla="*/ 2147483647 h 259"/>
              <a:gd name="T12" fmla="*/ 2147483647 w 1164"/>
              <a:gd name="T13" fmla="*/ 2147483647 h 259"/>
              <a:gd name="T14" fmla="*/ 2147483647 w 1164"/>
              <a:gd name="T15" fmla="*/ 0 h 259"/>
              <a:gd name="T16" fmla="*/ 2147483647 w 1164"/>
              <a:gd name="T17" fmla="*/ 0 h 259"/>
              <a:gd name="T18" fmla="*/ 2147483647 w 1164"/>
              <a:gd name="T19" fmla="*/ 2147483647 h 259"/>
              <a:gd name="T20" fmla="*/ 2147483647 w 1164"/>
              <a:gd name="T21" fmla="*/ 2147483647 h 259"/>
              <a:gd name="T22" fmla="*/ 2147483647 w 1164"/>
              <a:gd name="T23" fmla="*/ 2147483647 h 259"/>
              <a:gd name="T24" fmla="*/ 2147483647 w 1164"/>
              <a:gd name="T25" fmla="*/ 2147483647 h 259"/>
              <a:gd name="T26" fmla="*/ 2147483647 w 1164"/>
              <a:gd name="T27" fmla="*/ 2147483647 h 259"/>
              <a:gd name="T28" fmla="*/ 2147483647 w 1164"/>
              <a:gd name="T29" fmla="*/ 2147483647 h 259"/>
              <a:gd name="T30" fmla="*/ 2147483647 w 1164"/>
              <a:gd name="T31" fmla="*/ 2147483647 h 259"/>
              <a:gd name="T32" fmla="*/ 2147483647 w 1164"/>
              <a:gd name="T33" fmla="*/ 2147483647 h 259"/>
              <a:gd name="T34" fmla="*/ 2147483647 w 1164"/>
              <a:gd name="T35" fmla="*/ 2147483647 h 259"/>
              <a:gd name="T36" fmla="*/ 2147483647 w 1164"/>
              <a:gd name="T37" fmla="*/ 2147483647 h 259"/>
              <a:gd name="T38" fmla="*/ 2147483647 w 1164"/>
              <a:gd name="T39" fmla="*/ 2147483647 h 259"/>
              <a:gd name="T40" fmla="*/ 2147483647 w 1164"/>
              <a:gd name="T41" fmla="*/ 2147483647 h 259"/>
              <a:gd name="T42" fmla="*/ 2147483647 w 1164"/>
              <a:gd name="T43" fmla="*/ 2147483647 h 259"/>
              <a:gd name="T44" fmla="*/ 2147483647 w 1164"/>
              <a:gd name="T45" fmla="*/ 2147483647 h 259"/>
              <a:gd name="T46" fmla="*/ 2147483647 w 1164"/>
              <a:gd name="T47" fmla="*/ 2147483647 h 259"/>
              <a:gd name="T48" fmla="*/ 2147483647 w 1164"/>
              <a:gd name="T49" fmla="*/ 2147483647 h 259"/>
              <a:gd name="T50" fmla="*/ 2147483647 w 1164"/>
              <a:gd name="T51" fmla="*/ 2147483647 h 259"/>
              <a:gd name="T52" fmla="*/ 2147483647 w 1164"/>
              <a:gd name="T53" fmla="*/ 2147483647 h 259"/>
              <a:gd name="T54" fmla="*/ 0 w 1164"/>
              <a:gd name="T55" fmla="*/ 2147483647 h 259"/>
              <a:gd name="T56" fmla="*/ 2147483647 w 1164"/>
              <a:gd name="T57" fmla="*/ 2147483647 h 259"/>
              <a:gd name="T58" fmla="*/ 2147483647 w 1164"/>
              <a:gd name="T59" fmla="*/ 2147483647 h 259"/>
              <a:gd name="T60" fmla="*/ 2147483647 w 1164"/>
              <a:gd name="T61" fmla="*/ 2147483647 h 259"/>
              <a:gd name="T62" fmla="*/ 2147483647 w 1164"/>
              <a:gd name="T63" fmla="*/ 2147483647 h 259"/>
              <a:gd name="T64" fmla="*/ 2147483647 w 1164"/>
              <a:gd name="T65" fmla="*/ 2147483647 h 259"/>
              <a:gd name="T66" fmla="*/ 2147483647 w 1164"/>
              <a:gd name="T67" fmla="*/ 2147483647 h 259"/>
              <a:gd name="T68" fmla="*/ 2147483647 w 1164"/>
              <a:gd name="T69" fmla="*/ 2147483647 h 259"/>
              <a:gd name="T70" fmla="*/ 2147483647 w 1164"/>
              <a:gd name="T71" fmla="*/ 2147483647 h 25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64"/>
              <a:gd name="T109" fmla="*/ 0 h 259"/>
              <a:gd name="T110" fmla="*/ 1164 w 1164"/>
              <a:gd name="T111" fmla="*/ 259 h 25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64" h="259">
                <a:moveTo>
                  <a:pt x="511" y="75"/>
                </a:moveTo>
                <a:lnTo>
                  <a:pt x="566" y="75"/>
                </a:lnTo>
                <a:lnTo>
                  <a:pt x="620" y="65"/>
                </a:lnTo>
                <a:lnTo>
                  <a:pt x="664" y="54"/>
                </a:lnTo>
                <a:lnTo>
                  <a:pt x="707" y="43"/>
                </a:lnTo>
                <a:lnTo>
                  <a:pt x="751" y="43"/>
                </a:lnTo>
                <a:lnTo>
                  <a:pt x="794" y="32"/>
                </a:lnTo>
                <a:lnTo>
                  <a:pt x="827" y="32"/>
                </a:lnTo>
                <a:lnTo>
                  <a:pt x="859" y="21"/>
                </a:lnTo>
                <a:lnTo>
                  <a:pt x="892" y="21"/>
                </a:lnTo>
                <a:lnTo>
                  <a:pt x="914" y="10"/>
                </a:lnTo>
                <a:lnTo>
                  <a:pt x="935" y="10"/>
                </a:lnTo>
                <a:lnTo>
                  <a:pt x="957" y="10"/>
                </a:lnTo>
                <a:lnTo>
                  <a:pt x="979" y="10"/>
                </a:lnTo>
                <a:lnTo>
                  <a:pt x="990" y="0"/>
                </a:lnTo>
                <a:lnTo>
                  <a:pt x="1001" y="0"/>
                </a:lnTo>
                <a:lnTo>
                  <a:pt x="1012" y="0"/>
                </a:lnTo>
                <a:lnTo>
                  <a:pt x="1033" y="0"/>
                </a:lnTo>
                <a:lnTo>
                  <a:pt x="1066" y="0"/>
                </a:lnTo>
                <a:lnTo>
                  <a:pt x="1088" y="10"/>
                </a:lnTo>
                <a:lnTo>
                  <a:pt x="1120" y="10"/>
                </a:lnTo>
                <a:lnTo>
                  <a:pt x="1142" y="32"/>
                </a:lnTo>
                <a:lnTo>
                  <a:pt x="1153" y="43"/>
                </a:lnTo>
                <a:lnTo>
                  <a:pt x="1164" y="65"/>
                </a:lnTo>
                <a:lnTo>
                  <a:pt x="1164" y="75"/>
                </a:lnTo>
                <a:lnTo>
                  <a:pt x="1164" y="86"/>
                </a:lnTo>
                <a:lnTo>
                  <a:pt x="1153" y="86"/>
                </a:lnTo>
                <a:lnTo>
                  <a:pt x="1142" y="97"/>
                </a:lnTo>
                <a:lnTo>
                  <a:pt x="1131" y="97"/>
                </a:lnTo>
                <a:lnTo>
                  <a:pt x="1109" y="108"/>
                </a:lnTo>
                <a:lnTo>
                  <a:pt x="1099" y="108"/>
                </a:lnTo>
                <a:lnTo>
                  <a:pt x="1066" y="119"/>
                </a:lnTo>
                <a:lnTo>
                  <a:pt x="1044" y="129"/>
                </a:lnTo>
                <a:lnTo>
                  <a:pt x="1012" y="129"/>
                </a:lnTo>
                <a:lnTo>
                  <a:pt x="968" y="140"/>
                </a:lnTo>
                <a:lnTo>
                  <a:pt x="935" y="140"/>
                </a:lnTo>
                <a:lnTo>
                  <a:pt x="892" y="151"/>
                </a:lnTo>
                <a:lnTo>
                  <a:pt x="838" y="162"/>
                </a:lnTo>
                <a:lnTo>
                  <a:pt x="794" y="162"/>
                </a:lnTo>
                <a:lnTo>
                  <a:pt x="740" y="173"/>
                </a:lnTo>
                <a:lnTo>
                  <a:pt x="675" y="184"/>
                </a:lnTo>
                <a:lnTo>
                  <a:pt x="620" y="194"/>
                </a:lnTo>
                <a:lnTo>
                  <a:pt x="555" y="194"/>
                </a:lnTo>
                <a:lnTo>
                  <a:pt x="501" y="205"/>
                </a:lnTo>
                <a:lnTo>
                  <a:pt x="446" y="216"/>
                </a:lnTo>
                <a:lnTo>
                  <a:pt x="403" y="227"/>
                </a:lnTo>
                <a:lnTo>
                  <a:pt x="348" y="227"/>
                </a:lnTo>
                <a:lnTo>
                  <a:pt x="305" y="238"/>
                </a:lnTo>
                <a:lnTo>
                  <a:pt x="261" y="238"/>
                </a:lnTo>
                <a:lnTo>
                  <a:pt x="218" y="249"/>
                </a:lnTo>
                <a:lnTo>
                  <a:pt x="185" y="249"/>
                </a:lnTo>
                <a:lnTo>
                  <a:pt x="142" y="249"/>
                </a:lnTo>
                <a:lnTo>
                  <a:pt x="109" y="249"/>
                </a:lnTo>
                <a:lnTo>
                  <a:pt x="55" y="259"/>
                </a:lnTo>
                <a:lnTo>
                  <a:pt x="0" y="259"/>
                </a:lnTo>
                <a:lnTo>
                  <a:pt x="0" y="151"/>
                </a:lnTo>
                <a:lnTo>
                  <a:pt x="11" y="151"/>
                </a:lnTo>
                <a:lnTo>
                  <a:pt x="22" y="151"/>
                </a:lnTo>
                <a:lnTo>
                  <a:pt x="44" y="151"/>
                </a:lnTo>
                <a:lnTo>
                  <a:pt x="66" y="151"/>
                </a:lnTo>
                <a:lnTo>
                  <a:pt x="87" y="151"/>
                </a:lnTo>
                <a:lnTo>
                  <a:pt x="109" y="140"/>
                </a:lnTo>
                <a:lnTo>
                  <a:pt x="142" y="140"/>
                </a:lnTo>
                <a:lnTo>
                  <a:pt x="174" y="140"/>
                </a:lnTo>
                <a:lnTo>
                  <a:pt x="207" y="129"/>
                </a:lnTo>
                <a:lnTo>
                  <a:pt x="240" y="129"/>
                </a:lnTo>
                <a:lnTo>
                  <a:pt x="283" y="119"/>
                </a:lnTo>
                <a:lnTo>
                  <a:pt x="327" y="119"/>
                </a:lnTo>
                <a:lnTo>
                  <a:pt x="370" y="108"/>
                </a:lnTo>
                <a:lnTo>
                  <a:pt x="414" y="97"/>
                </a:lnTo>
                <a:lnTo>
                  <a:pt x="468" y="86"/>
                </a:lnTo>
                <a:lnTo>
                  <a:pt x="511" y="7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15" name="Freeform 51"/>
          <p:cNvSpPr>
            <a:spLocks/>
          </p:cNvSpPr>
          <p:nvPr/>
        </p:nvSpPr>
        <p:spPr bwMode="auto">
          <a:xfrm>
            <a:off x="6380163" y="3185585"/>
            <a:ext cx="793750" cy="467783"/>
          </a:xfrm>
          <a:custGeom>
            <a:avLst/>
            <a:gdLst>
              <a:gd name="T0" fmla="*/ 2147483647 w 1250"/>
              <a:gd name="T1" fmla="*/ 2147483647 h 552"/>
              <a:gd name="T2" fmla="*/ 2147483647 w 1250"/>
              <a:gd name="T3" fmla="*/ 2147483647 h 552"/>
              <a:gd name="T4" fmla="*/ 2147483647 w 1250"/>
              <a:gd name="T5" fmla="*/ 2147483647 h 552"/>
              <a:gd name="T6" fmla="*/ 2147483647 w 1250"/>
              <a:gd name="T7" fmla="*/ 2147483647 h 552"/>
              <a:gd name="T8" fmla="*/ 2147483647 w 1250"/>
              <a:gd name="T9" fmla="*/ 2147483647 h 552"/>
              <a:gd name="T10" fmla="*/ 2147483647 w 1250"/>
              <a:gd name="T11" fmla="*/ 2147483647 h 552"/>
              <a:gd name="T12" fmla="*/ 2147483647 w 1250"/>
              <a:gd name="T13" fmla="*/ 2147483647 h 552"/>
              <a:gd name="T14" fmla="*/ 2147483647 w 1250"/>
              <a:gd name="T15" fmla="*/ 2147483647 h 552"/>
              <a:gd name="T16" fmla="*/ 2147483647 w 1250"/>
              <a:gd name="T17" fmla="*/ 2147483647 h 552"/>
              <a:gd name="T18" fmla="*/ 0 w 1250"/>
              <a:gd name="T19" fmla="*/ 2147483647 h 552"/>
              <a:gd name="T20" fmla="*/ 2147483647 w 1250"/>
              <a:gd name="T21" fmla="*/ 2147483647 h 552"/>
              <a:gd name="T22" fmla="*/ 2147483647 w 1250"/>
              <a:gd name="T23" fmla="*/ 2147483647 h 552"/>
              <a:gd name="T24" fmla="*/ 2147483647 w 1250"/>
              <a:gd name="T25" fmla="*/ 2147483647 h 552"/>
              <a:gd name="T26" fmla="*/ 2147483647 w 1250"/>
              <a:gd name="T27" fmla="*/ 2147483647 h 552"/>
              <a:gd name="T28" fmla="*/ 2147483647 w 1250"/>
              <a:gd name="T29" fmla="*/ 2147483647 h 552"/>
              <a:gd name="T30" fmla="*/ 2147483647 w 1250"/>
              <a:gd name="T31" fmla="*/ 2147483647 h 552"/>
              <a:gd name="T32" fmla="*/ 2147483647 w 1250"/>
              <a:gd name="T33" fmla="*/ 2147483647 h 552"/>
              <a:gd name="T34" fmla="*/ 2147483647 w 1250"/>
              <a:gd name="T35" fmla="*/ 2147483647 h 552"/>
              <a:gd name="T36" fmla="*/ 2147483647 w 1250"/>
              <a:gd name="T37" fmla="*/ 2147483647 h 552"/>
              <a:gd name="T38" fmla="*/ 2147483647 w 1250"/>
              <a:gd name="T39" fmla="*/ 0 h 552"/>
              <a:gd name="T40" fmla="*/ 2147483647 w 1250"/>
              <a:gd name="T41" fmla="*/ 2147483647 h 552"/>
              <a:gd name="T42" fmla="*/ 2147483647 w 1250"/>
              <a:gd name="T43" fmla="*/ 2147483647 h 552"/>
              <a:gd name="T44" fmla="*/ 2147483647 w 1250"/>
              <a:gd name="T45" fmla="*/ 2147483647 h 552"/>
              <a:gd name="T46" fmla="*/ 2147483647 w 1250"/>
              <a:gd name="T47" fmla="*/ 2147483647 h 552"/>
              <a:gd name="T48" fmla="*/ 2147483647 w 1250"/>
              <a:gd name="T49" fmla="*/ 2147483647 h 552"/>
              <a:gd name="T50" fmla="*/ 2147483647 w 1250"/>
              <a:gd name="T51" fmla="*/ 2147483647 h 552"/>
              <a:gd name="T52" fmla="*/ 2147483647 w 1250"/>
              <a:gd name="T53" fmla="*/ 2147483647 h 552"/>
              <a:gd name="T54" fmla="*/ 2147483647 w 1250"/>
              <a:gd name="T55" fmla="*/ 2147483647 h 552"/>
              <a:gd name="T56" fmla="*/ 2147483647 w 1250"/>
              <a:gd name="T57" fmla="*/ 2147483647 h 552"/>
              <a:gd name="T58" fmla="*/ 2147483647 w 1250"/>
              <a:gd name="T59" fmla="*/ 2147483647 h 552"/>
              <a:gd name="T60" fmla="*/ 2147483647 w 1250"/>
              <a:gd name="T61" fmla="*/ 2147483647 h 552"/>
              <a:gd name="T62" fmla="*/ 2147483647 w 1250"/>
              <a:gd name="T63" fmla="*/ 2147483647 h 552"/>
              <a:gd name="T64" fmla="*/ 2147483647 w 1250"/>
              <a:gd name="T65" fmla="*/ 2147483647 h 552"/>
              <a:gd name="T66" fmla="*/ 2147483647 w 1250"/>
              <a:gd name="T67" fmla="*/ 2147483647 h 552"/>
              <a:gd name="T68" fmla="*/ 2147483647 w 1250"/>
              <a:gd name="T69" fmla="*/ 2147483647 h 552"/>
              <a:gd name="T70" fmla="*/ 2147483647 w 1250"/>
              <a:gd name="T71" fmla="*/ 2147483647 h 552"/>
              <a:gd name="T72" fmla="*/ 2147483647 w 1250"/>
              <a:gd name="T73" fmla="*/ 2147483647 h 552"/>
              <a:gd name="T74" fmla="*/ 2147483647 w 1250"/>
              <a:gd name="T75" fmla="*/ 2147483647 h 552"/>
              <a:gd name="T76" fmla="*/ 2147483647 w 1250"/>
              <a:gd name="T77" fmla="*/ 2147483647 h 552"/>
              <a:gd name="T78" fmla="*/ 2147483647 w 1250"/>
              <a:gd name="T79" fmla="*/ 2147483647 h 552"/>
              <a:gd name="T80" fmla="*/ 2147483647 w 1250"/>
              <a:gd name="T81" fmla="*/ 2147483647 h 552"/>
              <a:gd name="T82" fmla="*/ 2147483647 w 1250"/>
              <a:gd name="T83" fmla="*/ 2147483647 h 552"/>
              <a:gd name="T84" fmla="*/ 2147483647 w 1250"/>
              <a:gd name="T85" fmla="*/ 2147483647 h 552"/>
              <a:gd name="T86" fmla="*/ 2147483647 w 1250"/>
              <a:gd name="T87" fmla="*/ 2147483647 h 552"/>
              <a:gd name="T88" fmla="*/ 2147483647 w 1250"/>
              <a:gd name="T89" fmla="*/ 2147483647 h 552"/>
              <a:gd name="T90" fmla="*/ 2147483647 w 1250"/>
              <a:gd name="T91" fmla="*/ 2147483647 h 552"/>
              <a:gd name="T92" fmla="*/ 2147483647 w 1250"/>
              <a:gd name="T93" fmla="*/ 2147483647 h 552"/>
              <a:gd name="T94" fmla="*/ 2147483647 w 1250"/>
              <a:gd name="T95" fmla="*/ 2147483647 h 552"/>
              <a:gd name="T96" fmla="*/ 2147483647 w 1250"/>
              <a:gd name="T97" fmla="*/ 2147483647 h 552"/>
              <a:gd name="T98" fmla="*/ 2147483647 w 1250"/>
              <a:gd name="T99" fmla="*/ 2147483647 h 552"/>
              <a:gd name="T100" fmla="*/ 2147483647 w 1250"/>
              <a:gd name="T101" fmla="*/ 2147483647 h 552"/>
              <a:gd name="T102" fmla="*/ 2147483647 w 1250"/>
              <a:gd name="T103" fmla="*/ 2147483647 h 552"/>
              <a:gd name="T104" fmla="*/ 2147483647 w 1250"/>
              <a:gd name="T105" fmla="*/ 2147483647 h 552"/>
              <a:gd name="T106" fmla="*/ 2147483647 w 1250"/>
              <a:gd name="T107" fmla="*/ 2147483647 h 5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250"/>
              <a:gd name="T163" fmla="*/ 0 h 552"/>
              <a:gd name="T164" fmla="*/ 1250 w 1250"/>
              <a:gd name="T165" fmla="*/ 552 h 55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250" h="552">
                <a:moveTo>
                  <a:pt x="358" y="433"/>
                </a:moveTo>
                <a:lnTo>
                  <a:pt x="304" y="444"/>
                </a:lnTo>
                <a:lnTo>
                  <a:pt x="261" y="466"/>
                </a:lnTo>
                <a:lnTo>
                  <a:pt x="217" y="488"/>
                </a:lnTo>
                <a:lnTo>
                  <a:pt x="184" y="509"/>
                </a:lnTo>
                <a:lnTo>
                  <a:pt x="163" y="520"/>
                </a:lnTo>
                <a:lnTo>
                  <a:pt x="141" y="531"/>
                </a:lnTo>
                <a:lnTo>
                  <a:pt x="119" y="542"/>
                </a:lnTo>
                <a:lnTo>
                  <a:pt x="108" y="542"/>
                </a:lnTo>
                <a:lnTo>
                  <a:pt x="97" y="552"/>
                </a:lnTo>
                <a:lnTo>
                  <a:pt x="87" y="542"/>
                </a:lnTo>
                <a:lnTo>
                  <a:pt x="76" y="531"/>
                </a:lnTo>
                <a:lnTo>
                  <a:pt x="65" y="520"/>
                </a:lnTo>
                <a:lnTo>
                  <a:pt x="54" y="498"/>
                </a:lnTo>
                <a:lnTo>
                  <a:pt x="32" y="466"/>
                </a:lnTo>
                <a:lnTo>
                  <a:pt x="10" y="444"/>
                </a:lnTo>
                <a:lnTo>
                  <a:pt x="10" y="423"/>
                </a:lnTo>
                <a:lnTo>
                  <a:pt x="0" y="401"/>
                </a:lnTo>
                <a:lnTo>
                  <a:pt x="0" y="390"/>
                </a:lnTo>
                <a:lnTo>
                  <a:pt x="10" y="379"/>
                </a:lnTo>
                <a:lnTo>
                  <a:pt x="21" y="358"/>
                </a:lnTo>
                <a:lnTo>
                  <a:pt x="32" y="336"/>
                </a:lnTo>
                <a:lnTo>
                  <a:pt x="43" y="336"/>
                </a:lnTo>
                <a:lnTo>
                  <a:pt x="54" y="325"/>
                </a:lnTo>
                <a:lnTo>
                  <a:pt x="65" y="304"/>
                </a:lnTo>
                <a:lnTo>
                  <a:pt x="65" y="271"/>
                </a:lnTo>
                <a:lnTo>
                  <a:pt x="76" y="239"/>
                </a:lnTo>
                <a:lnTo>
                  <a:pt x="65" y="206"/>
                </a:lnTo>
                <a:lnTo>
                  <a:pt x="65" y="163"/>
                </a:lnTo>
                <a:lnTo>
                  <a:pt x="54" y="130"/>
                </a:lnTo>
                <a:lnTo>
                  <a:pt x="54" y="98"/>
                </a:lnTo>
                <a:lnTo>
                  <a:pt x="43" y="76"/>
                </a:lnTo>
                <a:lnTo>
                  <a:pt x="32" y="55"/>
                </a:lnTo>
                <a:lnTo>
                  <a:pt x="32" y="33"/>
                </a:lnTo>
                <a:lnTo>
                  <a:pt x="32" y="22"/>
                </a:lnTo>
                <a:lnTo>
                  <a:pt x="43" y="11"/>
                </a:lnTo>
                <a:lnTo>
                  <a:pt x="65" y="11"/>
                </a:lnTo>
                <a:lnTo>
                  <a:pt x="87" y="0"/>
                </a:lnTo>
                <a:lnTo>
                  <a:pt x="97" y="0"/>
                </a:lnTo>
                <a:lnTo>
                  <a:pt x="108" y="11"/>
                </a:lnTo>
                <a:lnTo>
                  <a:pt x="130" y="22"/>
                </a:lnTo>
                <a:lnTo>
                  <a:pt x="152" y="33"/>
                </a:lnTo>
                <a:lnTo>
                  <a:pt x="174" y="44"/>
                </a:lnTo>
                <a:lnTo>
                  <a:pt x="184" y="65"/>
                </a:lnTo>
                <a:lnTo>
                  <a:pt x="195" y="87"/>
                </a:lnTo>
                <a:lnTo>
                  <a:pt x="195" y="109"/>
                </a:lnTo>
                <a:lnTo>
                  <a:pt x="195" y="141"/>
                </a:lnTo>
                <a:lnTo>
                  <a:pt x="195" y="163"/>
                </a:lnTo>
                <a:lnTo>
                  <a:pt x="195" y="184"/>
                </a:lnTo>
                <a:lnTo>
                  <a:pt x="195" y="206"/>
                </a:lnTo>
                <a:lnTo>
                  <a:pt x="195" y="228"/>
                </a:lnTo>
                <a:lnTo>
                  <a:pt x="206" y="249"/>
                </a:lnTo>
                <a:lnTo>
                  <a:pt x="206" y="260"/>
                </a:lnTo>
                <a:lnTo>
                  <a:pt x="206" y="282"/>
                </a:lnTo>
                <a:lnTo>
                  <a:pt x="217" y="293"/>
                </a:lnTo>
                <a:lnTo>
                  <a:pt x="217" y="304"/>
                </a:lnTo>
                <a:lnTo>
                  <a:pt x="228" y="304"/>
                </a:lnTo>
                <a:lnTo>
                  <a:pt x="228" y="314"/>
                </a:lnTo>
                <a:lnTo>
                  <a:pt x="239" y="314"/>
                </a:lnTo>
                <a:lnTo>
                  <a:pt x="261" y="314"/>
                </a:lnTo>
                <a:lnTo>
                  <a:pt x="271" y="314"/>
                </a:lnTo>
                <a:lnTo>
                  <a:pt x="293" y="314"/>
                </a:lnTo>
                <a:lnTo>
                  <a:pt x="315" y="314"/>
                </a:lnTo>
                <a:lnTo>
                  <a:pt x="347" y="314"/>
                </a:lnTo>
                <a:lnTo>
                  <a:pt x="380" y="314"/>
                </a:lnTo>
                <a:lnTo>
                  <a:pt x="413" y="304"/>
                </a:lnTo>
                <a:lnTo>
                  <a:pt x="445" y="304"/>
                </a:lnTo>
                <a:lnTo>
                  <a:pt x="489" y="293"/>
                </a:lnTo>
                <a:lnTo>
                  <a:pt x="532" y="293"/>
                </a:lnTo>
                <a:lnTo>
                  <a:pt x="587" y="282"/>
                </a:lnTo>
                <a:lnTo>
                  <a:pt x="641" y="271"/>
                </a:lnTo>
                <a:lnTo>
                  <a:pt x="695" y="260"/>
                </a:lnTo>
                <a:lnTo>
                  <a:pt x="750" y="260"/>
                </a:lnTo>
                <a:lnTo>
                  <a:pt x="804" y="249"/>
                </a:lnTo>
                <a:lnTo>
                  <a:pt x="858" y="239"/>
                </a:lnTo>
                <a:lnTo>
                  <a:pt x="902" y="228"/>
                </a:lnTo>
                <a:lnTo>
                  <a:pt x="945" y="228"/>
                </a:lnTo>
                <a:lnTo>
                  <a:pt x="989" y="217"/>
                </a:lnTo>
                <a:lnTo>
                  <a:pt x="1032" y="217"/>
                </a:lnTo>
                <a:lnTo>
                  <a:pt x="1065" y="206"/>
                </a:lnTo>
                <a:lnTo>
                  <a:pt x="1098" y="206"/>
                </a:lnTo>
                <a:lnTo>
                  <a:pt x="1130" y="195"/>
                </a:lnTo>
                <a:lnTo>
                  <a:pt x="1152" y="195"/>
                </a:lnTo>
                <a:lnTo>
                  <a:pt x="1174" y="195"/>
                </a:lnTo>
                <a:lnTo>
                  <a:pt x="1195" y="195"/>
                </a:lnTo>
                <a:lnTo>
                  <a:pt x="1217" y="184"/>
                </a:lnTo>
                <a:lnTo>
                  <a:pt x="1228" y="184"/>
                </a:lnTo>
                <a:lnTo>
                  <a:pt x="1250" y="184"/>
                </a:lnTo>
                <a:lnTo>
                  <a:pt x="1250" y="304"/>
                </a:lnTo>
                <a:lnTo>
                  <a:pt x="1217" y="304"/>
                </a:lnTo>
                <a:lnTo>
                  <a:pt x="1185" y="304"/>
                </a:lnTo>
                <a:lnTo>
                  <a:pt x="1141" y="304"/>
                </a:lnTo>
                <a:lnTo>
                  <a:pt x="1098" y="314"/>
                </a:lnTo>
                <a:lnTo>
                  <a:pt x="1032" y="314"/>
                </a:lnTo>
                <a:lnTo>
                  <a:pt x="967" y="325"/>
                </a:lnTo>
                <a:lnTo>
                  <a:pt x="902" y="336"/>
                </a:lnTo>
                <a:lnTo>
                  <a:pt x="815" y="336"/>
                </a:lnTo>
                <a:lnTo>
                  <a:pt x="739" y="358"/>
                </a:lnTo>
                <a:lnTo>
                  <a:pt x="663" y="368"/>
                </a:lnTo>
                <a:lnTo>
                  <a:pt x="598" y="379"/>
                </a:lnTo>
                <a:lnTo>
                  <a:pt x="543" y="390"/>
                </a:lnTo>
                <a:lnTo>
                  <a:pt x="478" y="401"/>
                </a:lnTo>
                <a:lnTo>
                  <a:pt x="434" y="412"/>
                </a:lnTo>
                <a:lnTo>
                  <a:pt x="391" y="423"/>
                </a:lnTo>
                <a:lnTo>
                  <a:pt x="358" y="43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08" name="Freeform 44"/>
          <p:cNvSpPr>
            <a:spLocks/>
          </p:cNvSpPr>
          <p:nvPr/>
        </p:nvSpPr>
        <p:spPr bwMode="auto">
          <a:xfrm>
            <a:off x="5753100" y="2296584"/>
            <a:ext cx="661988" cy="2080683"/>
          </a:xfrm>
          <a:custGeom>
            <a:avLst/>
            <a:gdLst>
              <a:gd name="T0" fmla="*/ 0 w 1044"/>
              <a:gd name="T1" fmla="*/ 2147483647 h 2457"/>
              <a:gd name="T2" fmla="*/ 0 w 1044"/>
              <a:gd name="T3" fmla="*/ 2147483647 h 2457"/>
              <a:gd name="T4" fmla="*/ 2147483647 w 1044"/>
              <a:gd name="T5" fmla="*/ 2147483647 h 2457"/>
              <a:gd name="T6" fmla="*/ 2147483647 w 1044"/>
              <a:gd name="T7" fmla="*/ 2147483647 h 2457"/>
              <a:gd name="T8" fmla="*/ 2147483647 w 1044"/>
              <a:gd name="T9" fmla="*/ 2147483647 h 2457"/>
              <a:gd name="T10" fmla="*/ 2147483647 w 1044"/>
              <a:gd name="T11" fmla="*/ 2147483647 h 2457"/>
              <a:gd name="T12" fmla="*/ 2147483647 w 1044"/>
              <a:gd name="T13" fmla="*/ 2147483647 h 2457"/>
              <a:gd name="T14" fmla="*/ 2147483647 w 1044"/>
              <a:gd name="T15" fmla="*/ 2147483647 h 2457"/>
              <a:gd name="T16" fmla="*/ 2147483647 w 1044"/>
              <a:gd name="T17" fmla="*/ 2147483647 h 2457"/>
              <a:gd name="T18" fmla="*/ 2147483647 w 1044"/>
              <a:gd name="T19" fmla="*/ 2147483647 h 2457"/>
              <a:gd name="T20" fmla="*/ 2147483647 w 1044"/>
              <a:gd name="T21" fmla="*/ 2147483647 h 2457"/>
              <a:gd name="T22" fmla="*/ 2147483647 w 1044"/>
              <a:gd name="T23" fmla="*/ 2147483647 h 2457"/>
              <a:gd name="T24" fmla="*/ 2147483647 w 1044"/>
              <a:gd name="T25" fmla="*/ 2147483647 h 2457"/>
              <a:gd name="T26" fmla="*/ 2147483647 w 1044"/>
              <a:gd name="T27" fmla="*/ 2147483647 h 2457"/>
              <a:gd name="T28" fmla="*/ 2147483647 w 1044"/>
              <a:gd name="T29" fmla="*/ 2147483647 h 2457"/>
              <a:gd name="T30" fmla="*/ 2147483647 w 1044"/>
              <a:gd name="T31" fmla="*/ 2147483647 h 2457"/>
              <a:gd name="T32" fmla="*/ 2147483647 w 1044"/>
              <a:gd name="T33" fmla="*/ 2147483647 h 2457"/>
              <a:gd name="T34" fmla="*/ 2147483647 w 1044"/>
              <a:gd name="T35" fmla="*/ 2147483647 h 2457"/>
              <a:gd name="T36" fmla="*/ 2147483647 w 1044"/>
              <a:gd name="T37" fmla="*/ 2147483647 h 2457"/>
              <a:gd name="T38" fmla="*/ 2147483647 w 1044"/>
              <a:gd name="T39" fmla="*/ 2147483647 h 2457"/>
              <a:gd name="T40" fmla="*/ 2147483647 w 1044"/>
              <a:gd name="T41" fmla="*/ 2147483647 h 2457"/>
              <a:gd name="T42" fmla="*/ 2147483647 w 1044"/>
              <a:gd name="T43" fmla="*/ 2147483647 h 2457"/>
              <a:gd name="T44" fmla="*/ 2147483647 w 1044"/>
              <a:gd name="T45" fmla="*/ 2147483647 h 2457"/>
              <a:gd name="T46" fmla="*/ 2147483647 w 1044"/>
              <a:gd name="T47" fmla="*/ 0 h 2457"/>
              <a:gd name="T48" fmla="*/ 2147483647 w 1044"/>
              <a:gd name="T49" fmla="*/ 0 h 2457"/>
              <a:gd name="T50" fmla="*/ 2147483647 w 1044"/>
              <a:gd name="T51" fmla="*/ 2147483647 h 2457"/>
              <a:gd name="T52" fmla="*/ 2147483647 w 1044"/>
              <a:gd name="T53" fmla="*/ 2147483647 h 2457"/>
              <a:gd name="T54" fmla="*/ 2147483647 w 1044"/>
              <a:gd name="T55" fmla="*/ 2147483647 h 2457"/>
              <a:gd name="T56" fmla="*/ 2147483647 w 1044"/>
              <a:gd name="T57" fmla="*/ 2147483647 h 2457"/>
              <a:gd name="T58" fmla="*/ 2147483647 w 1044"/>
              <a:gd name="T59" fmla="*/ 2147483647 h 2457"/>
              <a:gd name="T60" fmla="*/ 2147483647 w 1044"/>
              <a:gd name="T61" fmla="*/ 2147483647 h 2457"/>
              <a:gd name="T62" fmla="*/ 2147483647 w 1044"/>
              <a:gd name="T63" fmla="*/ 2147483647 h 2457"/>
              <a:gd name="T64" fmla="*/ 2147483647 w 1044"/>
              <a:gd name="T65" fmla="*/ 2147483647 h 2457"/>
              <a:gd name="T66" fmla="*/ 2147483647 w 1044"/>
              <a:gd name="T67" fmla="*/ 2147483647 h 2457"/>
              <a:gd name="T68" fmla="*/ 2147483647 w 1044"/>
              <a:gd name="T69" fmla="*/ 2147483647 h 2457"/>
              <a:gd name="T70" fmla="*/ 2147483647 w 1044"/>
              <a:gd name="T71" fmla="*/ 2147483647 h 2457"/>
              <a:gd name="T72" fmla="*/ 2147483647 w 1044"/>
              <a:gd name="T73" fmla="*/ 2147483647 h 2457"/>
              <a:gd name="T74" fmla="*/ 2147483647 w 1044"/>
              <a:gd name="T75" fmla="*/ 2147483647 h 2457"/>
              <a:gd name="T76" fmla="*/ 2147483647 w 1044"/>
              <a:gd name="T77" fmla="*/ 2147483647 h 2457"/>
              <a:gd name="T78" fmla="*/ 2147483647 w 1044"/>
              <a:gd name="T79" fmla="*/ 2147483647 h 2457"/>
              <a:gd name="T80" fmla="*/ 2147483647 w 1044"/>
              <a:gd name="T81" fmla="*/ 2147483647 h 2457"/>
              <a:gd name="T82" fmla="*/ 2147483647 w 1044"/>
              <a:gd name="T83" fmla="*/ 2147483647 h 2457"/>
              <a:gd name="T84" fmla="*/ 2147483647 w 1044"/>
              <a:gd name="T85" fmla="*/ 2147483647 h 2457"/>
              <a:gd name="T86" fmla="*/ 2147483647 w 1044"/>
              <a:gd name="T87" fmla="*/ 2147483647 h 2457"/>
              <a:gd name="T88" fmla="*/ 2147483647 w 1044"/>
              <a:gd name="T89" fmla="*/ 2147483647 h 2457"/>
              <a:gd name="T90" fmla="*/ 2147483647 w 1044"/>
              <a:gd name="T91" fmla="*/ 2147483647 h 2457"/>
              <a:gd name="T92" fmla="*/ 2147483647 w 1044"/>
              <a:gd name="T93" fmla="*/ 2147483647 h 2457"/>
              <a:gd name="T94" fmla="*/ 2147483647 w 1044"/>
              <a:gd name="T95" fmla="*/ 2147483647 h 2457"/>
              <a:gd name="T96" fmla="*/ 0 w 1044"/>
              <a:gd name="T97" fmla="*/ 2147483647 h 245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44"/>
              <a:gd name="T148" fmla="*/ 0 h 2457"/>
              <a:gd name="T149" fmla="*/ 1044 w 1044"/>
              <a:gd name="T150" fmla="*/ 2457 h 245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44" h="2457">
                <a:moveTo>
                  <a:pt x="0" y="2457"/>
                </a:moveTo>
                <a:lnTo>
                  <a:pt x="0" y="2457"/>
                </a:lnTo>
                <a:lnTo>
                  <a:pt x="0" y="2446"/>
                </a:lnTo>
                <a:lnTo>
                  <a:pt x="0" y="2435"/>
                </a:lnTo>
                <a:lnTo>
                  <a:pt x="11" y="2424"/>
                </a:lnTo>
                <a:lnTo>
                  <a:pt x="22" y="2402"/>
                </a:lnTo>
                <a:lnTo>
                  <a:pt x="33" y="2392"/>
                </a:lnTo>
                <a:lnTo>
                  <a:pt x="55" y="2370"/>
                </a:lnTo>
                <a:lnTo>
                  <a:pt x="76" y="2348"/>
                </a:lnTo>
                <a:lnTo>
                  <a:pt x="98" y="2316"/>
                </a:lnTo>
                <a:lnTo>
                  <a:pt x="120" y="2283"/>
                </a:lnTo>
                <a:lnTo>
                  <a:pt x="152" y="2251"/>
                </a:lnTo>
                <a:lnTo>
                  <a:pt x="174" y="2208"/>
                </a:lnTo>
                <a:lnTo>
                  <a:pt x="207" y="2164"/>
                </a:lnTo>
                <a:lnTo>
                  <a:pt x="250" y="2110"/>
                </a:lnTo>
                <a:lnTo>
                  <a:pt x="283" y="2056"/>
                </a:lnTo>
                <a:lnTo>
                  <a:pt x="326" y="1991"/>
                </a:lnTo>
                <a:lnTo>
                  <a:pt x="370" y="1915"/>
                </a:lnTo>
                <a:lnTo>
                  <a:pt x="413" y="1850"/>
                </a:lnTo>
                <a:lnTo>
                  <a:pt x="446" y="1775"/>
                </a:lnTo>
                <a:lnTo>
                  <a:pt x="490" y="1699"/>
                </a:lnTo>
                <a:lnTo>
                  <a:pt x="533" y="1623"/>
                </a:lnTo>
                <a:lnTo>
                  <a:pt x="566" y="1537"/>
                </a:lnTo>
                <a:lnTo>
                  <a:pt x="598" y="1450"/>
                </a:lnTo>
                <a:lnTo>
                  <a:pt x="631" y="1363"/>
                </a:lnTo>
                <a:lnTo>
                  <a:pt x="663" y="1277"/>
                </a:lnTo>
                <a:lnTo>
                  <a:pt x="696" y="1179"/>
                </a:lnTo>
                <a:lnTo>
                  <a:pt x="729" y="1093"/>
                </a:lnTo>
                <a:lnTo>
                  <a:pt x="750" y="1006"/>
                </a:lnTo>
                <a:lnTo>
                  <a:pt x="772" y="909"/>
                </a:lnTo>
                <a:lnTo>
                  <a:pt x="794" y="822"/>
                </a:lnTo>
                <a:lnTo>
                  <a:pt x="805" y="725"/>
                </a:lnTo>
                <a:lnTo>
                  <a:pt x="816" y="638"/>
                </a:lnTo>
                <a:lnTo>
                  <a:pt x="827" y="552"/>
                </a:lnTo>
                <a:lnTo>
                  <a:pt x="837" y="476"/>
                </a:lnTo>
                <a:lnTo>
                  <a:pt x="848" y="400"/>
                </a:lnTo>
                <a:lnTo>
                  <a:pt x="859" y="335"/>
                </a:lnTo>
                <a:lnTo>
                  <a:pt x="859" y="270"/>
                </a:lnTo>
                <a:lnTo>
                  <a:pt x="859" y="227"/>
                </a:lnTo>
                <a:lnTo>
                  <a:pt x="859" y="184"/>
                </a:lnTo>
                <a:lnTo>
                  <a:pt x="859" y="140"/>
                </a:lnTo>
                <a:lnTo>
                  <a:pt x="848" y="108"/>
                </a:lnTo>
                <a:lnTo>
                  <a:pt x="848" y="86"/>
                </a:lnTo>
                <a:lnTo>
                  <a:pt x="848" y="54"/>
                </a:lnTo>
                <a:lnTo>
                  <a:pt x="848" y="43"/>
                </a:lnTo>
                <a:lnTo>
                  <a:pt x="848" y="21"/>
                </a:lnTo>
                <a:lnTo>
                  <a:pt x="859" y="10"/>
                </a:lnTo>
                <a:lnTo>
                  <a:pt x="870" y="0"/>
                </a:lnTo>
                <a:lnTo>
                  <a:pt x="881" y="0"/>
                </a:lnTo>
                <a:lnTo>
                  <a:pt x="892" y="0"/>
                </a:lnTo>
                <a:lnTo>
                  <a:pt x="903" y="0"/>
                </a:lnTo>
                <a:lnTo>
                  <a:pt x="913" y="10"/>
                </a:lnTo>
                <a:lnTo>
                  <a:pt x="935" y="10"/>
                </a:lnTo>
                <a:lnTo>
                  <a:pt x="957" y="21"/>
                </a:lnTo>
                <a:lnTo>
                  <a:pt x="979" y="32"/>
                </a:lnTo>
                <a:lnTo>
                  <a:pt x="1011" y="43"/>
                </a:lnTo>
                <a:lnTo>
                  <a:pt x="1044" y="54"/>
                </a:lnTo>
                <a:lnTo>
                  <a:pt x="1033" y="75"/>
                </a:lnTo>
                <a:lnTo>
                  <a:pt x="1033" y="108"/>
                </a:lnTo>
                <a:lnTo>
                  <a:pt x="1033" y="140"/>
                </a:lnTo>
                <a:lnTo>
                  <a:pt x="1033" y="173"/>
                </a:lnTo>
                <a:lnTo>
                  <a:pt x="1033" y="216"/>
                </a:lnTo>
                <a:lnTo>
                  <a:pt x="1033" y="249"/>
                </a:lnTo>
                <a:lnTo>
                  <a:pt x="1022" y="292"/>
                </a:lnTo>
                <a:lnTo>
                  <a:pt x="1022" y="335"/>
                </a:lnTo>
                <a:lnTo>
                  <a:pt x="1011" y="389"/>
                </a:lnTo>
                <a:lnTo>
                  <a:pt x="1011" y="433"/>
                </a:lnTo>
                <a:lnTo>
                  <a:pt x="1000" y="487"/>
                </a:lnTo>
                <a:lnTo>
                  <a:pt x="990" y="541"/>
                </a:lnTo>
                <a:lnTo>
                  <a:pt x="990" y="595"/>
                </a:lnTo>
                <a:lnTo>
                  <a:pt x="979" y="660"/>
                </a:lnTo>
                <a:lnTo>
                  <a:pt x="968" y="714"/>
                </a:lnTo>
                <a:lnTo>
                  <a:pt x="957" y="779"/>
                </a:lnTo>
                <a:lnTo>
                  <a:pt x="935" y="909"/>
                </a:lnTo>
                <a:lnTo>
                  <a:pt x="903" y="1039"/>
                </a:lnTo>
                <a:lnTo>
                  <a:pt x="870" y="1169"/>
                </a:lnTo>
                <a:lnTo>
                  <a:pt x="837" y="1288"/>
                </a:lnTo>
                <a:lnTo>
                  <a:pt x="794" y="1407"/>
                </a:lnTo>
                <a:lnTo>
                  <a:pt x="750" y="1515"/>
                </a:lnTo>
                <a:lnTo>
                  <a:pt x="696" y="1623"/>
                </a:lnTo>
                <a:lnTo>
                  <a:pt x="653" y="1731"/>
                </a:lnTo>
                <a:lnTo>
                  <a:pt x="587" y="1840"/>
                </a:lnTo>
                <a:lnTo>
                  <a:pt x="533" y="1926"/>
                </a:lnTo>
                <a:lnTo>
                  <a:pt x="479" y="2013"/>
                </a:lnTo>
                <a:lnTo>
                  <a:pt x="424" y="2089"/>
                </a:lnTo>
                <a:lnTo>
                  <a:pt x="370" y="2153"/>
                </a:lnTo>
                <a:lnTo>
                  <a:pt x="316" y="2218"/>
                </a:lnTo>
                <a:lnTo>
                  <a:pt x="272" y="2273"/>
                </a:lnTo>
                <a:lnTo>
                  <a:pt x="218" y="2316"/>
                </a:lnTo>
                <a:lnTo>
                  <a:pt x="174" y="2359"/>
                </a:lnTo>
                <a:lnTo>
                  <a:pt x="131" y="2392"/>
                </a:lnTo>
                <a:lnTo>
                  <a:pt x="98" y="2413"/>
                </a:lnTo>
                <a:lnTo>
                  <a:pt x="66" y="2435"/>
                </a:lnTo>
                <a:lnTo>
                  <a:pt x="44" y="2457"/>
                </a:lnTo>
                <a:lnTo>
                  <a:pt x="22" y="2457"/>
                </a:lnTo>
                <a:lnTo>
                  <a:pt x="11" y="2457"/>
                </a:lnTo>
                <a:lnTo>
                  <a:pt x="0" y="245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11" name="Freeform 47"/>
          <p:cNvSpPr>
            <a:spLocks/>
          </p:cNvSpPr>
          <p:nvPr/>
        </p:nvSpPr>
        <p:spPr bwMode="auto">
          <a:xfrm>
            <a:off x="6697664" y="2865967"/>
            <a:ext cx="166687" cy="1246717"/>
          </a:xfrm>
          <a:custGeom>
            <a:avLst/>
            <a:gdLst>
              <a:gd name="T0" fmla="*/ 2147483647 w 261"/>
              <a:gd name="T1" fmla="*/ 2147483647 h 1472"/>
              <a:gd name="T2" fmla="*/ 2147483647 w 261"/>
              <a:gd name="T3" fmla="*/ 2147483647 h 1472"/>
              <a:gd name="T4" fmla="*/ 2147483647 w 261"/>
              <a:gd name="T5" fmla="*/ 2147483647 h 1472"/>
              <a:gd name="T6" fmla="*/ 2147483647 w 261"/>
              <a:gd name="T7" fmla="*/ 2147483647 h 1472"/>
              <a:gd name="T8" fmla="*/ 2147483647 w 261"/>
              <a:gd name="T9" fmla="*/ 2147483647 h 1472"/>
              <a:gd name="T10" fmla="*/ 2147483647 w 261"/>
              <a:gd name="T11" fmla="*/ 2147483647 h 1472"/>
              <a:gd name="T12" fmla="*/ 2147483647 w 261"/>
              <a:gd name="T13" fmla="*/ 2147483647 h 1472"/>
              <a:gd name="T14" fmla="*/ 2147483647 w 261"/>
              <a:gd name="T15" fmla="*/ 2147483647 h 1472"/>
              <a:gd name="T16" fmla="*/ 2147483647 w 261"/>
              <a:gd name="T17" fmla="*/ 2147483647 h 1472"/>
              <a:gd name="T18" fmla="*/ 2147483647 w 261"/>
              <a:gd name="T19" fmla="*/ 2147483647 h 1472"/>
              <a:gd name="T20" fmla="*/ 2147483647 w 261"/>
              <a:gd name="T21" fmla="*/ 2147483647 h 1472"/>
              <a:gd name="T22" fmla="*/ 2147483647 w 261"/>
              <a:gd name="T23" fmla="*/ 2147483647 h 1472"/>
              <a:gd name="T24" fmla="*/ 2147483647 w 261"/>
              <a:gd name="T25" fmla="*/ 2147483647 h 1472"/>
              <a:gd name="T26" fmla="*/ 2147483647 w 261"/>
              <a:gd name="T27" fmla="*/ 2147483647 h 1472"/>
              <a:gd name="T28" fmla="*/ 2147483647 w 261"/>
              <a:gd name="T29" fmla="*/ 2147483647 h 1472"/>
              <a:gd name="T30" fmla="*/ 2147483647 w 261"/>
              <a:gd name="T31" fmla="*/ 2147483647 h 1472"/>
              <a:gd name="T32" fmla="*/ 2147483647 w 261"/>
              <a:gd name="T33" fmla="*/ 2147483647 h 1472"/>
              <a:gd name="T34" fmla="*/ 2147483647 w 261"/>
              <a:gd name="T35" fmla="*/ 2147483647 h 1472"/>
              <a:gd name="T36" fmla="*/ 2147483647 w 261"/>
              <a:gd name="T37" fmla="*/ 2147483647 h 1472"/>
              <a:gd name="T38" fmla="*/ 2147483647 w 261"/>
              <a:gd name="T39" fmla="*/ 0 h 1472"/>
              <a:gd name="T40" fmla="*/ 2147483647 w 261"/>
              <a:gd name="T41" fmla="*/ 0 h 1472"/>
              <a:gd name="T42" fmla="*/ 2147483647 w 261"/>
              <a:gd name="T43" fmla="*/ 2147483647 h 1472"/>
              <a:gd name="T44" fmla="*/ 2147483647 w 261"/>
              <a:gd name="T45" fmla="*/ 2147483647 h 1472"/>
              <a:gd name="T46" fmla="*/ 2147483647 w 261"/>
              <a:gd name="T47" fmla="*/ 2147483647 h 1472"/>
              <a:gd name="T48" fmla="*/ 2147483647 w 261"/>
              <a:gd name="T49" fmla="*/ 2147483647 h 1472"/>
              <a:gd name="T50" fmla="*/ 2147483647 w 261"/>
              <a:gd name="T51" fmla="*/ 2147483647 h 1472"/>
              <a:gd name="T52" fmla="*/ 2147483647 w 261"/>
              <a:gd name="T53" fmla="*/ 2147483647 h 1472"/>
              <a:gd name="T54" fmla="*/ 2147483647 w 261"/>
              <a:gd name="T55" fmla="*/ 2147483647 h 1472"/>
              <a:gd name="T56" fmla="*/ 2147483647 w 261"/>
              <a:gd name="T57" fmla="*/ 2147483647 h 1472"/>
              <a:gd name="T58" fmla="*/ 2147483647 w 261"/>
              <a:gd name="T59" fmla="*/ 2147483647 h 1472"/>
              <a:gd name="T60" fmla="*/ 2147483647 w 261"/>
              <a:gd name="T61" fmla="*/ 2147483647 h 1472"/>
              <a:gd name="T62" fmla="*/ 2147483647 w 261"/>
              <a:gd name="T63" fmla="*/ 2147483647 h 1472"/>
              <a:gd name="T64" fmla="*/ 2147483647 w 261"/>
              <a:gd name="T65" fmla="*/ 2147483647 h 1472"/>
              <a:gd name="T66" fmla="*/ 2147483647 w 261"/>
              <a:gd name="T67" fmla="*/ 2147483647 h 1472"/>
              <a:gd name="T68" fmla="*/ 2147483647 w 261"/>
              <a:gd name="T69" fmla="*/ 2147483647 h 1472"/>
              <a:gd name="T70" fmla="*/ 2147483647 w 261"/>
              <a:gd name="T71" fmla="*/ 2147483647 h 1472"/>
              <a:gd name="T72" fmla="*/ 2147483647 w 261"/>
              <a:gd name="T73" fmla="*/ 2147483647 h 147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61"/>
              <a:gd name="T112" fmla="*/ 0 h 1472"/>
              <a:gd name="T113" fmla="*/ 261 w 261"/>
              <a:gd name="T114" fmla="*/ 1472 h 147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61" h="1472">
                <a:moveTo>
                  <a:pt x="217" y="1472"/>
                </a:moveTo>
                <a:lnTo>
                  <a:pt x="87" y="1472"/>
                </a:lnTo>
                <a:lnTo>
                  <a:pt x="87" y="1385"/>
                </a:lnTo>
                <a:lnTo>
                  <a:pt x="87" y="1309"/>
                </a:lnTo>
                <a:lnTo>
                  <a:pt x="87" y="1234"/>
                </a:lnTo>
                <a:lnTo>
                  <a:pt x="87" y="1158"/>
                </a:lnTo>
                <a:lnTo>
                  <a:pt x="87" y="1093"/>
                </a:lnTo>
                <a:lnTo>
                  <a:pt x="87" y="1017"/>
                </a:lnTo>
                <a:lnTo>
                  <a:pt x="87" y="952"/>
                </a:lnTo>
                <a:lnTo>
                  <a:pt x="87" y="887"/>
                </a:lnTo>
                <a:lnTo>
                  <a:pt x="87" y="833"/>
                </a:lnTo>
                <a:lnTo>
                  <a:pt x="87" y="768"/>
                </a:lnTo>
                <a:lnTo>
                  <a:pt x="87" y="714"/>
                </a:lnTo>
                <a:lnTo>
                  <a:pt x="87" y="660"/>
                </a:lnTo>
                <a:lnTo>
                  <a:pt x="87" y="617"/>
                </a:lnTo>
                <a:lnTo>
                  <a:pt x="87" y="562"/>
                </a:lnTo>
                <a:lnTo>
                  <a:pt x="76" y="519"/>
                </a:lnTo>
                <a:lnTo>
                  <a:pt x="76" y="476"/>
                </a:lnTo>
                <a:lnTo>
                  <a:pt x="76" y="433"/>
                </a:lnTo>
                <a:lnTo>
                  <a:pt x="76" y="389"/>
                </a:lnTo>
                <a:lnTo>
                  <a:pt x="76" y="357"/>
                </a:lnTo>
                <a:lnTo>
                  <a:pt x="76" y="324"/>
                </a:lnTo>
                <a:lnTo>
                  <a:pt x="76" y="292"/>
                </a:lnTo>
                <a:lnTo>
                  <a:pt x="65" y="259"/>
                </a:lnTo>
                <a:lnTo>
                  <a:pt x="65" y="238"/>
                </a:lnTo>
                <a:lnTo>
                  <a:pt x="65" y="216"/>
                </a:lnTo>
                <a:lnTo>
                  <a:pt x="65" y="194"/>
                </a:lnTo>
                <a:lnTo>
                  <a:pt x="65" y="173"/>
                </a:lnTo>
                <a:lnTo>
                  <a:pt x="54" y="151"/>
                </a:lnTo>
                <a:lnTo>
                  <a:pt x="54" y="140"/>
                </a:lnTo>
                <a:lnTo>
                  <a:pt x="54" y="130"/>
                </a:lnTo>
                <a:lnTo>
                  <a:pt x="54" y="119"/>
                </a:lnTo>
                <a:lnTo>
                  <a:pt x="43" y="108"/>
                </a:lnTo>
                <a:lnTo>
                  <a:pt x="21" y="86"/>
                </a:lnTo>
                <a:lnTo>
                  <a:pt x="11" y="65"/>
                </a:lnTo>
                <a:lnTo>
                  <a:pt x="0" y="54"/>
                </a:lnTo>
                <a:lnTo>
                  <a:pt x="11" y="32"/>
                </a:lnTo>
                <a:lnTo>
                  <a:pt x="21" y="10"/>
                </a:lnTo>
                <a:lnTo>
                  <a:pt x="32" y="0"/>
                </a:lnTo>
                <a:lnTo>
                  <a:pt x="54" y="0"/>
                </a:lnTo>
                <a:lnTo>
                  <a:pt x="65" y="0"/>
                </a:lnTo>
                <a:lnTo>
                  <a:pt x="76" y="10"/>
                </a:lnTo>
                <a:lnTo>
                  <a:pt x="130" y="21"/>
                </a:lnTo>
                <a:lnTo>
                  <a:pt x="163" y="32"/>
                </a:lnTo>
                <a:lnTo>
                  <a:pt x="195" y="43"/>
                </a:lnTo>
                <a:lnTo>
                  <a:pt x="217" y="65"/>
                </a:lnTo>
                <a:lnTo>
                  <a:pt x="239" y="75"/>
                </a:lnTo>
                <a:lnTo>
                  <a:pt x="250" y="97"/>
                </a:lnTo>
                <a:lnTo>
                  <a:pt x="261" y="108"/>
                </a:lnTo>
                <a:lnTo>
                  <a:pt x="261" y="119"/>
                </a:lnTo>
                <a:lnTo>
                  <a:pt x="261" y="130"/>
                </a:lnTo>
                <a:lnTo>
                  <a:pt x="261" y="151"/>
                </a:lnTo>
                <a:lnTo>
                  <a:pt x="250" y="162"/>
                </a:lnTo>
                <a:lnTo>
                  <a:pt x="250" y="184"/>
                </a:lnTo>
                <a:lnTo>
                  <a:pt x="250" y="205"/>
                </a:lnTo>
                <a:lnTo>
                  <a:pt x="239" y="238"/>
                </a:lnTo>
                <a:lnTo>
                  <a:pt x="239" y="259"/>
                </a:lnTo>
                <a:lnTo>
                  <a:pt x="239" y="281"/>
                </a:lnTo>
                <a:lnTo>
                  <a:pt x="239" y="303"/>
                </a:lnTo>
                <a:lnTo>
                  <a:pt x="228" y="335"/>
                </a:lnTo>
                <a:lnTo>
                  <a:pt x="228" y="378"/>
                </a:lnTo>
                <a:lnTo>
                  <a:pt x="228" y="433"/>
                </a:lnTo>
                <a:lnTo>
                  <a:pt x="228" y="487"/>
                </a:lnTo>
                <a:lnTo>
                  <a:pt x="228" y="552"/>
                </a:lnTo>
                <a:lnTo>
                  <a:pt x="228" y="617"/>
                </a:lnTo>
                <a:lnTo>
                  <a:pt x="217" y="703"/>
                </a:lnTo>
                <a:lnTo>
                  <a:pt x="217" y="790"/>
                </a:lnTo>
                <a:lnTo>
                  <a:pt x="217" y="887"/>
                </a:lnTo>
                <a:lnTo>
                  <a:pt x="217" y="985"/>
                </a:lnTo>
                <a:lnTo>
                  <a:pt x="217" y="1093"/>
                </a:lnTo>
                <a:lnTo>
                  <a:pt x="217" y="1212"/>
                </a:lnTo>
                <a:lnTo>
                  <a:pt x="217" y="1342"/>
                </a:lnTo>
                <a:lnTo>
                  <a:pt x="217" y="147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13" name="Freeform 49"/>
          <p:cNvSpPr>
            <a:spLocks/>
          </p:cNvSpPr>
          <p:nvPr/>
        </p:nvSpPr>
        <p:spPr bwMode="auto">
          <a:xfrm>
            <a:off x="6311900" y="3763433"/>
            <a:ext cx="896938" cy="577851"/>
          </a:xfrm>
          <a:custGeom>
            <a:avLst/>
            <a:gdLst>
              <a:gd name="T0" fmla="*/ 0 w 1413"/>
              <a:gd name="T1" fmla="*/ 2147483647 h 682"/>
              <a:gd name="T2" fmla="*/ 2147483647 w 1413"/>
              <a:gd name="T3" fmla="*/ 2147483647 h 682"/>
              <a:gd name="T4" fmla="*/ 2147483647 w 1413"/>
              <a:gd name="T5" fmla="*/ 2147483647 h 682"/>
              <a:gd name="T6" fmla="*/ 2147483647 w 1413"/>
              <a:gd name="T7" fmla="*/ 2147483647 h 682"/>
              <a:gd name="T8" fmla="*/ 2147483647 w 1413"/>
              <a:gd name="T9" fmla="*/ 2147483647 h 682"/>
              <a:gd name="T10" fmla="*/ 2147483647 w 1413"/>
              <a:gd name="T11" fmla="*/ 2147483647 h 682"/>
              <a:gd name="T12" fmla="*/ 2147483647 w 1413"/>
              <a:gd name="T13" fmla="*/ 2147483647 h 682"/>
              <a:gd name="T14" fmla="*/ 2147483647 w 1413"/>
              <a:gd name="T15" fmla="*/ 2147483647 h 682"/>
              <a:gd name="T16" fmla="*/ 2147483647 w 1413"/>
              <a:gd name="T17" fmla="*/ 2147483647 h 682"/>
              <a:gd name="T18" fmla="*/ 2147483647 w 1413"/>
              <a:gd name="T19" fmla="*/ 2147483647 h 682"/>
              <a:gd name="T20" fmla="*/ 2147483647 w 1413"/>
              <a:gd name="T21" fmla="*/ 0 h 682"/>
              <a:gd name="T22" fmla="*/ 2147483647 w 1413"/>
              <a:gd name="T23" fmla="*/ 0 h 682"/>
              <a:gd name="T24" fmla="*/ 2147483647 w 1413"/>
              <a:gd name="T25" fmla="*/ 2147483647 h 682"/>
              <a:gd name="T26" fmla="*/ 2147483647 w 1413"/>
              <a:gd name="T27" fmla="*/ 2147483647 h 682"/>
              <a:gd name="T28" fmla="*/ 2147483647 w 1413"/>
              <a:gd name="T29" fmla="*/ 2147483647 h 682"/>
              <a:gd name="T30" fmla="*/ 2147483647 w 1413"/>
              <a:gd name="T31" fmla="*/ 2147483647 h 682"/>
              <a:gd name="T32" fmla="*/ 2147483647 w 1413"/>
              <a:gd name="T33" fmla="*/ 2147483647 h 682"/>
              <a:gd name="T34" fmla="*/ 2147483647 w 1413"/>
              <a:gd name="T35" fmla="*/ 2147483647 h 682"/>
              <a:gd name="T36" fmla="*/ 2147483647 w 1413"/>
              <a:gd name="T37" fmla="*/ 2147483647 h 682"/>
              <a:gd name="T38" fmla="*/ 2147483647 w 1413"/>
              <a:gd name="T39" fmla="*/ 2147483647 h 682"/>
              <a:gd name="T40" fmla="*/ 2147483647 w 1413"/>
              <a:gd name="T41" fmla="*/ 2147483647 h 682"/>
              <a:gd name="T42" fmla="*/ 2147483647 w 1413"/>
              <a:gd name="T43" fmla="*/ 2147483647 h 682"/>
              <a:gd name="T44" fmla="*/ 2147483647 w 1413"/>
              <a:gd name="T45" fmla="*/ 2147483647 h 682"/>
              <a:gd name="T46" fmla="*/ 2147483647 w 1413"/>
              <a:gd name="T47" fmla="*/ 2147483647 h 682"/>
              <a:gd name="T48" fmla="*/ 2147483647 w 1413"/>
              <a:gd name="T49" fmla="*/ 2147483647 h 682"/>
              <a:gd name="T50" fmla="*/ 2147483647 w 1413"/>
              <a:gd name="T51" fmla="*/ 2147483647 h 682"/>
              <a:gd name="T52" fmla="*/ 2147483647 w 1413"/>
              <a:gd name="T53" fmla="*/ 2147483647 h 682"/>
              <a:gd name="T54" fmla="*/ 2147483647 w 1413"/>
              <a:gd name="T55" fmla="*/ 2147483647 h 682"/>
              <a:gd name="T56" fmla="*/ 2147483647 w 1413"/>
              <a:gd name="T57" fmla="*/ 2147483647 h 682"/>
              <a:gd name="T58" fmla="*/ 2147483647 w 1413"/>
              <a:gd name="T59" fmla="*/ 2147483647 h 682"/>
              <a:gd name="T60" fmla="*/ 2147483647 w 1413"/>
              <a:gd name="T61" fmla="*/ 2147483647 h 682"/>
              <a:gd name="T62" fmla="*/ 2147483647 w 1413"/>
              <a:gd name="T63" fmla="*/ 2147483647 h 682"/>
              <a:gd name="T64" fmla="*/ 2147483647 w 1413"/>
              <a:gd name="T65" fmla="*/ 2147483647 h 682"/>
              <a:gd name="T66" fmla="*/ 2147483647 w 1413"/>
              <a:gd name="T67" fmla="*/ 2147483647 h 682"/>
              <a:gd name="T68" fmla="*/ 2147483647 w 1413"/>
              <a:gd name="T69" fmla="*/ 2147483647 h 682"/>
              <a:gd name="T70" fmla="*/ 2147483647 w 1413"/>
              <a:gd name="T71" fmla="*/ 2147483647 h 682"/>
              <a:gd name="T72" fmla="*/ 2147483647 w 1413"/>
              <a:gd name="T73" fmla="*/ 2147483647 h 682"/>
              <a:gd name="T74" fmla="*/ 2147483647 w 1413"/>
              <a:gd name="T75" fmla="*/ 2147483647 h 682"/>
              <a:gd name="T76" fmla="*/ 2147483647 w 1413"/>
              <a:gd name="T77" fmla="*/ 2147483647 h 682"/>
              <a:gd name="T78" fmla="*/ 2147483647 w 1413"/>
              <a:gd name="T79" fmla="*/ 2147483647 h 682"/>
              <a:gd name="T80" fmla="*/ 2147483647 w 1413"/>
              <a:gd name="T81" fmla="*/ 2147483647 h 682"/>
              <a:gd name="T82" fmla="*/ 2147483647 w 1413"/>
              <a:gd name="T83" fmla="*/ 2147483647 h 682"/>
              <a:gd name="T84" fmla="*/ 2147483647 w 1413"/>
              <a:gd name="T85" fmla="*/ 2147483647 h 682"/>
              <a:gd name="T86" fmla="*/ 2147483647 w 1413"/>
              <a:gd name="T87" fmla="*/ 2147483647 h 682"/>
              <a:gd name="T88" fmla="*/ 2147483647 w 1413"/>
              <a:gd name="T89" fmla="*/ 2147483647 h 682"/>
              <a:gd name="T90" fmla="*/ 2147483647 w 1413"/>
              <a:gd name="T91" fmla="*/ 2147483647 h 682"/>
              <a:gd name="T92" fmla="*/ 2147483647 w 1413"/>
              <a:gd name="T93" fmla="*/ 2147483647 h 682"/>
              <a:gd name="T94" fmla="*/ 2147483647 w 1413"/>
              <a:gd name="T95" fmla="*/ 2147483647 h 682"/>
              <a:gd name="T96" fmla="*/ 2147483647 w 1413"/>
              <a:gd name="T97" fmla="*/ 2147483647 h 682"/>
              <a:gd name="T98" fmla="*/ 2147483647 w 1413"/>
              <a:gd name="T99" fmla="*/ 2147483647 h 682"/>
              <a:gd name="T100" fmla="*/ 0 w 1413"/>
              <a:gd name="T101" fmla="*/ 2147483647 h 6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13"/>
              <a:gd name="T154" fmla="*/ 0 h 682"/>
              <a:gd name="T155" fmla="*/ 1413 w 1413"/>
              <a:gd name="T156" fmla="*/ 682 h 6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13" h="682">
                <a:moveTo>
                  <a:pt x="0" y="498"/>
                </a:moveTo>
                <a:lnTo>
                  <a:pt x="0" y="477"/>
                </a:lnTo>
                <a:lnTo>
                  <a:pt x="11" y="455"/>
                </a:lnTo>
                <a:lnTo>
                  <a:pt x="32" y="433"/>
                </a:lnTo>
                <a:lnTo>
                  <a:pt x="65" y="412"/>
                </a:lnTo>
                <a:lnTo>
                  <a:pt x="87" y="379"/>
                </a:lnTo>
                <a:lnTo>
                  <a:pt x="119" y="347"/>
                </a:lnTo>
                <a:lnTo>
                  <a:pt x="130" y="293"/>
                </a:lnTo>
                <a:lnTo>
                  <a:pt x="141" y="271"/>
                </a:lnTo>
                <a:lnTo>
                  <a:pt x="141" y="249"/>
                </a:lnTo>
                <a:lnTo>
                  <a:pt x="152" y="217"/>
                </a:lnTo>
                <a:lnTo>
                  <a:pt x="152" y="195"/>
                </a:lnTo>
                <a:lnTo>
                  <a:pt x="152" y="152"/>
                </a:lnTo>
                <a:lnTo>
                  <a:pt x="152" y="109"/>
                </a:lnTo>
                <a:lnTo>
                  <a:pt x="141" y="76"/>
                </a:lnTo>
                <a:lnTo>
                  <a:pt x="141" y="65"/>
                </a:lnTo>
                <a:lnTo>
                  <a:pt x="130" y="44"/>
                </a:lnTo>
                <a:lnTo>
                  <a:pt x="130" y="22"/>
                </a:lnTo>
                <a:lnTo>
                  <a:pt x="130" y="11"/>
                </a:lnTo>
                <a:lnTo>
                  <a:pt x="141" y="11"/>
                </a:lnTo>
                <a:lnTo>
                  <a:pt x="152" y="0"/>
                </a:lnTo>
                <a:lnTo>
                  <a:pt x="163" y="0"/>
                </a:lnTo>
                <a:lnTo>
                  <a:pt x="174" y="0"/>
                </a:lnTo>
                <a:lnTo>
                  <a:pt x="185" y="0"/>
                </a:lnTo>
                <a:lnTo>
                  <a:pt x="196" y="11"/>
                </a:lnTo>
                <a:lnTo>
                  <a:pt x="217" y="33"/>
                </a:lnTo>
                <a:lnTo>
                  <a:pt x="228" y="44"/>
                </a:lnTo>
                <a:lnTo>
                  <a:pt x="250" y="54"/>
                </a:lnTo>
                <a:lnTo>
                  <a:pt x="261" y="76"/>
                </a:lnTo>
                <a:lnTo>
                  <a:pt x="272" y="98"/>
                </a:lnTo>
                <a:lnTo>
                  <a:pt x="272" y="119"/>
                </a:lnTo>
                <a:lnTo>
                  <a:pt x="283" y="141"/>
                </a:lnTo>
                <a:lnTo>
                  <a:pt x="293" y="174"/>
                </a:lnTo>
                <a:lnTo>
                  <a:pt x="283" y="206"/>
                </a:lnTo>
                <a:lnTo>
                  <a:pt x="283" y="238"/>
                </a:lnTo>
                <a:lnTo>
                  <a:pt x="272" y="271"/>
                </a:lnTo>
                <a:lnTo>
                  <a:pt x="261" y="293"/>
                </a:lnTo>
                <a:lnTo>
                  <a:pt x="261" y="314"/>
                </a:lnTo>
                <a:lnTo>
                  <a:pt x="261" y="325"/>
                </a:lnTo>
                <a:lnTo>
                  <a:pt x="250" y="336"/>
                </a:lnTo>
                <a:lnTo>
                  <a:pt x="250" y="347"/>
                </a:lnTo>
                <a:lnTo>
                  <a:pt x="250" y="358"/>
                </a:lnTo>
                <a:lnTo>
                  <a:pt x="261" y="368"/>
                </a:lnTo>
                <a:lnTo>
                  <a:pt x="272" y="379"/>
                </a:lnTo>
                <a:lnTo>
                  <a:pt x="283" y="379"/>
                </a:lnTo>
                <a:lnTo>
                  <a:pt x="304" y="379"/>
                </a:lnTo>
                <a:lnTo>
                  <a:pt x="337" y="379"/>
                </a:lnTo>
                <a:lnTo>
                  <a:pt x="370" y="379"/>
                </a:lnTo>
                <a:lnTo>
                  <a:pt x="413" y="379"/>
                </a:lnTo>
                <a:lnTo>
                  <a:pt x="467" y="368"/>
                </a:lnTo>
                <a:lnTo>
                  <a:pt x="522" y="358"/>
                </a:lnTo>
                <a:lnTo>
                  <a:pt x="652" y="347"/>
                </a:lnTo>
                <a:lnTo>
                  <a:pt x="772" y="336"/>
                </a:lnTo>
                <a:lnTo>
                  <a:pt x="913" y="314"/>
                </a:lnTo>
                <a:lnTo>
                  <a:pt x="1044" y="282"/>
                </a:lnTo>
                <a:lnTo>
                  <a:pt x="1109" y="271"/>
                </a:lnTo>
                <a:lnTo>
                  <a:pt x="1174" y="260"/>
                </a:lnTo>
                <a:lnTo>
                  <a:pt x="1228" y="249"/>
                </a:lnTo>
                <a:lnTo>
                  <a:pt x="1272" y="238"/>
                </a:lnTo>
                <a:lnTo>
                  <a:pt x="1315" y="238"/>
                </a:lnTo>
                <a:lnTo>
                  <a:pt x="1359" y="238"/>
                </a:lnTo>
                <a:lnTo>
                  <a:pt x="1391" y="228"/>
                </a:lnTo>
                <a:lnTo>
                  <a:pt x="1413" y="228"/>
                </a:lnTo>
                <a:lnTo>
                  <a:pt x="1413" y="347"/>
                </a:lnTo>
                <a:lnTo>
                  <a:pt x="1359" y="358"/>
                </a:lnTo>
                <a:lnTo>
                  <a:pt x="1304" y="358"/>
                </a:lnTo>
                <a:lnTo>
                  <a:pt x="1228" y="368"/>
                </a:lnTo>
                <a:lnTo>
                  <a:pt x="1152" y="379"/>
                </a:lnTo>
                <a:lnTo>
                  <a:pt x="1065" y="401"/>
                </a:lnTo>
                <a:lnTo>
                  <a:pt x="967" y="412"/>
                </a:lnTo>
                <a:lnTo>
                  <a:pt x="870" y="433"/>
                </a:lnTo>
                <a:lnTo>
                  <a:pt x="761" y="444"/>
                </a:lnTo>
                <a:lnTo>
                  <a:pt x="696" y="466"/>
                </a:lnTo>
                <a:lnTo>
                  <a:pt x="641" y="477"/>
                </a:lnTo>
                <a:lnTo>
                  <a:pt x="598" y="487"/>
                </a:lnTo>
                <a:lnTo>
                  <a:pt x="543" y="498"/>
                </a:lnTo>
                <a:lnTo>
                  <a:pt x="500" y="509"/>
                </a:lnTo>
                <a:lnTo>
                  <a:pt x="456" y="520"/>
                </a:lnTo>
                <a:lnTo>
                  <a:pt x="424" y="531"/>
                </a:lnTo>
                <a:lnTo>
                  <a:pt x="391" y="531"/>
                </a:lnTo>
                <a:lnTo>
                  <a:pt x="359" y="542"/>
                </a:lnTo>
                <a:lnTo>
                  <a:pt x="326" y="552"/>
                </a:lnTo>
                <a:lnTo>
                  <a:pt x="293" y="563"/>
                </a:lnTo>
                <a:lnTo>
                  <a:pt x="272" y="574"/>
                </a:lnTo>
                <a:lnTo>
                  <a:pt x="261" y="585"/>
                </a:lnTo>
                <a:lnTo>
                  <a:pt x="239" y="596"/>
                </a:lnTo>
                <a:lnTo>
                  <a:pt x="228" y="606"/>
                </a:lnTo>
                <a:lnTo>
                  <a:pt x="217" y="617"/>
                </a:lnTo>
                <a:lnTo>
                  <a:pt x="174" y="639"/>
                </a:lnTo>
                <a:lnTo>
                  <a:pt x="141" y="661"/>
                </a:lnTo>
                <a:lnTo>
                  <a:pt x="119" y="671"/>
                </a:lnTo>
                <a:lnTo>
                  <a:pt x="109" y="682"/>
                </a:lnTo>
                <a:lnTo>
                  <a:pt x="98" y="671"/>
                </a:lnTo>
                <a:lnTo>
                  <a:pt x="76" y="661"/>
                </a:lnTo>
                <a:lnTo>
                  <a:pt x="65" y="639"/>
                </a:lnTo>
                <a:lnTo>
                  <a:pt x="43" y="617"/>
                </a:lnTo>
                <a:lnTo>
                  <a:pt x="22" y="574"/>
                </a:lnTo>
                <a:lnTo>
                  <a:pt x="11" y="542"/>
                </a:lnTo>
                <a:lnTo>
                  <a:pt x="0" y="520"/>
                </a:lnTo>
                <a:lnTo>
                  <a:pt x="0" y="49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14" name="Freeform 50"/>
          <p:cNvSpPr>
            <a:spLocks/>
          </p:cNvSpPr>
          <p:nvPr/>
        </p:nvSpPr>
        <p:spPr bwMode="auto">
          <a:xfrm>
            <a:off x="7085013" y="3708401"/>
            <a:ext cx="220662" cy="641351"/>
          </a:xfrm>
          <a:custGeom>
            <a:avLst/>
            <a:gdLst>
              <a:gd name="T0" fmla="*/ 2147483647 w 348"/>
              <a:gd name="T1" fmla="*/ 2147483647 h 758"/>
              <a:gd name="T2" fmla="*/ 2147483647 w 348"/>
              <a:gd name="T3" fmla="*/ 2147483647 h 758"/>
              <a:gd name="T4" fmla="*/ 2147483647 w 348"/>
              <a:gd name="T5" fmla="*/ 2147483647 h 758"/>
              <a:gd name="T6" fmla="*/ 2147483647 w 348"/>
              <a:gd name="T7" fmla="*/ 2147483647 h 758"/>
              <a:gd name="T8" fmla="*/ 2147483647 w 348"/>
              <a:gd name="T9" fmla="*/ 2147483647 h 758"/>
              <a:gd name="T10" fmla="*/ 2147483647 w 348"/>
              <a:gd name="T11" fmla="*/ 2147483647 h 758"/>
              <a:gd name="T12" fmla="*/ 2147483647 w 348"/>
              <a:gd name="T13" fmla="*/ 2147483647 h 758"/>
              <a:gd name="T14" fmla="*/ 2147483647 w 348"/>
              <a:gd name="T15" fmla="*/ 2147483647 h 758"/>
              <a:gd name="T16" fmla="*/ 2147483647 w 348"/>
              <a:gd name="T17" fmla="*/ 2147483647 h 758"/>
              <a:gd name="T18" fmla="*/ 2147483647 w 348"/>
              <a:gd name="T19" fmla="*/ 2147483647 h 758"/>
              <a:gd name="T20" fmla="*/ 2147483647 w 348"/>
              <a:gd name="T21" fmla="*/ 2147483647 h 758"/>
              <a:gd name="T22" fmla="*/ 2147483647 w 348"/>
              <a:gd name="T23" fmla="*/ 2147483647 h 758"/>
              <a:gd name="T24" fmla="*/ 2147483647 w 348"/>
              <a:gd name="T25" fmla="*/ 2147483647 h 758"/>
              <a:gd name="T26" fmla="*/ 2147483647 w 348"/>
              <a:gd name="T27" fmla="*/ 2147483647 h 758"/>
              <a:gd name="T28" fmla="*/ 2147483647 w 348"/>
              <a:gd name="T29" fmla="*/ 2147483647 h 758"/>
              <a:gd name="T30" fmla="*/ 2147483647 w 348"/>
              <a:gd name="T31" fmla="*/ 2147483647 h 758"/>
              <a:gd name="T32" fmla="*/ 2147483647 w 348"/>
              <a:gd name="T33" fmla="*/ 2147483647 h 758"/>
              <a:gd name="T34" fmla="*/ 2147483647 w 348"/>
              <a:gd name="T35" fmla="*/ 2147483647 h 758"/>
              <a:gd name="T36" fmla="*/ 2147483647 w 348"/>
              <a:gd name="T37" fmla="*/ 2147483647 h 758"/>
              <a:gd name="T38" fmla="*/ 2147483647 w 348"/>
              <a:gd name="T39" fmla="*/ 2147483647 h 758"/>
              <a:gd name="T40" fmla="*/ 2147483647 w 348"/>
              <a:gd name="T41" fmla="*/ 2147483647 h 758"/>
              <a:gd name="T42" fmla="*/ 2147483647 w 348"/>
              <a:gd name="T43" fmla="*/ 2147483647 h 758"/>
              <a:gd name="T44" fmla="*/ 2147483647 w 348"/>
              <a:gd name="T45" fmla="*/ 2147483647 h 758"/>
              <a:gd name="T46" fmla="*/ 2147483647 w 348"/>
              <a:gd name="T47" fmla="*/ 2147483647 h 758"/>
              <a:gd name="T48" fmla="*/ 2147483647 w 348"/>
              <a:gd name="T49" fmla="*/ 2147483647 h 758"/>
              <a:gd name="T50" fmla="*/ 2147483647 w 348"/>
              <a:gd name="T51" fmla="*/ 2147483647 h 758"/>
              <a:gd name="T52" fmla="*/ 2147483647 w 348"/>
              <a:gd name="T53" fmla="*/ 2147483647 h 758"/>
              <a:gd name="T54" fmla="*/ 2147483647 w 348"/>
              <a:gd name="T55" fmla="*/ 2147483647 h 758"/>
              <a:gd name="T56" fmla="*/ 2147483647 w 348"/>
              <a:gd name="T57" fmla="*/ 2147483647 h 758"/>
              <a:gd name="T58" fmla="*/ 2147483647 w 348"/>
              <a:gd name="T59" fmla="*/ 2147483647 h 758"/>
              <a:gd name="T60" fmla="*/ 2147483647 w 348"/>
              <a:gd name="T61" fmla="*/ 2147483647 h 758"/>
              <a:gd name="T62" fmla="*/ 2147483647 w 348"/>
              <a:gd name="T63" fmla="*/ 2147483647 h 758"/>
              <a:gd name="T64" fmla="*/ 2147483647 w 348"/>
              <a:gd name="T65" fmla="*/ 2147483647 h 758"/>
              <a:gd name="T66" fmla="*/ 2147483647 w 348"/>
              <a:gd name="T67" fmla="*/ 2147483647 h 758"/>
              <a:gd name="T68" fmla="*/ 2147483647 w 348"/>
              <a:gd name="T69" fmla="*/ 2147483647 h 758"/>
              <a:gd name="T70" fmla="*/ 2147483647 w 348"/>
              <a:gd name="T71" fmla="*/ 2147483647 h 758"/>
              <a:gd name="T72" fmla="*/ 2147483647 w 348"/>
              <a:gd name="T73" fmla="*/ 2147483647 h 758"/>
              <a:gd name="T74" fmla="*/ 2147483647 w 348"/>
              <a:gd name="T75" fmla="*/ 2147483647 h 758"/>
              <a:gd name="T76" fmla="*/ 0 w 348"/>
              <a:gd name="T77" fmla="*/ 2147483647 h 758"/>
              <a:gd name="T78" fmla="*/ 0 w 348"/>
              <a:gd name="T79" fmla="*/ 2147483647 h 758"/>
              <a:gd name="T80" fmla="*/ 0 w 348"/>
              <a:gd name="T81" fmla="*/ 2147483647 h 758"/>
              <a:gd name="T82" fmla="*/ 2147483647 w 348"/>
              <a:gd name="T83" fmla="*/ 0 h 758"/>
              <a:gd name="T84" fmla="*/ 2147483647 w 348"/>
              <a:gd name="T85" fmla="*/ 0 h 758"/>
              <a:gd name="T86" fmla="*/ 2147483647 w 348"/>
              <a:gd name="T87" fmla="*/ 0 h 758"/>
              <a:gd name="T88" fmla="*/ 2147483647 w 348"/>
              <a:gd name="T89" fmla="*/ 0 h 758"/>
              <a:gd name="T90" fmla="*/ 2147483647 w 348"/>
              <a:gd name="T91" fmla="*/ 2147483647 h 758"/>
              <a:gd name="T92" fmla="*/ 2147483647 w 348"/>
              <a:gd name="T93" fmla="*/ 2147483647 h 758"/>
              <a:gd name="T94" fmla="*/ 2147483647 w 348"/>
              <a:gd name="T95" fmla="*/ 2147483647 h 758"/>
              <a:gd name="T96" fmla="*/ 2147483647 w 348"/>
              <a:gd name="T97" fmla="*/ 2147483647 h 758"/>
              <a:gd name="T98" fmla="*/ 2147483647 w 348"/>
              <a:gd name="T99" fmla="*/ 2147483647 h 758"/>
              <a:gd name="T100" fmla="*/ 2147483647 w 348"/>
              <a:gd name="T101" fmla="*/ 2147483647 h 758"/>
              <a:gd name="T102" fmla="*/ 2147483647 w 348"/>
              <a:gd name="T103" fmla="*/ 2147483647 h 758"/>
              <a:gd name="T104" fmla="*/ 2147483647 w 348"/>
              <a:gd name="T105" fmla="*/ 2147483647 h 758"/>
              <a:gd name="T106" fmla="*/ 2147483647 w 348"/>
              <a:gd name="T107" fmla="*/ 2147483647 h 758"/>
              <a:gd name="T108" fmla="*/ 2147483647 w 348"/>
              <a:gd name="T109" fmla="*/ 2147483647 h 75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48"/>
              <a:gd name="T166" fmla="*/ 0 h 758"/>
              <a:gd name="T167" fmla="*/ 348 w 348"/>
              <a:gd name="T168" fmla="*/ 758 h 75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48" h="758">
                <a:moveTo>
                  <a:pt x="272" y="260"/>
                </a:moveTo>
                <a:lnTo>
                  <a:pt x="294" y="303"/>
                </a:lnTo>
                <a:lnTo>
                  <a:pt x="316" y="358"/>
                </a:lnTo>
                <a:lnTo>
                  <a:pt x="327" y="401"/>
                </a:lnTo>
                <a:lnTo>
                  <a:pt x="338" y="444"/>
                </a:lnTo>
                <a:lnTo>
                  <a:pt x="338" y="498"/>
                </a:lnTo>
                <a:lnTo>
                  <a:pt x="348" y="542"/>
                </a:lnTo>
                <a:lnTo>
                  <a:pt x="348" y="585"/>
                </a:lnTo>
                <a:lnTo>
                  <a:pt x="348" y="628"/>
                </a:lnTo>
                <a:lnTo>
                  <a:pt x="338" y="650"/>
                </a:lnTo>
                <a:lnTo>
                  <a:pt x="338" y="682"/>
                </a:lnTo>
                <a:lnTo>
                  <a:pt x="327" y="693"/>
                </a:lnTo>
                <a:lnTo>
                  <a:pt x="327" y="715"/>
                </a:lnTo>
                <a:lnTo>
                  <a:pt x="316" y="726"/>
                </a:lnTo>
                <a:lnTo>
                  <a:pt x="316" y="736"/>
                </a:lnTo>
                <a:lnTo>
                  <a:pt x="305" y="747"/>
                </a:lnTo>
                <a:lnTo>
                  <a:pt x="294" y="758"/>
                </a:lnTo>
                <a:lnTo>
                  <a:pt x="283" y="758"/>
                </a:lnTo>
                <a:lnTo>
                  <a:pt x="261" y="758"/>
                </a:lnTo>
                <a:lnTo>
                  <a:pt x="251" y="747"/>
                </a:lnTo>
                <a:lnTo>
                  <a:pt x="240" y="747"/>
                </a:lnTo>
                <a:lnTo>
                  <a:pt x="229" y="726"/>
                </a:lnTo>
                <a:lnTo>
                  <a:pt x="218" y="704"/>
                </a:lnTo>
                <a:lnTo>
                  <a:pt x="207" y="682"/>
                </a:lnTo>
                <a:lnTo>
                  <a:pt x="185" y="639"/>
                </a:lnTo>
                <a:lnTo>
                  <a:pt x="174" y="596"/>
                </a:lnTo>
                <a:lnTo>
                  <a:pt x="153" y="542"/>
                </a:lnTo>
                <a:lnTo>
                  <a:pt x="131" y="477"/>
                </a:lnTo>
                <a:lnTo>
                  <a:pt x="109" y="412"/>
                </a:lnTo>
                <a:lnTo>
                  <a:pt x="98" y="347"/>
                </a:lnTo>
                <a:lnTo>
                  <a:pt x="77" y="282"/>
                </a:lnTo>
                <a:lnTo>
                  <a:pt x="55" y="228"/>
                </a:lnTo>
                <a:lnTo>
                  <a:pt x="44" y="184"/>
                </a:lnTo>
                <a:lnTo>
                  <a:pt x="33" y="152"/>
                </a:lnTo>
                <a:lnTo>
                  <a:pt x="22" y="119"/>
                </a:lnTo>
                <a:lnTo>
                  <a:pt x="11" y="98"/>
                </a:lnTo>
                <a:lnTo>
                  <a:pt x="11" y="76"/>
                </a:lnTo>
                <a:lnTo>
                  <a:pt x="0" y="55"/>
                </a:lnTo>
                <a:lnTo>
                  <a:pt x="0" y="33"/>
                </a:lnTo>
                <a:lnTo>
                  <a:pt x="0" y="11"/>
                </a:lnTo>
                <a:lnTo>
                  <a:pt x="11" y="0"/>
                </a:lnTo>
                <a:lnTo>
                  <a:pt x="22" y="0"/>
                </a:lnTo>
                <a:lnTo>
                  <a:pt x="33" y="0"/>
                </a:lnTo>
                <a:lnTo>
                  <a:pt x="44" y="11"/>
                </a:lnTo>
                <a:lnTo>
                  <a:pt x="66" y="22"/>
                </a:lnTo>
                <a:lnTo>
                  <a:pt x="77" y="33"/>
                </a:lnTo>
                <a:lnTo>
                  <a:pt x="98" y="55"/>
                </a:lnTo>
                <a:lnTo>
                  <a:pt x="131" y="65"/>
                </a:lnTo>
                <a:lnTo>
                  <a:pt x="174" y="119"/>
                </a:lnTo>
                <a:lnTo>
                  <a:pt x="218" y="163"/>
                </a:lnTo>
                <a:lnTo>
                  <a:pt x="251" y="206"/>
                </a:lnTo>
                <a:lnTo>
                  <a:pt x="272" y="26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12" name="Freeform 48"/>
          <p:cNvSpPr>
            <a:spLocks/>
          </p:cNvSpPr>
          <p:nvPr/>
        </p:nvSpPr>
        <p:spPr bwMode="auto">
          <a:xfrm>
            <a:off x="7126288" y="2965452"/>
            <a:ext cx="152400" cy="613833"/>
          </a:xfrm>
          <a:custGeom>
            <a:avLst/>
            <a:gdLst>
              <a:gd name="T0" fmla="*/ 2147483647 w 239"/>
              <a:gd name="T1" fmla="*/ 0 h 725"/>
              <a:gd name="T2" fmla="*/ 2147483647 w 239"/>
              <a:gd name="T3" fmla="*/ 0 h 725"/>
              <a:gd name="T4" fmla="*/ 2147483647 w 239"/>
              <a:gd name="T5" fmla="*/ 0 h 725"/>
              <a:gd name="T6" fmla="*/ 2147483647 w 239"/>
              <a:gd name="T7" fmla="*/ 0 h 725"/>
              <a:gd name="T8" fmla="*/ 2147483647 w 239"/>
              <a:gd name="T9" fmla="*/ 2147483647 h 725"/>
              <a:gd name="T10" fmla="*/ 2147483647 w 239"/>
              <a:gd name="T11" fmla="*/ 2147483647 h 725"/>
              <a:gd name="T12" fmla="*/ 2147483647 w 239"/>
              <a:gd name="T13" fmla="*/ 2147483647 h 725"/>
              <a:gd name="T14" fmla="*/ 2147483647 w 239"/>
              <a:gd name="T15" fmla="*/ 2147483647 h 725"/>
              <a:gd name="T16" fmla="*/ 2147483647 w 239"/>
              <a:gd name="T17" fmla="*/ 2147483647 h 725"/>
              <a:gd name="T18" fmla="*/ 2147483647 w 239"/>
              <a:gd name="T19" fmla="*/ 2147483647 h 725"/>
              <a:gd name="T20" fmla="*/ 2147483647 w 239"/>
              <a:gd name="T21" fmla="*/ 2147483647 h 725"/>
              <a:gd name="T22" fmla="*/ 2147483647 w 239"/>
              <a:gd name="T23" fmla="*/ 2147483647 h 725"/>
              <a:gd name="T24" fmla="*/ 2147483647 w 239"/>
              <a:gd name="T25" fmla="*/ 2147483647 h 725"/>
              <a:gd name="T26" fmla="*/ 2147483647 w 239"/>
              <a:gd name="T27" fmla="*/ 2147483647 h 725"/>
              <a:gd name="T28" fmla="*/ 2147483647 w 239"/>
              <a:gd name="T29" fmla="*/ 2147483647 h 725"/>
              <a:gd name="T30" fmla="*/ 2147483647 w 239"/>
              <a:gd name="T31" fmla="*/ 2147483647 h 725"/>
              <a:gd name="T32" fmla="*/ 2147483647 w 239"/>
              <a:gd name="T33" fmla="*/ 2147483647 h 725"/>
              <a:gd name="T34" fmla="*/ 2147483647 w 239"/>
              <a:gd name="T35" fmla="*/ 2147483647 h 725"/>
              <a:gd name="T36" fmla="*/ 2147483647 w 239"/>
              <a:gd name="T37" fmla="*/ 2147483647 h 725"/>
              <a:gd name="T38" fmla="*/ 2147483647 w 239"/>
              <a:gd name="T39" fmla="*/ 2147483647 h 725"/>
              <a:gd name="T40" fmla="*/ 2147483647 w 239"/>
              <a:gd name="T41" fmla="*/ 2147483647 h 725"/>
              <a:gd name="T42" fmla="*/ 2147483647 w 239"/>
              <a:gd name="T43" fmla="*/ 2147483647 h 725"/>
              <a:gd name="T44" fmla="*/ 2147483647 w 239"/>
              <a:gd name="T45" fmla="*/ 2147483647 h 725"/>
              <a:gd name="T46" fmla="*/ 2147483647 w 239"/>
              <a:gd name="T47" fmla="*/ 2147483647 h 725"/>
              <a:gd name="T48" fmla="*/ 2147483647 w 239"/>
              <a:gd name="T49" fmla="*/ 2147483647 h 725"/>
              <a:gd name="T50" fmla="*/ 2147483647 w 239"/>
              <a:gd name="T51" fmla="*/ 2147483647 h 725"/>
              <a:gd name="T52" fmla="*/ 2147483647 w 239"/>
              <a:gd name="T53" fmla="*/ 2147483647 h 725"/>
              <a:gd name="T54" fmla="*/ 2147483647 w 239"/>
              <a:gd name="T55" fmla="*/ 2147483647 h 725"/>
              <a:gd name="T56" fmla="*/ 2147483647 w 239"/>
              <a:gd name="T57" fmla="*/ 2147483647 h 725"/>
              <a:gd name="T58" fmla="*/ 2147483647 w 239"/>
              <a:gd name="T59" fmla="*/ 2147483647 h 725"/>
              <a:gd name="T60" fmla="*/ 2147483647 w 239"/>
              <a:gd name="T61" fmla="*/ 2147483647 h 725"/>
              <a:gd name="T62" fmla="*/ 2147483647 w 239"/>
              <a:gd name="T63" fmla="*/ 2147483647 h 725"/>
              <a:gd name="T64" fmla="*/ 2147483647 w 239"/>
              <a:gd name="T65" fmla="*/ 2147483647 h 725"/>
              <a:gd name="T66" fmla="*/ 2147483647 w 239"/>
              <a:gd name="T67" fmla="*/ 2147483647 h 725"/>
              <a:gd name="T68" fmla="*/ 0 w 239"/>
              <a:gd name="T69" fmla="*/ 2147483647 h 725"/>
              <a:gd name="T70" fmla="*/ 0 w 239"/>
              <a:gd name="T71" fmla="*/ 2147483647 h 725"/>
              <a:gd name="T72" fmla="*/ 0 w 239"/>
              <a:gd name="T73" fmla="*/ 2147483647 h 725"/>
              <a:gd name="T74" fmla="*/ 0 w 239"/>
              <a:gd name="T75" fmla="*/ 2147483647 h 725"/>
              <a:gd name="T76" fmla="*/ 0 w 239"/>
              <a:gd name="T77" fmla="*/ 2147483647 h 725"/>
              <a:gd name="T78" fmla="*/ 0 w 239"/>
              <a:gd name="T79" fmla="*/ 2147483647 h 725"/>
              <a:gd name="T80" fmla="*/ 0 w 239"/>
              <a:gd name="T81" fmla="*/ 2147483647 h 725"/>
              <a:gd name="T82" fmla="*/ 2147483647 w 239"/>
              <a:gd name="T83" fmla="*/ 2147483647 h 725"/>
              <a:gd name="T84" fmla="*/ 2147483647 w 239"/>
              <a:gd name="T85" fmla="*/ 2147483647 h 725"/>
              <a:gd name="T86" fmla="*/ 2147483647 w 239"/>
              <a:gd name="T87" fmla="*/ 2147483647 h 725"/>
              <a:gd name="T88" fmla="*/ 2147483647 w 239"/>
              <a:gd name="T89" fmla="*/ 2147483647 h 725"/>
              <a:gd name="T90" fmla="*/ 2147483647 w 239"/>
              <a:gd name="T91" fmla="*/ 2147483647 h 725"/>
              <a:gd name="T92" fmla="*/ 2147483647 w 239"/>
              <a:gd name="T93" fmla="*/ 2147483647 h 725"/>
              <a:gd name="T94" fmla="*/ 2147483647 w 239"/>
              <a:gd name="T95" fmla="*/ 2147483647 h 725"/>
              <a:gd name="T96" fmla="*/ 2147483647 w 239"/>
              <a:gd name="T97" fmla="*/ 2147483647 h 725"/>
              <a:gd name="T98" fmla="*/ 2147483647 w 239"/>
              <a:gd name="T99" fmla="*/ 2147483647 h 725"/>
              <a:gd name="T100" fmla="*/ 2147483647 w 239"/>
              <a:gd name="T101" fmla="*/ 2147483647 h 725"/>
              <a:gd name="T102" fmla="*/ 2147483647 w 239"/>
              <a:gd name="T103" fmla="*/ 2147483647 h 725"/>
              <a:gd name="T104" fmla="*/ 2147483647 w 239"/>
              <a:gd name="T105" fmla="*/ 2147483647 h 725"/>
              <a:gd name="T106" fmla="*/ 2147483647 w 239"/>
              <a:gd name="T107" fmla="*/ 2147483647 h 725"/>
              <a:gd name="T108" fmla="*/ 2147483647 w 239"/>
              <a:gd name="T109" fmla="*/ 2147483647 h 725"/>
              <a:gd name="T110" fmla="*/ 2147483647 w 239"/>
              <a:gd name="T111" fmla="*/ 2147483647 h 725"/>
              <a:gd name="T112" fmla="*/ 2147483647 w 239"/>
              <a:gd name="T113" fmla="*/ 2147483647 h 725"/>
              <a:gd name="T114" fmla="*/ 2147483647 w 239"/>
              <a:gd name="T115" fmla="*/ 2147483647 h 725"/>
              <a:gd name="T116" fmla="*/ 2147483647 w 239"/>
              <a:gd name="T117" fmla="*/ 0 h 725"/>
              <a:gd name="T118" fmla="*/ 2147483647 w 239"/>
              <a:gd name="T119" fmla="*/ 0 h 7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9"/>
              <a:gd name="T181" fmla="*/ 0 h 725"/>
              <a:gd name="T182" fmla="*/ 239 w 239"/>
              <a:gd name="T183" fmla="*/ 725 h 72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9" h="725">
                <a:moveTo>
                  <a:pt x="21" y="0"/>
                </a:moveTo>
                <a:lnTo>
                  <a:pt x="32" y="0"/>
                </a:lnTo>
                <a:lnTo>
                  <a:pt x="43" y="0"/>
                </a:lnTo>
                <a:lnTo>
                  <a:pt x="65" y="0"/>
                </a:lnTo>
                <a:lnTo>
                  <a:pt x="98" y="11"/>
                </a:lnTo>
                <a:lnTo>
                  <a:pt x="141" y="32"/>
                </a:lnTo>
                <a:lnTo>
                  <a:pt x="163" y="43"/>
                </a:lnTo>
                <a:lnTo>
                  <a:pt x="174" y="54"/>
                </a:lnTo>
                <a:lnTo>
                  <a:pt x="195" y="65"/>
                </a:lnTo>
                <a:lnTo>
                  <a:pt x="206" y="75"/>
                </a:lnTo>
                <a:lnTo>
                  <a:pt x="217" y="86"/>
                </a:lnTo>
                <a:lnTo>
                  <a:pt x="228" y="108"/>
                </a:lnTo>
                <a:lnTo>
                  <a:pt x="239" y="108"/>
                </a:lnTo>
                <a:lnTo>
                  <a:pt x="239" y="119"/>
                </a:lnTo>
                <a:lnTo>
                  <a:pt x="239" y="140"/>
                </a:lnTo>
                <a:lnTo>
                  <a:pt x="228" y="162"/>
                </a:lnTo>
                <a:lnTo>
                  <a:pt x="228" y="184"/>
                </a:lnTo>
                <a:lnTo>
                  <a:pt x="217" y="216"/>
                </a:lnTo>
                <a:lnTo>
                  <a:pt x="206" y="249"/>
                </a:lnTo>
                <a:lnTo>
                  <a:pt x="195" y="292"/>
                </a:lnTo>
                <a:lnTo>
                  <a:pt x="174" y="379"/>
                </a:lnTo>
                <a:lnTo>
                  <a:pt x="152" y="454"/>
                </a:lnTo>
                <a:lnTo>
                  <a:pt x="130" y="530"/>
                </a:lnTo>
                <a:lnTo>
                  <a:pt x="108" y="595"/>
                </a:lnTo>
                <a:lnTo>
                  <a:pt x="98" y="627"/>
                </a:lnTo>
                <a:lnTo>
                  <a:pt x="76" y="660"/>
                </a:lnTo>
                <a:lnTo>
                  <a:pt x="65" y="682"/>
                </a:lnTo>
                <a:lnTo>
                  <a:pt x="54" y="703"/>
                </a:lnTo>
                <a:lnTo>
                  <a:pt x="43" y="714"/>
                </a:lnTo>
                <a:lnTo>
                  <a:pt x="43" y="725"/>
                </a:lnTo>
                <a:lnTo>
                  <a:pt x="32" y="725"/>
                </a:lnTo>
                <a:lnTo>
                  <a:pt x="21" y="725"/>
                </a:lnTo>
                <a:lnTo>
                  <a:pt x="11" y="714"/>
                </a:lnTo>
                <a:lnTo>
                  <a:pt x="11" y="703"/>
                </a:lnTo>
                <a:lnTo>
                  <a:pt x="0" y="692"/>
                </a:lnTo>
                <a:lnTo>
                  <a:pt x="0" y="682"/>
                </a:lnTo>
                <a:lnTo>
                  <a:pt x="0" y="671"/>
                </a:lnTo>
                <a:lnTo>
                  <a:pt x="0" y="649"/>
                </a:lnTo>
                <a:lnTo>
                  <a:pt x="0" y="627"/>
                </a:lnTo>
                <a:lnTo>
                  <a:pt x="0" y="595"/>
                </a:lnTo>
                <a:lnTo>
                  <a:pt x="0" y="573"/>
                </a:lnTo>
                <a:lnTo>
                  <a:pt x="11" y="541"/>
                </a:lnTo>
                <a:lnTo>
                  <a:pt x="11" y="498"/>
                </a:lnTo>
                <a:lnTo>
                  <a:pt x="21" y="465"/>
                </a:lnTo>
                <a:lnTo>
                  <a:pt x="21" y="422"/>
                </a:lnTo>
                <a:lnTo>
                  <a:pt x="32" y="368"/>
                </a:lnTo>
                <a:lnTo>
                  <a:pt x="32" y="324"/>
                </a:lnTo>
                <a:lnTo>
                  <a:pt x="43" y="270"/>
                </a:lnTo>
                <a:lnTo>
                  <a:pt x="43" y="227"/>
                </a:lnTo>
                <a:lnTo>
                  <a:pt x="43" y="184"/>
                </a:lnTo>
                <a:lnTo>
                  <a:pt x="43" y="151"/>
                </a:lnTo>
                <a:lnTo>
                  <a:pt x="43" y="119"/>
                </a:lnTo>
                <a:lnTo>
                  <a:pt x="43" y="86"/>
                </a:lnTo>
                <a:lnTo>
                  <a:pt x="43" y="65"/>
                </a:lnTo>
                <a:lnTo>
                  <a:pt x="32" y="54"/>
                </a:lnTo>
                <a:lnTo>
                  <a:pt x="21" y="32"/>
                </a:lnTo>
                <a:lnTo>
                  <a:pt x="21" y="21"/>
                </a:lnTo>
                <a:lnTo>
                  <a:pt x="21" y="11"/>
                </a:lnTo>
                <a:lnTo>
                  <a:pt x="21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20"/>
          <p:cNvGrpSpPr/>
          <p:nvPr/>
        </p:nvGrpSpPr>
        <p:grpSpPr>
          <a:xfrm>
            <a:off x="70380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我会写</a:t>
              </a:r>
            </a:p>
          </p:txBody>
        </p:sp>
        <p:sp>
          <p:nvSpPr>
            <p:cNvPr id="24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6893" name="TextBox 2"/>
          <p:cNvSpPr txBox="1">
            <a:spLocks noChangeArrowheads="1"/>
          </p:cNvSpPr>
          <p:nvPr/>
        </p:nvSpPr>
        <p:spPr bwMode="auto">
          <a:xfrm>
            <a:off x="415926" y="2336801"/>
            <a:ext cx="2778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4800">
                <a:latin typeface="楷体" pitchFamily="49" charset="-122"/>
                <a:ea typeface="楷体" pitchFamily="49" charset="-122"/>
              </a:rPr>
              <a:t>坚强不</a:t>
            </a:r>
            <a:r>
              <a:rPr lang="zh-CN" altLang="en-US" sz="4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屈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9" grpId="0"/>
      <p:bldP spid="62509" grpId="0" animBg="1"/>
      <p:bldP spid="62510" grpId="0" animBg="1"/>
      <p:bldP spid="62515" grpId="0" animBg="1"/>
      <p:bldP spid="62508" grpId="0" animBg="1"/>
      <p:bldP spid="62511" grpId="0" animBg="1"/>
      <p:bldP spid="62513" grpId="0" animBg="1"/>
      <p:bldP spid="62514" grpId="0" animBg="1"/>
      <p:bldP spid="625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962025" y="2252133"/>
            <a:ext cx="71770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初读课文后，你感受到了什么？</a:t>
            </a:r>
          </a:p>
        </p:txBody>
      </p:sp>
      <p:sp>
        <p:nvSpPr>
          <p:cNvPr id="7" name="矩形 11"/>
          <p:cNvSpPr>
            <a:spLocks noChangeArrowheads="1"/>
          </p:cNvSpPr>
          <p:nvPr/>
        </p:nvSpPr>
        <p:spPr bwMode="auto">
          <a:xfrm>
            <a:off x="1012825" y="3255433"/>
            <a:ext cx="72596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宋体" pitchFamily="2" charset="-122"/>
              </a:rPr>
              <a:t>    读完这篇课文，让我们真切地感受到五位壮士的勇敢与顽强</a:t>
            </a:r>
            <a:r>
              <a:rPr lang="zh-CN" altLang="en-US" sz="2800" b="1" dirty="0" smtClean="0">
                <a:solidFill>
                  <a:srgbClr val="C00000"/>
                </a:solidFill>
                <a:latin typeface="宋体" pitchFamily="2" charset="-122"/>
              </a:rPr>
              <a:t>。 </a:t>
            </a:r>
            <a:endParaRPr lang="zh-CN" altLang="zh-CN" sz="2800" b="1" dirty="0">
              <a:solidFill>
                <a:srgbClr val="C00000"/>
              </a:solidFill>
            </a:endParaRPr>
          </a:p>
        </p:txBody>
      </p:sp>
      <p:grpSp>
        <p:nvGrpSpPr>
          <p:cNvPr id="37892" name="组合 3"/>
          <p:cNvGrpSpPr>
            <a:grpSpLocks/>
          </p:cNvGrpSpPr>
          <p:nvPr/>
        </p:nvGrpSpPr>
        <p:grpSpPr bwMode="auto">
          <a:xfrm>
            <a:off x="501651" y="1418167"/>
            <a:ext cx="2125689" cy="633869"/>
            <a:chOff x="638175" y="996434"/>
            <a:chExt cx="2125723" cy="476250"/>
          </a:xfrm>
        </p:grpSpPr>
        <p:sp>
          <p:nvSpPr>
            <p:cNvPr id="37893" name="矩形 2"/>
            <p:cNvSpPr>
              <a:spLocks noChangeArrowheads="1"/>
            </p:cNvSpPr>
            <p:nvPr/>
          </p:nvSpPr>
          <p:spPr bwMode="auto">
            <a:xfrm>
              <a:off x="1142915" y="996434"/>
              <a:ext cx="1620983" cy="393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latin typeface="微软雅黑" pitchFamily="34" charset="-122"/>
                  <a:ea typeface="微软雅黑" pitchFamily="34" charset="-122"/>
                </a:rPr>
                <a:t>课堂小结</a:t>
              </a: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638175" y="1022866"/>
              <a:ext cx="590465" cy="449818"/>
            </a:xfrm>
            <a:prstGeom prst="roundRect">
              <a:avLst>
                <a:gd name="adj" fmla="val 10000"/>
              </a:avLst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555626" y="1621367"/>
            <a:ext cx="7891463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</a:t>
            </a:r>
            <a:r>
              <a:rPr lang="zh-CN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1937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年</a:t>
            </a:r>
            <a:r>
              <a:rPr lang="zh-CN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月</a:t>
            </a:r>
            <a:r>
              <a:rPr lang="zh-CN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日，日本侵略者悍然发动了侵华战争，他们在中国的土地上杀光、烧光、抢光，给中华民族带来了深重的灾难。然而，英勇不屈的中华民族经历了</a:t>
            </a:r>
            <a:r>
              <a:rPr lang="zh-CN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8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年的浴血奋战，终于把侵略者赶出国土，取得了抗日战争的伟大胜利。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这期间，无数的中华儿女，用鲜血和生命捍卫了祖国的领土和尊严，涌现出许多可歌可泣的动人故事，谱写了一曲曲气壮山河的颂歌。 </a:t>
            </a:r>
          </a:p>
        </p:txBody>
      </p:sp>
      <p:grpSp>
        <p:nvGrpSpPr>
          <p:cNvPr id="5" name="组合 11"/>
          <p:cNvGrpSpPr/>
          <p:nvPr/>
        </p:nvGrpSpPr>
        <p:grpSpPr>
          <a:xfrm>
            <a:off x="444781" y="901535"/>
            <a:ext cx="1830147" cy="672451"/>
            <a:chOff x="854820" y="1213040"/>
            <a:chExt cx="1830147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6" name="圆角矩形 5"/>
            <p:cNvSpPr/>
            <p:nvPr/>
          </p:nvSpPr>
          <p:spPr>
            <a:xfrm>
              <a:off x="906463" y="1213040"/>
              <a:ext cx="1778504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历史背景 </a:t>
              </a:r>
            </a:p>
          </p:txBody>
        </p:sp>
        <p:sp>
          <p:nvSpPr>
            <p:cNvPr id="7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7664" y="4437112"/>
            <a:ext cx="6455579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www.1ppt.com/ziliao/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www.1ppt.com/fanwen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998275"/>
            <a:ext cx="9144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2" y="315180"/>
            <a:ext cx="7711638" cy="2681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8313" y="3097345"/>
            <a:ext cx="4103687" cy="1618679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2000" y="3097345"/>
            <a:ext cx="4103688" cy="154667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05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001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5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642938" y="1524001"/>
            <a:ext cx="79057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1941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年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月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25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日，日军纠集三四千人的兵力，进犯我晋察冀根据地的狼牙山地区。当时在这一地区隐蔽着我们的许多干部和三四万群众。由于我主力部队转移到敌后去了，所以防守狼牙山的八路军只有一个连的兵力，这个连就是晋察冀军区一分区一团七连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矩形 1"/>
          <p:cNvSpPr>
            <a:spLocks noChangeArrowheads="1"/>
          </p:cNvSpPr>
          <p:nvPr/>
        </p:nvSpPr>
        <p:spPr bwMode="auto">
          <a:xfrm>
            <a:off x="663575" y="5317067"/>
            <a:ext cx="7856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我们一起跟随作者，去领略五壮士的英雄事迹吧！</a:t>
            </a:r>
          </a:p>
        </p:txBody>
      </p:sp>
      <p:pic>
        <p:nvPicPr>
          <p:cNvPr id="16389" name="Picture 7" descr="C:\Users\Administrator\AppData\Roaming\Tencent\Users\56229019\QQ\WinTemp\RichOle\W44R4K(P$3$7[P3QN[1O]5Q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1908" y="1042304"/>
            <a:ext cx="5424261" cy="414866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6"/>
          <p:cNvSpPr>
            <a:spLocks noChangeArrowheads="1"/>
          </p:cNvSpPr>
          <p:nvPr/>
        </p:nvSpPr>
        <p:spPr bwMode="auto">
          <a:xfrm>
            <a:off x="614364" y="2271184"/>
            <a:ext cx="822483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</a:t>
            </a:r>
            <a:r>
              <a:rPr lang="zh-CN" altLang="en-US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会写</a:t>
            </a:r>
            <a:r>
              <a:rPr lang="en-US" altLang="zh-CN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16</a:t>
            </a:r>
            <a:r>
              <a:rPr lang="zh-CN" altLang="en-US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个生字，理解生字组成的词语。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zh-CN" altLang="en-US" sz="26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重点</a:t>
            </a:r>
            <a:r>
              <a:rPr lang="en-US" altLang="zh-CN" sz="26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zh-CN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</a:t>
            </a:r>
            <a:r>
              <a:rPr lang="zh-CN" altLang="en-US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初步感知文意，了解课文内容。</a:t>
            </a:r>
            <a:r>
              <a:rPr lang="en-US" altLang="zh-CN" sz="26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zh-CN" altLang="en-US" sz="26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难点</a:t>
            </a:r>
            <a:r>
              <a:rPr lang="en-US" altLang="zh-CN" sz="26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</a:t>
            </a:r>
          </a:p>
        </p:txBody>
      </p:sp>
      <p:sp>
        <p:nvSpPr>
          <p:cNvPr id="13315" name="任意多边形 18"/>
          <p:cNvSpPr>
            <a:spLocks/>
          </p:cNvSpPr>
          <p:nvPr/>
        </p:nvSpPr>
        <p:spPr bwMode="auto">
          <a:xfrm>
            <a:off x="1135063" y="1566334"/>
            <a:ext cx="1620957" cy="523220"/>
          </a:xfrm>
          <a:custGeom>
            <a:avLst/>
            <a:gdLst>
              <a:gd name="T0" fmla="*/ 0 w 258980"/>
              <a:gd name="T1" fmla="*/ 0 h 54733"/>
              <a:gd name="T2" fmla="*/ 2147483647 w 258980"/>
              <a:gd name="T3" fmla="*/ 0 h 54733"/>
              <a:gd name="T4" fmla="*/ 2147483647 w 258980"/>
              <a:gd name="T5" fmla="*/ 2147483647 h 54733"/>
              <a:gd name="T6" fmla="*/ 0 w 258980"/>
              <a:gd name="T7" fmla="*/ 2147483647 h 54733"/>
              <a:gd name="T8" fmla="*/ 0 w 258980"/>
              <a:gd name="T9" fmla="*/ 0 h 547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8980"/>
              <a:gd name="T16" fmla="*/ 0 h 54733"/>
              <a:gd name="T17" fmla="*/ 258980 w 258980"/>
              <a:gd name="T18" fmla="*/ 54733 h 547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8980" h="54733">
                <a:moveTo>
                  <a:pt x="0" y="0"/>
                </a:moveTo>
                <a:lnTo>
                  <a:pt x="258980" y="0"/>
                </a:lnTo>
                <a:lnTo>
                  <a:pt x="258980" y="54733"/>
                </a:lnTo>
                <a:lnTo>
                  <a:pt x="0" y="547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学习目标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530215" y="1670665"/>
            <a:ext cx="443625" cy="495183"/>
          </a:xfrm>
          <a:prstGeom prst="roundRect">
            <a:avLst>
              <a:gd name="adj" fmla="val 10000"/>
            </a:avLst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963613" y="1663701"/>
            <a:ext cx="7150100" cy="4519084"/>
          </a:xfrm>
          <a:custGeom>
            <a:avLst/>
            <a:gdLst>
              <a:gd name="connsiteX0" fmla="*/ 0 w 7150138"/>
              <a:gd name="connsiteY0" fmla="*/ 451959 h 4519594"/>
              <a:gd name="connsiteX1" fmla="*/ 451959 w 7150138"/>
              <a:gd name="connsiteY1" fmla="*/ 0 h 4519594"/>
              <a:gd name="connsiteX2" fmla="*/ 6698179 w 7150138"/>
              <a:gd name="connsiteY2" fmla="*/ 0 h 4519594"/>
              <a:gd name="connsiteX3" fmla="*/ 7150138 w 7150138"/>
              <a:gd name="connsiteY3" fmla="*/ 451959 h 4519594"/>
              <a:gd name="connsiteX4" fmla="*/ 7150138 w 7150138"/>
              <a:gd name="connsiteY4" fmla="*/ 4067635 h 4519594"/>
              <a:gd name="connsiteX5" fmla="*/ 6698179 w 7150138"/>
              <a:gd name="connsiteY5" fmla="*/ 4519594 h 4519594"/>
              <a:gd name="connsiteX6" fmla="*/ 451959 w 7150138"/>
              <a:gd name="connsiteY6" fmla="*/ 4519594 h 4519594"/>
              <a:gd name="connsiteX7" fmla="*/ 0 w 7150138"/>
              <a:gd name="connsiteY7" fmla="*/ 4067635 h 4519594"/>
              <a:gd name="connsiteX8" fmla="*/ 0 w 7150138"/>
              <a:gd name="connsiteY8" fmla="*/ 451959 h 451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0138" h="4519594">
                <a:moveTo>
                  <a:pt x="0" y="451959"/>
                </a:moveTo>
                <a:cubicBezTo>
                  <a:pt x="0" y="202349"/>
                  <a:pt x="202349" y="0"/>
                  <a:pt x="451959" y="0"/>
                </a:cubicBezTo>
                <a:lnTo>
                  <a:pt x="6698179" y="0"/>
                </a:lnTo>
                <a:cubicBezTo>
                  <a:pt x="6947789" y="0"/>
                  <a:pt x="7150138" y="202349"/>
                  <a:pt x="7150138" y="451959"/>
                </a:cubicBezTo>
                <a:lnTo>
                  <a:pt x="7150138" y="4067635"/>
                </a:lnTo>
                <a:cubicBezTo>
                  <a:pt x="7150138" y="4317245"/>
                  <a:pt x="6947789" y="4519594"/>
                  <a:pt x="6698179" y="4519594"/>
                </a:cubicBezTo>
                <a:lnTo>
                  <a:pt x="451959" y="4519594"/>
                </a:lnTo>
                <a:cubicBezTo>
                  <a:pt x="202349" y="4519594"/>
                  <a:pt x="0" y="4317245"/>
                  <a:pt x="0" y="4067635"/>
                </a:cubicBezTo>
                <a:lnTo>
                  <a:pt x="0" y="451959"/>
                </a:lnTo>
                <a:close/>
              </a:path>
            </a:pathLst>
          </a:custGeom>
          <a:noFill/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56032" tIns="256032" rIns="256032" bIns="3419748" spcCol="1270" anchor="ctr">
            <a:scene3d>
              <a:camera prst="isometricOffAxis1Right"/>
              <a:lightRig rig="threePt" dir="t"/>
            </a:scene3d>
          </a:bodyPr>
          <a:lstStyle/>
          <a:p>
            <a:pPr defTabSz="160020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1125538" y="2779184"/>
            <a:ext cx="6826250" cy="2980267"/>
          </a:xfrm>
          <a:custGeom>
            <a:avLst/>
            <a:gdLst>
              <a:gd name="connsiteX0" fmla="*/ 0 w 6826475"/>
              <a:gd name="connsiteY0" fmla="*/ 297922 h 2979224"/>
              <a:gd name="connsiteX1" fmla="*/ 297922 w 6826475"/>
              <a:gd name="connsiteY1" fmla="*/ 0 h 2979224"/>
              <a:gd name="connsiteX2" fmla="*/ 6528553 w 6826475"/>
              <a:gd name="connsiteY2" fmla="*/ 0 h 2979224"/>
              <a:gd name="connsiteX3" fmla="*/ 6826475 w 6826475"/>
              <a:gd name="connsiteY3" fmla="*/ 297922 h 2979224"/>
              <a:gd name="connsiteX4" fmla="*/ 6826475 w 6826475"/>
              <a:gd name="connsiteY4" fmla="*/ 2681302 h 2979224"/>
              <a:gd name="connsiteX5" fmla="*/ 6528553 w 6826475"/>
              <a:gd name="connsiteY5" fmla="*/ 2979224 h 2979224"/>
              <a:gd name="connsiteX6" fmla="*/ 297922 w 6826475"/>
              <a:gd name="connsiteY6" fmla="*/ 2979224 h 2979224"/>
              <a:gd name="connsiteX7" fmla="*/ 0 w 6826475"/>
              <a:gd name="connsiteY7" fmla="*/ 2681302 h 2979224"/>
              <a:gd name="connsiteX8" fmla="*/ 0 w 6826475"/>
              <a:gd name="connsiteY8" fmla="*/ 297922 h 297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6475" h="2979224">
                <a:moveTo>
                  <a:pt x="0" y="297922"/>
                </a:moveTo>
                <a:cubicBezTo>
                  <a:pt x="0" y="133384"/>
                  <a:pt x="133384" y="0"/>
                  <a:pt x="297922" y="0"/>
                </a:cubicBezTo>
                <a:lnTo>
                  <a:pt x="6528553" y="0"/>
                </a:lnTo>
                <a:cubicBezTo>
                  <a:pt x="6693091" y="0"/>
                  <a:pt x="6826475" y="133384"/>
                  <a:pt x="6826475" y="297922"/>
                </a:cubicBezTo>
                <a:lnTo>
                  <a:pt x="6826475" y="2681302"/>
                </a:lnTo>
                <a:cubicBezTo>
                  <a:pt x="6826475" y="2845840"/>
                  <a:pt x="6693091" y="2979224"/>
                  <a:pt x="6528553" y="2979224"/>
                </a:cubicBezTo>
                <a:lnTo>
                  <a:pt x="297922" y="2979224"/>
                </a:lnTo>
                <a:cubicBezTo>
                  <a:pt x="133384" y="2979224"/>
                  <a:pt x="0" y="2845840"/>
                  <a:pt x="0" y="2681302"/>
                </a:cubicBezTo>
                <a:lnTo>
                  <a:pt x="0" y="297922"/>
                </a:lnTo>
                <a:close/>
              </a:path>
            </a:pathLst>
          </a:custGeom>
          <a:noFill/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5038" tIns="105038" rIns="105038" bIns="105038" spcCol="1270" anchor="ctr"/>
          <a:lstStyle/>
          <a:p>
            <a:pPr indent="800100" defTabSz="1244600">
              <a:lnSpc>
                <a:spcPct val="150000"/>
              </a:lnSpc>
              <a:spcAft>
                <a:spcPct val="35000"/>
              </a:spcAft>
              <a:defRPr/>
            </a:pPr>
            <a:endParaRPr lang="en-US" altLang="zh-CN" sz="2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364" name="矩形 2"/>
          <p:cNvSpPr>
            <a:spLocks noChangeArrowheads="1"/>
          </p:cNvSpPr>
          <p:nvPr/>
        </p:nvSpPr>
        <p:spPr bwMode="auto">
          <a:xfrm>
            <a:off x="992188" y="2652185"/>
            <a:ext cx="72183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714375" defTabSz="1244600">
              <a:lnSpc>
                <a:spcPct val="150000"/>
              </a:lnSpc>
              <a:spcAft>
                <a:spcPct val="3500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请同学们自由朗读课文，注意读准字音，读通句子，难读的地方多读几遍。</a:t>
            </a:r>
          </a:p>
        </p:txBody>
      </p:sp>
      <p:grpSp>
        <p:nvGrpSpPr>
          <p:cNvPr id="15365" name="组合 5"/>
          <p:cNvGrpSpPr>
            <a:grpSpLocks/>
          </p:cNvGrpSpPr>
          <p:nvPr/>
        </p:nvGrpSpPr>
        <p:grpSpPr bwMode="auto">
          <a:xfrm>
            <a:off x="923925" y="1261534"/>
            <a:ext cx="2287588" cy="1109133"/>
            <a:chOff x="924035" y="907522"/>
            <a:chExt cx="2287080" cy="832905"/>
          </a:xfrm>
        </p:grpSpPr>
        <p:grpSp>
          <p:nvGrpSpPr>
            <p:cNvPr id="15366" name="组合 4"/>
            <p:cNvGrpSpPr>
              <a:grpSpLocks/>
            </p:cNvGrpSpPr>
            <p:nvPr/>
          </p:nvGrpSpPr>
          <p:grpSpPr bwMode="auto">
            <a:xfrm>
              <a:off x="924035" y="907522"/>
              <a:ext cx="2287080" cy="832905"/>
              <a:chOff x="1314217" y="754602"/>
              <a:chExt cx="2287080" cy="832905"/>
            </a:xfrm>
          </p:grpSpPr>
          <p:pic>
            <p:nvPicPr>
              <p:cNvPr id="15370" name="Picture 10" descr="C:\Users\Administrator\Desktop\绿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4219" y="1333230"/>
                <a:ext cx="2287078" cy="254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6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4217" y="754602"/>
                <a:ext cx="619094" cy="788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圆角矩形 16"/>
            <p:cNvSpPr/>
            <p:nvPr/>
          </p:nvSpPr>
          <p:spPr>
            <a:xfrm>
              <a:off x="1485979" y="1067895"/>
              <a:ext cx="1667616" cy="398912"/>
            </a:xfrm>
            <a:prstGeom prst="roundRect">
              <a:avLst/>
            </a:prstGeom>
            <a:noFill/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自读提示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7"/>
          <p:cNvSpPr>
            <a:spLocks noChangeArrowheads="1"/>
          </p:cNvSpPr>
          <p:nvPr/>
        </p:nvSpPr>
        <p:spPr bwMode="auto">
          <a:xfrm>
            <a:off x="1647826" y="4938184"/>
            <a:ext cx="68437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虽然这位年轻的战士受伤了，腿上缠着绷（</a:t>
            </a:r>
            <a:r>
              <a:rPr lang="en-US" altLang="zh-CN" sz="2000" b="1">
                <a:latin typeface="方正姚体" pitchFamily="2" charset="-122"/>
                <a:ea typeface="方正姚体" pitchFamily="2" charset="-122"/>
              </a:rPr>
              <a:t>bēng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）带，但是看到战友陷入泥潭，他毫不犹豫地一绷（</a:t>
            </a:r>
            <a:r>
              <a:rPr lang="en-US" altLang="zh-CN" sz="2000" b="1">
                <a:latin typeface="方正姚体" pitchFamily="2" charset="-122"/>
                <a:ea typeface="方正姚体" pitchFamily="2" charset="-122"/>
              </a:rPr>
              <a:t>běng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）劲将战友推到旁边。</a:t>
            </a:r>
            <a:endParaRPr lang="zh-CN" altLang="zh-CN" sz="20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482" name="TextBox 13"/>
          <p:cNvSpPr txBox="1">
            <a:spLocks noChangeArrowheads="1"/>
          </p:cNvSpPr>
          <p:nvPr/>
        </p:nvSpPr>
        <p:spPr bwMode="auto">
          <a:xfrm>
            <a:off x="2624138" y="3697818"/>
            <a:ext cx="569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绷</a:t>
            </a:r>
          </a:p>
        </p:txBody>
      </p:sp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3122614" y="3208868"/>
            <a:ext cx="2725737" cy="1350434"/>
            <a:chOff x="2115947" y="4699256"/>
            <a:chExt cx="2772000" cy="1486467"/>
          </a:xfrm>
        </p:grpSpPr>
        <p:sp>
          <p:nvSpPr>
            <p:cNvPr id="15" name="左大括号 14"/>
            <p:cNvSpPr/>
            <p:nvPr/>
          </p:nvSpPr>
          <p:spPr>
            <a:xfrm>
              <a:off x="2115947" y="5030100"/>
              <a:ext cx="179203" cy="1155623"/>
            </a:xfrm>
            <a:prstGeom prst="leftBrac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b="1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0620" y="4699256"/>
              <a:ext cx="2607327" cy="13212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400" b="1" dirty="0" err="1">
                  <a:solidFill>
                    <a:srgbClr val="FF0000"/>
                  </a:solidFill>
                  <a:latin typeface="方正姚体" pitchFamily="2" charset="-122"/>
                  <a:ea typeface="方正姚体" pitchFamily="2" charset="-122"/>
                </a:rPr>
                <a:t>bēng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  <a:ea typeface="+mn-ea"/>
                </a:rPr>
                <a:t>（绷着脸）</a:t>
              </a:r>
              <a:endParaRPr lang="en-US" altLang="zh-CN" sz="2400" b="1" dirty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2400" b="1" dirty="0" err="1">
                  <a:solidFill>
                    <a:srgbClr val="FF0000"/>
                  </a:solidFill>
                  <a:latin typeface="方正姚体" pitchFamily="2" charset="-122"/>
                  <a:ea typeface="方正姚体" pitchFamily="2" charset="-122"/>
                </a:rPr>
                <a:t>běng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  <a:ea typeface="+mn-ea"/>
                </a:rPr>
                <a:t>（绷带）</a:t>
              </a:r>
              <a:endParaRPr lang="en-US" altLang="zh-CN" sz="2400" b="1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19138" y="1659467"/>
            <a:ext cx="7429500" cy="933451"/>
          </a:xfrm>
          <a:prstGeom prst="rect">
            <a:avLst/>
          </a:prstGeom>
          <a:solidFill>
            <a:srgbClr val="FFFFFF"/>
          </a:solidFill>
          <a:ln w="3175" cap="rnd">
            <a:noFill/>
            <a:prstDash val="sysDot"/>
            <a:miter lim="800000"/>
            <a:headEnd/>
            <a:tailEnd/>
          </a:ln>
        </p:spPr>
        <p:txBody>
          <a:bodyPr lIns="91439" tIns="45719" rIns="91439" bIns="45719"/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  <a:ea typeface="+mn-ea"/>
              </a:rPr>
              <a:t>读一读下面的句子，看看你有什么发现？</a:t>
            </a:r>
            <a:endParaRPr lang="en-US" altLang="zh-CN" sz="24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ea typeface="宋体" charset="-122"/>
              </a:rPr>
              <a:t>       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今天妈妈一天都绷着脸，好像谁惹她生气了。</a:t>
            </a:r>
            <a:endParaRPr lang="zh-CN" altLang="zh-CN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390" name="TextBox 2"/>
          <p:cNvSpPr txBox="1">
            <a:spLocks noChangeArrowheads="1"/>
          </p:cNvSpPr>
          <p:nvPr/>
        </p:nvSpPr>
        <p:spPr bwMode="auto">
          <a:xfrm>
            <a:off x="3517901" y="2671234"/>
            <a:ext cx="555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.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grpSp>
        <p:nvGrpSpPr>
          <p:cNvPr id="3" name="组合 20"/>
          <p:cNvGrpSpPr>
            <a:grpSpLocks/>
          </p:cNvGrpSpPr>
          <p:nvPr/>
        </p:nvGrpSpPr>
        <p:grpSpPr bwMode="auto">
          <a:xfrm>
            <a:off x="682625" y="4959352"/>
            <a:ext cx="5995988" cy="947479"/>
            <a:chOff x="682625" y="3951063"/>
            <a:chExt cx="5996121" cy="711552"/>
          </a:xfrm>
        </p:grpSpPr>
        <p:sp>
          <p:nvSpPr>
            <p:cNvPr id="16397" name="矩形 17"/>
            <p:cNvSpPr>
              <a:spLocks noChangeArrowheads="1"/>
            </p:cNvSpPr>
            <p:nvPr/>
          </p:nvSpPr>
          <p:spPr bwMode="auto">
            <a:xfrm>
              <a:off x="682625" y="3951063"/>
              <a:ext cx="1304579" cy="300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zh-CN" altLang="en-US" sz="2000" b="1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读一读</a:t>
              </a:r>
              <a:r>
                <a:rPr lang="zh-CN" altLang="en-US" sz="2000" b="1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：</a:t>
              </a:r>
              <a:endParaRPr lang="zh-CN" altLang="en-US" sz="2000">
                <a:solidFill>
                  <a:srgbClr val="000000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16398" name="TextBox 16"/>
            <p:cNvSpPr txBox="1">
              <a:spLocks noChangeArrowheads="1"/>
            </p:cNvSpPr>
            <p:nvPr/>
          </p:nvSpPr>
          <p:spPr bwMode="auto">
            <a:xfrm>
              <a:off x="6121534" y="3965579"/>
              <a:ext cx="557212" cy="392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rgbClr val="FF0000"/>
                  </a:solidFill>
                </a:rPr>
                <a:t>.</a:t>
              </a:r>
              <a:endParaRPr lang="zh-CN" altLang="en-US" sz="2800" b="1">
                <a:solidFill>
                  <a:srgbClr val="FF0000"/>
                </a:solidFill>
              </a:endParaRPr>
            </a:p>
          </p:txBody>
        </p:sp>
        <p:sp>
          <p:nvSpPr>
            <p:cNvPr id="16399" name="TextBox 17"/>
            <p:cNvSpPr txBox="1">
              <a:spLocks noChangeArrowheads="1"/>
            </p:cNvSpPr>
            <p:nvPr/>
          </p:nvSpPr>
          <p:spPr bwMode="auto">
            <a:xfrm>
              <a:off x="5877685" y="4269679"/>
              <a:ext cx="555625" cy="392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rgbClr val="FF0000"/>
                  </a:solidFill>
                </a:rPr>
                <a:t>.</a:t>
              </a:r>
              <a:endParaRPr lang="zh-CN" altLang="en-US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组合 20"/>
          <p:cNvGrpSpPr/>
          <p:nvPr/>
        </p:nvGrpSpPr>
        <p:grpSpPr>
          <a:xfrm>
            <a:off x="616722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21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多音字</a:t>
              </a:r>
            </a:p>
          </p:txBody>
        </p:sp>
        <p:sp>
          <p:nvSpPr>
            <p:cNvPr id="23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5" name="组合 23"/>
          <p:cNvGrpSpPr>
            <a:grpSpLocks/>
          </p:cNvGrpSpPr>
          <p:nvPr/>
        </p:nvGrpSpPr>
        <p:grpSpPr bwMode="auto">
          <a:xfrm>
            <a:off x="6711951" y="3310467"/>
            <a:ext cx="1793875" cy="1813984"/>
            <a:chOff x="6788695" y="1080879"/>
            <a:chExt cx="1793385" cy="1360214"/>
          </a:xfrm>
        </p:grpSpPr>
        <p:pic>
          <p:nvPicPr>
            <p:cNvPr id="25" name="Picture 14" descr="C:\Users\Administrator\Desktop\21579cb2206b352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8695" y="1080879"/>
              <a:ext cx="1793385" cy="1360214"/>
            </a:xfrm>
            <a:prstGeom prst="rect">
              <a:avLst/>
            </a:prstGeom>
            <a:noFill/>
            <a:extLst/>
          </p:spPr>
        </p:pic>
        <p:sp>
          <p:nvSpPr>
            <p:cNvPr id="16396" name="矩形 72"/>
            <p:cNvSpPr>
              <a:spLocks noChangeArrowheads="1"/>
            </p:cNvSpPr>
            <p:nvPr/>
          </p:nvSpPr>
          <p:spPr bwMode="auto">
            <a:xfrm>
              <a:off x="7019122" y="1414395"/>
              <a:ext cx="1488266" cy="48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b="1"/>
                <a:t>注意加点字的读音！</a:t>
              </a:r>
            </a:p>
          </p:txBody>
        </p:sp>
      </p:grpSp>
      <p:grpSp>
        <p:nvGrpSpPr>
          <p:cNvPr id="6" name="组合 26"/>
          <p:cNvGrpSpPr/>
          <p:nvPr/>
        </p:nvGrpSpPr>
        <p:grpSpPr>
          <a:xfrm>
            <a:off x="6434197" y="1071636"/>
            <a:ext cx="2654241" cy="1398215"/>
            <a:chOff x="6712495" y="-330511"/>
            <a:chExt cx="2654241" cy="104866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8" name="Picture 15" descr="C:\Users\Administrator\Desktop\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495" y="-330511"/>
              <a:ext cx="2654241" cy="1048661"/>
            </a:xfrm>
            <a:prstGeom prst="rect">
              <a:avLst/>
            </a:prstGeom>
            <a:noFill/>
            <a:extLst/>
          </p:spPr>
        </p:pic>
        <p:sp>
          <p:nvSpPr>
            <p:cNvPr id="29" name="矩形 28"/>
            <p:cNvSpPr/>
            <p:nvPr/>
          </p:nvSpPr>
          <p:spPr>
            <a:xfrm>
              <a:off x="7022614" y="-221680"/>
              <a:ext cx="1589063" cy="6232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加点的字是多音字！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4"/>
          <p:cNvSpPr>
            <a:spLocks noChangeArrowheads="1"/>
          </p:cNvSpPr>
          <p:nvPr/>
        </p:nvSpPr>
        <p:spPr bwMode="auto">
          <a:xfrm>
            <a:off x="447675" y="1616440"/>
            <a:ext cx="192563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居高临下</a:t>
            </a:r>
            <a:r>
              <a:rPr lang="en-US" altLang="zh-CN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】</a:t>
            </a:r>
          </a:p>
          <a:p>
            <a:pPr>
              <a:lnSpc>
                <a:spcPct val="25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昂首挺胸</a:t>
            </a:r>
            <a:r>
              <a:rPr lang="en-US" altLang="zh-CN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】</a:t>
            </a:r>
          </a:p>
          <a:p>
            <a:pPr>
              <a:lnSpc>
                <a:spcPct val="25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粉身碎骨</a:t>
            </a:r>
            <a:r>
              <a:rPr lang="en-US" altLang="zh-CN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】</a:t>
            </a:r>
            <a:endParaRPr lang="zh-CN" altLang="en-US" sz="20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惊天动地</a:t>
            </a:r>
            <a:r>
              <a:rPr lang="en-US" altLang="zh-CN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】</a:t>
            </a:r>
          </a:p>
          <a:p>
            <a:pPr>
              <a:lnSpc>
                <a:spcPct val="25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气壮山河</a:t>
            </a:r>
            <a:r>
              <a:rPr lang="en-US" altLang="zh-CN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】</a:t>
            </a:r>
            <a:endParaRPr lang="zh-CN" altLang="en-US" sz="20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斩钉截铁</a:t>
            </a:r>
            <a:r>
              <a:rPr lang="en-US" altLang="zh-CN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】</a:t>
            </a:r>
            <a:endParaRPr lang="zh-CN" altLang="en-US" sz="20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049463" y="2089151"/>
            <a:ext cx="1516062" cy="736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2049464" y="2089151"/>
            <a:ext cx="1438275" cy="7323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020889" y="3735917"/>
            <a:ext cx="1544637" cy="8191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414" name="矩形 5"/>
          <p:cNvSpPr>
            <a:spLocks noChangeArrowheads="1"/>
          </p:cNvSpPr>
          <p:nvPr/>
        </p:nvSpPr>
        <p:spPr bwMode="auto">
          <a:xfrm>
            <a:off x="4513263" y="1075267"/>
            <a:ext cx="5227637" cy="5411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endParaRPr lang="zh-CN" altLang="en-US" sz="26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415" name="矩形 5"/>
          <p:cNvSpPr>
            <a:spLocks noChangeArrowheads="1"/>
          </p:cNvSpPr>
          <p:nvPr/>
        </p:nvSpPr>
        <p:spPr bwMode="auto">
          <a:xfrm>
            <a:off x="3451225" y="1616441"/>
            <a:ext cx="5688012" cy="470898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b="1" dirty="0"/>
              <a:t>仰着头挺着胸无所畏惧的样子。 </a:t>
            </a:r>
          </a:p>
          <a:p>
            <a:pPr>
              <a:lnSpc>
                <a:spcPct val="250000"/>
              </a:lnSpc>
            </a:pPr>
            <a:r>
              <a:rPr lang="zh-CN" altLang="en-US" sz="2000" b="1" dirty="0"/>
              <a:t>处在高处，俯视下面。形容处于有利的地位。</a:t>
            </a:r>
          </a:p>
          <a:p>
            <a:pPr>
              <a:lnSpc>
                <a:spcPct val="250000"/>
              </a:lnSpc>
            </a:pPr>
            <a:r>
              <a:rPr lang="zh-CN" altLang="en-US" sz="2000" b="1" dirty="0"/>
              <a:t>惊动了天地。形容声音响亮或事业辉煌。 </a:t>
            </a:r>
          </a:p>
          <a:p>
            <a:pPr>
              <a:lnSpc>
                <a:spcPct val="250000"/>
              </a:lnSpc>
            </a:pPr>
            <a:r>
              <a:rPr lang="zh-CN" altLang="en-US" sz="2000" b="1" dirty="0"/>
              <a:t>身体被粉碎，形容死得很惨。</a:t>
            </a:r>
          </a:p>
          <a:p>
            <a:pPr>
              <a:lnSpc>
                <a:spcPct val="250000"/>
              </a:lnSpc>
            </a:pPr>
            <a:r>
              <a:rPr lang="zh-CN" altLang="en-US" sz="2000" b="1" dirty="0"/>
              <a:t>形容说话办事坚决果断，毫不犹豫。 </a:t>
            </a:r>
          </a:p>
          <a:p>
            <a:pPr>
              <a:lnSpc>
                <a:spcPct val="250000"/>
              </a:lnSpc>
            </a:pPr>
            <a:r>
              <a:rPr lang="zh-CN" altLang="en-US" sz="2000" b="1" dirty="0"/>
              <a:t>形容气势十分雄壮，可以使山河壮丽多彩。</a:t>
            </a:r>
            <a:endParaRPr lang="zh-CN" altLang="zh-CN" sz="2000" b="1" dirty="0"/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2078038" y="3683000"/>
            <a:ext cx="1373187" cy="787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2078038" y="5340351"/>
            <a:ext cx="1395412" cy="8043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2049464" y="5338233"/>
            <a:ext cx="1438275" cy="8064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" name="组合 20"/>
          <p:cNvGrpSpPr/>
          <p:nvPr/>
        </p:nvGrpSpPr>
        <p:grpSpPr>
          <a:xfrm>
            <a:off x="483466" y="951798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21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理解词语</a:t>
              </a:r>
            </a:p>
          </p:txBody>
        </p:sp>
        <p:sp>
          <p:nvSpPr>
            <p:cNvPr id="23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  <a:extLst/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" name="组合 25"/>
          <p:cNvGrpSpPr>
            <a:grpSpLocks/>
          </p:cNvGrpSpPr>
          <p:nvPr/>
        </p:nvGrpSpPr>
        <p:grpSpPr bwMode="auto">
          <a:xfrm>
            <a:off x="2987676" y="941918"/>
            <a:ext cx="4008922" cy="713316"/>
            <a:chOff x="3124895" y="863852"/>
            <a:chExt cx="4007590" cy="534005"/>
          </a:xfrm>
        </p:grpSpPr>
        <p:pic>
          <p:nvPicPr>
            <p:cNvPr id="17421" name="Picture 16" descr="C:\Users\Administrator\Desktop\对话框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895" y="863852"/>
              <a:ext cx="3885506" cy="534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2" name="矩形 12"/>
            <p:cNvSpPr>
              <a:spLocks noChangeArrowheads="1"/>
            </p:cNvSpPr>
            <p:nvPr/>
          </p:nvSpPr>
          <p:spPr bwMode="auto">
            <a:xfrm>
              <a:off x="3236559" y="878359"/>
              <a:ext cx="3895926" cy="34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黑体" pitchFamily="49" charset="-122"/>
                  <a:ea typeface="黑体" pitchFamily="49" charset="-122"/>
                </a:rPr>
                <a:t>试着把词语和意思连起来！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6203</TotalTime>
  <Pages>0</Pages>
  <Words>2667</Words>
  <Characters>0</Characters>
  <Application>Microsoft Office PowerPoint</Application>
  <DocSecurity>0</DocSecurity>
  <PresentationFormat>全屏显示(4:3)</PresentationFormat>
  <Lines>0</Lines>
  <Paragraphs>263</Paragraphs>
  <Slides>30</Slides>
  <Notes>19</Notes>
  <HiddenSlides>16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Calibri</vt:lpstr>
      <vt:lpstr>宋体</vt:lpstr>
      <vt:lpstr>Arial</vt:lpstr>
      <vt:lpstr>黑体</vt:lpstr>
      <vt:lpstr>Gulim</vt:lpstr>
      <vt:lpstr>方正大黑简体</vt:lpstr>
      <vt:lpstr>Times New Roman</vt:lpstr>
      <vt:lpstr>楷体</vt:lpstr>
      <vt:lpstr>微软雅黑</vt:lpstr>
      <vt:lpstr>方正姚体</vt:lpstr>
      <vt:lpstr>华文彩云</vt:lpstr>
      <vt:lpstr>第一PPT模板网-WWW.1PPT.COM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cp:lastModifiedBy>123</cp:lastModifiedBy>
  <cp:revision>641</cp:revision>
  <dcterms:created xsi:type="dcterms:W3CDTF">2015-12-30T08:03:25Z</dcterms:created>
  <dcterms:modified xsi:type="dcterms:W3CDTF">2019-08-17T06:23:54Z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2052-10.1.0.5554</vt:lpwstr>
  </property>
</Properties>
</file>